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73" r:id="rId2"/>
    <p:sldId id="271" r:id="rId3"/>
    <p:sldId id="289" r:id="rId4"/>
    <p:sldId id="290" r:id="rId5"/>
    <p:sldId id="276" r:id="rId6"/>
    <p:sldId id="257" r:id="rId7"/>
    <p:sldId id="293" r:id="rId8"/>
    <p:sldId id="267" r:id="rId9"/>
    <p:sldId id="272" r:id="rId10"/>
    <p:sldId id="275" r:id="rId11"/>
    <p:sldId id="291" r:id="rId12"/>
    <p:sldId id="287" r:id="rId13"/>
    <p:sldId id="294" r:id="rId14"/>
    <p:sldId id="295" r:id="rId15"/>
    <p:sldId id="296" r:id="rId16"/>
    <p:sldId id="297" r:id="rId17"/>
    <p:sldId id="298" r:id="rId18"/>
    <p:sldId id="299" r:id="rId19"/>
    <p:sldId id="300" r:id="rId20"/>
    <p:sldId id="301" r:id="rId21"/>
    <p:sldId id="277" r:id="rId22"/>
    <p:sldId id="302" r:id="rId23"/>
    <p:sldId id="266" r:id="rId24"/>
    <p:sldId id="288" r:id="rId25"/>
    <p:sldId id="307" r:id="rId26"/>
    <p:sldId id="309" r:id="rId27"/>
    <p:sldId id="306" r:id="rId28"/>
    <p:sldId id="310" r:id="rId29"/>
    <p:sldId id="311" r:id="rId30"/>
    <p:sldId id="312" r:id="rId31"/>
    <p:sldId id="314" r:id="rId32"/>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4D9"/>
    <a:srgbClr val="CDE8EB"/>
    <a:srgbClr val="E8608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8" autoAdjust="0"/>
    <p:restoredTop sz="94660"/>
  </p:normalViewPr>
  <p:slideViewPr>
    <p:cSldViewPr snapToGrid="0">
      <p:cViewPr varScale="1">
        <p:scale>
          <a:sx n="74" d="100"/>
          <a:sy n="74" d="100"/>
        </p:scale>
        <p:origin x="-486" y="-90"/>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2023/4/11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a:t>
            </a:fld>
            <a:endParaRPr lang="zh-CN" altLang="en-US"/>
          </a:p>
        </p:txBody>
      </p:sp>
    </p:spTree>
    <p:extLst>
      <p:ext uri="{BB962C8B-B14F-4D97-AF65-F5344CB8AC3E}">
        <p14:creationId xmlns:p14="http://schemas.microsoft.com/office/powerpoint/2010/main" val="379909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13</a:t>
            </a:fld>
            <a:endParaRPr lang="zh-CN" altLang="en-US"/>
          </a:p>
        </p:txBody>
      </p:sp>
    </p:spTree>
    <p:extLst>
      <p:ext uri="{BB962C8B-B14F-4D97-AF65-F5344CB8AC3E}">
        <p14:creationId xmlns:p14="http://schemas.microsoft.com/office/powerpoint/2010/main" val="420179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14</a:t>
            </a:fld>
            <a:endParaRPr lang="zh-CN" altLang="en-US"/>
          </a:p>
        </p:txBody>
      </p:sp>
    </p:spTree>
    <p:extLst>
      <p:ext uri="{BB962C8B-B14F-4D97-AF65-F5344CB8AC3E}">
        <p14:creationId xmlns:p14="http://schemas.microsoft.com/office/powerpoint/2010/main" val="2086306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15</a:t>
            </a:fld>
            <a:endParaRPr lang="zh-CN" altLang="en-US"/>
          </a:p>
        </p:txBody>
      </p:sp>
    </p:spTree>
    <p:extLst>
      <p:ext uri="{BB962C8B-B14F-4D97-AF65-F5344CB8AC3E}">
        <p14:creationId xmlns:p14="http://schemas.microsoft.com/office/powerpoint/2010/main" val="1647557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extLst>
      <p:ext uri="{BB962C8B-B14F-4D97-AF65-F5344CB8AC3E}">
        <p14:creationId xmlns:p14="http://schemas.microsoft.com/office/powerpoint/2010/main" val="409868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extLst>
      <p:ext uri="{BB962C8B-B14F-4D97-AF65-F5344CB8AC3E}">
        <p14:creationId xmlns:p14="http://schemas.microsoft.com/office/powerpoint/2010/main" val="826786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18</a:t>
            </a:fld>
            <a:endParaRPr lang="zh-CN" altLang="en-US"/>
          </a:p>
        </p:txBody>
      </p:sp>
    </p:spTree>
    <p:extLst>
      <p:ext uri="{BB962C8B-B14F-4D97-AF65-F5344CB8AC3E}">
        <p14:creationId xmlns:p14="http://schemas.microsoft.com/office/powerpoint/2010/main" val="1864561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19</a:t>
            </a:fld>
            <a:endParaRPr lang="zh-CN" altLang="en-US"/>
          </a:p>
        </p:txBody>
      </p:sp>
    </p:spTree>
    <p:extLst>
      <p:ext uri="{BB962C8B-B14F-4D97-AF65-F5344CB8AC3E}">
        <p14:creationId xmlns:p14="http://schemas.microsoft.com/office/powerpoint/2010/main" val="2491309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20</a:t>
            </a:fld>
            <a:endParaRPr lang="zh-CN" altLang="en-US"/>
          </a:p>
        </p:txBody>
      </p:sp>
    </p:spTree>
    <p:extLst>
      <p:ext uri="{BB962C8B-B14F-4D97-AF65-F5344CB8AC3E}">
        <p14:creationId xmlns:p14="http://schemas.microsoft.com/office/powerpoint/2010/main" val="803823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21</a:t>
            </a:fld>
            <a:endParaRPr lang="zh-CN" altLang="en-US"/>
          </a:p>
        </p:txBody>
      </p:sp>
    </p:spTree>
    <p:extLst>
      <p:ext uri="{BB962C8B-B14F-4D97-AF65-F5344CB8AC3E}">
        <p14:creationId xmlns:p14="http://schemas.microsoft.com/office/powerpoint/2010/main" val="3450446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22</a:t>
            </a:fld>
            <a:endParaRPr lang="zh-CN" altLang="en-US"/>
          </a:p>
        </p:txBody>
      </p:sp>
    </p:spTree>
    <p:extLst>
      <p:ext uri="{BB962C8B-B14F-4D97-AF65-F5344CB8AC3E}">
        <p14:creationId xmlns:p14="http://schemas.microsoft.com/office/powerpoint/2010/main" val="363742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a:t>
            </a:fld>
            <a:endParaRPr lang="zh-CN" altLang="en-US"/>
          </a:p>
        </p:txBody>
      </p:sp>
    </p:spTree>
    <p:extLst>
      <p:ext uri="{BB962C8B-B14F-4D97-AF65-F5344CB8AC3E}">
        <p14:creationId xmlns:p14="http://schemas.microsoft.com/office/powerpoint/2010/main" val="401087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23</a:t>
            </a:fld>
            <a:endParaRPr lang="zh-CN" altLang="en-US"/>
          </a:p>
        </p:txBody>
      </p:sp>
    </p:spTree>
    <p:extLst>
      <p:ext uri="{BB962C8B-B14F-4D97-AF65-F5344CB8AC3E}">
        <p14:creationId xmlns:p14="http://schemas.microsoft.com/office/powerpoint/2010/main" val="2398144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24</a:t>
            </a:fld>
            <a:endParaRPr lang="zh-CN" altLang="en-US"/>
          </a:p>
        </p:txBody>
      </p:sp>
    </p:spTree>
    <p:extLst>
      <p:ext uri="{BB962C8B-B14F-4D97-AF65-F5344CB8AC3E}">
        <p14:creationId xmlns:p14="http://schemas.microsoft.com/office/powerpoint/2010/main" val="169494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5</a:t>
            </a:fld>
            <a:endParaRPr lang="zh-CN" altLang="en-US"/>
          </a:p>
        </p:txBody>
      </p:sp>
    </p:spTree>
    <p:extLst>
      <p:ext uri="{BB962C8B-B14F-4D97-AF65-F5344CB8AC3E}">
        <p14:creationId xmlns:p14="http://schemas.microsoft.com/office/powerpoint/2010/main" val="249155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6</a:t>
            </a:fld>
            <a:endParaRPr lang="zh-CN" altLang="en-US"/>
          </a:p>
        </p:txBody>
      </p:sp>
    </p:spTree>
    <p:extLst>
      <p:ext uri="{BB962C8B-B14F-4D97-AF65-F5344CB8AC3E}">
        <p14:creationId xmlns:p14="http://schemas.microsoft.com/office/powerpoint/2010/main" val="169432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7</a:t>
            </a:fld>
            <a:endParaRPr lang="zh-CN" altLang="en-US"/>
          </a:p>
        </p:txBody>
      </p:sp>
    </p:spTree>
    <p:extLst>
      <p:ext uri="{BB962C8B-B14F-4D97-AF65-F5344CB8AC3E}">
        <p14:creationId xmlns:p14="http://schemas.microsoft.com/office/powerpoint/2010/main" val="94280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8</a:t>
            </a:fld>
            <a:endParaRPr lang="zh-CN" altLang="en-US"/>
          </a:p>
        </p:txBody>
      </p:sp>
    </p:spTree>
    <p:extLst>
      <p:ext uri="{BB962C8B-B14F-4D97-AF65-F5344CB8AC3E}">
        <p14:creationId xmlns:p14="http://schemas.microsoft.com/office/powerpoint/2010/main" val="388573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9</a:t>
            </a:fld>
            <a:endParaRPr lang="zh-CN" altLang="en-US"/>
          </a:p>
        </p:txBody>
      </p:sp>
    </p:spTree>
    <p:extLst>
      <p:ext uri="{BB962C8B-B14F-4D97-AF65-F5344CB8AC3E}">
        <p14:creationId xmlns:p14="http://schemas.microsoft.com/office/powerpoint/2010/main" val="151442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10</a:t>
            </a:fld>
            <a:endParaRPr lang="zh-CN" altLang="en-US"/>
          </a:p>
        </p:txBody>
      </p:sp>
    </p:spTree>
    <p:extLst>
      <p:ext uri="{BB962C8B-B14F-4D97-AF65-F5344CB8AC3E}">
        <p14:creationId xmlns:p14="http://schemas.microsoft.com/office/powerpoint/2010/main" val="287693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12</a:t>
            </a:fld>
            <a:endParaRPr lang="zh-CN" altLang="en-US"/>
          </a:p>
        </p:txBody>
      </p:sp>
    </p:spTree>
    <p:extLst>
      <p:ext uri="{BB962C8B-B14F-4D97-AF65-F5344CB8AC3E}">
        <p14:creationId xmlns:p14="http://schemas.microsoft.com/office/powerpoint/2010/main" val="224905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1314AF3-65CA-4C5E-8A0A-39995CBA5CE5}"/>
              </a:ext>
            </a:extLst>
          </p:cNvPr>
          <p:cNvSpPr>
            <a:spLocks noGrp="1"/>
          </p:cNvSpPr>
          <p:nvPr>
            <p:ph type="dt" sz="half" idx="10"/>
          </p:nvPr>
        </p:nvSpPr>
        <p:spPr/>
        <p:txBody>
          <a:bodyPr/>
          <a:lstStyle/>
          <a:p>
            <a:fld id="{DAED6D45-23C0-434B-84E9-A45B1D018A1C}" type="datetimeFigureOut">
              <a:rPr lang="zh-CN" altLang="en-US" smtClean="0"/>
              <a:t>2023/4/11</a:t>
            </a:fld>
            <a:endParaRPr lang="zh-CN" altLang="en-US"/>
          </a:p>
        </p:txBody>
      </p:sp>
      <p:sp>
        <p:nvSpPr>
          <p:cNvPr id="3" name="页脚占位符 2">
            <a:extLst>
              <a:ext uri="{FF2B5EF4-FFF2-40B4-BE49-F238E27FC236}">
                <a16:creationId xmlns="" xmlns:a16="http://schemas.microsoft.com/office/drawing/2014/main" id="{9B97DBEB-7B95-4224-936E-4F0B1829048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96923974-7B89-43A2-B04D-77CF2842AC8E}"/>
              </a:ext>
            </a:extLst>
          </p:cNvPr>
          <p:cNvSpPr>
            <a:spLocks noGrp="1"/>
          </p:cNvSpPr>
          <p:nvPr>
            <p:ph type="sldNum" sz="quarter" idx="12"/>
          </p:nvPr>
        </p:nvSpPr>
        <p:spPr/>
        <p:txBody>
          <a:bodyPr/>
          <a:lstStyle/>
          <a:p>
            <a:fld id="{DF52CDC0-C88A-45DD-A238-68257EC61FF6}" type="slidenum">
              <a:rPr lang="zh-CN" altLang="en-US" smtClean="0"/>
              <a:t>‹#›</a:t>
            </a:fld>
            <a:endParaRPr lang="zh-CN" altLang="en-US"/>
          </a:p>
        </p:txBody>
      </p:sp>
    </p:spTree>
    <p:extLst>
      <p:ext uri="{BB962C8B-B14F-4D97-AF65-F5344CB8AC3E}">
        <p14:creationId xmlns:p14="http://schemas.microsoft.com/office/powerpoint/2010/main" val="2426652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FD4D9"/>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2"/>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 xmlns:a16="http://schemas.microsoft.com/office/drawing/2014/main" id="{FE9FD871-702D-4B71-BA73-A8449DEDB547}"/>
              </a:ext>
            </a:extLst>
          </p:cNvPr>
          <p:cNvPicPr>
            <a:picLocks noChangeAspect="1"/>
          </p:cNvPicPr>
          <p:nvPr/>
        </p:nvPicPr>
        <p:blipFill>
          <a:blip r:embed="rId3">
            <a:duotone>
              <a:schemeClr val="accent5">
                <a:shade val="45000"/>
                <a:satMod val="135000"/>
              </a:schemeClr>
              <a:prstClr val="white"/>
            </a:duotone>
          </a:blip>
          <a:stretch>
            <a:fillRect/>
          </a:stretch>
        </p:blipFill>
        <p:spPr>
          <a:xfrm rot="750142">
            <a:off x="7012750" y="865471"/>
            <a:ext cx="4368885" cy="2874903"/>
          </a:xfrm>
          <a:prstGeom prst="rect">
            <a:avLst/>
          </a:prstGeom>
        </p:spPr>
      </p:pic>
      <p:sp>
        <p:nvSpPr>
          <p:cNvPr id="6" name="文本框 5">
            <a:extLst>
              <a:ext uri="{FF2B5EF4-FFF2-40B4-BE49-F238E27FC236}">
                <a16:creationId xmlns="" xmlns:a16="http://schemas.microsoft.com/office/drawing/2014/main" id="{623773C0-2BD0-4C63-A80E-3E57844126FC}"/>
              </a:ext>
            </a:extLst>
          </p:cNvPr>
          <p:cNvSpPr txBox="1"/>
          <p:nvPr/>
        </p:nvSpPr>
        <p:spPr>
          <a:xfrm rot="722069">
            <a:off x="7627852" y="1340347"/>
            <a:ext cx="3347067" cy="1107996"/>
          </a:xfrm>
          <a:prstGeom prst="rect">
            <a:avLst/>
          </a:prstGeom>
          <a:noFill/>
        </p:spPr>
        <p:txBody>
          <a:bodyPr wrap="square" rtlCol="0">
            <a:spAutoFit/>
          </a:bodyPr>
          <a:lstStyle/>
          <a:p>
            <a:r>
              <a:rPr lang="en-SG" altLang="zh-CN" sz="6600" b="1" dirty="0" err="1">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Tiếp</a:t>
            </a:r>
            <a:r>
              <a:rPr lang="en-SG" altLang="zh-CN" sz="6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dirty="0" err="1">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sức</a:t>
            </a:r>
            <a:endParaRPr lang="zh-CN" altLang="en-US" sz="6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7" name="图片 6">
            <a:extLst>
              <a:ext uri="{FF2B5EF4-FFF2-40B4-BE49-F238E27FC236}">
                <a16:creationId xmlns="" xmlns:a16="http://schemas.microsoft.com/office/drawing/2014/main" id="{845644EA-F9F1-43FD-9B43-F05705B35653}"/>
              </a:ext>
            </a:extLst>
          </p:cNvPr>
          <p:cNvPicPr>
            <a:picLocks noChangeAspect="1"/>
          </p:cNvPicPr>
          <p:nvPr/>
        </p:nvPicPr>
        <p:blipFill>
          <a:blip r:embed="rId3">
            <a:duotone>
              <a:schemeClr val="accent5">
                <a:shade val="45000"/>
                <a:satMod val="135000"/>
              </a:schemeClr>
              <a:prstClr val="white"/>
            </a:duotone>
          </a:blip>
          <a:stretch>
            <a:fillRect/>
          </a:stretch>
        </p:blipFill>
        <p:spPr>
          <a:xfrm rot="19872729" flipH="1">
            <a:off x="817937" y="1379778"/>
            <a:ext cx="3878875" cy="2552456"/>
          </a:xfrm>
          <a:prstGeom prst="rect">
            <a:avLst/>
          </a:prstGeom>
        </p:spPr>
      </p:pic>
      <p:sp>
        <p:nvSpPr>
          <p:cNvPr id="8" name="文本框 7">
            <a:extLst>
              <a:ext uri="{FF2B5EF4-FFF2-40B4-BE49-F238E27FC236}">
                <a16:creationId xmlns="" xmlns:a16="http://schemas.microsoft.com/office/drawing/2014/main" id="{158CFEDE-768F-4590-95A1-35505B9EA5F6}"/>
              </a:ext>
            </a:extLst>
          </p:cNvPr>
          <p:cNvSpPr txBox="1"/>
          <p:nvPr/>
        </p:nvSpPr>
        <p:spPr>
          <a:xfrm rot="19860730">
            <a:off x="947967" y="1708267"/>
            <a:ext cx="3347067" cy="1107996"/>
          </a:xfrm>
          <a:prstGeom prst="rect">
            <a:avLst/>
          </a:prstGeom>
          <a:noFill/>
        </p:spPr>
        <p:txBody>
          <a:bodyPr wrap="square" rtlCol="0">
            <a:spAutoFit/>
          </a:bodyPr>
          <a:lstStyle/>
          <a:p>
            <a:r>
              <a:rPr lang="en-SG" altLang="zh-CN" sz="6600" b="1" dirty="0" err="1">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Trò</a:t>
            </a:r>
            <a:r>
              <a:rPr lang="en-SG" altLang="zh-CN" sz="6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dirty="0" err="1">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chơi</a:t>
            </a:r>
            <a:endParaRPr lang="zh-CN" altLang="en-US" sz="6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2" name="图片 11">
            <a:extLst>
              <a:ext uri="{FF2B5EF4-FFF2-40B4-BE49-F238E27FC236}">
                <a16:creationId xmlns="" xmlns:a16="http://schemas.microsoft.com/office/drawing/2014/main" id="{FEDA7574-EFF3-47FE-906D-B12CFFCC7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 y="3178145"/>
            <a:ext cx="5103690" cy="3772485"/>
          </a:xfrm>
          <a:prstGeom prst="rect">
            <a:avLst/>
          </a:prstGeom>
        </p:spPr>
      </p:pic>
      <p:pic>
        <p:nvPicPr>
          <p:cNvPr id="13" name="图片 12">
            <a:extLst>
              <a:ext uri="{FF2B5EF4-FFF2-40B4-BE49-F238E27FC236}">
                <a16:creationId xmlns="" xmlns:a16="http://schemas.microsoft.com/office/drawing/2014/main" id="{29C6151D-7332-4AB0-A255-9B12AA997B64}"/>
              </a:ext>
            </a:extLst>
          </p:cNvPr>
          <p:cNvPicPr>
            <a:picLocks noChangeAspect="1"/>
          </p:cNvPicPr>
          <p:nvPr/>
        </p:nvPicPr>
        <p:blipFill>
          <a:blip r:embed="rId5"/>
          <a:stretch>
            <a:fillRect/>
          </a:stretch>
        </p:blipFill>
        <p:spPr>
          <a:xfrm>
            <a:off x="3433950" y="3407334"/>
            <a:ext cx="2355333" cy="2945141"/>
          </a:xfrm>
          <a:prstGeom prst="rect">
            <a:avLst/>
          </a:prstGeom>
        </p:spPr>
      </p:pic>
      <p:pic>
        <p:nvPicPr>
          <p:cNvPr id="14" name="图片 13">
            <a:extLst>
              <a:ext uri="{FF2B5EF4-FFF2-40B4-BE49-F238E27FC236}">
                <a16:creationId xmlns="" xmlns:a16="http://schemas.microsoft.com/office/drawing/2014/main" id="{21D86AF8-78BF-4A21-973E-3F0BDD688652}"/>
              </a:ext>
            </a:extLst>
          </p:cNvPr>
          <p:cNvPicPr>
            <a:picLocks noChangeAspect="1"/>
          </p:cNvPicPr>
          <p:nvPr/>
        </p:nvPicPr>
        <p:blipFill>
          <a:blip r:embed="rId5"/>
          <a:stretch>
            <a:fillRect/>
          </a:stretch>
        </p:blipFill>
        <p:spPr>
          <a:xfrm>
            <a:off x="7685435" y="3713891"/>
            <a:ext cx="1309241" cy="1637093"/>
          </a:xfrm>
          <a:prstGeom prst="rect">
            <a:avLst/>
          </a:prstGeom>
        </p:spPr>
      </p:pic>
      <p:pic>
        <p:nvPicPr>
          <p:cNvPr id="15" name="图片 14">
            <a:extLst>
              <a:ext uri="{FF2B5EF4-FFF2-40B4-BE49-F238E27FC236}">
                <a16:creationId xmlns="" xmlns:a16="http://schemas.microsoft.com/office/drawing/2014/main" id="{AB281DFB-56AA-4187-81B0-5D538503F833}"/>
              </a:ext>
            </a:extLst>
          </p:cNvPr>
          <p:cNvPicPr>
            <a:picLocks noChangeAspect="1"/>
          </p:cNvPicPr>
          <p:nvPr/>
        </p:nvPicPr>
        <p:blipFill>
          <a:blip r:embed="rId5"/>
          <a:stretch>
            <a:fillRect/>
          </a:stretch>
        </p:blipFill>
        <p:spPr>
          <a:xfrm>
            <a:off x="6009175" y="4532437"/>
            <a:ext cx="1309406" cy="1637299"/>
          </a:xfrm>
          <a:prstGeom prst="rect">
            <a:avLst/>
          </a:prstGeom>
        </p:spPr>
      </p:pic>
      <p:pic>
        <p:nvPicPr>
          <p:cNvPr id="16" name="图片 15">
            <a:extLst>
              <a:ext uri="{FF2B5EF4-FFF2-40B4-BE49-F238E27FC236}">
                <a16:creationId xmlns="" xmlns:a16="http://schemas.microsoft.com/office/drawing/2014/main" id="{BDB8BF5C-D7AA-4861-AEA4-22D17164573B}"/>
              </a:ext>
            </a:extLst>
          </p:cNvPr>
          <p:cNvPicPr>
            <a:picLocks noChangeAspect="1"/>
          </p:cNvPicPr>
          <p:nvPr/>
        </p:nvPicPr>
        <p:blipFill>
          <a:blip r:embed="rId5"/>
          <a:stretch>
            <a:fillRect/>
          </a:stretch>
        </p:blipFill>
        <p:spPr>
          <a:xfrm>
            <a:off x="9547109" y="4179176"/>
            <a:ext cx="702121" cy="877942"/>
          </a:xfrm>
          <a:prstGeom prst="rect">
            <a:avLst/>
          </a:prstGeom>
        </p:spPr>
      </p:pic>
    </p:spTree>
    <p:extLst>
      <p:ext uri="{BB962C8B-B14F-4D97-AF65-F5344CB8AC3E}">
        <p14:creationId xmlns:p14="http://schemas.microsoft.com/office/powerpoint/2010/main" val="2482969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135" y="-129308"/>
            <a:ext cx="8010490" cy="3896821"/>
          </a:xfrm>
          <a:prstGeom prst="rect">
            <a:avLst/>
          </a:prstGeom>
        </p:spPr>
      </p:pic>
      <p:pic>
        <p:nvPicPr>
          <p:cNvPr id="13" name="图片 12">
            <a:extLst>
              <a:ext uri="{FF2B5EF4-FFF2-40B4-BE49-F238E27FC236}">
                <a16:creationId xmlns="" xmlns:a16="http://schemas.microsoft.com/office/drawing/2014/main" id="{58C7FC5D-E27D-4EFC-964E-ED1E135EB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6902" y="944428"/>
            <a:ext cx="2193836" cy="1117169"/>
          </a:xfrm>
          <a:prstGeom prst="rect">
            <a:avLst/>
          </a:prstGeom>
        </p:spPr>
      </p:pic>
      <p:sp>
        <p:nvSpPr>
          <p:cNvPr id="14" name="文本框 6">
            <a:extLst>
              <a:ext uri="{FF2B5EF4-FFF2-40B4-BE49-F238E27FC236}">
                <a16:creationId xmlns="" xmlns:a16="http://schemas.microsoft.com/office/drawing/2014/main" id="{F90B3E85-0EF2-4C6E-9ADC-121BE6F7EE67}"/>
              </a:ext>
            </a:extLst>
          </p:cNvPr>
          <p:cNvSpPr txBox="1"/>
          <p:nvPr/>
        </p:nvSpPr>
        <p:spPr>
          <a:xfrm>
            <a:off x="1592548" y="1786644"/>
            <a:ext cx="577807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026" name="Picture 2" descr="Káº¿t quáº£ hÃ¬nh áº£nh cho chá» dáº­u báº¿ con">
            <a:extLst>
              <a:ext uri="{FF2B5EF4-FFF2-40B4-BE49-F238E27FC236}">
                <a16:creationId xmlns="" xmlns:a16="http://schemas.microsoft.com/office/drawing/2014/main" id="{F226DC3C-8B0B-4EF2-9585-D4AEAC2A65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35" r="17622"/>
          <a:stretch/>
        </p:blipFill>
        <p:spPr bwMode="auto">
          <a:xfrm>
            <a:off x="8139685" y="2615553"/>
            <a:ext cx="3418965" cy="2703236"/>
          </a:xfrm>
          <a:prstGeom prst="heart">
            <a:avLst/>
          </a:prstGeom>
          <a:noFill/>
          <a:extLst>
            <a:ext uri="{909E8E84-426E-40DD-AFC4-6F175D3DCCD1}">
              <a14:hiddenFill xmlns:a14="http://schemas.microsoft.com/office/drawing/2010/main">
                <a:solidFill>
                  <a:srgbClr val="FFFFFF"/>
                </a:solidFill>
              </a14:hiddenFill>
            </a:ext>
          </a:extLst>
        </p:spPr>
      </p:pic>
      <p:sp>
        <p:nvSpPr>
          <p:cNvPr id="15" name="文本框 6">
            <a:extLst>
              <a:ext uri="{FF2B5EF4-FFF2-40B4-BE49-F238E27FC236}">
                <a16:creationId xmlns="" xmlns:a16="http://schemas.microsoft.com/office/drawing/2014/main" id="{1F9F57AD-4D64-49E2-AF73-6B1969458952}"/>
              </a:ext>
            </a:extLst>
          </p:cNvPr>
          <p:cNvSpPr txBox="1"/>
          <p:nvPr/>
        </p:nvSpPr>
        <p:spPr>
          <a:xfrm>
            <a:off x="1292344" y="3880203"/>
            <a:ext cx="6764975" cy="954107"/>
          </a:xfrm>
          <a:prstGeom prst="rect">
            <a:avLst/>
          </a:prstGeom>
          <a:noFill/>
        </p:spPr>
        <p:txBody>
          <a:bodyPr wrap="square" rtlCol="0">
            <a:spAutoFit/>
          </a:bodyPr>
          <a:lstStyle/>
          <a:p>
            <a:pPr algn="just"/>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28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6" name="文本框 6">
            <a:extLst>
              <a:ext uri="{FF2B5EF4-FFF2-40B4-BE49-F238E27FC236}">
                <a16:creationId xmlns="" xmlns:a16="http://schemas.microsoft.com/office/drawing/2014/main" id="{A4A22155-63FF-4FDB-BB83-81CFF8D16F0D}"/>
              </a:ext>
            </a:extLst>
          </p:cNvPr>
          <p:cNvSpPr txBox="1"/>
          <p:nvPr/>
        </p:nvSpPr>
        <p:spPr>
          <a:xfrm>
            <a:off x="1261175" y="4947000"/>
            <a:ext cx="6764975" cy="954107"/>
          </a:xfrm>
          <a:prstGeom prst="rect">
            <a:avLst/>
          </a:prstGeom>
          <a:noFill/>
        </p:spPr>
        <p:txBody>
          <a:bodyPr wrap="square" rtlCol="0">
            <a:spAutoFit/>
          </a:bodyPr>
          <a:lstStyle/>
          <a:p>
            <a:pPr algn="just"/>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28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7" name="文本框 6">
            <a:extLst>
              <a:ext uri="{FF2B5EF4-FFF2-40B4-BE49-F238E27FC236}">
                <a16:creationId xmlns="" xmlns:a16="http://schemas.microsoft.com/office/drawing/2014/main" id="{C83FE705-7554-4766-989F-FF0C6A7F8112}"/>
              </a:ext>
            </a:extLst>
          </p:cNvPr>
          <p:cNvSpPr txBox="1"/>
          <p:nvPr/>
        </p:nvSpPr>
        <p:spPr>
          <a:xfrm>
            <a:off x="785504" y="5866018"/>
            <a:ext cx="6764975" cy="523220"/>
          </a:xfrm>
          <a:prstGeom prst="rect">
            <a:avLst/>
          </a:prstGeom>
          <a:noFill/>
        </p:spPr>
        <p:txBody>
          <a:bodyPr wrap="square" rtlCol="0">
            <a:spAutoFit/>
          </a:bodyPr>
          <a:lstStyle/>
          <a:p>
            <a:pPr algn="ct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2800" i="1" dirty="0">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99610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633C2DC5-7679-419C-A853-8A311A7F6A9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6">
            <a:extLst>
              <a:ext uri="{FF2B5EF4-FFF2-40B4-BE49-F238E27FC236}">
                <a16:creationId xmlns="" xmlns:a16="http://schemas.microsoft.com/office/drawing/2014/main" id="{20B5C41F-D7DC-4262-AEDA-DE399F518E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135" y="204181"/>
            <a:ext cx="8010490" cy="3896821"/>
          </a:xfrm>
          <a:prstGeom prst="rect">
            <a:avLst/>
          </a:prstGeom>
        </p:spPr>
      </p:pic>
      <p:pic>
        <p:nvPicPr>
          <p:cNvPr id="6" name="图片 12">
            <a:extLst>
              <a:ext uri="{FF2B5EF4-FFF2-40B4-BE49-F238E27FC236}">
                <a16:creationId xmlns="" xmlns:a16="http://schemas.microsoft.com/office/drawing/2014/main" id="{EA4B00C1-8BEA-4BB6-88B5-056E397AB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6902" y="944428"/>
            <a:ext cx="2193836" cy="1117169"/>
          </a:xfrm>
          <a:prstGeom prst="rect">
            <a:avLst/>
          </a:prstGeom>
        </p:spPr>
      </p:pic>
      <p:sp>
        <p:nvSpPr>
          <p:cNvPr id="7" name="文本框 6">
            <a:extLst>
              <a:ext uri="{FF2B5EF4-FFF2-40B4-BE49-F238E27FC236}">
                <a16:creationId xmlns="" xmlns:a16="http://schemas.microsoft.com/office/drawing/2014/main" id="{0F9AB7DC-C426-4EA3-B9E8-87FA65ABEDDD}"/>
              </a:ext>
            </a:extLst>
          </p:cNvPr>
          <p:cNvSpPr txBox="1"/>
          <p:nvPr/>
        </p:nvSpPr>
        <p:spPr>
          <a:xfrm>
            <a:off x="1592548" y="2120133"/>
            <a:ext cx="577807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8" name="Picture 2" descr="Káº¿t quáº£ hÃ¬nh áº£nh cho chá» dáº­u báº¿ con">
            <a:extLst>
              <a:ext uri="{FF2B5EF4-FFF2-40B4-BE49-F238E27FC236}">
                <a16:creationId xmlns="" xmlns:a16="http://schemas.microsoft.com/office/drawing/2014/main" id="{A3EA8794-5EC9-48AD-9725-D35C6ABBFD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35" r="17622"/>
          <a:stretch/>
        </p:blipFill>
        <p:spPr bwMode="auto">
          <a:xfrm>
            <a:off x="8139685" y="2615553"/>
            <a:ext cx="3418965" cy="2703236"/>
          </a:xfrm>
          <a:prstGeom prst="heart">
            <a:avLst/>
          </a:prstGeom>
          <a:noFill/>
          <a:extLst>
            <a:ext uri="{909E8E84-426E-40DD-AFC4-6F175D3DCCD1}">
              <a14:hiddenFill xmlns:a14="http://schemas.microsoft.com/office/drawing/2010/main">
                <a:solidFill>
                  <a:srgbClr val="FFFFFF"/>
                </a:solidFill>
              </a14:hiddenFill>
            </a:ext>
          </a:extLst>
        </p:spPr>
      </p:pic>
      <p:sp>
        <p:nvSpPr>
          <p:cNvPr id="9" name="文本框 6">
            <a:extLst>
              <a:ext uri="{FF2B5EF4-FFF2-40B4-BE49-F238E27FC236}">
                <a16:creationId xmlns="" xmlns:a16="http://schemas.microsoft.com/office/drawing/2014/main" id="{CA8BB116-E5AF-4071-B692-3BAEA957B377}"/>
              </a:ext>
            </a:extLst>
          </p:cNvPr>
          <p:cNvSpPr txBox="1"/>
          <p:nvPr/>
        </p:nvSpPr>
        <p:spPr>
          <a:xfrm>
            <a:off x="1592548" y="4536422"/>
            <a:ext cx="5323608"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trật</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tự</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trước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279732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文本框 6">
            <a:extLst>
              <a:ext uri="{FF2B5EF4-FFF2-40B4-BE49-F238E27FC236}">
                <a16:creationId xmlns="" xmlns:a16="http://schemas.microsoft.com/office/drawing/2014/main" id="{90FF6D52-A9FC-4BC1-ACED-B90AACB27F66}"/>
              </a:ext>
            </a:extLst>
          </p:cNvPr>
          <p:cNvSpPr txBox="1"/>
          <p:nvPr/>
        </p:nvSpPr>
        <p:spPr>
          <a:xfrm>
            <a:off x="3561142" y="545520"/>
            <a:ext cx="5323608"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trật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trước</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grpSp>
        <p:nvGrpSpPr>
          <p:cNvPr id="19" name="组合 10">
            <a:extLst>
              <a:ext uri="{FF2B5EF4-FFF2-40B4-BE49-F238E27FC236}">
                <a16:creationId xmlns="" xmlns:a16="http://schemas.microsoft.com/office/drawing/2014/main" id="{6CCE7F33-E91D-43A9-B4B8-788C9AA4B5B3}"/>
              </a:ext>
            </a:extLst>
          </p:cNvPr>
          <p:cNvGrpSpPr/>
          <p:nvPr/>
        </p:nvGrpSpPr>
        <p:grpSpPr>
          <a:xfrm>
            <a:off x="5113718" y="1495309"/>
            <a:ext cx="2381772" cy="1430769"/>
            <a:chOff x="5427220" y="2729954"/>
            <a:chExt cx="2590800" cy="1854200"/>
          </a:xfrm>
        </p:grpSpPr>
        <p:pic>
          <p:nvPicPr>
            <p:cNvPr id="20" name="图片 11">
              <a:extLst>
                <a:ext uri="{FF2B5EF4-FFF2-40B4-BE49-F238E27FC236}">
                  <a16:creationId xmlns="" xmlns:a16="http://schemas.microsoft.com/office/drawing/2014/main" id="{549F94D3-54F1-4F33-91EE-65CAE4B56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21" name="标题 1">
              <a:extLst>
                <a:ext uri="{FF2B5EF4-FFF2-40B4-BE49-F238E27FC236}">
                  <a16:creationId xmlns="" xmlns:a16="http://schemas.microsoft.com/office/drawing/2014/main" id="{D3048F12-B6FF-4586-9225-6F0C31770ACE}"/>
                </a:ext>
              </a:extLst>
            </p:cNvPr>
            <p:cNvSpPr txBox="1"/>
            <p:nvPr/>
          </p:nvSpPr>
          <p:spPr>
            <a:xfrm>
              <a:off x="5427220" y="3300820"/>
              <a:ext cx="2590800" cy="1205319"/>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Trên</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D</a:t>
              </a:r>
              <a:r>
                <a:rPr lang="vi-VN"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ư</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ới</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22" name="组合 10">
            <a:extLst>
              <a:ext uri="{FF2B5EF4-FFF2-40B4-BE49-F238E27FC236}">
                <a16:creationId xmlns="" xmlns:a16="http://schemas.microsoft.com/office/drawing/2014/main" id="{E479B211-C956-40ED-B57F-7340B43DFBF9}"/>
              </a:ext>
            </a:extLst>
          </p:cNvPr>
          <p:cNvGrpSpPr/>
          <p:nvPr/>
        </p:nvGrpSpPr>
        <p:grpSpPr>
          <a:xfrm>
            <a:off x="8475318" y="1499083"/>
            <a:ext cx="2414046" cy="1430769"/>
            <a:chOff x="5427220" y="2729954"/>
            <a:chExt cx="2625906" cy="1854200"/>
          </a:xfrm>
        </p:grpSpPr>
        <p:pic>
          <p:nvPicPr>
            <p:cNvPr id="23" name="图片 11">
              <a:extLst>
                <a:ext uri="{FF2B5EF4-FFF2-40B4-BE49-F238E27FC236}">
                  <a16:creationId xmlns="" xmlns:a16="http://schemas.microsoft.com/office/drawing/2014/main" id="{F432076E-70A8-48CD-8545-DC5418DF2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24" name="标题 1">
              <a:extLst>
                <a:ext uri="{FF2B5EF4-FFF2-40B4-BE49-F238E27FC236}">
                  <a16:creationId xmlns="" xmlns:a16="http://schemas.microsoft.com/office/drawing/2014/main" id="{7CD099C4-1129-4BA1-B9F3-51007C8B0809}"/>
                </a:ext>
              </a:extLst>
            </p:cNvPr>
            <p:cNvSpPr txBox="1"/>
            <p:nvPr/>
          </p:nvSpPr>
          <p:spPr>
            <a:xfrm>
              <a:off x="5462326" y="3300820"/>
              <a:ext cx="2590800"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D</a:t>
              </a:r>
              <a:r>
                <a:rPr lang="vi-VN"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ư</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ới</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Trên</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25" name="组合 10">
            <a:extLst>
              <a:ext uri="{FF2B5EF4-FFF2-40B4-BE49-F238E27FC236}">
                <a16:creationId xmlns="" xmlns:a16="http://schemas.microsoft.com/office/drawing/2014/main" id="{E03071E8-2E9E-4600-91F1-F9F7D445C2C3}"/>
              </a:ext>
            </a:extLst>
          </p:cNvPr>
          <p:cNvGrpSpPr/>
          <p:nvPr/>
        </p:nvGrpSpPr>
        <p:grpSpPr>
          <a:xfrm>
            <a:off x="5126267" y="3056960"/>
            <a:ext cx="2381772" cy="1430769"/>
            <a:chOff x="5427220" y="2729954"/>
            <a:chExt cx="2590800" cy="1854200"/>
          </a:xfrm>
        </p:grpSpPr>
        <p:pic>
          <p:nvPicPr>
            <p:cNvPr id="26" name="图片 11">
              <a:extLst>
                <a:ext uri="{FF2B5EF4-FFF2-40B4-BE49-F238E27FC236}">
                  <a16:creationId xmlns="" xmlns:a16="http://schemas.microsoft.com/office/drawing/2014/main" id="{3B29E2C6-410F-43F5-B2FA-952415E2D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27" name="标题 1">
              <a:extLst>
                <a:ext uri="{FF2B5EF4-FFF2-40B4-BE49-F238E27FC236}">
                  <a16:creationId xmlns="" xmlns:a16="http://schemas.microsoft.com/office/drawing/2014/main" id="{BBDF26AB-231B-4201-8EAD-3A280AFF4502}"/>
                </a:ext>
              </a:extLst>
            </p:cNvPr>
            <p:cNvSpPr txBox="1"/>
            <p:nvPr/>
          </p:nvSpPr>
          <p:spPr>
            <a:xfrm>
              <a:off x="5427220" y="3300820"/>
              <a:ext cx="2392734"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00"/>
                </a:lnSpc>
              </a:pP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Xa</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Gần</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28" name="组合 10">
            <a:extLst>
              <a:ext uri="{FF2B5EF4-FFF2-40B4-BE49-F238E27FC236}">
                <a16:creationId xmlns="" xmlns:a16="http://schemas.microsoft.com/office/drawing/2014/main" id="{84B350B6-00CF-4F65-93B1-E10BE18F1B36}"/>
              </a:ext>
            </a:extLst>
          </p:cNvPr>
          <p:cNvGrpSpPr/>
          <p:nvPr/>
        </p:nvGrpSpPr>
        <p:grpSpPr>
          <a:xfrm>
            <a:off x="8487866" y="3060734"/>
            <a:ext cx="2381772" cy="1430769"/>
            <a:chOff x="5427220" y="2729954"/>
            <a:chExt cx="2590800" cy="1854200"/>
          </a:xfrm>
        </p:grpSpPr>
        <p:pic>
          <p:nvPicPr>
            <p:cNvPr id="29" name="图片 11">
              <a:extLst>
                <a:ext uri="{FF2B5EF4-FFF2-40B4-BE49-F238E27FC236}">
                  <a16:creationId xmlns="" xmlns:a16="http://schemas.microsoft.com/office/drawing/2014/main" id="{E31267A2-269D-4778-AF15-CAD78A2F3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30" name="标题 1">
              <a:extLst>
                <a:ext uri="{FF2B5EF4-FFF2-40B4-BE49-F238E27FC236}">
                  <a16:creationId xmlns="" xmlns:a16="http://schemas.microsoft.com/office/drawing/2014/main" id="{2145D7D3-270D-4004-ABC5-007480CCD61D}"/>
                </a:ext>
              </a:extLst>
            </p:cNvPr>
            <p:cNvSpPr txBox="1"/>
            <p:nvPr/>
          </p:nvSpPr>
          <p:spPr>
            <a:xfrm>
              <a:off x="5462326" y="3300820"/>
              <a:ext cx="2316853"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00"/>
                </a:lnSpc>
              </a:pP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Gần</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Xa</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31" name="组合 10">
            <a:extLst>
              <a:ext uri="{FF2B5EF4-FFF2-40B4-BE49-F238E27FC236}">
                <a16:creationId xmlns="" xmlns:a16="http://schemas.microsoft.com/office/drawing/2014/main" id="{C76754B9-2093-4283-8AF4-B6731C6228D9}"/>
              </a:ext>
            </a:extLst>
          </p:cNvPr>
          <p:cNvGrpSpPr/>
          <p:nvPr/>
        </p:nvGrpSpPr>
        <p:grpSpPr>
          <a:xfrm>
            <a:off x="5117301" y="4661641"/>
            <a:ext cx="2381772" cy="1430769"/>
            <a:chOff x="5427220" y="2729954"/>
            <a:chExt cx="2590800" cy="1854200"/>
          </a:xfrm>
        </p:grpSpPr>
        <p:pic>
          <p:nvPicPr>
            <p:cNvPr id="32" name="图片 11">
              <a:extLst>
                <a:ext uri="{FF2B5EF4-FFF2-40B4-BE49-F238E27FC236}">
                  <a16:creationId xmlns="" xmlns:a16="http://schemas.microsoft.com/office/drawing/2014/main" id="{DCBF866B-91CB-4C7E-8E44-37A99E3B10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33" name="标题 1">
              <a:extLst>
                <a:ext uri="{FF2B5EF4-FFF2-40B4-BE49-F238E27FC236}">
                  <a16:creationId xmlns="" xmlns:a16="http://schemas.microsoft.com/office/drawing/2014/main" id="{41CFE92D-ED13-4025-96F3-205134AC34AA}"/>
                </a:ext>
              </a:extLst>
            </p:cNvPr>
            <p:cNvSpPr txBox="1"/>
            <p:nvPr/>
          </p:nvSpPr>
          <p:spPr>
            <a:xfrm>
              <a:off x="5427220" y="3300820"/>
              <a:ext cx="2590800" cy="1205319"/>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29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Ngoài</a:t>
              </a:r>
              <a:r>
                <a:rPr lang="en-SG" altLang="zh-CN"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29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Trong</a:t>
              </a:r>
              <a:endParaRPr lang="zh-CN" altLang="en-US"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34" name="组合 10">
            <a:extLst>
              <a:ext uri="{FF2B5EF4-FFF2-40B4-BE49-F238E27FC236}">
                <a16:creationId xmlns="" xmlns:a16="http://schemas.microsoft.com/office/drawing/2014/main" id="{DAFA574F-848D-452C-8B02-99C9A82D4F0D}"/>
              </a:ext>
            </a:extLst>
          </p:cNvPr>
          <p:cNvGrpSpPr/>
          <p:nvPr/>
        </p:nvGrpSpPr>
        <p:grpSpPr>
          <a:xfrm>
            <a:off x="8478901" y="4665415"/>
            <a:ext cx="2414046" cy="1430769"/>
            <a:chOff x="5427220" y="2729954"/>
            <a:chExt cx="2625906" cy="1854200"/>
          </a:xfrm>
        </p:grpSpPr>
        <p:pic>
          <p:nvPicPr>
            <p:cNvPr id="35" name="图片 11">
              <a:extLst>
                <a:ext uri="{FF2B5EF4-FFF2-40B4-BE49-F238E27FC236}">
                  <a16:creationId xmlns="" xmlns:a16="http://schemas.microsoft.com/office/drawing/2014/main" id="{26C68A8F-B788-45BD-89C1-2CE3F9ABA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36" name="标题 1">
              <a:extLst>
                <a:ext uri="{FF2B5EF4-FFF2-40B4-BE49-F238E27FC236}">
                  <a16:creationId xmlns="" xmlns:a16="http://schemas.microsoft.com/office/drawing/2014/main" id="{D1AAEF89-34ED-49D1-89F2-FA1E3EE83982}"/>
                </a:ext>
              </a:extLst>
            </p:cNvPr>
            <p:cNvSpPr txBox="1"/>
            <p:nvPr/>
          </p:nvSpPr>
          <p:spPr>
            <a:xfrm>
              <a:off x="5462326" y="3300820"/>
              <a:ext cx="2590800"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29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Trong</a:t>
              </a:r>
              <a:r>
                <a:rPr lang="en-SG" altLang="zh-CN"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SG" altLang="zh-CN" sz="28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SG" altLang="zh-CN" sz="28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Ngoài</a:t>
              </a:r>
              <a:endParaRPr lang="zh-CN" altLang="en-US"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pic>
        <p:nvPicPr>
          <p:cNvPr id="37" name="图片 2">
            <a:extLst>
              <a:ext uri="{FF2B5EF4-FFF2-40B4-BE49-F238E27FC236}">
                <a16:creationId xmlns="" xmlns:a16="http://schemas.microsoft.com/office/drawing/2014/main" id="{8032C3AF-406C-41B3-8E4C-8EF0B4065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012" y="2667897"/>
            <a:ext cx="3340036" cy="2501790"/>
          </a:xfrm>
          <a:prstGeom prst="rect">
            <a:avLst/>
          </a:prstGeom>
        </p:spPr>
      </p:pic>
    </p:spTree>
    <p:extLst>
      <p:ext uri="{BB962C8B-B14F-4D97-AF65-F5344CB8AC3E}">
        <p14:creationId xmlns:p14="http://schemas.microsoft.com/office/powerpoint/2010/main" val="2490353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ircle(in)">
                                      <p:cBhvr>
                                        <p:cTn id="3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58" y="-258404"/>
            <a:ext cx="8122812" cy="4507672"/>
          </a:xfrm>
          <a:prstGeom prst="rect">
            <a:avLst/>
          </a:prstGeom>
        </p:spPr>
      </p:pic>
      <p:sp>
        <p:nvSpPr>
          <p:cNvPr id="14" name="文本框 6">
            <a:extLst>
              <a:ext uri="{FF2B5EF4-FFF2-40B4-BE49-F238E27FC236}">
                <a16:creationId xmlns="" xmlns:a16="http://schemas.microsoft.com/office/drawing/2014/main" id="{F90B3E85-0EF2-4C6E-9ADC-121BE6F7EE67}"/>
              </a:ext>
            </a:extLst>
          </p:cNvPr>
          <p:cNvSpPr txBox="1"/>
          <p:nvPr/>
        </p:nvSpPr>
        <p:spPr>
          <a:xfrm>
            <a:off x="1348722" y="1827861"/>
            <a:ext cx="5891173" cy="1569660"/>
          </a:xfrm>
          <a:prstGeom prst="rect">
            <a:avLst/>
          </a:prstGeom>
          <a:noFill/>
        </p:spPr>
        <p:txBody>
          <a:bodyPr wrap="square" rtlCol="0">
            <a:spAutoFit/>
          </a:bodyPr>
          <a:lstStyle/>
          <a:p>
            <a:pPr algn="ct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đó</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nghe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đâu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mẹ</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tôi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bóng</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đèn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những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phiên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chính</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còn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cả</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hương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6">
            <a:extLst>
              <a:ext uri="{FF2B5EF4-FFF2-40B4-BE49-F238E27FC236}">
                <a16:creationId xmlns="" xmlns:a16="http://schemas.microsoft.com/office/drawing/2014/main" id="{1F9F57AD-4D64-49E2-AF73-6B1969458952}"/>
              </a:ext>
            </a:extLst>
          </p:cNvPr>
          <p:cNvSpPr txBox="1"/>
          <p:nvPr/>
        </p:nvSpPr>
        <p:spPr>
          <a:xfrm>
            <a:off x="1292344" y="4439606"/>
            <a:ext cx="5011637"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chính</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Bóng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đèn</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6" name="文本框 6">
            <a:extLst>
              <a:ext uri="{FF2B5EF4-FFF2-40B4-BE49-F238E27FC236}">
                <a16:creationId xmlns="" xmlns:a16="http://schemas.microsoft.com/office/drawing/2014/main" id="{A4A22155-63FF-4FDB-BB83-81CFF8D16F0D}"/>
              </a:ext>
            </a:extLst>
          </p:cNvPr>
          <p:cNvSpPr txBox="1"/>
          <p:nvPr/>
        </p:nvSpPr>
        <p:spPr>
          <a:xfrm>
            <a:off x="1261175" y="5248216"/>
            <a:ext cx="5011637"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phụ</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hương</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050" name="Picture 2" descr="Káº¿t quáº£ hÃ¬nh áº£nh cho máº¹ bÃ© há»ng bÃ¡n bÃ³ng ÄÃ¨n">
            <a:extLst>
              <a:ext uri="{FF2B5EF4-FFF2-40B4-BE49-F238E27FC236}">
                <a16:creationId xmlns="" xmlns:a16="http://schemas.microsoft.com/office/drawing/2014/main" id="{33469859-176C-43FF-A0DB-6B26D62F5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6419" y="1290918"/>
            <a:ext cx="3055564" cy="24312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ight Brace 2">
            <a:extLst>
              <a:ext uri="{FF2B5EF4-FFF2-40B4-BE49-F238E27FC236}">
                <a16:creationId xmlns="" xmlns:a16="http://schemas.microsoft.com/office/drawing/2014/main" id="{46B03027-5A49-43D8-B5BB-0DC5A1D5CF3B}"/>
              </a:ext>
            </a:extLst>
          </p:cNvPr>
          <p:cNvSpPr/>
          <p:nvPr/>
        </p:nvSpPr>
        <p:spPr>
          <a:xfrm>
            <a:off x="5956150" y="4439606"/>
            <a:ext cx="368781" cy="156966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2" name="文本框 6">
            <a:extLst>
              <a:ext uri="{FF2B5EF4-FFF2-40B4-BE49-F238E27FC236}">
                <a16:creationId xmlns="" xmlns:a16="http://schemas.microsoft.com/office/drawing/2014/main" id="{98803470-5D1B-45FA-AEBB-C1091444F5CA}"/>
              </a:ext>
            </a:extLst>
          </p:cNvPr>
          <p:cNvSpPr txBox="1"/>
          <p:nvPr/>
        </p:nvSpPr>
        <p:spPr>
          <a:xfrm>
            <a:off x="7045341" y="4639266"/>
            <a:ext cx="3854315" cy="1077218"/>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thứ</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bậc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quan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trọng</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cao</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thấp</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713447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3"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文本框 6">
            <a:extLst>
              <a:ext uri="{FF2B5EF4-FFF2-40B4-BE49-F238E27FC236}">
                <a16:creationId xmlns="" xmlns:a16="http://schemas.microsoft.com/office/drawing/2014/main" id="{90FF6D52-A9FC-4BC1-ACED-B90AACB27F66}"/>
              </a:ext>
            </a:extLst>
          </p:cNvPr>
          <p:cNvSpPr txBox="1"/>
          <p:nvPr/>
        </p:nvSpPr>
        <p:spPr>
          <a:xfrm>
            <a:off x="2237591" y="653097"/>
            <a:ext cx="7842323"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thứ</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bậc</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quan</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trọng</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cao</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thấp</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38" name="图片 1" descr="6ef6858c0ebc8ea708ed448ab4b35c31">
            <a:extLst>
              <a:ext uri="{FF2B5EF4-FFF2-40B4-BE49-F238E27FC236}">
                <a16:creationId xmlns="" xmlns:a16="http://schemas.microsoft.com/office/drawing/2014/main" id="{F67297A3-6CC7-43F4-BBDD-02DBBE29C368}"/>
              </a:ext>
            </a:extLst>
          </p:cNvPr>
          <p:cNvPicPr>
            <a:picLocks noChangeAspect="1"/>
          </p:cNvPicPr>
          <p:nvPr/>
        </p:nvPicPr>
        <p:blipFill>
          <a:blip r:embed="rId3"/>
          <a:srcRect l="24609"/>
          <a:stretch>
            <a:fillRect/>
          </a:stretch>
        </p:blipFill>
        <p:spPr>
          <a:xfrm>
            <a:off x="561743" y="1387735"/>
            <a:ext cx="5075602" cy="2635960"/>
          </a:xfrm>
          <a:prstGeom prst="rect">
            <a:avLst/>
          </a:prstGeom>
        </p:spPr>
      </p:pic>
      <p:sp>
        <p:nvSpPr>
          <p:cNvPr id="3" name="TextBox 2">
            <a:extLst>
              <a:ext uri="{FF2B5EF4-FFF2-40B4-BE49-F238E27FC236}">
                <a16:creationId xmlns="" xmlns:a16="http://schemas.microsoft.com/office/drawing/2014/main" id="{95BC8C27-FB7A-4710-AA3A-7E96F5D9A40F}"/>
              </a:ext>
            </a:extLst>
          </p:cNvPr>
          <p:cNvSpPr txBox="1"/>
          <p:nvPr/>
        </p:nvSpPr>
        <p:spPr>
          <a:xfrm flipH="1">
            <a:off x="1239812" y="2413327"/>
            <a:ext cx="3934615" cy="584775"/>
          </a:xfrm>
          <a:prstGeom prst="rect">
            <a:avLst/>
          </a:prstGeom>
          <a:noFill/>
        </p:spPr>
        <p:txBody>
          <a:bodyPr wrap="square" rtlCol="0">
            <a:spAutoFit/>
          </a:bodyPr>
          <a:lstStyle/>
          <a:p>
            <a:pPr algn="l"/>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Vai</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vế</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gia</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đình</a:t>
            </a:r>
            <a:endParaRPr lang="en-SG"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39" name="文本框 6">
            <a:extLst>
              <a:ext uri="{FF2B5EF4-FFF2-40B4-BE49-F238E27FC236}">
                <a16:creationId xmlns="" xmlns:a16="http://schemas.microsoft.com/office/drawing/2014/main" id="{62CCB1C9-AFC1-4BD9-A14F-C11D88708CE8}"/>
              </a:ext>
            </a:extLst>
          </p:cNvPr>
          <p:cNvSpPr txBox="1"/>
          <p:nvPr/>
        </p:nvSpPr>
        <p:spPr>
          <a:xfrm>
            <a:off x="5938560" y="2355632"/>
            <a:ext cx="5778070" cy="553998"/>
          </a:xfrm>
          <a:prstGeom prst="rect">
            <a:avLst/>
          </a:prstGeom>
          <a:noFill/>
        </p:spPr>
        <p:txBody>
          <a:bodyPr wrap="square" rtlCol="0">
            <a:spAutoFit/>
          </a:bodyPr>
          <a:lstStyle/>
          <a:p>
            <a:pPr algn="just"/>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VD: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Ông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bà</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cha,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mẹ</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anh</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em</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40" name="图片 1" descr="6ef6858c0ebc8ea708ed448ab4b35c31">
            <a:extLst>
              <a:ext uri="{FF2B5EF4-FFF2-40B4-BE49-F238E27FC236}">
                <a16:creationId xmlns="" xmlns:a16="http://schemas.microsoft.com/office/drawing/2014/main" id="{86843E55-6857-4C42-929C-F66ED5205FD1}"/>
              </a:ext>
            </a:extLst>
          </p:cNvPr>
          <p:cNvPicPr>
            <a:picLocks noChangeAspect="1"/>
          </p:cNvPicPr>
          <p:nvPr/>
        </p:nvPicPr>
        <p:blipFill>
          <a:blip r:embed="rId3"/>
          <a:srcRect l="24609"/>
          <a:stretch>
            <a:fillRect/>
          </a:stretch>
        </p:blipFill>
        <p:spPr>
          <a:xfrm>
            <a:off x="563535" y="3121512"/>
            <a:ext cx="5075602" cy="2635960"/>
          </a:xfrm>
          <a:prstGeom prst="rect">
            <a:avLst/>
          </a:prstGeom>
        </p:spPr>
      </p:pic>
      <p:sp>
        <p:nvSpPr>
          <p:cNvPr id="41" name="TextBox 40">
            <a:extLst>
              <a:ext uri="{FF2B5EF4-FFF2-40B4-BE49-F238E27FC236}">
                <a16:creationId xmlns="" xmlns:a16="http://schemas.microsoft.com/office/drawing/2014/main" id="{E504FD08-3DE2-49AB-A807-7D3719B9465A}"/>
              </a:ext>
            </a:extLst>
          </p:cNvPr>
          <p:cNvSpPr txBox="1"/>
          <p:nvPr/>
        </p:nvSpPr>
        <p:spPr>
          <a:xfrm flipH="1">
            <a:off x="817823" y="4121973"/>
            <a:ext cx="4569653" cy="584775"/>
          </a:xfrm>
          <a:prstGeom prst="rect">
            <a:avLst/>
          </a:prstGeom>
          <a:noFill/>
        </p:spPr>
        <p:txBody>
          <a:bodyPr wrap="square" rtlCol="0">
            <a:spAutoFit/>
          </a:bodyPr>
          <a:lstStyle/>
          <a:p>
            <a:pPr algn="l"/>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Hữu</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hình</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Trừu</a:t>
            </a:r>
            <a:r>
              <a:rPr lang="en-SG" sz="3200" b="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tượng</a:t>
            </a:r>
            <a:endParaRPr lang="en-SG"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2" name="文本框 6">
            <a:extLst>
              <a:ext uri="{FF2B5EF4-FFF2-40B4-BE49-F238E27FC236}">
                <a16:creationId xmlns="" xmlns:a16="http://schemas.microsoft.com/office/drawing/2014/main" id="{E3EAC8A4-9744-4787-91C3-5B20C0CC9617}"/>
              </a:ext>
            </a:extLst>
          </p:cNvPr>
          <p:cNvSpPr txBox="1"/>
          <p:nvPr/>
        </p:nvSpPr>
        <p:spPr>
          <a:xfrm>
            <a:off x="5940352" y="3949557"/>
            <a:ext cx="5433825" cy="1015663"/>
          </a:xfrm>
          <a:prstGeom prst="rect">
            <a:avLst/>
          </a:prstGeom>
          <a:noFill/>
        </p:spPr>
        <p:txBody>
          <a:bodyPr wrap="square" rtlCol="0">
            <a:spAutoFit/>
          </a:bodyPr>
          <a:lstStyle/>
          <a:p>
            <a:pPr algn="just"/>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VD: </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xanh</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nhũn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nhặn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Tre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khiêm</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tốn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kiên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cường</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can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endParaRPr lang="zh-CN" altLang="en-US"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3" name="文本框 6">
            <a:extLst>
              <a:ext uri="{FF2B5EF4-FFF2-40B4-BE49-F238E27FC236}">
                <a16:creationId xmlns="" xmlns:a16="http://schemas.microsoft.com/office/drawing/2014/main" id="{7CF59E7E-1860-4C3B-A406-F77F033C8F19}"/>
              </a:ext>
            </a:extLst>
          </p:cNvPr>
          <p:cNvSpPr txBox="1"/>
          <p:nvPr/>
        </p:nvSpPr>
        <p:spPr>
          <a:xfrm>
            <a:off x="886290" y="5115137"/>
            <a:ext cx="4569653" cy="1015663"/>
          </a:xfrm>
          <a:prstGeom prst="rect">
            <a:avLst/>
          </a:prstGeom>
          <a:noFill/>
        </p:spPr>
        <p:txBody>
          <a:bodyPr wrap="square" rtlCol="0">
            <a:spAutoFit/>
          </a:bodyPr>
          <a:lstStyle/>
          <a:p>
            <a:pPr algn="just"/>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Hình</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thức</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Nội</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dung</a:t>
            </a:r>
            <a:endPar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a:p>
            <a:pPr algn="just"/>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Vật</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chất</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Tinh</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thần</a:t>
            </a:r>
            <a:endPar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2218142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randombar(horizont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Vertical)">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par>
                                <p:cTn id="26" presetID="14"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randombar(horizontal)">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39"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279920"/>
            <a:ext cx="7676948" cy="4196497"/>
          </a:xfrm>
          <a:prstGeom prst="rect">
            <a:avLst/>
          </a:prstGeom>
        </p:spPr>
      </p:pic>
      <p:sp>
        <p:nvSpPr>
          <p:cNvPr id="14" name="文本框 6">
            <a:extLst>
              <a:ext uri="{FF2B5EF4-FFF2-40B4-BE49-F238E27FC236}">
                <a16:creationId xmlns="" xmlns:a16="http://schemas.microsoft.com/office/drawing/2014/main" id="{F90B3E85-0EF2-4C6E-9ADC-121BE6F7EE67}"/>
              </a:ext>
            </a:extLst>
          </p:cNvPr>
          <p:cNvSpPr txBox="1"/>
          <p:nvPr/>
        </p:nvSpPr>
        <p:spPr>
          <a:xfrm>
            <a:off x="1551633" y="1860131"/>
            <a:ext cx="5978720" cy="1077218"/>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Lom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khom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dưới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núi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tiều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vài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chú</a:t>
            </a:r>
            <a:endPar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a:p>
            <a:pPr algn="just"/>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Lác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đác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bên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sông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mấy</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6">
            <a:extLst>
              <a:ext uri="{FF2B5EF4-FFF2-40B4-BE49-F238E27FC236}">
                <a16:creationId xmlns="" xmlns:a16="http://schemas.microsoft.com/office/drawing/2014/main" id="{1F9F57AD-4D64-49E2-AF73-6B1969458952}"/>
              </a:ext>
            </a:extLst>
          </p:cNvPr>
          <p:cNvSpPr txBox="1"/>
          <p:nvPr/>
        </p:nvSpPr>
        <p:spPr>
          <a:xfrm>
            <a:off x="1292344" y="4439606"/>
            <a:ext cx="7980748"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lom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khom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lên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2" name="文本框 6">
            <a:extLst>
              <a:ext uri="{FF2B5EF4-FFF2-40B4-BE49-F238E27FC236}">
                <a16:creationId xmlns="" xmlns:a16="http://schemas.microsoft.com/office/drawing/2014/main" id="{98803470-5D1B-45FA-AEBB-C1091444F5CA}"/>
              </a:ext>
            </a:extLst>
          </p:cNvPr>
          <p:cNvSpPr txBox="1"/>
          <p:nvPr/>
        </p:nvSpPr>
        <p:spPr>
          <a:xfrm>
            <a:off x="1292344" y="5366822"/>
            <a:ext cx="8819844"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điểm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nhấn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viết</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0" name="图片 14">
            <a:extLst>
              <a:ext uri="{FF2B5EF4-FFF2-40B4-BE49-F238E27FC236}">
                <a16:creationId xmlns="" xmlns:a16="http://schemas.microsoft.com/office/drawing/2014/main" id="{C97BC582-B854-4347-A483-7B121910BE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63" t="10123" b="39375"/>
          <a:stretch/>
        </p:blipFill>
        <p:spPr>
          <a:xfrm>
            <a:off x="7530353" y="426670"/>
            <a:ext cx="4334401" cy="3214793"/>
          </a:xfrm>
          <a:prstGeom prst="rect">
            <a:avLst/>
          </a:prstGeom>
          <a:effectLst>
            <a:softEdge rad="635000"/>
          </a:effectLst>
        </p:spPr>
      </p:pic>
    </p:spTree>
    <p:extLst>
      <p:ext uri="{BB962C8B-B14F-4D97-AF65-F5344CB8AC3E}">
        <p14:creationId xmlns:p14="http://schemas.microsoft.com/office/powerpoint/2010/main" val="3480559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279920"/>
            <a:ext cx="7676948" cy="4518433"/>
          </a:xfrm>
          <a:prstGeom prst="rect">
            <a:avLst/>
          </a:prstGeom>
        </p:spPr>
      </p:pic>
      <p:sp>
        <p:nvSpPr>
          <p:cNvPr id="14" name="文本框 6">
            <a:extLst>
              <a:ext uri="{FF2B5EF4-FFF2-40B4-BE49-F238E27FC236}">
                <a16:creationId xmlns="" xmlns:a16="http://schemas.microsoft.com/office/drawing/2014/main" id="{F90B3E85-0EF2-4C6E-9ADC-121BE6F7EE67}"/>
              </a:ext>
            </a:extLst>
          </p:cNvPr>
          <p:cNvSpPr txBox="1"/>
          <p:nvPr/>
        </p:nvSpPr>
        <p:spPr>
          <a:xfrm>
            <a:off x="1435187" y="1898506"/>
            <a:ext cx="5718648" cy="1569660"/>
          </a:xfrm>
          <a:prstGeom prst="rect">
            <a:avLst/>
          </a:prstGeom>
          <a:noFill/>
        </p:spPr>
        <p:txBody>
          <a:bodyPr wrap="square" rtlCol="0">
            <a:spAutoFit/>
          </a:bodyPr>
          <a:lstStyle/>
          <a:p>
            <a:pPr algn="ct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Cùng</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lắm</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có</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giở</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quẻ</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cũng</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chỉ</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ở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Ở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thì</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coi</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là</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thường</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200" b="1"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6">
            <a:extLst>
              <a:ext uri="{FF2B5EF4-FFF2-40B4-BE49-F238E27FC236}">
                <a16:creationId xmlns="" xmlns:a16="http://schemas.microsoft.com/office/drawing/2014/main" id="{1F9F57AD-4D64-49E2-AF73-6B1969458952}"/>
              </a:ext>
            </a:extLst>
          </p:cNvPr>
          <p:cNvSpPr txBox="1"/>
          <p:nvPr/>
        </p:nvSpPr>
        <p:spPr>
          <a:xfrm>
            <a:off x="1292343" y="4439606"/>
            <a:ext cx="9831063"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“ở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tù</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lên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(2)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để</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tạo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với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(1)</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2" name="文本框 6">
            <a:extLst>
              <a:ext uri="{FF2B5EF4-FFF2-40B4-BE49-F238E27FC236}">
                <a16:creationId xmlns="" xmlns:a16="http://schemas.microsoft.com/office/drawing/2014/main" id="{98803470-5D1B-45FA-AEBB-C1091444F5CA}"/>
              </a:ext>
            </a:extLst>
          </p:cNvPr>
          <p:cNvSpPr txBox="1"/>
          <p:nvPr/>
        </p:nvSpPr>
        <p:spPr>
          <a:xfrm>
            <a:off x="1292344" y="5366822"/>
            <a:ext cx="8819844"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5122" name="Picture 2" descr="Káº¿t quáº£ hÃ¬nh áº£nh cho chÃ­ phÃ¨o">
            <a:extLst>
              <a:ext uri="{FF2B5EF4-FFF2-40B4-BE49-F238E27FC236}">
                <a16:creationId xmlns="" xmlns:a16="http://schemas.microsoft.com/office/drawing/2014/main" id="{197B7A84-CE79-416F-A56A-BF0DBF938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9357" y="1326353"/>
            <a:ext cx="2928744" cy="220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56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circle(in)">
                                      <p:cBhvr>
                                        <p:cTn id="19" dur="20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文本框 6">
            <a:extLst>
              <a:ext uri="{FF2B5EF4-FFF2-40B4-BE49-F238E27FC236}">
                <a16:creationId xmlns="" xmlns:a16="http://schemas.microsoft.com/office/drawing/2014/main" id="{90FF6D52-A9FC-4BC1-ACED-B90AACB27F66}"/>
              </a:ext>
            </a:extLst>
          </p:cNvPr>
          <p:cNvSpPr txBox="1"/>
          <p:nvPr/>
        </p:nvSpPr>
        <p:spPr>
          <a:xfrm>
            <a:off x="2237591" y="653097"/>
            <a:ext cx="7842323"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1" name="文本框 6">
            <a:extLst>
              <a:ext uri="{FF2B5EF4-FFF2-40B4-BE49-F238E27FC236}">
                <a16:creationId xmlns="" xmlns:a16="http://schemas.microsoft.com/office/drawing/2014/main" id="{D6237AB1-0E32-4C6F-A670-67FB76E39200}"/>
              </a:ext>
            </a:extLst>
          </p:cNvPr>
          <p:cNvSpPr txBox="1"/>
          <p:nvPr/>
        </p:nvSpPr>
        <p:spPr>
          <a:xfrm>
            <a:off x="2082319" y="1472067"/>
            <a:ext cx="8406389" cy="1077218"/>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tiên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nhắc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đến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đối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tượng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nào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thì</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tiếp</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theo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bắt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bằng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đó</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 name="Rectangle 3">
            <a:extLst>
              <a:ext uri="{FF2B5EF4-FFF2-40B4-BE49-F238E27FC236}">
                <a16:creationId xmlns="" xmlns:a16="http://schemas.microsoft.com/office/drawing/2014/main" id="{2BB290C2-49B4-43EE-B278-6D2C83CB316A}"/>
              </a:ext>
            </a:extLst>
          </p:cNvPr>
          <p:cNvSpPr/>
          <p:nvPr/>
        </p:nvSpPr>
        <p:spPr>
          <a:xfrm>
            <a:off x="1071101" y="3020685"/>
            <a:ext cx="7352137" cy="3046988"/>
          </a:xfrm>
          <a:prstGeom prst="rect">
            <a:avLst/>
          </a:prstGeom>
        </p:spPr>
        <p:txBody>
          <a:bodyPr wrap="square">
            <a:spAutoFit/>
          </a:bodyPr>
          <a:lstStyle/>
          <a:p>
            <a:pPr algn="just"/>
            <a:r>
              <a:rPr lang="en-SG" sz="3200" i="1" dirty="0">
                <a:solidFill>
                  <a:srgbClr val="262626"/>
                </a:solidFill>
                <a:latin typeface="Times New Roman" panose="02020603050405020304" pitchFamily="18" charset="0"/>
                <a:cs typeface="Times New Roman" panose="02020603050405020304" pitchFamily="18" charset="0"/>
              </a:rPr>
              <a:t>	</a:t>
            </a:r>
            <a:r>
              <a:rPr lang="vi-VN" sz="3200" i="1" dirty="0">
                <a:solidFill>
                  <a:srgbClr val="262626"/>
                </a:solidFill>
                <a:latin typeface="Times New Roman" panose="02020603050405020304" pitchFamily="18" charset="0"/>
                <a:cs typeface="Times New Roman" panose="02020603050405020304" pitchFamily="18" charset="0"/>
              </a:rPr>
              <a:t>Chả mấy khi được lộc vua ban, bố cứ thưa với làng ngả thịt hai trâu và đồ hai thúng gạo nếp để mọi người ăn một trận cho sướng miệng. </a:t>
            </a:r>
            <a:r>
              <a:rPr lang="vi-VN" sz="3200" b="1" i="1" dirty="0">
                <a:solidFill>
                  <a:srgbClr val="FF0000"/>
                </a:solidFill>
                <a:latin typeface="Times New Roman" panose="02020603050405020304" pitchFamily="18" charset="0"/>
                <a:cs typeface="Times New Roman" panose="02020603050405020304" pitchFamily="18" charset="0"/>
              </a:rPr>
              <a:t>Còn một trâu và một thúng gạo</a:t>
            </a:r>
            <a:r>
              <a:rPr lang="vi-VN" sz="3200" i="1" dirty="0">
                <a:solidFill>
                  <a:srgbClr val="262626"/>
                </a:solidFill>
                <a:latin typeface="Times New Roman" panose="02020603050405020304" pitchFamily="18" charset="0"/>
                <a:cs typeface="Times New Roman" panose="02020603050405020304" pitchFamily="18" charset="0"/>
              </a:rPr>
              <a:t>, ta sẽ xin làng làm phí tổn cho bố con ta trẩy kinh lo liệu việc đó.</a:t>
            </a:r>
            <a:endParaRPr lang="vi-VN" sz="3200" b="0" i="1" dirty="0">
              <a:solidFill>
                <a:srgbClr val="262626"/>
              </a:solidFill>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F68D7C2C-FBC1-4BFB-AAC3-F80A452E8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076"/>
          <a:stretch/>
        </p:blipFill>
        <p:spPr>
          <a:xfrm>
            <a:off x="8947099" y="2910818"/>
            <a:ext cx="2693916" cy="2930584"/>
          </a:xfrm>
          <a:prstGeom prst="rect">
            <a:avLst/>
          </a:prstGeom>
        </p:spPr>
      </p:pic>
      <p:pic>
        <p:nvPicPr>
          <p:cNvPr id="18" name="Picture 2" descr="Káº¿t quáº£ hÃ¬nh áº£nh cho thÃºng gáº¡o">
            <a:extLst>
              <a:ext uri="{FF2B5EF4-FFF2-40B4-BE49-F238E27FC236}">
                <a16:creationId xmlns="" xmlns:a16="http://schemas.microsoft.com/office/drawing/2014/main" id="{FAD290DE-1274-4782-9DA5-2176B88D207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29" t="4671" r="5349" b="6345"/>
          <a:stretch/>
        </p:blipFill>
        <p:spPr bwMode="auto">
          <a:xfrm>
            <a:off x="8601945" y="4931239"/>
            <a:ext cx="1714636" cy="13959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20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925381"/>
            <a:ext cx="8386950" cy="4927224"/>
          </a:xfrm>
          <a:prstGeom prst="rect">
            <a:avLst/>
          </a:prstGeom>
        </p:spPr>
      </p:pic>
      <p:sp>
        <p:nvSpPr>
          <p:cNvPr id="14" name="文本框 6">
            <a:extLst>
              <a:ext uri="{FF2B5EF4-FFF2-40B4-BE49-F238E27FC236}">
                <a16:creationId xmlns="" xmlns:a16="http://schemas.microsoft.com/office/drawing/2014/main" id="{F90B3E85-0EF2-4C6E-9ADC-121BE6F7EE67}"/>
              </a:ext>
            </a:extLst>
          </p:cNvPr>
          <p:cNvSpPr txBox="1"/>
          <p:nvPr/>
        </p:nvSpPr>
        <p:spPr>
          <a:xfrm>
            <a:off x="1485981" y="1547999"/>
            <a:ext cx="6463919" cy="1569660"/>
          </a:xfrm>
          <a:prstGeom prst="rect">
            <a:avLst/>
          </a:prstGeom>
          <a:noFill/>
        </p:spPr>
        <p:txBody>
          <a:bodyPr wrap="square" rtlCol="0">
            <a:spAutoFit/>
          </a:bodyPr>
          <a:lstStyle/>
          <a:p>
            <a:pPr algn="ct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xung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phong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vào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tăng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đại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Tre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làng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nước</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mái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tranh</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đồng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lúa</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8" name="Picture 7">
            <a:extLst>
              <a:ext uri="{FF2B5EF4-FFF2-40B4-BE49-F238E27FC236}">
                <a16:creationId xmlns="" xmlns:a16="http://schemas.microsoft.com/office/drawing/2014/main" id="{5731926C-69D1-4253-B923-CCC82503150D}"/>
              </a:ext>
            </a:extLst>
          </p:cNvPr>
          <p:cNvPicPr>
            <a:picLocks noChangeAspect="1"/>
          </p:cNvPicPr>
          <p:nvPr/>
        </p:nvPicPr>
        <p:blipFill>
          <a:blip r:embed="rId4">
            <a:extLst>
              <a:ext uri="{28A0092B-C50C-407E-A947-70E740481C1C}">
                <a14:useLocalDpi xmlns:a14="http://schemas.microsoft.com/office/drawing/2010/main" val="0"/>
              </a:ext>
            </a:extLst>
          </a:blip>
          <a:srcRect b="6667"/>
          <a:stretch>
            <a:fillRect/>
          </a:stretch>
        </p:blipFill>
        <p:spPr bwMode="auto">
          <a:xfrm>
            <a:off x="7465806" y="438170"/>
            <a:ext cx="4175209" cy="59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6">
            <a:extLst>
              <a:ext uri="{FF2B5EF4-FFF2-40B4-BE49-F238E27FC236}">
                <a16:creationId xmlns="" xmlns:a16="http://schemas.microsoft.com/office/drawing/2014/main" id="{637B724E-5C80-4A94-A18F-B68B7D0F9E7D}"/>
              </a:ext>
            </a:extLst>
          </p:cNvPr>
          <p:cNvSpPr txBox="1"/>
          <p:nvPr/>
        </p:nvSpPr>
        <p:spPr>
          <a:xfrm>
            <a:off x="703548" y="3992875"/>
            <a:ext cx="8386950" cy="1077218"/>
          </a:xfrm>
          <a:prstGeom prst="rect">
            <a:avLst/>
          </a:prstGeom>
          <a:noFill/>
        </p:spPr>
        <p:txBody>
          <a:bodyPr wrap="square" rtlCol="0">
            <a:spAutoFit/>
          </a:bodyPr>
          <a:lstStyle/>
          <a:p>
            <a:pPr marL="457200" indent="-457200" algn="just">
              <a:buFont typeface="Wingdings" panose="05000000000000000000" pitchFamily="2" charset="2"/>
              <a:buChar char="à"/>
            </a:pP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thúc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4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tiết</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tạo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vang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(2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thì</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cảm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hẫng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0" name="文本框 6">
            <a:extLst>
              <a:ext uri="{FF2B5EF4-FFF2-40B4-BE49-F238E27FC236}">
                <a16:creationId xmlns="" xmlns:a16="http://schemas.microsoft.com/office/drawing/2014/main" id="{AB2D7BFD-0BB2-4391-A420-484060A6CDA4}"/>
              </a:ext>
            </a:extLst>
          </p:cNvPr>
          <p:cNvSpPr txBox="1"/>
          <p:nvPr/>
        </p:nvSpPr>
        <p:spPr>
          <a:xfrm>
            <a:off x="705340" y="5156500"/>
            <a:ext cx="8386950" cy="1077218"/>
          </a:xfrm>
          <a:prstGeom prst="rect">
            <a:avLst/>
          </a:prstGeom>
          <a:noFill/>
        </p:spPr>
        <p:txBody>
          <a:bodyPr wrap="square" rtlCol="0">
            <a:spAutoFit/>
          </a:bodyPr>
          <a:lstStyle/>
          <a:p>
            <a:pPr marL="457200" indent="-457200" algn="just">
              <a:buFont typeface="Wingdings" panose="05000000000000000000" pitchFamily="2" charset="2"/>
              <a:buChar char="à"/>
            </a:pP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xen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kẽ</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giữa</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nhịp</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điệu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nhờ</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thanh</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bằng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trắc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nghe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thuộc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vào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lòng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296472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236890"/>
            <a:ext cx="8386950" cy="4927224"/>
          </a:xfrm>
          <a:prstGeom prst="rect">
            <a:avLst/>
          </a:prstGeom>
        </p:spPr>
      </p:pic>
      <p:sp>
        <p:nvSpPr>
          <p:cNvPr id="14" name="文本框 6">
            <a:extLst>
              <a:ext uri="{FF2B5EF4-FFF2-40B4-BE49-F238E27FC236}">
                <a16:creationId xmlns="" xmlns:a16="http://schemas.microsoft.com/office/drawing/2014/main" id="{F90B3E85-0EF2-4C6E-9ADC-121BE6F7EE67}"/>
              </a:ext>
            </a:extLst>
          </p:cNvPr>
          <p:cNvSpPr txBox="1"/>
          <p:nvPr/>
        </p:nvSpPr>
        <p:spPr>
          <a:xfrm>
            <a:off x="1485981" y="2236490"/>
            <a:ext cx="6463919" cy="1569660"/>
          </a:xfrm>
          <a:prstGeom prst="rect">
            <a:avLst/>
          </a:prstGeom>
          <a:noFill/>
        </p:spPr>
        <p:txBody>
          <a:bodyPr wrap="square" rtlCol="0">
            <a:spAutoFit/>
          </a:bodyPr>
          <a:lstStyle/>
          <a:p>
            <a:pPr algn="ct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xung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phong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vào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tăng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đại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Tre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làng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nước</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mái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tranh</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đồng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lúa</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8" name="Picture 7">
            <a:extLst>
              <a:ext uri="{FF2B5EF4-FFF2-40B4-BE49-F238E27FC236}">
                <a16:creationId xmlns="" xmlns:a16="http://schemas.microsoft.com/office/drawing/2014/main" id="{5731926C-69D1-4253-B923-CCC82503150D}"/>
              </a:ext>
            </a:extLst>
          </p:cNvPr>
          <p:cNvPicPr>
            <a:picLocks noChangeAspect="1"/>
          </p:cNvPicPr>
          <p:nvPr/>
        </p:nvPicPr>
        <p:blipFill>
          <a:blip r:embed="rId4">
            <a:extLst>
              <a:ext uri="{28A0092B-C50C-407E-A947-70E740481C1C}">
                <a14:useLocalDpi xmlns:a14="http://schemas.microsoft.com/office/drawing/2010/main" val="0"/>
              </a:ext>
            </a:extLst>
          </a:blip>
          <a:srcRect b="6667"/>
          <a:stretch>
            <a:fillRect/>
          </a:stretch>
        </p:blipFill>
        <p:spPr bwMode="auto">
          <a:xfrm>
            <a:off x="7465806" y="438170"/>
            <a:ext cx="4175209" cy="59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6">
            <a:extLst>
              <a:ext uri="{FF2B5EF4-FFF2-40B4-BE49-F238E27FC236}">
                <a16:creationId xmlns="" xmlns:a16="http://schemas.microsoft.com/office/drawing/2014/main" id="{DBDB8908-8542-4F2D-B0B7-A9F40D0795FD}"/>
              </a:ext>
            </a:extLst>
          </p:cNvPr>
          <p:cNvSpPr txBox="1"/>
          <p:nvPr/>
        </p:nvSpPr>
        <p:spPr>
          <a:xfrm>
            <a:off x="1174009" y="5151667"/>
            <a:ext cx="8819844"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hài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hòa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về</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ngữ</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lời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112907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600" dirty="0"/>
          </a:p>
        </p:txBody>
      </p:sp>
      <p:pic>
        <p:nvPicPr>
          <p:cNvPr id="17" name="图片 16">
            <a:extLst>
              <a:ext uri="{FF2B5EF4-FFF2-40B4-BE49-F238E27FC236}">
                <a16:creationId xmlns="" xmlns:a16="http://schemas.microsoft.com/office/drawing/2014/main" id="{6944DADB-678B-4B09-BD57-E10269B580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594" y="977025"/>
            <a:ext cx="6542499" cy="4903948"/>
          </a:xfrm>
          <a:prstGeom prst="rect">
            <a:avLst/>
          </a:prstGeom>
        </p:spPr>
      </p:pic>
      <p:pic>
        <p:nvPicPr>
          <p:cNvPr id="19" name="图片 18">
            <a:extLst>
              <a:ext uri="{FF2B5EF4-FFF2-40B4-BE49-F238E27FC236}">
                <a16:creationId xmlns="" xmlns:a16="http://schemas.microsoft.com/office/drawing/2014/main" id="{EDEB1BE2-04A5-4BA6-BAA6-9FEC6B92F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961" y="2192115"/>
            <a:ext cx="2988187" cy="2828391"/>
          </a:xfrm>
          <a:prstGeom prst="rect">
            <a:avLst/>
          </a:prstGeom>
        </p:spPr>
      </p:pic>
      <p:sp>
        <p:nvSpPr>
          <p:cNvPr id="4" name="TextBox 3">
            <a:extLst>
              <a:ext uri="{FF2B5EF4-FFF2-40B4-BE49-F238E27FC236}">
                <a16:creationId xmlns="" xmlns:a16="http://schemas.microsoft.com/office/drawing/2014/main" id="{71CA3FD9-6332-40CC-9B0A-4A6E582E1590}"/>
              </a:ext>
            </a:extLst>
          </p:cNvPr>
          <p:cNvSpPr txBox="1"/>
          <p:nvPr/>
        </p:nvSpPr>
        <p:spPr>
          <a:xfrm rot="21389131">
            <a:off x="1339220" y="1931596"/>
            <a:ext cx="6171003" cy="3170099"/>
          </a:xfrm>
          <a:prstGeom prst="rect">
            <a:avLst/>
          </a:prstGeom>
          <a:noFill/>
        </p:spPr>
        <p:txBody>
          <a:bodyPr wrap="square" rtlCol="0">
            <a:spAutoFit/>
          </a:bodyPr>
          <a:lstStyle/>
          <a:p>
            <a:pPr algn="ct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5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phút</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2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nhóm</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sẽ</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sắp</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xếp</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5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từ</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cho</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sẵn</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thành</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những</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câu</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khác</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nhau</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Mỗi</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thành</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viên</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nhóm</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p>
          <a:p>
            <a:pPr algn="ct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chỉ</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được</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viết</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1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câu</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p>
        </p:txBody>
      </p:sp>
    </p:spTree>
    <p:extLst>
      <p:ext uri="{BB962C8B-B14F-4D97-AF65-F5344CB8AC3E}">
        <p14:creationId xmlns:p14="http://schemas.microsoft.com/office/powerpoint/2010/main" val="1215235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文本框 6">
            <a:extLst>
              <a:ext uri="{FF2B5EF4-FFF2-40B4-BE49-F238E27FC236}">
                <a16:creationId xmlns="" xmlns:a16="http://schemas.microsoft.com/office/drawing/2014/main" id="{90FF6D52-A9FC-4BC1-ACED-B90AACB27F66}"/>
              </a:ext>
            </a:extLst>
          </p:cNvPr>
          <p:cNvSpPr txBox="1"/>
          <p:nvPr/>
        </p:nvSpPr>
        <p:spPr>
          <a:xfrm>
            <a:off x="2237591" y="653097"/>
            <a:ext cx="7842323"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1" name="文本框 6">
            <a:extLst>
              <a:ext uri="{FF2B5EF4-FFF2-40B4-BE49-F238E27FC236}">
                <a16:creationId xmlns="" xmlns:a16="http://schemas.microsoft.com/office/drawing/2014/main" id="{D6237AB1-0E32-4C6F-A670-67FB76E39200}"/>
              </a:ext>
            </a:extLst>
          </p:cNvPr>
          <p:cNvSpPr txBox="1"/>
          <p:nvPr/>
        </p:nvSpPr>
        <p:spPr>
          <a:xfrm>
            <a:off x="2082319" y="1472067"/>
            <a:ext cx="8406389" cy="584775"/>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Rất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thấy</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trong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thơ</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 name="Rectangle 3">
            <a:extLst>
              <a:ext uri="{FF2B5EF4-FFF2-40B4-BE49-F238E27FC236}">
                <a16:creationId xmlns="" xmlns:a16="http://schemas.microsoft.com/office/drawing/2014/main" id="{2BB290C2-49B4-43EE-B278-6D2C83CB316A}"/>
              </a:ext>
            </a:extLst>
          </p:cNvPr>
          <p:cNvSpPr/>
          <p:nvPr/>
        </p:nvSpPr>
        <p:spPr>
          <a:xfrm>
            <a:off x="855948" y="2628258"/>
            <a:ext cx="7352137" cy="1077218"/>
          </a:xfrm>
          <a:prstGeom prst="rect">
            <a:avLst/>
          </a:prstGeom>
        </p:spPr>
        <p:txBody>
          <a:bodyPr wrap="square">
            <a:spAutoFit/>
          </a:bodyPr>
          <a:lstStyle/>
          <a:p>
            <a:pPr algn="just"/>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Em</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ơi</a:t>
            </a:r>
            <a:r>
              <a:rPr lang="en-SG" sz="3200" i="1" dirty="0">
                <a:solidFill>
                  <a:srgbClr val="262626"/>
                </a:solidFill>
                <a:latin typeface="Times New Roman" panose="02020603050405020304" pitchFamily="18" charset="0"/>
                <a:cs typeface="Times New Roman" panose="02020603050405020304" pitchFamily="18" charset="0"/>
              </a:rPr>
              <a:t> Ba Lan </a:t>
            </a:r>
            <a:r>
              <a:rPr lang="en-SG" sz="3200" i="1" dirty="0" err="1">
                <a:solidFill>
                  <a:srgbClr val="262626"/>
                </a:solidFill>
                <a:latin typeface="Times New Roman" panose="02020603050405020304" pitchFamily="18" charset="0"/>
                <a:cs typeface="Times New Roman" panose="02020603050405020304" pitchFamily="18" charset="0"/>
              </a:rPr>
              <a:t>mùa</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tuyết</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a:solidFill>
                  <a:srgbClr val="00B050"/>
                </a:solidFill>
                <a:latin typeface="Times New Roman" panose="02020603050405020304" pitchFamily="18" charset="0"/>
                <a:cs typeface="Times New Roman" panose="02020603050405020304" pitchFamily="18" charset="0"/>
              </a:rPr>
              <a:t>tan</a:t>
            </a:r>
          </a:p>
          <a:p>
            <a:pPr algn="just"/>
            <a:r>
              <a:rPr lang="en-SG" sz="3200" i="1" dirty="0" err="1">
                <a:solidFill>
                  <a:srgbClr val="262626"/>
                </a:solidFill>
                <a:latin typeface="Times New Roman" panose="02020603050405020304" pitchFamily="18" charset="0"/>
                <a:cs typeface="Times New Roman" panose="02020603050405020304" pitchFamily="18" charset="0"/>
              </a:rPr>
              <a:t>Đường</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bạch</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dương</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u="sng" dirty="0" err="1">
                <a:solidFill>
                  <a:srgbClr val="0070C0"/>
                </a:solidFill>
                <a:latin typeface="Times New Roman" panose="02020603050405020304" pitchFamily="18" charset="0"/>
                <a:cs typeface="Times New Roman" panose="02020603050405020304" pitchFamily="18" charset="0"/>
              </a:rPr>
              <a:t>sương</a:t>
            </a:r>
            <a:r>
              <a:rPr lang="en-SG" sz="3200" i="1" u="sng" dirty="0">
                <a:solidFill>
                  <a:srgbClr val="0070C0"/>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trắng</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nắng</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00B050"/>
                </a:solidFill>
                <a:latin typeface="Times New Roman" panose="02020603050405020304" pitchFamily="18" charset="0"/>
                <a:cs typeface="Times New Roman" panose="02020603050405020304" pitchFamily="18" charset="0"/>
              </a:rPr>
              <a:t>tràn</a:t>
            </a:r>
            <a:endParaRPr lang="vi-VN" sz="3200" b="0" i="1" u="sng" dirty="0">
              <a:solidFill>
                <a:srgbClr val="00B050"/>
              </a:solidFill>
              <a:effectLst/>
              <a:latin typeface="Times New Roman" panose="02020603050405020304" pitchFamily="18" charset="0"/>
              <a:cs typeface="Times New Roman" panose="02020603050405020304" pitchFamily="18" charset="0"/>
            </a:endParaRPr>
          </a:p>
        </p:txBody>
      </p:sp>
      <p:pic>
        <p:nvPicPr>
          <p:cNvPr id="9218" name="Picture 2" descr="Káº¿t quáº£ hÃ¬nh áº£nh cho con ÄÆ°á»ng cÃ¢y báº¡ch dÆ°Æ¡ng">
            <a:extLst>
              <a:ext uri="{FF2B5EF4-FFF2-40B4-BE49-F238E27FC236}">
                <a16:creationId xmlns="" xmlns:a16="http://schemas.microsoft.com/office/drawing/2014/main" id="{1646A0A9-995A-4CAC-8047-C88FB2D951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304" y="2362382"/>
            <a:ext cx="2413455" cy="16089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B273C19A-3B5C-472E-BC7C-40B249B37FBF}"/>
              </a:ext>
            </a:extLst>
          </p:cNvPr>
          <p:cNvSpPr/>
          <p:nvPr/>
        </p:nvSpPr>
        <p:spPr>
          <a:xfrm>
            <a:off x="1072894" y="4648128"/>
            <a:ext cx="7352137" cy="1077218"/>
          </a:xfrm>
          <a:prstGeom prst="rect">
            <a:avLst/>
          </a:prstGeom>
        </p:spPr>
        <p:txBody>
          <a:bodyPr wrap="square">
            <a:spAutoFit/>
          </a:bodyPr>
          <a:lstStyle/>
          <a:p>
            <a:pPr algn="just"/>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Chiều</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đi</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trên</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đồi</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êm</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như</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00B050"/>
                </a:solidFill>
                <a:latin typeface="Times New Roman" panose="02020603050405020304" pitchFamily="18" charset="0"/>
                <a:cs typeface="Times New Roman" panose="02020603050405020304" pitchFamily="18" charset="0"/>
              </a:rPr>
              <a:t>tơ</a:t>
            </a:r>
            <a:endParaRPr lang="en-SG" sz="3200" i="1" u="sng" dirty="0">
              <a:solidFill>
                <a:srgbClr val="00B050"/>
              </a:solidFill>
              <a:latin typeface="Times New Roman" panose="02020603050405020304" pitchFamily="18" charset="0"/>
              <a:cs typeface="Times New Roman" panose="02020603050405020304" pitchFamily="18" charset="0"/>
            </a:endParaRPr>
          </a:p>
          <a:p>
            <a:pPr algn="just"/>
            <a:r>
              <a:rPr lang="en-SG" sz="3200" i="1" dirty="0" err="1">
                <a:solidFill>
                  <a:srgbClr val="0070C0"/>
                </a:solidFill>
                <a:latin typeface="Times New Roman" panose="02020603050405020304" pitchFamily="18" charset="0"/>
                <a:cs typeface="Times New Roman" panose="02020603050405020304" pitchFamily="18" charset="0"/>
              </a:rPr>
              <a:t>Chiều</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đi</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trong</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lòng</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êm</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như</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00B050"/>
                </a:solidFill>
                <a:latin typeface="Times New Roman" panose="02020603050405020304" pitchFamily="18" charset="0"/>
                <a:cs typeface="Times New Roman" panose="02020603050405020304" pitchFamily="18" charset="0"/>
              </a:rPr>
              <a:t>mơ</a:t>
            </a:r>
            <a:r>
              <a:rPr lang="en-SG" sz="3200" i="1" u="sng" dirty="0">
                <a:solidFill>
                  <a:srgbClr val="00B050"/>
                </a:solidFill>
                <a:latin typeface="Times New Roman" panose="02020603050405020304" pitchFamily="18" charset="0"/>
                <a:cs typeface="Times New Roman" panose="02020603050405020304" pitchFamily="18" charset="0"/>
              </a:rPr>
              <a:t> </a:t>
            </a:r>
            <a:endParaRPr lang="vi-VN" sz="3200" b="0" i="1" u="sng" dirty="0">
              <a:solidFill>
                <a:srgbClr val="00B050"/>
              </a:solidFill>
              <a:effectLst/>
              <a:latin typeface="Times New Roman" panose="02020603050405020304" pitchFamily="18" charset="0"/>
              <a:cs typeface="Times New Roman" panose="02020603050405020304" pitchFamily="18" charset="0"/>
            </a:endParaRPr>
          </a:p>
        </p:txBody>
      </p:sp>
      <p:sp>
        <p:nvSpPr>
          <p:cNvPr id="10" name="Right Brace 9">
            <a:extLst>
              <a:ext uri="{FF2B5EF4-FFF2-40B4-BE49-F238E27FC236}">
                <a16:creationId xmlns="" xmlns:a16="http://schemas.microsoft.com/office/drawing/2014/main" id="{234BB908-F0C1-4874-9561-2F6FA06D2806}"/>
              </a:ext>
            </a:extLst>
          </p:cNvPr>
          <p:cNvSpPr/>
          <p:nvPr/>
        </p:nvSpPr>
        <p:spPr>
          <a:xfrm>
            <a:off x="6537066" y="4547185"/>
            <a:ext cx="368781" cy="127687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2" name="文本框 6">
            <a:extLst>
              <a:ext uri="{FF2B5EF4-FFF2-40B4-BE49-F238E27FC236}">
                <a16:creationId xmlns="" xmlns:a16="http://schemas.microsoft.com/office/drawing/2014/main" id="{18BA4670-E510-4E6C-9132-CDECEAD378CB}"/>
              </a:ext>
            </a:extLst>
          </p:cNvPr>
          <p:cNvSpPr txBox="1"/>
          <p:nvPr/>
        </p:nvSpPr>
        <p:spPr>
          <a:xfrm>
            <a:off x="7454134" y="4693055"/>
            <a:ext cx="2862451" cy="1077218"/>
          </a:xfrm>
          <a:prstGeom prst="rect">
            <a:avLst/>
          </a:prstGeom>
          <a:noFill/>
        </p:spPr>
        <p:txBody>
          <a:bodyPr wrap="square" rtlCol="0">
            <a:spAutoFit/>
          </a:bodyPr>
          <a:lstStyle/>
          <a:p>
            <a:pPr algn="ct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Tất</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cả</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đều</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là</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thanh</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bằng</a:t>
            </a:r>
            <a:endParaRPr lang="zh-CN" altLang="en-US"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18345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circle(in)">
                                      <p:cBhvr>
                                        <p:cTn id="24" dur="2000"/>
                                        <p:tgtEl>
                                          <p:spTgt spid="92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4" grpId="0"/>
      <p:bldP spid="9" grpId="0"/>
      <p:bldP spid="10"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72496"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 xmlns:a16="http://schemas.microsoft.com/office/drawing/2014/main" id="{96A1ABF5-6778-4779-8447-A6E03B8FA7F8}"/>
              </a:ext>
            </a:extLst>
          </p:cNvPr>
          <p:cNvPicPr>
            <a:picLocks noChangeAspect="1"/>
          </p:cNvPicPr>
          <p:nvPr/>
        </p:nvPicPr>
        <p:blipFill>
          <a:blip r:embed="rId3">
            <a:duotone>
              <a:schemeClr val="accent5">
                <a:shade val="45000"/>
                <a:satMod val="135000"/>
              </a:schemeClr>
              <a:prstClr val="white"/>
            </a:duotone>
          </a:blip>
          <a:stretch>
            <a:fillRect/>
          </a:stretch>
        </p:blipFill>
        <p:spPr>
          <a:xfrm rot="14172294">
            <a:off x="4704837" y="901044"/>
            <a:ext cx="266426" cy="1316554"/>
          </a:xfrm>
          <a:prstGeom prst="rect">
            <a:avLst/>
          </a:prstGeom>
        </p:spPr>
      </p:pic>
      <p:pic>
        <p:nvPicPr>
          <p:cNvPr id="6" name="图片 5">
            <a:extLst>
              <a:ext uri="{FF2B5EF4-FFF2-40B4-BE49-F238E27FC236}">
                <a16:creationId xmlns="" xmlns:a16="http://schemas.microsoft.com/office/drawing/2014/main" id="{56A91B30-79FE-4C41-BC26-3DA8AD055CF6}"/>
              </a:ext>
            </a:extLst>
          </p:cNvPr>
          <p:cNvPicPr>
            <a:picLocks noChangeAspect="1"/>
          </p:cNvPicPr>
          <p:nvPr/>
        </p:nvPicPr>
        <p:blipFill>
          <a:blip r:embed="rId3">
            <a:duotone>
              <a:schemeClr val="accent5">
                <a:shade val="45000"/>
                <a:satMod val="135000"/>
              </a:schemeClr>
              <a:prstClr val="white"/>
            </a:duotone>
          </a:blip>
          <a:stretch>
            <a:fillRect/>
          </a:stretch>
        </p:blipFill>
        <p:spPr>
          <a:xfrm rot="14835139">
            <a:off x="4802796" y="1984879"/>
            <a:ext cx="266426" cy="1316554"/>
          </a:xfrm>
          <a:prstGeom prst="rect">
            <a:avLst/>
          </a:prstGeom>
        </p:spPr>
      </p:pic>
      <p:pic>
        <p:nvPicPr>
          <p:cNvPr id="7" name="图片 6">
            <a:extLst>
              <a:ext uri="{FF2B5EF4-FFF2-40B4-BE49-F238E27FC236}">
                <a16:creationId xmlns="" xmlns:a16="http://schemas.microsoft.com/office/drawing/2014/main" id="{67D35098-2EF7-4D10-8A0A-4B80C21FC42D}"/>
              </a:ext>
            </a:extLst>
          </p:cNvPr>
          <p:cNvPicPr>
            <a:picLocks noChangeAspect="1"/>
          </p:cNvPicPr>
          <p:nvPr/>
        </p:nvPicPr>
        <p:blipFill>
          <a:blip r:embed="rId3">
            <a:duotone>
              <a:schemeClr val="accent5">
                <a:shade val="45000"/>
                <a:satMod val="135000"/>
              </a:schemeClr>
              <a:prstClr val="white"/>
            </a:duotone>
          </a:blip>
          <a:stretch>
            <a:fillRect/>
          </a:stretch>
        </p:blipFill>
        <p:spPr>
          <a:xfrm rot="16200000">
            <a:off x="4906101" y="2929580"/>
            <a:ext cx="266426" cy="1316554"/>
          </a:xfrm>
          <a:prstGeom prst="rect">
            <a:avLst/>
          </a:prstGeom>
        </p:spPr>
      </p:pic>
      <p:pic>
        <p:nvPicPr>
          <p:cNvPr id="9" name="图片 8">
            <a:extLst>
              <a:ext uri="{FF2B5EF4-FFF2-40B4-BE49-F238E27FC236}">
                <a16:creationId xmlns="" xmlns:a16="http://schemas.microsoft.com/office/drawing/2014/main" id="{59E44EC4-A754-43B8-84AD-0D84DDFF3CA1}"/>
              </a:ext>
            </a:extLst>
          </p:cNvPr>
          <p:cNvPicPr>
            <a:picLocks noChangeAspect="1"/>
          </p:cNvPicPr>
          <p:nvPr/>
        </p:nvPicPr>
        <p:blipFill>
          <a:blip r:embed="rId4"/>
          <a:stretch>
            <a:fillRect/>
          </a:stretch>
        </p:blipFill>
        <p:spPr>
          <a:xfrm>
            <a:off x="5577532" y="742360"/>
            <a:ext cx="749201" cy="707887"/>
          </a:xfrm>
          <a:prstGeom prst="rect">
            <a:avLst/>
          </a:prstGeom>
        </p:spPr>
      </p:pic>
      <p:pic>
        <p:nvPicPr>
          <p:cNvPr id="12" name="图片 11">
            <a:extLst>
              <a:ext uri="{FF2B5EF4-FFF2-40B4-BE49-F238E27FC236}">
                <a16:creationId xmlns="" xmlns:a16="http://schemas.microsoft.com/office/drawing/2014/main" id="{48CFF190-65F9-4E6E-8302-D3D0112D6F45}"/>
              </a:ext>
            </a:extLst>
          </p:cNvPr>
          <p:cNvPicPr>
            <a:picLocks noChangeAspect="1"/>
          </p:cNvPicPr>
          <p:nvPr/>
        </p:nvPicPr>
        <p:blipFill>
          <a:blip r:embed="rId4"/>
          <a:stretch>
            <a:fillRect/>
          </a:stretch>
        </p:blipFill>
        <p:spPr>
          <a:xfrm>
            <a:off x="5898280" y="3274240"/>
            <a:ext cx="749201" cy="707887"/>
          </a:xfrm>
          <a:prstGeom prst="rect">
            <a:avLst/>
          </a:prstGeom>
        </p:spPr>
      </p:pic>
      <p:pic>
        <p:nvPicPr>
          <p:cNvPr id="15" name="图片 14">
            <a:extLst>
              <a:ext uri="{FF2B5EF4-FFF2-40B4-BE49-F238E27FC236}">
                <a16:creationId xmlns="" xmlns:a16="http://schemas.microsoft.com/office/drawing/2014/main" id="{1CD149F6-9FAD-49A2-B70C-C5B5793803D4}"/>
              </a:ext>
            </a:extLst>
          </p:cNvPr>
          <p:cNvPicPr>
            <a:picLocks noChangeAspect="1"/>
          </p:cNvPicPr>
          <p:nvPr/>
        </p:nvPicPr>
        <p:blipFill>
          <a:blip r:embed="rId5"/>
          <a:stretch>
            <a:fillRect/>
          </a:stretch>
        </p:blipFill>
        <p:spPr>
          <a:xfrm>
            <a:off x="5737456" y="1913692"/>
            <a:ext cx="890717" cy="824480"/>
          </a:xfrm>
          <a:prstGeom prst="rect">
            <a:avLst/>
          </a:prstGeom>
        </p:spPr>
      </p:pic>
      <p:sp>
        <p:nvSpPr>
          <p:cNvPr id="20" name="文本框 19">
            <a:extLst>
              <a:ext uri="{FF2B5EF4-FFF2-40B4-BE49-F238E27FC236}">
                <a16:creationId xmlns="" xmlns:a16="http://schemas.microsoft.com/office/drawing/2014/main" id="{07FFBE52-393C-4690-AEDA-FC5284AB02B5}"/>
              </a:ext>
            </a:extLst>
          </p:cNvPr>
          <p:cNvSpPr txBox="1"/>
          <p:nvPr/>
        </p:nvSpPr>
        <p:spPr>
          <a:xfrm>
            <a:off x="5681746" y="710503"/>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3" name="文本框 22">
            <a:extLst>
              <a:ext uri="{FF2B5EF4-FFF2-40B4-BE49-F238E27FC236}">
                <a16:creationId xmlns="" xmlns:a16="http://schemas.microsoft.com/office/drawing/2014/main" id="{8E619DC3-D847-45E9-AE7A-C9A6994EC8C5}"/>
              </a:ext>
            </a:extLst>
          </p:cNvPr>
          <p:cNvSpPr txBox="1"/>
          <p:nvPr/>
        </p:nvSpPr>
        <p:spPr>
          <a:xfrm>
            <a:off x="5918539" y="1889446"/>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EC2A8440-A19C-44FE-BBAD-CCD765BC9B80}"/>
              </a:ext>
            </a:extLst>
          </p:cNvPr>
          <p:cNvSpPr txBox="1"/>
          <p:nvPr/>
        </p:nvSpPr>
        <p:spPr>
          <a:xfrm>
            <a:off x="5964815" y="3197789"/>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3</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30" name="图片 29">
            <a:extLst>
              <a:ext uri="{FF2B5EF4-FFF2-40B4-BE49-F238E27FC236}">
                <a16:creationId xmlns="" xmlns:a16="http://schemas.microsoft.com/office/drawing/2014/main" id="{598480C2-095E-439E-A64F-4A1F4C8FE291}"/>
              </a:ext>
            </a:extLst>
          </p:cNvPr>
          <p:cNvPicPr>
            <a:picLocks noChangeAspect="1"/>
          </p:cNvPicPr>
          <p:nvPr/>
        </p:nvPicPr>
        <p:blipFill>
          <a:blip r:embed="rId3">
            <a:duotone>
              <a:schemeClr val="accent5">
                <a:shade val="45000"/>
                <a:satMod val="135000"/>
              </a:schemeClr>
              <a:prstClr val="white"/>
            </a:duotone>
          </a:blip>
          <a:stretch>
            <a:fillRect/>
          </a:stretch>
        </p:blipFill>
        <p:spPr>
          <a:xfrm rot="17124376">
            <a:off x="4838234" y="3853344"/>
            <a:ext cx="266426" cy="1316554"/>
          </a:xfrm>
          <a:prstGeom prst="rect">
            <a:avLst/>
          </a:prstGeom>
        </p:spPr>
      </p:pic>
      <p:pic>
        <p:nvPicPr>
          <p:cNvPr id="31" name="图片 30">
            <a:extLst>
              <a:ext uri="{FF2B5EF4-FFF2-40B4-BE49-F238E27FC236}">
                <a16:creationId xmlns="" xmlns:a16="http://schemas.microsoft.com/office/drawing/2014/main" id="{95B4A878-A4A5-41BF-AF67-62A30E78FA13}"/>
              </a:ext>
            </a:extLst>
          </p:cNvPr>
          <p:cNvPicPr>
            <a:picLocks noChangeAspect="1"/>
          </p:cNvPicPr>
          <p:nvPr/>
        </p:nvPicPr>
        <p:blipFill>
          <a:blip r:embed="rId4"/>
          <a:stretch>
            <a:fillRect/>
          </a:stretch>
        </p:blipFill>
        <p:spPr>
          <a:xfrm>
            <a:off x="5839168" y="4466148"/>
            <a:ext cx="749201" cy="707887"/>
          </a:xfrm>
          <a:prstGeom prst="rect">
            <a:avLst/>
          </a:prstGeom>
        </p:spPr>
      </p:pic>
      <p:sp>
        <p:nvSpPr>
          <p:cNvPr id="32" name="文本框 31">
            <a:extLst>
              <a:ext uri="{FF2B5EF4-FFF2-40B4-BE49-F238E27FC236}">
                <a16:creationId xmlns="" xmlns:a16="http://schemas.microsoft.com/office/drawing/2014/main" id="{D5AF5AAC-1D54-4E89-9F88-60ADFA501DDA}"/>
              </a:ext>
            </a:extLst>
          </p:cNvPr>
          <p:cNvSpPr txBox="1"/>
          <p:nvPr/>
        </p:nvSpPr>
        <p:spPr>
          <a:xfrm>
            <a:off x="5918172" y="4433932"/>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4</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27" name="图片 4">
            <a:extLst>
              <a:ext uri="{FF2B5EF4-FFF2-40B4-BE49-F238E27FC236}">
                <a16:creationId xmlns="" xmlns:a16="http://schemas.microsoft.com/office/drawing/2014/main" id="{5F9D8ED7-C5F2-4E41-ABC1-5CB0B4571C37}"/>
              </a:ext>
            </a:extLst>
          </p:cNvPr>
          <p:cNvPicPr>
            <a:picLocks noChangeAspect="1"/>
          </p:cNvPicPr>
          <p:nvPr/>
        </p:nvPicPr>
        <p:blipFill>
          <a:blip r:embed="rId6"/>
          <a:stretch>
            <a:fillRect/>
          </a:stretch>
        </p:blipFill>
        <p:spPr>
          <a:xfrm>
            <a:off x="822394" y="2148867"/>
            <a:ext cx="3048866" cy="2992951"/>
          </a:xfrm>
          <a:prstGeom prst="rect">
            <a:avLst/>
          </a:prstGeom>
        </p:spPr>
      </p:pic>
      <p:sp>
        <p:nvSpPr>
          <p:cNvPr id="35" name="文本框 6">
            <a:extLst>
              <a:ext uri="{FF2B5EF4-FFF2-40B4-BE49-F238E27FC236}">
                <a16:creationId xmlns="" xmlns:a16="http://schemas.microsoft.com/office/drawing/2014/main" id="{7BA47FF9-046F-4694-A77D-21754C3F9D21}"/>
              </a:ext>
            </a:extLst>
          </p:cNvPr>
          <p:cNvSpPr txBox="1"/>
          <p:nvPr/>
        </p:nvSpPr>
        <p:spPr>
          <a:xfrm>
            <a:off x="1220150" y="2320026"/>
            <a:ext cx="2276681" cy="2308324"/>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Tác</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p>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dụng</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của</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sắp</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xếp</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từ</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36" name="图片 29">
            <a:extLst>
              <a:ext uri="{FF2B5EF4-FFF2-40B4-BE49-F238E27FC236}">
                <a16:creationId xmlns="" xmlns:a16="http://schemas.microsoft.com/office/drawing/2014/main" id="{386AD29F-CAB6-49A1-A17C-26E57F545A75}"/>
              </a:ext>
            </a:extLst>
          </p:cNvPr>
          <p:cNvPicPr>
            <a:picLocks noChangeAspect="1"/>
          </p:cNvPicPr>
          <p:nvPr/>
        </p:nvPicPr>
        <p:blipFill>
          <a:blip r:embed="rId3">
            <a:duotone>
              <a:schemeClr val="accent5">
                <a:shade val="45000"/>
                <a:satMod val="135000"/>
              </a:schemeClr>
              <a:prstClr val="white"/>
            </a:duotone>
          </a:blip>
          <a:stretch>
            <a:fillRect/>
          </a:stretch>
        </p:blipFill>
        <p:spPr>
          <a:xfrm rot="18494109">
            <a:off x="4704838" y="4719588"/>
            <a:ext cx="266426" cy="1316554"/>
          </a:xfrm>
          <a:prstGeom prst="rect">
            <a:avLst/>
          </a:prstGeom>
        </p:spPr>
      </p:pic>
      <p:pic>
        <p:nvPicPr>
          <p:cNvPr id="37" name="图片 14">
            <a:extLst>
              <a:ext uri="{FF2B5EF4-FFF2-40B4-BE49-F238E27FC236}">
                <a16:creationId xmlns="" xmlns:a16="http://schemas.microsoft.com/office/drawing/2014/main" id="{B52D0C5D-6C1E-47AD-9692-B9FB5727B1FF}"/>
              </a:ext>
            </a:extLst>
          </p:cNvPr>
          <p:cNvPicPr>
            <a:picLocks noChangeAspect="1"/>
          </p:cNvPicPr>
          <p:nvPr/>
        </p:nvPicPr>
        <p:blipFill>
          <a:blip r:embed="rId5"/>
          <a:stretch>
            <a:fillRect/>
          </a:stretch>
        </p:blipFill>
        <p:spPr>
          <a:xfrm>
            <a:off x="5557589" y="5561258"/>
            <a:ext cx="890717" cy="824480"/>
          </a:xfrm>
          <a:prstGeom prst="rect">
            <a:avLst/>
          </a:prstGeom>
        </p:spPr>
      </p:pic>
      <p:sp>
        <p:nvSpPr>
          <p:cNvPr id="38" name="文本框 22">
            <a:extLst>
              <a:ext uri="{FF2B5EF4-FFF2-40B4-BE49-F238E27FC236}">
                <a16:creationId xmlns="" xmlns:a16="http://schemas.microsoft.com/office/drawing/2014/main" id="{69FC59B0-4CFA-41AA-A9E3-AF8E020B7E5A}"/>
              </a:ext>
            </a:extLst>
          </p:cNvPr>
          <p:cNvSpPr txBox="1"/>
          <p:nvPr/>
        </p:nvSpPr>
        <p:spPr>
          <a:xfrm>
            <a:off x="5738672" y="5537012"/>
            <a:ext cx="573776" cy="707886"/>
          </a:xfrm>
          <a:prstGeom prst="rect">
            <a:avLst/>
          </a:prstGeom>
          <a:noFill/>
        </p:spPr>
        <p:txBody>
          <a:bodyPr wrap="square" rtlCol="0">
            <a:spAutoFit/>
          </a:bodyPr>
          <a:lstStyle/>
          <a:p>
            <a:pPr algn="ctr"/>
            <a:r>
              <a:rPr lang="en-SG" altLang="zh-CN" sz="4000" dirty="0">
                <a:latin typeface="Times New Roman" panose="02020603050405020304" pitchFamily="18" charset="0"/>
                <a:ea typeface="851tegakizatsu" panose="02000600000000000000" pitchFamily="2" charset="-122"/>
                <a:cs typeface="Times New Roman" panose="02020603050405020304" pitchFamily="18" charset="0"/>
              </a:rPr>
              <a:t>5</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39" name="文本框 6">
            <a:extLst>
              <a:ext uri="{FF2B5EF4-FFF2-40B4-BE49-F238E27FC236}">
                <a16:creationId xmlns="" xmlns:a16="http://schemas.microsoft.com/office/drawing/2014/main" id="{152EC564-ED38-4082-825F-D9C1120139B0}"/>
              </a:ext>
            </a:extLst>
          </p:cNvPr>
          <p:cNvSpPr txBox="1"/>
          <p:nvPr/>
        </p:nvSpPr>
        <p:spPr>
          <a:xfrm>
            <a:off x="6701858" y="725043"/>
            <a:ext cx="5323608" cy="584775"/>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trước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0" name="文本框 6">
            <a:extLst>
              <a:ext uri="{FF2B5EF4-FFF2-40B4-BE49-F238E27FC236}">
                <a16:creationId xmlns="" xmlns:a16="http://schemas.microsoft.com/office/drawing/2014/main" id="{A45B8445-C765-48EA-AE04-9270C2D486AA}"/>
              </a:ext>
            </a:extLst>
          </p:cNvPr>
          <p:cNvSpPr txBox="1"/>
          <p:nvPr/>
        </p:nvSpPr>
        <p:spPr>
          <a:xfrm>
            <a:off x="6841529" y="1623867"/>
            <a:ext cx="4712185" cy="1077218"/>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thứ</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bậc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quan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trọng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cao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thấp</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1" name="文本框 6">
            <a:extLst>
              <a:ext uri="{FF2B5EF4-FFF2-40B4-BE49-F238E27FC236}">
                <a16:creationId xmlns="" xmlns:a16="http://schemas.microsoft.com/office/drawing/2014/main" id="{5E6D7204-79CB-4852-B32F-FCFF196C0284}"/>
              </a:ext>
            </a:extLst>
          </p:cNvPr>
          <p:cNvSpPr txBox="1"/>
          <p:nvPr/>
        </p:nvSpPr>
        <p:spPr>
          <a:xfrm>
            <a:off x="6891201" y="3064291"/>
            <a:ext cx="4680168" cy="1077218"/>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điểm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nhấn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viết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2" name="文本框 6">
            <a:extLst>
              <a:ext uri="{FF2B5EF4-FFF2-40B4-BE49-F238E27FC236}">
                <a16:creationId xmlns="" xmlns:a16="http://schemas.microsoft.com/office/drawing/2014/main" id="{FC416F7A-66E2-4CDB-B0A4-5933852815B6}"/>
              </a:ext>
            </a:extLst>
          </p:cNvPr>
          <p:cNvSpPr txBox="1"/>
          <p:nvPr/>
        </p:nvSpPr>
        <p:spPr>
          <a:xfrm>
            <a:off x="6843565" y="4495361"/>
            <a:ext cx="5526753" cy="584775"/>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3" name="文本框 6">
            <a:extLst>
              <a:ext uri="{FF2B5EF4-FFF2-40B4-BE49-F238E27FC236}">
                <a16:creationId xmlns="" xmlns:a16="http://schemas.microsoft.com/office/drawing/2014/main" id="{8F914B21-CFFF-430F-955B-8D779D0253A7}"/>
              </a:ext>
            </a:extLst>
          </p:cNvPr>
          <p:cNvSpPr txBox="1"/>
          <p:nvPr/>
        </p:nvSpPr>
        <p:spPr>
          <a:xfrm>
            <a:off x="6869687" y="5244497"/>
            <a:ext cx="4662512" cy="1077218"/>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hài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hòa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về</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ngữ</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lời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56322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par>
                                <p:cTn id="44" presetID="14" presetClass="entr" presetSubtype="1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par>
                                <p:cTn id="52" presetID="14" presetClass="entr" presetSubtype="1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randombar(horizontal)">
                                      <p:cBhvr>
                                        <p:cTn id="54" dur="500"/>
                                        <p:tgtEl>
                                          <p:spTgt spid="31"/>
                                        </p:tgtEl>
                                      </p:cBhvr>
                                    </p:animEffect>
                                  </p:childTnLst>
                                </p:cTn>
                              </p:par>
                              <p:par>
                                <p:cTn id="55" presetID="14"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randombar(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randombar(horizontal)">
                                      <p:cBhvr>
                                        <p:cTn id="62" dur="500"/>
                                        <p:tgtEl>
                                          <p:spTgt spid="38"/>
                                        </p:tgtEl>
                                      </p:cBhvr>
                                    </p:animEffect>
                                  </p:childTnLst>
                                </p:cTn>
                              </p:par>
                              <p:par>
                                <p:cTn id="63" presetID="14" presetClass="entr" presetSubtype="1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randombar(horizontal)">
                                      <p:cBhvr>
                                        <p:cTn id="65" dur="500"/>
                                        <p:tgtEl>
                                          <p:spTgt spid="37"/>
                                        </p:tgtEl>
                                      </p:cBhvr>
                                    </p:animEffect>
                                  </p:childTnLst>
                                </p:cTn>
                              </p:par>
                              <p:par>
                                <p:cTn id="66" presetID="14" presetClass="entr" presetSubtype="1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barn(inVertical)">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barn(inVertical)">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barn(inVertical)">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6" grpId="0"/>
      <p:bldP spid="32" grpId="0"/>
      <p:bldP spid="35" grpId="0"/>
      <p:bldP spid="38" grpId="0"/>
      <p:bldP spid="39"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8" name="Rectangle 9">
            <a:extLst>
              <a:ext uri="{FF2B5EF4-FFF2-40B4-BE49-F238E27FC236}">
                <a16:creationId xmlns="" xmlns:a16="http://schemas.microsoft.com/office/drawing/2014/main" id="{9CFBC8E5-E255-4E5B-87AA-B124E3DFC620}"/>
              </a:ext>
            </a:extLst>
          </p:cNvPr>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9" name="Rectangle 13">
            <a:extLst>
              <a:ext uri="{FF2B5EF4-FFF2-40B4-BE49-F238E27FC236}">
                <a16:creationId xmlns="" xmlns:a16="http://schemas.microsoft.com/office/drawing/2014/main" id="{98C9BA00-B298-4612-BA44-16A2617138DE}"/>
              </a:ext>
            </a:extLst>
          </p:cNvPr>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7">
            <a:extLst>
              <a:ext uri="{FF2B5EF4-FFF2-40B4-BE49-F238E27FC236}">
                <a16:creationId xmlns="" xmlns:a16="http://schemas.microsoft.com/office/drawing/2014/main" id="{801E9C97-B39E-4CE7-A277-2ABCD40ED15E}"/>
              </a:ext>
            </a:extLst>
          </p:cNvPr>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21">
            <a:extLst>
              <a:ext uri="{FF2B5EF4-FFF2-40B4-BE49-F238E27FC236}">
                <a16:creationId xmlns="" xmlns:a16="http://schemas.microsoft.com/office/drawing/2014/main" id="{FE21DB83-0110-44C8-AAB7-007DE0F17DCB}"/>
              </a:ext>
            </a:extLst>
          </p:cNvPr>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25">
            <a:extLst>
              <a:ext uri="{FF2B5EF4-FFF2-40B4-BE49-F238E27FC236}">
                <a16:creationId xmlns="" xmlns:a16="http://schemas.microsoft.com/office/drawing/2014/main" id="{8024D302-B3D7-4974-95BA-8ADC666EEC9A}"/>
              </a:ext>
            </a:extLst>
          </p:cNvPr>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29">
            <a:extLst>
              <a:ext uri="{FF2B5EF4-FFF2-40B4-BE49-F238E27FC236}">
                <a16:creationId xmlns="" xmlns:a16="http://schemas.microsoft.com/office/drawing/2014/main" id="{0BFBEF6E-14F8-493B-926B-ADB9D3D16001}"/>
              </a:ext>
            </a:extLst>
          </p:cNvPr>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4" name="Rectangle 67">
            <a:extLst>
              <a:ext uri="{FF2B5EF4-FFF2-40B4-BE49-F238E27FC236}">
                <a16:creationId xmlns="" xmlns:a16="http://schemas.microsoft.com/office/drawing/2014/main" id="{3B66C979-CB0E-4889-ABB1-4AFFFD373F9C}"/>
              </a:ext>
            </a:extLst>
          </p:cNvPr>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69">
            <a:extLst>
              <a:ext uri="{FF2B5EF4-FFF2-40B4-BE49-F238E27FC236}">
                <a16:creationId xmlns="" xmlns:a16="http://schemas.microsoft.com/office/drawing/2014/main" id="{3193D800-5DF0-422C-B684-EB5A7C8CB62D}"/>
              </a:ext>
            </a:extLst>
          </p:cNvPr>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71">
            <a:extLst>
              <a:ext uri="{FF2B5EF4-FFF2-40B4-BE49-F238E27FC236}">
                <a16:creationId xmlns="" xmlns:a16="http://schemas.microsoft.com/office/drawing/2014/main" id="{30D6B64F-7F40-49A8-BF44-C8829202EEBC}"/>
              </a:ext>
            </a:extLst>
          </p:cNvPr>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73">
            <a:extLst>
              <a:ext uri="{FF2B5EF4-FFF2-40B4-BE49-F238E27FC236}">
                <a16:creationId xmlns="" xmlns:a16="http://schemas.microsoft.com/office/drawing/2014/main" id="{3A002A2B-CC7C-4256-878A-3FDCEA7B51F8}"/>
              </a:ext>
            </a:extLst>
          </p:cNvPr>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75">
            <a:extLst>
              <a:ext uri="{FF2B5EF4-FFF2-40B4-BE49-F238E27FC236}">
                <a16:creationId xmlns="" xmlns:a16="http://schemas.microsoft.com/office/drawing/2014/main" id="{50EA3B1A-06D8-4DA4-A353-0C16903067E8}"/>
              </a:ext>
            </a:extLst>
          </p:cNvPr>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77">
            <a:extLst>
              <a:ext uri="{FF2B5EF4-FFF2-40B4-BE49-F238E27FC236}">
                <a16:creationId xmlns="" xmlns:a16="http://schemas.microsoft.com/office/drawing/2014/main" id="{46364174-7859-4E13-9B35-BAF0D0E17D14}"/>
              </a:ext>
            </a:extLst>
          </p:cNvPr>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9">
            <a:extLst>
              <a:ext uri="{FF2B5EF4-FFF2-40B4-BE49-F238E27FC236}">
                <a16:creationId xmlns="" xmlns:a16="http://schemas.microsoft.com/office/drawing/2014/main" id="{C19F8BB3-F09A-49CD-837A-90CAA827998F}"/>
              </a:ext>
            </a:extLst>
          </p:cNvPr>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1" name="Rectangle 77">
            <a:extLst>
              <a:ext uri="{FF2B5EF4-FFF2-40B4-BE49-F238E27FC236}">
                <a16:creationId xmlns="" xmlns:a16="http://schemas.microsoft.com/office/drawing/2014/main" id="{1DBF60EE-DF46-493D-B9DC-9AC27A3BD58B}"/>
              </a:ext>
            </a:extLst>
          </p:cNvPr>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9">
            <a:extLst>
              <a:ext uri="{FF2B5EF4-FFF2-40B4-BE49-F238E27FC236}">
                <a16:creationId xmlns="" xmlns:a16="http://schemas.microsoft.com/office/drawing/2014/main" id="{5A341127-608F-4C27-AC18-97FC0F12210E}"/>
              </a:ext>
            </a:extLst>
          </p:cNvPr>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3" name="Rectangle 77">
            <a:extLst>
              <a:ext uri="{FF2B5EF4-FFF2-40B4-BE49-F238E27FC236}">
                <a16:creationId xmlns="" xmlns:a16="http://schemas.microsoft.com/office/drawing/2014/main" id="{256DBE47-88A5-4713-B74F-7F8BD791BAF4}"/>
              </a:ext>
            </a:extLst>
          </p:cNvPr>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9">
            <a:extLst>
              <a:ext uri="{FF2B5EF4-FFF2-40B4-BE49-F238E27FC236}">
                <a16:creationId xmlns="" xmlns:a16="http://schemas.microsoft.com/office/drawing/2014/main" id="{3A58E547-1D1C-469F-B20E-4824FE397FD2}"/>
              </a:ext>
            </a:extLst>
          </p:cNvPr>
          <p:cNvSpPr>
            <a:spLocks noChangeArrowheads="1"/>
          </p:cNvSpPr>
          <p:nvPr/>
        </p:nvSpPr>
        <p:spPr bwMode="auto">
          <a:xfrm>
            <a:off x="792480" y="442450"/>
            <a:ext cx="372070" cy="2647457"/>
          </a:xfrm>
          <a:prstGeom prst="rect">
            <a:avLst/>
          </a:prstGeom>
          <a:solidFill>
            <a:srgbClr val="CDE8EB"/>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5" name="Rectangle 77">
            <a:extLst>
              <a:ext uri="{FF2B5EF4-FFF2-40B4-BE49-F238E27FC236}">
                <a16:creationId xmlns="" xmlns:a16="http://schemas.microsoft.com/office/drawing/2014/main" id="{FC5B29E1-C7D4-45AF-912B-06E98B4FFD65}"/>
              </a:ext>
            </a:extLst>
          </p:cNvPr>
          <p:cNvSpPr>
            <a:spLocks noChangeArrowheads="1"/>
          </p:cNvSpPr>
          <p:nvPr/>
        </p:nvSpPr>
        <p:spPr bwMode="auto">
          <a:xfrm>
            <a:off x="746879" y="4885994"/>
            <a:ext cx="372070"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9">
            <a:extLst>
              <a:ext uri="{FF2B5EF4-FFF2-40B4-BE49-F238E27FC236}">
                <a16:creationId xmlns="" xmlns:a16="http://schemas.microsoft.com/office/drawing/2014/main" id="{56A2AC10-EDC7-4314-B106-51E49FB6E324}"/>
              </a:ext>
            </a:extLst>
          </p:cNvPr>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7" name="Rectangle 77">
            <a:extLst>
              <a:ext uri="{FF2B5EF4-FFF2-40B4-BE49-F238E27FC236}">
                <a16:creationId xmlns="" xmlns:a16="http://schemas.microsoft.com/office/drawing/2014/main" id="{4DDD5C76-190B-427E-8E1C-82F100E84788}"/>
              </a:ext>
            </a:extLst>
          </p:cNvPr>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a:extLst>
              <a:ext uri="{FF2B5EF4-FFF2-40B4-BE49-F238E27FC236}">
                <a16:creationId xmlns="" xmlns:a16="http://schemas.microsoft.com/office/drawing/2014/main" id="{55299E7F-7AE2-4AC2-B879-DDD08076F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445" y="0"/>
            <a:ext cx="10084676" cy="6979919"/>
          </a:xfrm>
          <a:prstGeom prst="rect">
            <a:avLst/>
          </a:prstGeom>
        </p:spPr>
      </p:pic>
      <p:sp>
        <p:nvSpPr>
          <p:cNvPr id="7" name="文本框 6">
            <a:extLst>
              <a:ext uri="{FF2B5EF4-FFF2-40B4-BE49-F238E27FC236}">
                <a16:creationId xmlns="" xmlns:a16="http://schemas.microsoft.com/office/drawing/2014/main" id="{DB6C36D1-817C-4E12-A2C9-E352B2B7E55E}"/>
              </a:ext>
            </a:extLst>
          </p:cNvPr>
          <p:cNvSpPr txBox="1"/>
          <p:nvPr/>
        </p:nvSpPr>
        <p:spPr>
          <a:xfrm>
            <a:off x="2982009" y="2581362"/>
            <a:ext cx="5968355" cy="1323439"/>
          </a:xfrm>
          <a:prstGeom prst="rect">
            <a:avLst/>
          </a:prstGeom>
          <a:noFill/>
        </p:spPr>
        <p:txBody>
          <a:bodyPr wrap="square" rtlCol="0">
            <a:spAutoFit/>
          </a:bodyPr>
          <a:lstStyle/>
          <a:p>
            <a:pPr algn="ctr"/>
            <a:r>
              <a:rPr lang="en-SG" altLang="zh-CN" sz="8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II. </a:t>
            </a:r>
            <a:r>
              <a:rPr lang="en-SG" altLang="zh-CN" sz="8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Luyện</a:t>
            </a:r>
            <a:r>
              <a:rPr lang="en-SG" altLang="zh-CN" sz="8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tập</a:t>
            </a:r>
            <a:endParaRPr lang="zh-CN" altLang="en-US"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04342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 xmlns:a16="http://schemas.microsoft.com/office/drawing/2014/main" id="{94FF6A4A-FD9E-41BA-9715-FFBA4BC49A18}"/>
              </a:ext>
            </a:extLst>
          </p:cNvPr>
          <p:cNvPicPr>
            <a:picLocks noChangeAspect="1"/>
          </p:cNvPicPr>
          <p:nvPr/>
        </p:nvPicPr>
        <p:blipFill>
          <a:blip r:embed="rId3"/>
          <a:stretch>
            <a:fillRect/>
          </a:stretch>
        </p:blipFill>
        <p:spPr>
          <a:xfrm>
            <a:off x="1097201" y="970393"/>
            <a:ext cx="6727284" cy="4917212"/>
          </a:xfrm>
          <a:prstGeom prst="rect">
            <a:avLst/>
          </a:prstGeom>
        </p:spPr>
      </p:pic>
      <p:pic>
        <p:nvPicPr>
          <p:cNvPr id="14" name="图片 13">
            <a:extLst>
              <a:ext uri="{FF2B5EF4-FFF2-40B4-BE49-F238E27FC236}">
                <a16:creationId xmlns="" xmlns:a16="http://schemas.microsoft.com/office/drawing/2014/main" id="{D6F502E1-0D8A-48FF-A8B6-B09AAE56F319}"/>
              </a:ext>
            </a:extLst>
          </p:cNvPr>
          <p:cNvPicPr>
            <a:picLocks noChangeAspect="1"/>
          </p:cNvPicPr>
          <p:nvPr/>
        </p:nvPicPr>
        <p:blipFill>
          <a:blip r:embed="rId4"/>
          <a:stretch>
            <a:fillRect/>
          </a:stretch>
        </p:blipFill>
        <p:spPr>
          <a:xfrm>
            <a:off x="3347431" y="1592132"/>
            <a:ext cx="2160484" cy="973602"/>
          </a:xfrm>
          <a:prstGeom prst="rect">
            <a:avLst/>
          </a:prstGeom>
        </p:spPr>
      </p:pic>
      <p:sp>
        <p:nvSpPr>
          <p:cNvPr id="15" name="文本框 14">
            <a:extLst>
              <a:ext uri="{FF2B5EF4-FFF2-40B4-BE49-F238E27FC236}">
                <a16:creationId xmlns="" xmlns:a16="http://schemas.microsoft.com/office/drawing/2014/main" id="{47EBA036-74BF-4058-933C-FAAE8725D0AB}"/>
              </a:ext>
            </a:extLst>
          </p:cNvPr>
          <p:cNvSpPr txBox="1"/>
          <p:nvPr/>
        </p:nvSpPr>
        <p:spPr>
          <a:xfrm>
            <a:off x="3419216" y="1766549"/>
            <a:ext cx="2088699" cy="646331"/>
          </a:xfrm>
          <a:prstGeom prst="rect">
            <a:avLst/>
          </a:prstGeom>
          <a:noFill/>
        </p:spPr>
        <p:txBody>
          <a:bodyPr wrap="square" rtlCol="0">
            <a:spAutoFit/>
          </a:bodyPr>
          <a:lstStyle/>
          <a:p>
            <a:pPr algn="ctr"/>
            <a:r>
              <a:rPr lang="en-US" altLang="zh-CN" sz="3600" b="1" dirty="0" err="1">
                <a:latin typeface="Times New Roman" panose="02020603050405020304" pitchFamily="18" charset="0"/>
                <a:ea typeface="851tegakizatsu" panose="02000600000000000000" pitchFamily="2" charset="-122"/>
                <a:cs typeface="Times New Roman" panose="02020603050405020304" pitchFamily="18" charset="0"/>
              </a:rPr>
              <a:t>Cuộc</a:t>
            </a:r>
            <a:r>
              <a:rPr lang="en-US" altLang="zh-CN" sz="3600" b="1" dirty="0">
                <a:latin typeface="Times New Roman" panose="02020603050405020304" pitchFamily="18" charset="0"/>
                <a:ea typeface="851tegakizatsu" panose="02000600000000000000" pitchFamily="2" charset="-122"/>
                <a:cs typeface="Times New Roman" panose="02020603050405020304" pitchFamily="18" charset="0"/>
              </a:rPr>
              <a:t> </a:t>
            </a:r>
            <a:r>
              <a:rPr lang="en-US" altLang="zh-CN" sz="3600" b="1" dirty="0" err="1">
                <a:latin typeface="Times New Roman" panose="02020603050405020304" pitchFamily="18" charset="0"/>
                <a:ea typeface="851tegakizatsu" panose="02000600000000000000" pitchFamily="2" charset="-122"/>
                <a:cs typeface="Times New Roman" panose="02020603050405020304" pitchFamily="18" charset="0"/>
              </a:rPr>
              <a:t>đua</a:t>
            </a:r>
            <a:endParaRPr lang="zh-CN" altLang="en-US" sz="3600" b="1"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18" name="图片 17">
            <a:extLst>
              <a:ext uri="{FF2B5EF4-FFF2-40B4-BE49-F238E27FC236}">
                <a16:creationId xmlns="" xmlns:a16="http://schemas.microsoft.com/office/drawing/2014/main" id="{E3AADAC0-9239-450B-A5C9-0E060BED137C}"/>
              </a:ext>
            </a:extLst>
          </p:cNvPr>
          <p:cNvPicPr>
            <a:picLocks noChangeAspect="1"/>
          </p:cNvPicPr>
          <p:nvPr/>
        </p:nvPicPr>
        <p:blipFill>
          <a:blip r:embed="rId5"/>
          <a:stretch>
            <a:fillRect/>
          </a:stretch>
        </p:blipFill>
        <p:spPr>
          <a:xfrm>
            <a:off x="7029301" y="933326"/>
            <a:ext cx="3920310" cy="5121952"/>
          </a:xfrm>
          <a:prstGeom prst="rect">
            <a:avLst/>
          </a:prstGeom>
        </p:spPr>
      </p:pic>
      <p:sp>
        <p:nvSpPr>
          <p:cNvPr id="19" name="文本框 6">
            <a:extLst>
              <a:ext uri="{FF2B5EF4-FFF2-40B4-BE49-F238E27FC236}">
                <a16:creationId xmlns="" xmlns:a16="http://schemas.microsoft.com/office/drawing/2014/main" id="{BEE856F5-17FC-4A02-9933-238D8398021D}"/>
              </a:ext>
            </a:extLst>
          </p:cNvPr>
          <p:cNvSpPr txBox="1"/>
          <p:nvPr/>
        </p:nvSpPr>
        <p:spPr>
          <a:xfrm>
            <a:off x="2388197" y="2711859"/>
            <a:ext cx="4356847" cy="2123658"/>
          </a:xfrm>
          <a:prstGeom prst="rect">
            <a:avLst/>
          </a:prstGeom>
          <a:noFill/>
        </p:spPr>
        <p:txBody>
          <a:bodyPr wrap="square" rtlCol="0">
            <a:spAutoFit/>
          </a:bodyPr>
          <a:lstStyle/>
          <a:p>
            <a:pPr algn="ct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Truy</a:t>
            </a:r>
            <a:r>
              <a:rPr lang="en-SG" altLang="zh-CN"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tìm</a:t>
            </a:r>
            <a:r>
              <a:rPr lang="en-SG" altLang="zh-CN"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kho</a:t>
            </a:r>
            <a:r>
              <a:rPr lang="en-SG" altLang="zh-CN"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báu</a:t>
            </a:r>
            <a:endParaRPr lang="zh-CN" altLang="en-US" sz="54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98479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 xmlns:a16="http://schemas.microsoft.com/office/drawing/2014/main" id="{CBD573ED-E59E-46D4-83D2-0BF11B884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600749" flipV="1">
            <a:off x="3805899" y="2332733"/>
            <a:ext cx="1808424" cy="365244"/>
          </a:xfrm>
          <a:prstGeom prst="rect">
            <a:avLst/>
          </a:prstGeom>
        </p:spPr>
      </p:pic>
      <p:pic>
        <p:nvPicPr>
          <p:cNvPr id="10" name="图片 9">
            <a:extLst>
              <a:ext uri="{FF2B5EF4-FFF2-40B4-BE49-F238E27FC236}">
                <a16:creationId xmlns="" xmlns:a16="http://schemas.microsoft.com/office/drawing/2014/main" id="{5B0F2592-3C38-4885-8E29-09985D341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81375" flipV="1">
            <a:off x="6447526" y="2197839"/>
            <a:ext cx="1808424" cy="365244"/>
          </a:xfrm>
          <a:prstGeom prst="rect">
            <a:avLst/>
          </a:prstGeom>
        </p:spPr>
      </p:pic>
      <p:pic>
        <p:nvPicPr>
          <p:cNvPr id="11" name="图片 10">
            <a:extLst>
              <a:ext uri="{FF2B5EF4-FFF2-40B4-BE49-F238E27FC236}">
                <a16:creationId xmlns="" xmlns:a16="http://schemas.microsoft.com/office/drawing/2014/main" id="{FBF9BC53-A5F9-4D24-8B52-3BFC1A804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81375" flipV="1">
            <a:off x="3972965" y="4576452"/>
            <a:ext cx="1808424" cy="365244"/>
          </a:xfrm>
          <a:prstGeom prst="rect">
            <a:avLst/>
          </a:prstGeom>
        </p:spPr>
      </p:pic>
      <p:pic>
        <p:nvPicPr>
          <p:cNvPr id="12" name="图片 11">
            <a:extLst>
              <a:ext uri="{FF2B5EF4-FFF2-40B4-BE49-F238E27FC236}">
                <a16:creationId xmlns="" xmlns:a16="http://schemas.microsoft.com/office/drawing/2014/main" id="{1AC70B93-19B8-4C49-B8D2-5F05742BD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633200" flipV="1">
            <a:off x="6737927" y="4576452"/>
            <a:ext cx="1808424" cy="365244"/>
          </a:xfrm>
          <a:prstGeom prst="rect">
            <a:avLst/>
          </a:prstGeom>
        </p:spPr>
      </p:pic>
      <p:pic>
        <p:nvPicPr>
          <p:cNvPr id="4" name="图片 3">
            <a:extLst>
              <a:ext uri="{FF2B5EF4-FFF2-40B4-BE49-F238E27FC236}">
                <a16:creationId xmlns="" xmlns:a16="http://schemas.microsoft.com/office/drawing/2014/main" id="{663A19EC-60EF-497D-AEB7-389A890AE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873" y="2128947"/>
            <a:ext cx="3586170" cy="3586170"/>
          </a:xfrm>
          <a:prstGeom prst="rect">
            <a:avLst/>
          </a:prstGeom>
        </p:spPr>
      </p:pic>
      <p:sp>
        <p:nvSpPr>
          <p:cNvPr id="25" name="文本框 6">
            <a:extLst>
              <a:ext uri="{FF2B5EF4-FFF2-40B4-BE49-F238E27FC236}">
                <a16:creationId xmlns="" xmlns:a16="http://schemas.microsoft.com/office/drawing/2014/main" id="{57C74F16-5CA9-4DED-A7AB-88C0EF0A15D5}"/>
              </a:ext>
            </a:extLst>
          </p:cNvPr>
          <p:cNvSpPr txBox="1"/>
          <p:nvPr/>
        </p:nvSpPr>
        <p:spPr>
          <a:xfrm>
            <a:off x="701593" y="585009"/>
            <a:ext cx="3237178" cy="2062103"/>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4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nhóm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lần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lượt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giải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3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mật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trong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vòng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3 – 3 – 5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phút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6" name="文本框 6">
            <a:extLst>
              <a:ext uri="{FF2B5EF4-FFF2-40B4-BE49-F238E27FC236}">
                <a16:creationId xmlns="" xmlns:a16="http://schemas.microsoft.com/office/drawing/2014/main" id="{8BB6074B-EA55-4875-92A8-AC30A65D9754}"/>
              </a:ext>
            </a:extLst>
          </p:cNvPr>
          <p:cNvSpPr txBox="1"/>
          <p:nvPr/>
        </p:nvSpPr>
        <p:spPr>
          <a:xfrm>
            <a:off x="8097226" y="609030"/>
            <a:ext cx="3445098" cy="2554545"/>
          </a:xfrm>
          <a:prstGeom prst="rect">
            <a:avLst/>
          </a:prstGeom>
          <a:noFill/>
        </p:spPr>
        <p:txBody>
          <a:bodyPr wrap="square" rtlCol="0">
            <a:spAutoFit/>
          </a:bodyPr>
          <a:lstStyle/>
          <a:p>
            <a:pPr algn="ct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kí</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từng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mật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hết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giờ</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không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không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được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tính</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điểm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7" name="文本框 6">
            <a:extLst>
              <a:ext uri="{FF2B5EF4-FFF2-40B4-BE49-F238E27FC236}">
                <a16:creationId xmlns="" xmlns:a16="http://schemas.microsoft.com/office/drawing/2014/main" id="{51A9282C-A827-46C9-BBA3-8577EDD9D80C}"/>
              </a:ext>
            </a:extLst>
          </p:cNvPr>
          <p:cNvSpPr txBox="1"/>
          <p:nvPr/>
        </p:nvSpPr>
        <p:spPr>
          <a:xfrm>
            <a:off x="622900" y="3987645"/>
            <a:ext cx="3351586" cy="2062103"/>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GV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chữa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và</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các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kí</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kiểm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phiếu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1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đúng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 1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từ</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khóa</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9" name="文本框 6">
            <a:extLst>
              <a:ext uri="{FF2B5EF4-FFF2-40B4-BE49-F238E27FC236}">
                <a16:creationId xmlns="" xmlns:a16="http://schemas.microsoft.com/office/drawing/2014/main" id="{B088A5CC-377A-4FD7-9C20-BCCC18D1CCBC}"/>
              </a:ext>
            </a:extLst>
          </p:cNvPr>
          <p:cNvSpPr txBox="1"/>
          <p:nvPr/>
        </p:nvSpPr>
        <p:spPr>
          <a:xfrm>
            <a:off x="8355832" y="4117812"/>
            <a:ext cx="3242071" cy="2062103"/>
          </a:xfrm>
          <a:prstGeom prst="rect">
            <a:avLst/>
          </a:prstGeom>
          <a:noFill/>
        </p:spPr>
        <p:txBody>
          <a:bodyPr wrap="square" rtlCol="0">
            <a:spAutoFit/>
          </a:bodyPr>
          <a:lstStyle/>
          <a:p>
            <a:pPr algn="ct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Nhóm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dựa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vào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từ</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khóa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Viết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ra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nơi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chứa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báu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Nhận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báu</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3566761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9E688E9-10DA-42DD-AF78-03C9BBA9F1A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4" name="PA_图片 4">
            <a:extLst>
              <a:ext uri="{FF2B5EF4-FFF2-40B4-BE49-F238E27FC236}">
                <a16:creationId xmlns="" xmlns:a16="http://schemas.microsoft.com/office/drawing/2014/main" id="{711418AC-DA9E-45B0-BEE6-8793532EBB88}"/>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43286" t="48571" b="17381"/>
          <a:stretch/>
        </p:blipFill>
        <p:spPr>
          <a:xfrm>
            <a:off x="4610703" y="362123"/>
            <a:ext cx="2779802" cy="971823"/>
          </a:xfrm>
          <a:prstGeom prst="rect">
            <a:avLst/>
          </a:prstGeom>
        </p:spPr>
      </p:pic>
      <p:sp>
        <p:nvSpPr>
          <p:cNvPr id="5" name="TextBox 4">
            <a:extLst>
              <a:ext uri="{FF2B5EF4-FFF2-40B4-BE49-F238E27FC236}">
                <a16:creationId xmlns="" xmlns:a16="http://schemas.microsoft.com/office/drawing/2014/main" id="{1A0E598F-7C43-44DD-A732-0B2316BE9513}"/>
              </a:ext>
            </a:extLst>
          </p:cNvPr>
          <p:cNvSpPr txBox="1"/>
          <p:nvPr/>
        </p:nvSpPr>
        <p:spPr>
          <a:xfrm>
            <a:off x="4926999" y="572956"/>
            <a:ext cx="2452743" cy="584775"/>
          </a:xfrm>
          <a:prstGeom prst="rect">
            <a:avLst/>
          </a:prstGeom>
          <a:noFill/>
        </p:spPr>
        <p:txBody>
          <a:bodyPr wrap="square" rtlCol="0">
            <a:spAutoFit/>
          </a:bodyPr>
          <a:lstStyle/>
          <a:p>
            <a:pPr algn="ct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Mật</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th</a:t>
            </a:r>
            <a:r>
              <a:rPr lang="vi-VN"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ư</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1</a:t>
            </a:r>
          </a:p>
        </p:txBody>
      </p:sp>
      <p:sp>
        <p:nvSpPr>
          <p:cNvPr id="6" name="Rectangle 5">
            <a:extLst>
              <a:ext uri="{FF2B5EF4-FFF2-40B4-BE49-F238E27FC236}">
                <a16:creationId xmlns="" xmlns:a16="http://schemas.microsoft.com/office/drawing/2014/main" id="{D37F3C0E-170B-46FB-AB57-5EE4C9A8053C}"/>
              </a:ext>
            </a:extLst>
          </p:cNvPr>
          <p:cNvSpPr/>
          <p:nvPr/>
        </p:nvSpPr>
        <p:spPr>
          <a:xfrm>
            <a:off x="550984" y="1618180"/>
            <a:ext cx="5333450" cy="4801314"/>
          </a:xfrm>
          <a:prstGeom prst="rect">
            <a:avLst/>
          </a:prstGeom>
        </p:spPr>
        <p:txBody>
          <a:bodyPr wrap="square">
            <a:spAutoFit/>
          </a:bodyPr>
          <a:lstStyle/>
          <a:p>
            <a:pPr lvl="0" defTabSz="914400" eaLnBrk="0" fontAlgn="base" hangingPunct="0">
              <a:spcBef>
                <a:spcPct val="0"/>
              </a:spcBef>
              <a:spcAft>
                <a:spcPct val="0"/>
              </a:spcAft>
            </a:pP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1: </a:t>
            </a:r>
            <a:r>
              <a:rPr lang="en-US" altLang="en-US" b="1" i="1" dirty="0" err="1">
                <a:solidFill>
                  <a:srgbClr val="333333"/>
                </a:solidFill>
                <a:latin typeface="Times New Roman" panose="02020603050405020304" pitchFamily="18" charset="0"/>
                <a:cs typeface="Times New Roman" panose="02020603050405020304" pitchFamily="18" charset="0"/>
              </a:rPr>
              <a:t>Mục</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đích</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của</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việc</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chọn</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trật</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tự</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từ</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trong</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là</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gì</a:t>
            </a:r>
            <a:r>
              <a:rPr lang="en-US" altLang="en-US" b="1" i="1" dirty="0">
                <a:solidFill>
                  <a:srgbClr val="333333"/>
                </a:solidFill>
                <a:latin typeface="Times New Roman" panose="02020603050405020304" pitchFamily="18" charset="0"/>
                <a:cs typeface="Times New Roman" panose="02020603050405020304" pitchFamily="18" charset="0"/>
              </a:rPr>
              <a:t> ?</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A. </a:t>
            </a:r>
            <a:r>
              <a:rPr lang="en-US" altLang="en-US" dirty="0" err="1">
                <a:solidFill>
                  <a:srgbClr val="333333"/>
                </a:solidFill>
                <a:latin typeface="Times New Roman" panose="02020603050405020304" pitchFamily="18" charset="0"/>
                <a:cs typeface="Times New Roman" panose="02020603050405020304" pitchFamily="18" charset="0"/>
              </a:rPr>
              <a:t>Thể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hiện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tài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năng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người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B. </a:t>
            </a:r>
            <a:r>
              <a:rPr lang="en-US" altLang="en-US" dirty="0" err="1">
                <a:solidFill>
                  <a:srgbClr val="333333"/>
                </a:solidFill>
                <a:latin typeface="Times New Roman" panose="02020603050405020304" pitchFamily="18" charset="0"/>
                <a:cs typeface="Times New Roman" panose="02020603050405020304" pitchFamily="18" charset="0"/>
              </a:rPr>
              <a:t>Làm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cho</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câu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trở</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nên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sinh</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động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và</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thu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hút</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hơn</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C. </a:t>
            </a:r>
            <a:r>
              <a:rPr lang="en-US" altLang="en-US" dirty="0" err="1">
                <a:solidFill>
                  <a:srgbClr val="333333"/>
                </a:solidFill>
                <a:latin typeface="Times New Roman" panose="02020603050405020304" pitchFamily="18" charset="0"/>
                <a:cs typeface="Times New Roman" panose="02020603050405020304" pitchFamily="18" charset="0"/>
              </a:rPr>
              <a:t>Thể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hiện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quan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niệm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người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về</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sự</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việc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được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đến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trong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D. </a:t>
            </a:r>
            <a:r>
              <a:rPr lang="en-US" altLang="en-US" dirty="0" err="1">
                <a:solidFill>
                  <a:srgbClr val="333333"/>
                </a:solidFill>
                <a:latin typeface="Times New Roman" panose="02020603050405020304" pitchFamily="18" charset="0"/>
                <a:cs typeface="Times New Roman" panose="02020603050405020304" pitchFamily="18" charset="0"/>
              </a:rPr>
              <a:t>Làm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cho</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sự</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việc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được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đến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trong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câu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trở</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nên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dễ</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hiểu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hơn</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2: </a:t>
            </a:r>
            <a:r>
              <a:rPr lang="vi-VN" b="1" i="1" dirty="0">
                <a:solidFill>
                  <a:srgbClr val="333333"/>
                </a:solidFill>
                <a:latin typeface="+mj-lt"/>
              </a:rPr>
              <a:t>Ý nào sau đây không nói lên được tác dụng của sự sắp xếp trật tự từ trong câu?</a:t>
            </a:r>
            <a:r>
              <a:rPr lang="vi-VN" dirty="0">
                <a:latin typeface="+mj-lt"/>
              </a:rPr>
              <a:t/>
            </a:r>
            <a:br>
              <a:rPr lang="vi-VN" dirty="0">
                <a:latin typeface="+mj-lt"/>
              </a:rPr>
            </a:br>
            <a:r>
              <a:rPr lang="vi-VN" dirty="0">
                <a:solidFill>
                  <a:srgbClr val="333333"/>
                </a:solidFill>
                <a:latin typeface="+mj-lt"/>
              </a:rPr>
              <a:t>a. Thể hiện thứ tự nhất định; nhấn mạnh hình ảnh, đặc điểm của sự vật, hiện tượng.</a:t>
            </a:r>
            <a:r>
              <a:rPr lang="vi-VN" dirty="0">
                <a:latin typeface="+mj-lt"/>
              </a:rPr>
              <a:t/>
            </a:r>
            <a:br>
              <a:rPr lang="vi-VN" dirty="0">
                <a:latin typeface="+mj-lt"/>
              </a:rPr>
            </a:br>
            <a:r>
              <a:rPr lang="vi-VN" dirty="0">
                <a:solidFill>
                  <a:srgbClr val="333333"/>
                </a:solidFill>
                <a:latin typeface="+mj-lt"/>
              </a:rPr>
              <a:t>b. Làm cho sự việc được nói đến trong câu trở nên dễ hiểu hơn.</a:t>
            </a:r>
            <a:r>
              <a:rPr lang="vi-VN" dirty="0">
                <a:latin typeface="+mj-lt"/>
              </a:rPr>
              <a:t/>
            </a:r>
            <a:br>
              <a:rPr lang="vi-VN" dirty="0">
                <a:latin typeface="+mj-lt"/>
              </a:rPr>
            </a:br>
            <a:r>
              <a:rPr lang="vi-VN" dirty="0">
                <a:solidFill>
                  <a:srgbClr val="333333"/>
                </a:solidFill>
                <a:latin typeface="+mj-lt"/>
              </a:rPr>
              <a:t>c. Liên kết câu với những câu khác trong văn bản.</a:t>
            </a:r>
            <a:r>
              <a:rPr lang="vi-VN" dirty="0">
                <a:latin typeface="+mj-lt"/>
              </a:rPr>
              <a:t/>
            </a:r>
            <a:br>
              <a:rPr lang="vi-VN" dirty="0">
                <a:latin typeface="+mj-lt"/>
              </a:rPr>
            </a:br>
            <a:r>
              <a:rPr lang="vi-VN" dirty="0">
                <a:solidFill>
                  <a:srgbClr val="333333"/>
                </a:solidFill>
                <a:latin typeface="+mj-lt"/>
              </a:rPr>
              <a:t>d. Đảm bảo sự hài hoà về mặt ngữ âm trong lời nói.</a:t>
            </a:r>
            <a:r>
              <a:rPr lang="vi-VN" dirty="0">
                <a:latin typeface="+mj-lt"/>
              </a:rPr>
              <a:t/>
            </a:r>
            <a:br>
              <a:rPr lang="vi-VN" dirty="0">
                <a:latin typeface="+mj-lt"/>
              </a:rPr>
            </a:br>
            <a:endParaRPr lang="en-SG" dirty="0">
              <a:solidFill>
                <a:srgbClr val="333333"/>
              </a:solidFill>
              <a:latin typeface="+mj-lt"/>
            </a:endParaRPr>
          </a:p>
        </p:txBody>
      </p:sp>
      <p:sp>
        <p:nvSpPr>
          <p:cNvPr id="7" name="Rectangle 6">
            <a:extLst>
              <a:ext uri="{FF2B5EF4-FFF2-40B4-BE49-F238E27FC236}">
                <a16:creationId xmlns="" xmlns:a16="http://schemas.microsoft.com/office/drawing/2014/main" id="{52774C00-7F9C-4CF3-A08A-5A1C59D3283A}"/>
              </a:ext>
            </a:extLst>
          </p:cNvPr>
          <p:cNvSpPr/>
          <p:nvPr/>
        </p:nvSpPr>
        <p:spPr>
          <a:xfrm>
            <a:off x="6390042" y="1618179"/>
            <a:ext cx="5252399" cy="4524315"/>
          </a:xfrm>
          <a:prstGeom prst="rect">
            <a:avLst/>
          </a:prstGeom>
        </p:spPr>
        <p:txBody>
          <a:bodyPr wrap="square">
            <a:spAutoFit/>
          </a:bodyPr>
          <a:lstStyle/>
          <a:p>
            <a:pPr lvl="0" defTabSz="914400" eaLnBrk="0" fontAlgn="base" hangingPunct="0">
              <a:spcBef>
                <a:spcPct val="0"/>
              </a:spcBef>
              <a:spcAft>
                <a:spcPct val="0"/>
              </a:spcAft>
            </a:pPr>
            <a:r>
              <a:rPr lang="en-SG" b="1" i="1" dirty="0" err="1">
                <a:latin typeface="Times New Roman" panose="02020603050405020304" pitchFamily="18" charset="0"/>
                <a:cs typeface="Times New Roman" panose="02020603050405020304" pitchFamily="18" charset="0"/>
              </a:rPr>
              <a:t>Câu</a:t>
            </a:r>
            <a:r>
              <a:rPr lang="en-SG" b="1" i="1" dirty="0">
                <a:latin typeface="Times New Roman" panose="02020603050405020304" pitchFamily="18" charset="0"/>
                <a:cs typeface="Times New Roman" panose="02020603050405020304" pitchFamily="18" charset="0"/>
              </a:rPr>
              <a:t> 3: </a:t>
            </a:r>
            <a:r>
              <a:rPr lang="en-US" altLang="en-US" b="1" i="1" dirty="0" err="1">
                <a:solidFill>
                  <a:srgbClr val="333333"/>
                </a:solidFill>
                <a:latin typeface="Times New Roman" panose="02020603050405020304" pitchFamily="18" charset="0"/>
                <a:cs typeface="Times New Roman" panose="02020603050405020304" pitchFamily="18" charset="0"/>
              </a:rPr>
              <a:t>Hiệu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quả</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diễn</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đạt</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của</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trật</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tự</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từ</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trong</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thơ</a:t>
            </a:r>
            <a:r>
              <a:rPr lang="en-US" altLang="en-US" b="1" i="1" dirty="0">
                <a:solidFill>
                  <a:srgbClr val="333333"/>
                </a:solidFill>
                <a:latin typeface="Times New Roman" panose="02020603050405020304" pitchFamily="18" charset="0"/>
                <a:cs typeface="Times New Roman" panose="02020603050405020304" pitchFamily="18" charset="0"/>
              </a:rPr>
              <a:t> “ </a:t>
            </a:r>
            <a:r>
              <a:rPr lang="en-US" altLang="en-US" b="1" i="1" dirty="0" err="1">
                <a:solidFill>
                  <a:srgbClr val="333333"/>
                </a:solidFill>
                <a:latin typeface="Times New Roman" panose="02020603050405020304" pitchFamily="18" charset="0"/>
                <a:cs typeface="Times New Roman" panose="02020603050405020304" pitchFamily="18" charset="0"/>
              </a:rPr>
              <a:t>Xanh</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xanh</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bãi</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mía</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bờ</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dâu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là</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gì</a:t>
            </a:r>
            <a:r>
              <a:rPr lang="en-US" altLang="en-US" b="1" i="1"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A. </a:t>
            </a:r>
            <a:r>
              <a:rPr lang="en-US" altLang="en-US" dirty="0" err="1">
                <a:solidFill>
                  <a:srgbClr val="333333"/>
                </a:solidFill>
                <a:latin typeface="Times New Roman" panose="02020603050405020304" pitchFamily="18" charset="0"/>
                <a:cs typeface="Times New Roman" panose="02020603050405020304" pitchFamily="18" charset="0"/>
              </a:rPr>
              <a:t>Nhằm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miêu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tả</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vẻ</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đẹp</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bãi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mía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bờ</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B. </a:t>
            </a:r>
            <a:r>
              <a:rPr lang="en-US" altLang="en-US" dirty="0" err="1">
                <a:solidFill>
                  <a:srgbClr val="333333"/>
                </a:solidFill>
                <a:latin typeface="Times New Roman" panose="02020603050405020304" pitchFamily="18" charset="0"/>
                <a:cs typeface="Times New Roman" panose="02020603050405020304" pitchFamily="18" charset="0"/>
              </a:rPr>
              <a:t>Nhằm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nhấn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mạnh</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màu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xanh</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tràn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đầy</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sức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sống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bãi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mía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bờ</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C. </a:t>
            </a:r>
            <a:r>
              <a:rPr lang="en-US" altLang="en-US" dirty="0" err="1">
                <a:solidFill>
                  <a:srgbClr val="333333"/>
                </a:solidFill>
                <a:latin typeface="Times New Roman" panose="02020603050405020304" pitchFamily="18" charset="0"/>
                <a:cs typeface="Times New Roman" panose="02020603050405020304" pitchFamily="18" charset="0"/>
              </a:rPr>
              <a:t>Nhằm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giúp</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người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đọc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hình</a:t>
            </a:r>
            <a:r>
              <a:rPr lang="en-US" altLang="en-US" dirty="0">
                <a:solidFill>
                  <a:srgbClr val="333333"/>
                </a:solidFill>
                <a:latin typeface="Times New Roman" panose="02020603050405020304" pitchFamily="18" charset="0"/>
                <a:cs typeface="Times New Roman" panose="02020603050405020304" pitchFamily="18" charset="0"/>
              </a:rPr>
              <a:t> dung ra </a:t>
            </a:r>
            <a:r>
              <a:rPr lang="en-US" altLang="en-US" dirty="0" err="1">
                <a:solidFill>
                  <a:srgbClr val="333333"/>
                </a:solidFill>
                <a:latin typeface="Times New Roman" panose="02020603050405020304" pitchFamily="18" charset="0"/>
                <a:cs typeface="Times New Roman" panose="02020603050405020304" pitchFamily="18" charset="0"/>
              </a:rPr>
              <a:t>màu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sắc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bãi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mía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bờ</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D. </a:t>
            </a:r>
            <a:r>
              <a:rPr lang="en-US" altLang="en-US" dirty="0" err="1">
                <a:solidFill>
                  <a:srgbClr val="333333"/>
                </a:solidFill>
                <a:latin typeface="Times New Roman" panose="02020603050405020304" pitchFamily="18" charset="0"/>
                <a:cs typeface="Times New Roman" panose="02020603050405020304" pitchFamily="18" charset="0"/>
              </a:rPr>
              <a:t>Cả</a:t>
            </a:r>
            <a:r>
              <a:rPr lang="en-US" altLang="en-US" dirty="0">
                <a:solidFill>
                  <a:srgbClr val="333333"/>
                </a:solidFill>
                <a:latin typeface="Times New Roman" panose="02020603050405020304" pitchFamily="18" charset="0"/>
                <a:cs typeface="Times New Roman" panose="02020603050405020304" pitchFamily="18" charset="0"/>
              </a:rPr>
              <a:t> A, B, C </a:t>
            </a:r>
            <a:r>
              <a:rPr lang="en-US" altLang="en-US" dirty="0" err="1">
                <a:solidFill>
                  <a:srgbClr val="333333"/>
                </a:solidFill>
                <a:latin typeface="Times New Roman" panose="02020603050405020304" pitchFamily="18" charset="0"/>
                <a:cs typeface="Times New Roman" panose="02020603050405020304" pitchFamily="18" charset="0"/>
              </a:rPr>
              <a:t>đều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sai</a:t>
            </a:r>
            <a:r>
              <a:rPr lang="en-US" altLang="en-US" dirty="0">
                <a:solidFill>
                  <a:srgbClr val="333333"/>
                </a:solidFill>
                <a:latin typeface="Times New Roman" panose="02020603050405020304" pitchFamily="18" charset="0"/>
                <a:cs typeface="Times New Roman" panose="02020603050405020304" pitchFamily="18" charset="0"/>
              </a:rPr>
              <a:t>.</a:t>
            </a:r>
          </a:p>
          <a:p>
            <a:r>
              <a:rPr lang="vi-VN" b="1" i="1" dirty="0">
                <a:solidFill>
                  <a:srgbClr val="333333"/>
                </a:solidFill>
                <a:latin typeface="+mj-lt"/>
              </a:rPr>
              <a:t>Câu 4. Trật tự từ của câu nào nhấn mạnh đặc điểm của sự vật được nói đến ?</a:t>
            </a:r>
            <a:endParaRPr lang="vi-VN" dirty="0">
              <a:solidFill>
                <a:srgbClr val="333333"/>
              </a:solidFill>
              <a:latin typeface="+mj-lt"/>
            </a:endParaRPr>
          </a:p>
          <a:p>
            <a:r>
              <a:rPr lang="vi-VN" dirty="0">
                <a:solidFill>
                  <a:srgbClr val="333333"/>
                </a:solidFill>
                <a:latin typeface="+mj-lt"/>
              </a:rPr>
              <a:t>A. Sen tàn cúc lại nở hoa ( Nguyễn Du )</a:t>
            </a:r>
          </a:p>
          <a:p>
            <a:r>
              <a:rPr lang="vi-VN" dirty="0">
                <a:solidFill>
                  <a:srgbClr val="333333"/>
                </a:solidFill>
                <a:latin typeface="+mj-lt"/>
              </a:rPr>
              <a:t>B. Những buổi trưa hè nắng to ( Tô hoài ).</a:t>
            </a:r>
          </a:p>
          <a:p>
            <a:r>
              <a:rPr lang="vi-VN" dirty="0">
                <a:solidFill>
                  <a:srgbClr val="333333"/>
                </a:solidFill>
                <a:latin typeface="+mj-lt"/>
              </a:rPr>
              <a:t>C. Lác đác bên sông chợ mấy nhà ( Bà Huyện Thanh Quan).</a:t>
            </a:r>
          </a:p>
          <a:p>
            <a:r>
              <a:rPr lang="vi-VN" dirty="0">
                <a:solidFill>
                  <a:srgbClr val="333333"/>
                </a:solidFill>
                <a:latin typeface="+mj-lt"/>
              </a:rPr>
              <a:t>D. Tràng thở đánh phào một cái, ngực nhẹ hẳn đi ( Kim Lân).</a:t>
            </a:r>
            <a:endParaRPr lang="en-SG" dirty="0">
              <a:solidFill>
                <a:srgbClr val="333333"/>
              </a:solidFill>
              <a:latin typeface="+mj-lt"/>
            </a:endParaRPr>
          </a:p>
        </p:txBody>
      </p:sp>
      <p:cxnSp>
        <p:nvCxnSpPr>
          <p:cNvPr id="9" name="Straight Connector 8">
            <a:extLst>
              <a:ext uri="{FF2B5EF4-FFF2-40B4-BE49-F238E27FC236}">
                <a16:creationId xmlns="" xmlns:a16="http://schemas.microsoft.com/office/drawing/2014/main" id="{F4234090-193F-46C3-BD11-ABB76B3E2B7D}"/>
              </a:ext>
            </a:extLst>
          </p:cNvPr>
          <p:cNvCxnSpPr>
            <a:endCxn id="2" idx="2"/>
          </p:cNvCxnSpPr>
          <p:nvPr/>
        </p:nvCxnSpPr>
        <p:spPr>
          <a:xfrm>
            <a:off x="6096000" y="1618179"/>
            <a:ext cx="0" cy="481315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2096F9A3-77AF-496C-83D4-9DCDF8D38247}"/>
              </a:ext>
            </a:extLst>
          </p:cNvPr>
          <p:cNvSpPr/>
          <p:nvPr/>
        </p:nvSpPr>
        <p:spPr>
          <a:xfrm>
            <a:off x="581827" y="2764715"/>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C</a:t>
            </a:r>
          </a:p>
        </p:txBody>
      </p:sp>
      <p:sp>
        <p:nvSpPr>
          <p:cNvPr id="11" name="Oval 10">
            <a:extLst>
              <a:ext uri="{FF2B5EF4-FFF2-40B4-BE49-F238E27FC236}">
                <a16:creationId xmlns="" xmlns:a16="http://schemas.microsoft.com/office/drawing/2014/main" id="{3CCA1E77-729B-4313-88B7-E51FBF426BF0}"/>
              </a:ext>
            </a:extLst>
          </p:cNvPr>
          <p:cNvSpPr/>
          <p:nvPr/>
        </p:nvSpPr>
        <p:spPr>
          <a:xfrm>
            <a:off x="549553" y="4934938"/>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B</a:t>
            </a:r>
          </a:p>
        </p:txBody>
      </p:sp>
      <p:sp>
        <p:nvSpPr>
          <p:cNvPr id="12" name="Oval 11">
            <a:extLst>
              <a:ext uri="{FF2B5EF4-FFF2-40B4-BE49-F238E27FC236}">
                <a16:creationId xmlns="" xmlns:a16="http://schemas.microsoft.com/office/drawing/2014/main" id="{ED075343-DEB5-44B3-BA8F-74BCF518AF19}"/>
              </a:ext>
            </a:extLst>
          </p:cNvPr>
          <p:cNvSpPr/>
          <p:nvPr/>
        </p:nvSpPr>
        <p:spPr>
          <a:xfrm>
            <a:off x="6405626" y="2485019"/>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B</a:t>
            </a:r>
          </a:p>
        </p:txBody>
      </p:sp>
      <p:sp>
        <p:nvSpPr>
          <p:cNvPr id="13" name="Oval 12">
            <a:extLst>
              <a:ext uri="{FF2B5EF4-FFF2-40B4-BE49-F238E27FC236}">
                <a16:creationId xmlns="" xmlns:a16="http://schemas.microsoft.com/office/drawing/2014/main" id="{0971F11F-FF78-429C-A7F8-E3F7E9F9A14C}"/>
              </a:ext>
            </a:extLst>
          </p:cNvPr>
          <p:cNvSpPr/>
          <p:nvPr/>
        </p:nvSpPr>
        <p:spPr>
          <a:xfrm>
            <a:off x="6416384" y="4934938"/>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7875663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322EF88C-3939-45A6-8656-3EB065867BF1}"/>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PA_图片 4">
            <a:extLst>
              <a:ext uri="{FF2B5EF4-FFF2-40B4-BE49-F238E27FC236}">
                <a16:creationId xmlns="" xmlns:a16="http://schemas.microsoft.com/office/drawing/2014/main" id="{7DE31DF2-9B6B-4227-A6A3-60684B280D9E}"/>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43286" t="48571" b="17381"/>
          <a:stretch/>
        </p:blipFill>
        <p:spPr>
          <a:xfrm>
            <a:off x="1275835" y="727882"/>
            <a:ext cx="2779802" cy="971823"/>
          </a:xfrm>
          <a:prstGeom prst="rect">
            <a:avLst/>
          </a:prstGeom>
        </p:spPr>
      </p:pic>
      <p:sp>
        <p:nvSpPr>
          <p:cNvPr id="4" name="TextBox 3">
            <a:extLst>
              <a:ext uri="{FF2B5EF4-FFF2-40B4-BE49-F238E27FC236}">
                <a16:creationId xmlns="" xmlns:a16="http://schemas.microsoft.com/office/drawing/2014/main" id="{2EC41316-3732-4DAF-A760-206C0020E1F7}"/>
              </a:ext>
            </a:extLst>
          </p:cNvPr>
          <p:cNvSpPr txBox="1"/>
          <p:nvPr/>
        </p:nvSpPr>
        <p:spPr>
          <a:xfrm>
            <a:off x="1592131" y="938715"/>
            <a:ext cx="2452743" cy="584775"/>
          </a:xfrm>
          <a:prstGeom prst="rect">
            <a:avLst/>
          </a:prstGeom>
          <a:noFill/>
        </p:spPr>
        <p:txBody>
          <a:bodyPr wrap="square" rtlCol="0">
            <a:spAutoFit/>
          </a:bodyPr>
          <a:lstStyle/>
          <a:p>
            <a:pPr algn="ct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Mật</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th</a:t>
            </a:r>
            <a:r>
              <a:rPr lang="vi-VN"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ư</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2</a:t>
            </a:r>
          </a:p>
        </p:txBody>
      </p:sp>
      <p:sp>
        <p:nvSpPr>
          <p:cNvPr id="5" name="Rectangle 4">
            <a:extLst>
              <a:ext uri="{FF2B5EF4-FFF2-40B4-BE49-F238E27FC236}">
                <a16:creationId xmlns="" xmlns:a16="http://schemas.microsoft.com/office/drawing/2014/main" id="{9095AA1E-F713-49AF-9FC2-57518CA554D0}"/>
              </a:ext>
            </a:extLst>
          </p:cNvPr>
          <p:cNvSpPr/>
          <p:nvPr/>
        </p:nvSpPr>
        <p:spPr>
          <a:xfrm>
            <a:off x="4242603" y="738768"/>
            <a:ext cx="6325496" cy="954107"/>
          </a:xfrm>
          <a:prstGeom prst="rect">
            <a:avLst/>
          </a:prstGeom>
        </p:spPr>
        <p:txBody>
          <a:bodyPr wrap="square">
            <a:spAutoFit/>
          </a:bodyPr>
          <a:lstStyle/>
          <a:p>
            <a:pPr algn="ctr"/>
            <a:r>
              <a:rPr lang="vi-VN" sz="2800" b="1" i="1" dirty="0">
                <a:latin typeface="+mj-lt"/>
              </a:rPr>
              <a:t>Nối các câu ở cột A với các hiệu quả diễn đạt của trật tự tư tưởng ứng ở cột B</a:t>
            </a:r>
            <a:endParaRPr lang="en-SG" sz="2800" dirty="0">
              <a:latin typeface="+mj-lt"/>
            </a:endParaRPr>
          </a:p>
        </p:txBody>
      </p:sp>
      <p:graphicFrame>
        <p:nvGraphicFramePr>
          <p:cNvPr id="6" name="Table 5">
            <a:extLst>
              <a:ext uri="{FF2B5EF4-FFF2-40B4-BE49-F238E27FC236}">
                <a16:creationId xmlns="" xmlns:a16="http://schemas.microsoft.com/office/drawing/2014/main" id="{E215D248-180B-40DA-8D7F-6229C9106FD5}"/>
              </a:ext>
            </a:extLst>
          </p:cNvPr>
          <p:cNvGraphicFramePr>
            <a:graphicFrameLocks noGrp="1"/>
          </p:cNvGraphicFramePr>
          <p:nvPr>
            <p:extLst>
              <p:ext uri="{D42A27DB-BD31-4B8C-83A1-F6EECF244321}">
                <p14:modId xmlns:p14="http://schemas.microsoft.com/office/powerpoint/2010/main" val="448060198"/>
              </p:ext>
            </p:extLst>
          </p:nvPr>
        </p:nvGraphicFramePr>
        <p:xfrm>
          <a:off x="1021977" y="2059240"/>
          <a:ext cx="10069158" cy="4095920"/>
        </p:xfrm>
        <a:graphic>
          <a:graphicData uri="http://schemas.openxmlformats.org/drawingml/2006/table">
            <a:tbl>
              <a:tblPr/>
              <a:tblGrid>
                <a:gridCol w="4648916">
                  <a:extLst>
                    <a:ext uri="{9D8B030D-6E8A-4147-A177-3AD203B41FA5}">
                      <a16:colId xmlns="" xmlns:a16="http://schemas.microsoft.com/office/drawing/2014/main" val="3572255045"/>
                    </a:ext>
                  </a:extLst>
                </a:gridCol>
                <a:gridCol w="1647451">
                  <a:extLst>
                    <a:ext uri="{9D8B030D-6E8A-4147-A177-3AD203B41FA5}">
                      <a16:colId xmlns="" xmlns:a16="http://schemas.microsoft.com/office/drawing/2014/main" val="2605754283"/>
                    </a:ext>
                  </a:extLst>
                </a:gridCol>
                <a:gridCol w="3772791">
                  <a:extLst>
                    <a:ext uri="{9D8B030D-6E8A-4147-A177-3AD203B41FA5}">
                      <a16:colId xmlns="" xmlns:a16="http://schemas.microsoft.com/office/drawing/2014/main" val="2669576730"/>
                    </a:ext>
                  </a:extLst>
                </a:gridCol>
              </a:tblGrid>
              <a:tr h="326046">
                <a:tc>
                  <a:txBody>
                    <a:bodyPr/>
                    <a:lstStyle/>
                    <a:p>
                      <a:pPr algn="ctr" fontAlgn="ctr"/>
                      <a:r>
                        <a:rPr lang="en-SG" sz="2400" b="1" dirty="0">
                          <a:solidFill>
                            <a:srgbClr val="FF0000"/>
                          </a:solidFill>
                          <a:effectLst/>
                          <a:latin typeface="Times New Roman" panose="02020603050405020304" pitchFamily="18" charset="0"/>
                          <a:cs typeface="Times New Roman" panose="02020603050405020304" pitchFamily="18" charset="0"/>
                        </a:rPr>
                        <a:t>A</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rowSpan="5">
                  <a:txBody>
                    <a:bodyPr/>
                    <a:lstStyle/>
                    <a:p>
                      <a:pPr algn="ctr" fontAlgn="ctr"/>
                      <a:endParaRPr lang="en-SG" sz="2400" b="1" dirty="0">
                        <a:solidFill>
                          <a:srgbClr val="FF0000"/>
                        </a:solidFill>
                        <a:effectLst/>
                        <a:latin typeface="Times New Roman" panose="02020603050405020304" pitchFamily="18" charset="0"/>
                        <a:cs typeface="Times New Roman" panose="02020603050405020304" pitchFamily="18" charset="0"/>
                      </a:endParaRP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SG" sz="2400" b="1" dirty="0">
                          <a:solidFill>
                            <a:srgbClr val="FF0000"/>
                          </a:solidFill>
                          <a:effectLst/>
                          <a:latin typeface="Times New Roman" panose="02020603050405020304" pitchFamily="18" charset="0"/>
                          <a:cs typeface="Times New Roman" panose="02020603050405020304" pitchFamily="18" charset="0"/>
                        </a:rPr>
                        <a:t>B</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819576873"/>
                  </a:ext>
                </a:extLst>
              </a:tr>
              <a:tr h="581213">
                <a:tc>
                  <a:txBody>
                    <a:bodyPr/>
                    <a:lstStyle/>
                    <a:p>
                      <a:pPr algn="just" fontAlgn="ctr"/>
                      <a:r>
                        <a:rPr lang="en-SG" sz="2400" dirty="0">
                          <a:effectLst/>
                          <a:latin typeface="Times New Roman" panose="02020603050405020304" pitchFamily="18" charset="0"/>
                          <a:cs typeface="Times New Roman" panose="02020603050405020304" pitchFamily="18" charset="0"/>
                        </a:rPr>
                        <a:t>1. </a:t>
                      </a:r>
                      <a:r>
                        <a:rPr lang="en-SG" sz="2400" dirty="0" err="1">
                          <a:effectLst/>
                          <a:latin typeface="Times New Roman" panose="02020603050405020304" pitchFamily="18" charset="0"/>
                          <a:cs typeface="Times New Roman" panose="02020603050405020304" pitchFamily="18" charset="0"/>
                        </a:rPr>
                        <a:t>Hắt</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hiu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lau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xám</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đậm</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đà</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lòng</a:t>
                      </a:r>
                      <a:r>
                        <a:rPr lang="en-SG" sz="2400" dirty="0">
                          <a:effectLst/>
                          <a:latin typeface="Times New Roman" panose="02020603050405020304" pitchFamily="18" charset="0"/>
                          <a:cs typeface="Times New Roman" panose="02020603050405020304" pitchFamily="18" charset="0"/>
                        </a:rPr>
                        <a:t> son</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pPr algn="just" fontAlgn="ctr"/>
                      <a:endParaRPr lang="vi-VN" sz="2400" dirty="0">
                        <a:effectLst/>
                        <a:latin typeface="Times New Roman" panose="02020603050405020304" pitchFamily="18" charset="0"/>
                        <a:cs typeface="Times New Roman" panose="02020603050405020304" pitchFamily="18" charset="0"/>
                      </a:endParaRP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vi-VN" sz="2400" dirty="0">
                          <a:effectLst/>
                          <a:latin typeface="Times New Roman" panose="02020603050405020304" pitchFamily="18" charset="0"/>
                          <a:cs typeface="Times New Roman" panose="02020603050405020304" pitchFamily="18" charset="0"/>
                        </a:rPr>
                        <a:t>a. Thể hiện thứ tự trước sa mỗi hoạt động</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859172774"/>
                  </a:ext>
                </a:extLst>
              </a:tr>
              <a:tr h="836380">
                <a:tc>
                  <a:txBody>
                    <a:bodyPr/>
                    <a:lstStyle/>
                    <a:p>
                      <a:pPr algn="just" fontAlgn="ctr"/>
                      <a:r>
                        <a:rPr lang="vi-VN" sz="2400" dirty="0">
                          <a:effectLst/>
                          <a:latin typeface="Times New Roman" panose="02020603050405020304" pitchFamily="18" charset="0"/>
                          <a:cs typeface="Times New Roman" panose="02020603050405020304" pitchFamily="18" charset="0"/>
                        </a:rPr>
                        <a:t>2. Nhà ai Pha Luông m</a:t>
                      </a:r>
                      <a:r>
                        <a:rPr lang="en-SG" sz="2400" dirty="0" err="1">
                          <a:effectLst/>
                          <a:latin typeface="Times New Roman" panose="02020603050405020304" pitchFamily="18" charset="0"/>
                          <a:cs typeface="Times New Roman" panose="02020603050405020304" pitchFamily="18" charset="0"/>
                        </a:rPr>
                        <a:t>ưa</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xa</a:t>
                      </a:r>
                      <a:r>
                        <a:rPr lang="vi-VN" sz="2400" dirty="0">
                          <a:effectLst/>
                          <a:latin typeface="Times New Roman" panose="02020603050405020304" pitchFamily="18" charset="0"/>
                          <a:cs typeface="Times New Roman" panose="02020603050405020304" pitchFamily="18" charset="0"/>
                        </a:rPr>
                        <a:t> khơi.</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pPr algn="just" fontAlgn="ctr"/>
                      <a:endParaRPr lang="vi-VN" sz="2400">
                        <a:effectLst/>
                        <a:latin typeface="Times New Roman" panose="02020603050405020304" pitchFamily="18" charset="0"/>
                        <a:cs typeface="Times New Roman" panose="02020603050405020304" pitchFamily="18" charset="0"/>
                      </a:endParaRP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vi-VN" sz="2400" dirty="0">
                          <a:effectLst/>
                          <a:latin typeface="Times New Roman" panose="02020603050405020304" pitchFamily="18" charset="0"/>
                          <a:cs typeface="Times New Roman" panose="02020603050405020304" pitchFamily="18" charset="0"/>
                        </a:rPr>
                        <a:t>b. Nhấn mạnh đặc điểm của sự vật được nói tới trong câu.</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2700754393"/>
                  </a:ext>
                </a:extLst>
              </a:tr>
              <a:tr h="836380">
                <a:tc>
                  <a:txBody>
                    <a:bodyPr/>
                    <a:lstStyle/>
                    <a:p>
                      <a:pPr algn="just" fontAlgn="ctr"/>
                      <a:r>
                        <a:rPr lang="vi-VN" sz="2400" dirty="0">
                          <a:effectLst/>
                          <a:latin typeface="Times New Roman" panose="02020603050405020304" pitchFamily="18" charset="0"/>
                          <a:cs typeface="Times New Roman" panose="02020603050405020304" pitchFamily="18" charset="0"/>
                        </a:rPr>
                        <a:t>3. Hắn ho khẽ một tiếng, bước từng bước dài ra sân.</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pPr algn="just" fontAlgn="ctr"/>
                      <a:endParaRPr lang="vi-VN" sz="2400">
                        <a:effectLst/>
                        <a:latin typeface="Times New Roman" panose="02020603050405020304" pitchFamily="18" charset="0"/>
                        <a:cs typeface="Times New Roman" panose="02020603050405020304" pitchFamily="18" charset="0"/>
                      </a:endParaRP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vi-VN" sz="2400" dirty="0">
                          <a:effectLst/>
                          <a:latin typeface="Times New Roman" panose="02020603050405020304" pitchFamily="18" charset="0"/>
                          <a:cs typeface="Times New Roman" panose="02020603050405020304" pitchFamily="18" charset="0"/>
                        </a:rPr>
                        <a:t>c. Thể hiện thức bậc quan trọng của sự vật được nói đến.</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259264743"/>
                  </a:ext>
                </a:extLst>
              </a:tr>
              <a:tr h="836380">
                <a:tc>
                  <a:txBody>
                    <a:bodyPr/>
                    <a:lstStyle/>
                    <a:p>
                      <a:pPr algn="just" fontAlgn="ctr"/>
                      <a:r>
                        <a:rPr lang="en-SG" sz="2400" dirty="0">
                          <a:effectLst/>
                          <a:latin typeface="Times New Roman" panose="02020603050405020304" pitchFamily="18" charset="0"/>
                          <a:cs typeface="Times New Roman" panose="02020603050405020304" pitchFamily="18" charset="0"/>
                        </a:rPr>
                        <a:t>4. </a:t>
                      </a:r>
                      <a:r>
                        <a:rPr lang="en-SG" sz="2400" dirty="0" err="1">
                          <a:effectLst/>
                          <a:latin typeface="Times New Roman" panose="02020603050405020304" pitchFamily="18" charset="0"/>
                          <a:cs typeface="Times New Roman" panose="02020603050405020304" pitchFamily="18" charset="0"/>
                        </a:rPr>
                        <a:t>Trong</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tay</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đủ</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cả</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quản</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bút</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lọ</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mực</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giấy</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trắng</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và</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giấy</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thấm</a:t>
                      </a:r>
                      <a:r>
                        <a:rPr lang="en-SG" sz="2400" dirty="0">
                          <a:effectLst/>
                          <a:latin typeface="Times New Roman" panose="02020603050405020304" pitchFamily="18" charset="0"/>
                          <a:cs typeface="Times New Roman" panose="02020603050405020304" pitchFamily="18" charset="0"/>
                        </a:rPr>
                        <a:t>.</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pPr algn="just" fontAlgn="ctr"/>
                      <a:endParaRPr lang="en-SG" sz="2400" dirty="0">
                        <a:effectLst/>
                        <a:latin typeface="Times New Roman" panose="02020603050405020304" pitchFamily="18" charset="0"/>
                        <a:cs typeface="Times New Roman" panose="02020603050405020304" pitchFamily="18" charset="0"/>
                      </a:endParaRP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en-SG" sz="2400" dirty="0">
                          <a:effectLst/>
                          <a:latin typeface="Times New Roman" panose="02020603050405020304" pitchFamily="18" charset="0"/>
                          <a:cs typeface="Times New Roman" panose="02020603050405020304" pitchFamily="18" charset="0"/>
                        </a:rPr>
                        <a:t>d. </a:t>
                      </a:r>
                      <a:r>
                        <a:rPr lang="en-SG" sz="2400" dirty="0" err="1">
                          <a:effectLst/>
                          <a:latin typeface="Times New Roman" panose="02020603050405020304" pitchFamily="18" charset="0"/>
                          <a:cs typeface="Times New Roman" panose="02020603050405020304" pitchFamily="18" charset="0"/>
                        </a:rPr>
                        <a:t>Tạo</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nhịp</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điệu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mềm</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mại</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uyển</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chuyển</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cho</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câu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nói</a:t>
                      </a:r>
                      <a:r>
                        <a:rPr lang="en-SG" sz="2400" dirty="0">
                          <a:effectLst/>
                          <a:latin typeface="Times New Roman" panose="02020603050405020304" pitchFamily="18" charset="0"/>
                          <a:cs typeface="Times New Roman" panose="02020603050405020304" pitchFamily="18" charset="0"/>
                        </a:rPr>
                        <a:t>.</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4191482352"/>
                  </a:ext>
                </a:extLst>
              </a:tr>
            </a:tbl>
          </a:graphicData>
        </a:graphic>
      </p:graphicFrame>
      <p:cxnSp>
        <p:nvCxnSpPr>
          <p:cNvPr id="8" name="Straight Connector 7">
            <a:extLst>
              <a:ext uri="{FF2B5EF4-FFF2-40B4-BE49-F238E27FC236}">
                <a16:creationId xmlns="" xmlns:a16="http://schemas.microsoft.com/office/drawing/2014/main" id="{8EC4F766-42FA-41D4-A46D-24F54EBAB663}"/>
              </a:ext>
            </a:extLst>
          </p:cNvPr>
          <p:cNvCxnSpPr/>
          <p:nvPr/>
        </p:nvCxnSpPr>
        <p:spPr>
          <a:xfrm>
            <a:off x="5669280" y="2872292"/>
            <a:ext cx="1635162" cy="828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1D090940-B926-46D4-95B7-4938D6210246}"/>
              </a:ext>
            </a:extLst>
          </p:cNvPr>
          <p:cNvCxnSpPr>
            <a:cxnSpLocks/>
          </p:cNvCxnSpPr>
          <p:nvPr/>
        </p:nvCxnSpPr>
        <p:spPr>
          <a:xfrm>
            <a:off x="5669280" y="3700631"/>
            <a:ext cx="1635162" cy="2022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8E05465-79D1-4E85-9D26-FDDFFA2E1713}"/>
              </a:ext>
            </a:extLst>
          </p:cNvPr>
          <p:cNvCxnSpPr>
            <a:cxnSpLocks/>
          </p:cNvCxnSpPr>
          <p:nvPr/>
        </p:nvCxnSpPr>
        <p:spPr>
          <a:xfrm flipV="1">
            <a:off x="5669280" y="2872292"/>
            <a:ext cx="1635162" cy="185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B9D0F3C9-8B47-4065-9A9A-EF6C0146F620}"/>
              </a:ext>
            </a:extLst>
          </p:cNvPr>
          <p:cNvCxnSpPr>
            <a:cxnSpLocks/>
          </p:cNvCxnSpPr>
          <p:nvPr/>
        </p:nvCxnSpPr>
        <p:spPr>
          <a:xfrm flipV="1">
            <a:off x="5669280" y="4722607"/>
            <a:ext cx="1635162" cy="10004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3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DFE06431-3C11-403D-B9AF-62F510C57D70}"/>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600" dirty="0"/>
          </a:p>
        </p:txBody>
      </p:sp>
      <p:pic>
        <p:nvPicPr>
          <p:cNvPr id="5" name="PA_图片 4">
            <a:extLst>
              <a:ext uri="{FF2B5EF4-FFF2-40B4-BE49-F238E27FC236}">
                <a16:creationId xmlns="" xmlns:a16="http://schemas.microsoft.com/office/drawing/2014/main" id="{2EC586BD-A6DB-4CFB-A5F3-4E8614A7D5C0}"/>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43286" t="48571" b="17381"/>
          <a:stretch/>
        </p:blipFill>
        <p:spPr>
          <a:xfrm>
            <a:off x="1275835" y="727882"/>
            <a:ext cx="2779802" cy="971823"/>
          </a:xfrm>
          <a:prstGeom prst="rect">
            <a:avLst/>
          </a:prstGeom>
        </p:spPr>
      </p:pic>
      <p:sp>
        <p:nvSpPr>
          <p:cNvPr id="6" name="TextBox 5">
            <a:extLst>
              <a:ext uri="{FF2B5EF4-FFF2-40B4-BE49-F238E27FC236}">
                <a16:creationId xmlns="" xmlns:a16="http://schemas.microsoft.com/office/drawing/2014/main" id="{47B6688A-D8EF-4099-BD07-140A84C4C291}"/>
              </a:ext>
            </a:extLst>
          </p:cNvPr>
          <p:cNvSpPr txBox="1"/>
          <p:nvPr/>
        </p:nvSpPr>
        <p:spPr>
          <a:xfrm>
            <a:off x="1592131" y="938715"/>
            <a:ext cx="2452743" cy="584775"/>
          </a:xfrm>
          <a:prstGeom prst="rect">
            <a:avLst/>
          </a:prstGeom>
          <a:noFill/>
        </p:spPr>
        <p:txBody>
          <a:bodyPr wrap="square" rtlCol="0">
            <a:spAutoFit/>
          </a:bodyPr>
          <a:lstStyle/>
          <a:p>
            <a:pPr algn="ct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Mật</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th</a:t>
            </a:r>
            <a:r>
              <a:rPr lang="vi-VN"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ư</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2</a:t>
            </a:r>
          </a:p>
        </p:txBody>
      </p:sp>
      <p:sp>
        <p:nvSpPr>
          <p:cNvPr id="7" name="Rectangle 6">
            <a:extLst>
              <a:ext uri="{FF2B5EF4-FFF2-40B4-BE49-F238E27FC236}">
                <a16:creationId xmlns="" xmlns:a16="http://schemas.microsoft.com/office/drawing/2014/main" id="{3DE3BA37-7853-4F16-90ED-8E28791A1182}"/>
              </a:ext>
            </a:extLst>
          </p:cNvPr>
          <p:cNvSpPr/>
          <p:nvPr/>
        </p:nvSpPr>
        <p:spPr>
          <a:xfrm>
            <a:off x="4242603" y="738768"/>
            <a:ext cx="6673562" cy="954107"/>
          </a:xfrm>
          <a:prstGeom prst="rect">
            <a:avLst/>
          </a:prstGeom>
        </p:spPr>
        <p:txBody>
          <a:bodyPr wrap="square">
            <a:spAutoFit/>
          </a:bodyPr>
          <a:lstStyle/>
          <a:p>
            <a:pPr algn="ctr"/>
            <a:r>
              <a:rPr lang="vi-VN" sz="2800" b="1" i="1" dirty="0">
                <a:solidFill>
                  <a:srgbClr val="333333"/>
                </a:solidFill>
                <a:latin typeface="+mj-lt"/>
              </a:rPr>
              <a:t>Giải thích lý do sắp xếp trật tự từ trong những bộ phận câu và câu in đậm dưới đây</a:t>
            </a:r>
            <a:endParaRPr lang="en-SG" sz="2800" b="1" i="1" dirty="0">
              <a:latin typeface="+mj-lt"/>
            </a:endParaRPr>
          </a:p>
        </p:txBody>
      </p:sp>
      <p:sp>
        <p:nvSpPr>
          <p:cNvPr id="8" name="Rectangle 7">
            <a:extLst>
              <a:ext uri="{FF2B5EF4-FFF2-40B4-BE49-F238E27FC236}">
                <a16:creationId xmlns="" xmlns:a16="http://schemas.microsoft.com/office/drawing/2014/main" id="{8672030A-31AF-4861-AD89-EB0FEB96B454}"/>
              </a:ext>
            </a:extLst>
          </p:cNvPr>
          <p:cNvSpPr/>
          <p:nvPr/>
        </p:nvSpPr>
        <p:spPr>
          <a:xfrm>
            <a:off x="735106" y="2307776"/>
            <a:ext cx="10657242" cy="1200329"/>
          </a:xfrm>
          <a:prstGeom prst="rect">
            <a:avLst/>
          </a:prstGeom>
        </p:spPr>
        <p:txBody>
          <a:bodyPr wrap="square">
            <a:spAutoFit/>
          </a:bodyPr>
          <a:lstStyle/>
          <a:p>
            <a:pPr algn="just"/>
            <a:r>
              <a:rPr lang="vi-VN" sz="2400" i="1" dirty="0">
                <a:solidFill>
                  <a:srgbClr val="333333"/>
                </a:solidFill>
                <a:latin typeface="+mj-lt"/>
              </a:rPr>
              <a:t>a. Lịch sử ta đã có nhiều cuộc kháng chiến vĩ đại chứng tỏ tinh thần yêu nước của dân ta. Chúng ta có quyền tự hào vì những trang lịch sử vẻ vang thời đại </a:t>
            </a:r>
            <a:r>
              <a:rPr lang="vi-VN" sz="2400" b="1" i="1" dirty="0">
                <a:solidFill>
                  <a:srgbClr val="0070C0"/>
                </a:solidFill>
                <a:latin typeface="+mj-lt"/>
              </a:rPr>
              <a:t>Bà Trưng, Bà Triệu, Trần Hưng Đạo, Lê Lợi, Quang Trung…</a:t>
            </a:r>
            <a:endParaRPr lang="en-SG" sz="2400" i="1" dirty="0">
              <a:solidFill>
                <a:srgbClr val="0070C0"/>
              </a:solidFill>
              <a:latin typeface="+mj-lt"/>
            </a:endParaRPr>
          </a:p>
        </p:txBody>
      </p:sp>
      <p:sp>
        <p:nvSpPr>
          <p:cNvPr id="9" name="Rectangle 8">
            <a:extLst>
              <a:ext uri="{FF2B5EF4-FFF2-40B4-BE49-F238E27FC236}">
                <a16:creationId xmlns="" xmlns:a16="http://schemas.microsoft.com/office/drawing/2014/main" id="{4B48CF01-29AA-46A2-8116-96F4C9C227A1}"/>
              </a:ext>
            </a:extLst>
          </p:cNvPr>
          <p:cNvSpPr/>
          <p:nvPr/>
        </p:nvSpPr>
        <p:spPr>
          <a:xfrm>
            <a:off x="735106" y="3769387"/>
            <a:ext cx="6096000" cy="830997"/>
          </a:xfrm>
          <a:prstGeom prst="rect">
            <a:avLst/>
          </a:prstGeom>
        </p:spPr>
        <p:txBody>
          <a:bodyPr>
            <a:spAutoFit/>
          </a:bodyPr>
          <a:lstStyle/>
          <a:p>
            <a:r>
              <a:rPr lang="vi-VN" sz="2400" i="1" dirty="0">
                <a:solidFill>
                  <a:srgbClr val="333333"/>
                </a:solidFill>
                <a:latin typeface="+mj-lt"/>
              </a:rPr>
              <a:t>b. </a:t>
            </a:r>
            <a:r>
              <a:rPr lang="vi-VN" sz="2400" b="1" i="1" dirty="0">
                <a:solidFill>
                  <a:srgbClr val="0070C0"/>
                </a:solidFill>
                <a:latin typeface="+mj-lt"/>
              </a:rPr>
              <a:t>Đẹp vô cùng Tổ quốc ta ơi! </a:t>
            </a:r>
            <a:r>
              <a:rPr lang="vi-VN" sz="2400" i="1" dirty="0">
                <a:solidFill>
                  <a:srgbClr val="333333"/>
                </a:solidFill>
                <a:latin typeface="+mj-lt"/>
              </a:rPr>
              <a:t>(1)</a:t>
            </a:r>
            <a:r>
              <a:rPr lang="vi-VN" sz="2400" i="1" dirty="0">
                <a:latin typeface="+mj-lt"/>
              </a:rPr>
              <a:t/>
            </a:r>
            <a:br>
              <a:rPr lang="vi-VN" sz="2400" i="1" dirty="0">
                <a:latin typeface="+mj-lt"/>
              </a:rPr>
            </a:br>
            <a:r>
              <a:rPr lang="vi-VN" sz="2400" i="1" dirty="0">
                <a:solidFill>
                  <a:srgbClr val="333333"/>
                </a:solidFill>
                <a:latin typeface="+mj-lt"/>
              </a:rPr>
              <a:t>Rừng cọ đồi chè, đồng xanh ngào ngạt </a:t>
            </a:r>
            <a:endParaRPr lang="en-SG" sz="2400" i="1" dirty="0">
              <a:latin typeface="+mj-lt"/>
            </a:endParaRPr>
          </a:p>
        </p:txBody>
      </p:sp>
      <p:sp>
        <p:nvSpPr>
          <p:cNvPr id="10" name="Rectangle 9">
            <a:extLst>
              <a:ext uri="{FF2B5EF4-FFF2-40B4-BE49-F238E27FC236}">
                <a16:creationId xmlns="" xmlns:a16="http://schemas.microsoft.com/office/drawing/2014/main" id="{3F8F72C9-7BBB-46A9-B122-7BE9B8B8FE4E}"/>
              </a:ext>
            </a:extLst>
          </p:cNvPr>
          <p:cNvSpPr/>
          <p:nvPr/>
        </p:nvSpPr>
        <p:spPr>
          <a:xfrm>
            <a:off x="6578301" y="3769387"/>
            <a:ext cx="6096000" cy="830997"/>
          </a:xfrm>
          <a:prstGeom prst="rect">
            <a:avLst/>
          </a:prstGeom>
        </p:spPr>
        <p:txBody>
          <a:bodyPr>
            <a:spAutoFit/>
          </a:bodyPr>
          <a:lstStyle/>
          <a:p>
            <a:r>
              <a:rPr lang="vi-VN" sz="2400" i="1" dirty="0">
                <a:solidFill>
                  <a:srgbClr val="333333"/>
                </a:solidFill>
                <a:latin typeface="+mj-lt"/>
              </a:rPr>
              <a:t>Nắng chói sông Lô, </a:t>
            </a:r>
            <a:r>
              <a:rPr lang="vi-VN" sz="2400" b="1" i="1" dirty="0">
                <a:solidFill>
                  <a:srgbClr val="0070C0"/>
                </a:solidFill>
                <a:latin typeface="+mj-lt"/>
              </a:rPr>
              <a:t>hò ô tiếng hát </a:t>
            </a:r>
            <a:r>
              <a:rPr lang="vi-VN" sz="2400" i="1" dirty="0">
                <a:solidFill>
                  <a:srgbClr val="333333"/>
                </a:solidFill>
                <a:latin typeface="+mj-lt"/>
              </a:rPr>
              <a:t>(2)</a:t>
            </a:r>
            <a:r>
              <a:rPr lang="vi-VN" sz="2400" i="1" dirty="0">
                <a:latin typeface="+mj-lt"/>
              </a:rPr>
              <a:t/>
            </a:r>
            <a:br>
              <a:rPr lang="vi-VN" sz="2400" i="1" dirty="0">
                <a:latin typeface="+mj-lt"/>
              </a:rPr>
            </a:br>
            <a:r>
              <a:rPr lang="vi-VN" sz="2400" i="1" dirty="0">
                <a:solidFill>
                  <a:srgbClr val="333333"/>
                </a:solidFill>
                <a:latin typeface="+mj-lt"/>
              </a:rPr>
              <a:t>Chuyến phà dào dạt bến nước Bình Ca</a:t>
            </a:r>
            <a:endParaRPr lang="en-SG" sz="2400" i="1" dirty="0">
              <a:latin typeface="+mj-lt"/>
            </a:endParaRPr>
          </a:p>
        </p:txBody>
      </p:sp>
      <p:sp>
        <p:nvSpPr>
          <p:cNvPr id="11" name="Rectangle 10">
            <a:extLst>
              <a:ext uri="{FF2B5EF4-FFF2-40B4-BE49-F238E27FC236}">
                <a16:creationId xmlns="" xmlns:a16="http://schemas.microsoft.com/office/drawing/2014/main" id="{D36C8AAF-8532-4553-997E-7102F260463B}"/>
              </a:ext>
            </a:extLst>
          </p:cNvPr>
          <p:cNvSpPr/>
          <p:nvPr/>
        </p:nvSpPr>
        <p:spPr>
          <a:xfrm>
            <a:off x="735106" y="4832078"/>
            <a:ext cx="10657242" cy="1200329"/>
          </a:xfrm>
          <a:prstGeom prst="rect">
            <a:avLst/>
          </a:prstGeom>
        </p:spPr>
        <p:txBody>
          <a:bodyPr wrap="square">
            <a:spAutoFit/>
          </a:bodyPr>
          <a:lstStyle/>
          <a:p>
            <a:pPr algn="just"/>
            <a:r>
              <a:rPr lang="vi-VN" sz="2400" i="1" dirty="0">
                <a:solidFill>
                  <a:srgbClr val="333333"/>
                </a:solidFill>
                <a:latin typeface="+mj-lt"/>
              </a:rPr>
              <a:t>c.- Ấy cũng may cho cô, vơ vẩn mãi ở ngoài phố thế này mà gặp mật thám hay đội con gái thì khốn.</a:t>
            </a:r>
            <a:endParaRPr lang="en-SG" sz="2400" i="1" dirty="0">
              <a:solidFill>
                <a:srgbClr val="333333"/>
              </a:solidFill>
              <a:latin typeface="+mj-lt"/>
            </a:endParaRPr>
          </a:p>
          <a:p>
            <a:pPr algn="just"/>
            <a:r>
              <a:rPr lang="vi-VN" sz="2400" i="1" dirty="0">
                <a:solidFill>
                  <a:srgbClr val="333333"/>
                </a:solidFill>
                <a:latin typeface="+mj-lt"/>
              </a:rPr>
              <a:t>- </a:t>
            </a:r>
            <a:r>
              <a:rPr lang="vi-VN" sz="2400" b="1" i="1" dirty="0">
                <a:solidFill>
                  <a:srgbClr val="0070C0"/>
                </a:solidFill>
                <a:latin typeface="+mj-lt"/>
              </a:rPr>
              <a:t>Mật thám tôi cũng chả sợ, đội con gái tôi cũng chả cần.</a:t>
            </a:r>
            <a:endParaRPr lang="en-SG" sz="2400" b="1" i="1" dirty="0">
              <a:solidFill>
                <a:srgbClr val="0070C0"/>
              </a:solidFill>
              <a:latin typeface="+mj-lt"/>
            </a:endParaRPr>
          </a:p>
        </p:txBody>
      </p:sp>
    </p:spTree>
    <p:extLst>
      <p:ext uri="{BB962C8B-B14F-4D97-AF65-F5344CB8AC3E}">
        <p14:creationId xmlns:p14="http://schemas.microsoft.com/office/powerpoint/2010/main" val="1489895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2A0508C9-B95A-4B51-9A6A-0668F1D591E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图片 3">
            <a:extLst>
              <a:ext uri="{FF2B5EF4-FFF2-40B4-BE49-F238E27FC236}">
                <a16:creationId xmlns="" xmlns:a16="http://schemas.microsoft.com/office/drawing/2014/main" id="{44DFFCC5-91B4-44FC-9A86-D4B5E095DE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6484" y="677731"/>
            <a:ext cx="1527167" cy="2803606"/>
          </a:xfrm>
          <a:prstGeom prst="rect">
            <a:avLst/>
          </a:prstGeom>
        </p:spPr>
      </p:pic>
      <p:sp>
        <p:nvSpPr>
          <p:cNvPr id="4" name="Rectangle 3">
            <a:extLst>
              <a:ext uri="{FF2B5EF4-FFF2-40B4-BE49-F238E27FC236}">
                <a16:creationId xmlns="" xmlns:a16="http://schemas.microsoft.com/office/drawing/2014/main" id="{C647391D-0A90-41F5-8546-62C2EC6DD2A2}"/>
              </a:ext>
            </a:extLst>
          </p:cNvPr>
          <p:cNvSpPr/>
          <p:nvPr/>
        </p:nvSpPr>
        <p:spPr>
          <a:xfrm>
            <a:off x="2786230" y="855495"/>
            <a:ext cx="8283389" cy="2554545"/>
          </a:xfrm>
          <a:prstGeom prst="rect">
            <a:avLst/>
          </a:prstGeom>
        </p:spPr>
        <p:txBody>
          <a:bodyPr wrap="square">
            <a:spAutoFit/>
          </a:bodyPr>
          <a:lstStyle/>
          <a:p>
            <a:pPr algn="just"/>
            <a:r>
              <a:rPr lang="vi-VN" sz="3200" i="1" dirty="0">
                <a:solidFill>
                  <a:srgbClr val="333333"/>
                </a:solidFill>
                <a:latin typeface="+mj-lt"/>
              </a:rPr>
              <a:t>a. Lịch sử ta đã có nhiều cuộc kháng chiến vĩ đại chứng tỏ tinh thần yêu nước của dân ta. Chúng ta có quyền tự hào vì những trang lịch sử vẻ vang thời đại </a:t>
            </a:r>
            <a:r>
              <a:rPr lang="vi-VN" sz="3200" b="1" i="1" dirty="0">
                <a:solidFill>
                  <a:srgbClr val="0070C0"/>
                </a:solidFill>
                <a:latin typeface="+mj-lt"/>
              </a:rPr>
              <a:t>Bà Trưng, Bà Triệu, Trần Hưng Đạo, Lê Lợi, Quang Trung…</a:t>
            </a:r>
            <a:endParaRPr lang="en-SG" sz="3200" i="1" dirty="0">
              <a:solidFill>
                <a:srgbClr val="0070C0"/>
              </a:solidFill>
              <a:latin typeface="+mj-lt"/>
            </a:endParaRPr>
          </a:p>
        </p:txBody>
      </p:sp>
      <p:sp>
        <p:nvSpPr>
          <p:cNvPr id="5" name="Rectangle 4">
            <a:extLst>
              <a:ext uri="{FF2B5EF4-FFF2-40B4-BE49-F238E27FC236}">
                <a16:creationId xmlns="" xmlns:a16="http://schemas.microsoft.com/office/drawing/2014/main" id="{AA7F772B-4CDE-413B-A337-7D2083A6CC1C}"/>
              </a:ext>
            </a:extLst>
          </p:cNvPr>
          <p:cNvSpPr/>
          <p:nvPr/>
        </p:nvSpPr>
        <p:spPr>
          <a:xfrm>
            <a:off x="2226833" y="4504329"/>
            <a:ext cx="8078994" cy="1077218"/>
          </a:xfrm>
          <a:prstGeom prst="rect">
            <a:avLst/>
          </a:prstGeom>
        </p:spPr>
        <p:txBody>
          <a:bodyPr wrap="square">
            <a:spAutoFit/>
          </a:bodyPr>
          <a:lstStyle/>
          <a:p>
            <a:pPr algn="ctr"/>
            <a:r>
              <a:rPr lang="vi-VN" sz="3200" b="1" dirty="0">
                <a:solidFill>
                  <a:srgbClr val="FF0000"/>
                </a:solidFill>
                <a:latin typeface="+mj-lt"/>
                <a:sym typeface="Wingdings" panose="05000000000000000000" pitchFamily="2" charset="2"/>
              </a:rPr>
              <a:t></a:t>
            </a:r>
            <a:r>
              <a:rPr lang="vi-VN" sz="3200" b="1" dirty="0">
                <a:solidFill>
                  <a:srgbClr val="FF0000"/>
                </a:solidFill>
                <a:latin typeface="+mj-lt"/>
              </a:rPr>
              <a:t> Kể tên các vị anh hùng theo thứ tự xuất hiện của các vị ấy trong lịch sử dân tộc.</a:t>
            </a:r>
            <a:endParaRPr lang="en-SG" sz="3200" b="1" dirty="0">
              <a:solidFill>
                <a:srgbClr val="FF0000"/>
              </a:solidFill>
              <a:latin typeface="+mj-lt"/>
            </a:endParaRPr>
          </a:p>
        </p:txBody>
      </p:sp>
    </p:spTree>
    <p:extLst>
      <p:ext uri="{BB962C8B-B14F-4D97-AF65-F5344CB8AC3E}">
        <p14:creationId xmlns:p14="http://schemas.microsoft.com/office/powerpoint/2010/main" val="100081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2A0508C9-B95A-4B51-9A6A-0668F1D591E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图片 3">
            <a:extLst>
              <a:ext uri="{FF2B5EF4-FFF2-40B4-BE49-F238E27FC236}">
                <a16:creationId xmlns="" xmlns:a16="http://schemas.microsoft.com/office/drawing/2014/main" id="{44DFFCC5-91B4-44FC-9A86-D4B5E095DE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18018" y="774549"/>
            <a:ext cx="1123259" cy="2062103"/>
          </a:xfrm>
          <a:prstGeom prst="rect">
            <a:avLst/>
          </a:prstGeom>
        </p:spPr>
      </p:pic>
      <p:sp>
        <p:nvSpPr>
          <p:cNvPr id="4" name="Rectangle 3">
            <a:extLst>
              <a:ext uri="{FF2B5EF4-FFF2-40B4-BE49-F238E27FC236}">
                <a16:creationId xmlns="" xmlns:a16="http://schemas.microsoft.com/office/drawing/2014/main" id="{C647391D-0A90-41F5-8546-62C2EC6DD2A2}"/>
              </a:ext>
            </a:extLst>
          </p:cNvPr>
          <p:cNvSpPr/>
          <p:nvPr/>
        </p:nvSpPr>
        <p:spPr>
          <a:xfrm>
            <a:off x="3112127" y="899679"/>
            <a:ext cx="8283389" cy="2062103"/>
          </a:xfrm>
          <a:prstGeom prst="rect">
            <a:avLst/>
          </a:prstGeom>
        </p:spPr>
        <p:txBody>
          <a:bodyPr wrap="square">
            <a:spAutoFit/>
          </a:bodyPr>
          <a:lstStyle/>
          <a:p>
            <a:pPr algn="just"/>
            <a:r>
              <a:rPr lang="vi-VN" sz="3200" i="1" dirty="0">
                <a:solidFill>
                  <a:srgbClr val="333333"/>
                </a:solidFill>
                <a:latin typeface="+mj-lt"/>
              </a:rPr>
              <a:t>b. </a:t>
            </a:r>
            <a:r>
              <a:rPr lang="vi-VN" sz="3200" b="1" i="1" dirty="0">
                <a:solidFill>
                  <a:srgbClr val="0070C0"/>
                </a:solidFill>
                <a:latin typeface="+mj-lt"/>
              </a:rPr>
              <a:t>Đẹp vô cùng Tổ quốc ta ơi! </a:t>
            </a:r>
            <a:r>
              <a:rPr lang="vi-VN" sz="3200" i="1" dirty="0">
                <a:solidFill>
                  <a:srgbClr val="333333"/>
                </a:solidFill>
                <a:latin typeface="+mj-lt"/>
              </a:rPr>
              <a:t>(1)</a:t>
            </a:r>
            <a:endParaRPr lang="en-SG" sz="3200" i="1" dirty="0">
              <a:solidFill>
                <a:srgbClr val="333333"/>
              </a:solidFill>
              <a:latin typeface="+mj-lt"/>
            </a:endParaRPr>
          </a:p>
          <a:p>
            <a:pPr algn="just"/>
            <a:r>
              <a:rPr lang="vi-VN" sz="3200" i="1" dirty="0">
                <a:solidFill>
                  <a:srgbClr val="333333"/>
                </a:solidFill>
                <a:latin typeface="+mj-lt"/>
              </a:rPr>
              <a:t>Rừng cọ đồi chè, đồng xanh ngào ngạt </a:t>
            </a:r>
            <a:endParaRPr lang="en-SG" sz="3200" i="1" dirty="0">
              <a:solidFill>
                <a:srgbClr val="333333"/>
              </a:solidFill>
              <a:latin typeface="+mj-lt"/>
            </a:endParaRPr>
          </a:p>
          <a:p>
            <a:pPr algn="just"/>
            <a:r>
              <a:rPr lang="vi-VN" sz="3200" i="1" dirty="0">
                <a:solidFill>
                  <a:srgbClr val="333333"/>
                </a:solidFill>
                <a:latin typeface="+mj-lt"/>
              </a:rPr>
              <a:t>Nắng chói sông Lô, </a:t>
            </a:r>
            <a:r>
              <a:rPr lang="vi-VN" sz="3200" b="1" i="1" dirty="0">
                <a:solidFill>
                  <a:srgbClr val="0070C0"/>
                </a:solidFill>
                <a:latin typeface="+mj-lt"/>
              </a:rPr>
              <a:t>hò ô tiếng hát </a:t>
            </a:r>
            <a:r>
              <a:rPr lang="vi-VN" sz="3200" i="1" dirty="0">
                <a:solidFill>
                  <a:srgbClr val="333333"/>
                </a:solidFill>
                <a:latin typeface="+mj-lt"/>
              </a:rPr>
              <a:t>(2)</a:t>
            </a:r>
            <a:endParaRPr lang="en-SG" sz="3200" i="1" dirty="0">
              <a:solidFill>
                <a:srgbClr val="333333"/>
              </a:solidFill>
              <a:latin typeface="+mj-lt"/>
            </a:endParaRPr>
          </a:p>
          <a:p>
            <a:pPr algn="just"/>
            <a:r>
              <a:rPr lang="vi-VN" sz="3200" i="1" dirty="0">
                <a:solidFill>
                  <a:srgbClr val="333333"/>
                </a:solidFill>
                <a:latin typeface="+mj-lt"/>
              </a:rPr>
              <a:t>Chuyến phà dào dạt bến nước Bình Ca</a:t>
            </a:r>
            <a:endParaRPr lang="en-SG" sz="3200" i="1" dirty="0">
              <a:latin typeface="+mj-lt"/>
            </a:endParaRPr>
          </a:p>
        </p:txBody>
      </p:sp>
      <p:sp>
        <p:nvSpPr>
          <p:cNvPr id="5" name="Rectangle 4">
            <a:extLst>
              <a:ext uri="{FF2B5EF4-FFF2-40B4-BE49-F238E27FC236}">
                <a16:creationId xmlns="" xmlns:a16="http://schemas.microsoft.com/office/drawing/2014/main" id="{AA7F772B-4CDE-413B-A337-7D2083A6CC1C}"/>
              </a:ext>
            </a:extLst>
          </p:cNvPr>
          <p:cNvSpPr/>
          <p:nvPr/>
        </p:nvSpPr>
        <p:spPr>
          <a:xfrm>
            <a:off x="1202866" y="3377092"/>
            <a:ext cx="9823722" cy="1569660"/>
          </a:xfrm>
          <a:prstGeom prst="rect">
            <a:avLst/>
          </a:prstGeom>
        </p:spPr>
        <p:txBody>
          <a:bodyPr wrap="square">
            <a:spAutoFit/>
          </a:bodyPr>
          <a:lstStyle/>
          <a:p>
            <a:pPr marL="457200" indent="-457200" algn="just">
              <a:buFont typeface="Wingdings" panose="05000000000000000000" pitchFamily="2" charset="2"/>
              <a:buChar char="è"/>
            </a:pPr>
            <a:r>
              <a:rPr lang="vi-VN" sz="3200" dirty="0">
                <a:solidFill>
                  <a:srgbClr val="FF0000"/>
                </a:solidFill>
                <a:latin typeface="Times New Roman" panose="02020603050405020304" pitchFamily="18" charset="0"/>
                <a:cs typeface="Times New Roman" panose="02020603050405020304" pitchFamily="18" charset="0"/>
              </a:rPr>
              <a:t>(1) Nhấn mạnh cái đẹp của Tổ quốc Việt Nam mới giải phóng đang trên đà xây dựng, phát triển và cảm xúc của nhà thơ.</a:t>
            </a:r>
            <a:endParaRPr lang="en-SG"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94B34F96-70BE-4864-A409-DD4083595284}"/>
              </a:ext>
            </a:extLst>
          </p:cNvPr>
          <p:cNvSpPr/>
          <p:nvPr/>
        </p:nvSpPr>
        <p:spPr>
          <a:xfrm>
            <a:off x="1193901" y="5207682"/>
            <a:ext cx="9823722" cy="1077218"/>
          </a:xfrm>
          <a:prstGeom prst="rect">
            <a:avLst/>
          </a:prstGeom>
        </p:spPr>
        <p:txBody>
          <a:bodyPr wrap="square">
            <a:spAutoFit/>
          </a:bodyPr>
          <a:lstStyle/>
          <a:p>
            <a:pPr marL="457200" indent="-457200" algn="just">
              <a:buFont typeface="Wingdings" panose="05000000000000000000" pitchFamily="2" charset="2"/>
              <a:buChar char="è"/>
            </a:pPr>
            <a:r>
              <a:rPr lang="en-SG"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(2) Gieo vần (ô và át), tạo sự hài hòa về ngữ âm trong câu thơ và gợi sự mênh mang của sông nước.</a:t>
            </a:r>
            <a:endParaRPr lang="en-SG"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3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633C2DC5-7679-419C-A853-8A311A7F6A9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图片 8">
            <a:extLst>
              <a:ext uri="{FF2B5EF4-FFF2-40B4-BE49-F238E27FC236}">
                <a16:creationId xmlns="" xmlns:a16="http://schemas.microsoft.com/office/drawing/2014/main" id="{82A7D7D9-7F88-4F68-90FE-1DC4B511C105}"/>
              </a:ext>
            </a:extLst>
          </p:cNvPr>
          <p:cNvPicPr>
            <a:picLocks noChangeAspect="1"/>
          </p:cNvPicPr>
          <p:nvPr/>
        </p:nvPicPr>
        <p:blipFill>
          <a:blip r:embed="rId2"/>
          <a:stretch>
            <a:fillRect/>
          </a:stretch>
        </p:blipFill>
        <p:spPr>
          <a:xfrm>
            <a:off x="4828852" y="1146336"/>
            <a:ext cx="2480961" cy="2167418"/>
          </a:xfrm>
          <a:prstGeom prst="rect">
            <a:avLst/>
          </a:prstGeom>
        </p:spPr>
      </p:pic>
      <p:sp>
        <p:nvSpPr>
          <p:cNvPr id="4" name="文本框 10">
            <a:extLst>
              <a:ext uri="{FF2B5EF4-FFF2-40B4-BE49-F238E27FC236}">
                <a16:creationId xmlns="" xmlns:a16="http://schemas.microsoft.com/office/drawing/2014/main" id="{369E4A1A-5D65-4D94-BA12-CBAAA925C004}"/>
              </a:ext>
            </a:extLst>
          </p:cNvPr>
          <p:cNvSpPr txBox="1"/>
          <p:nvPr/>
        </p:nvSpPr>
        <p:spPr>
          <a:xfrm>
            <a:off x="5096134" y="1684963"/>
            <a:ext cx="1987709" cy="905056"/>
          </a:xfrm>
          <a:prstGeom prst="rect">
            <a:avLst/>
          </a:prstGeom>
          <a:noFill/>
        </p:spPr>
        <p:txBody>
          <a:bodyPr wrap="square" rtlCol="0">
            <a:spAutoFit/>
          </a:bodyPr>
          <a:lstStyle/>
          <a:p>
            <a:pPr algn="ctr">
              <a:lnSpc>
                <a:spcPct val="150000"/>
              </a:lnSpc>
            </a:pPr>
            <a:r>
              <a:rPr lang="en-SG" altLang="zh-CN"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NÓ</a:t>
            </a:r>
            <a:endParaRPr lang="zh-CN" altLang="en-US"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5" name="图片 13">
            <a:extLst>
              <a:ext uri="{FF2B5EF4-FFF2-40B4-BE49-F238E27FC236}">
                <a16:creationId xmlns="" xmlns:a16="http://schemas.microsoft.com/office/drawing/2014/main" id="{B1291A45-0F81-4C52-A754-7D4C3F5B1EE1}"/>
              </a:ext>
            </a:extLst>
          </p:cNvPr>
          <p:cNvPicPr>
            <a:picLocks noChangeAspect="1"/>
          </p:cNvPicPr>
          <p:nvPr/>
        </p:nvPicPr>
        <p:blipFill>
          <a:blip r:embed="rId2"/>
          <a:stretch>
            <a:fillRect/>
          </a:stretch>
        </p:blipFill>
        <p:spPr>
          <a:xfrm>
            <a:off x="8121527" y="1262741"/>
            <a:ext cx="2480961" cy="2167418"/>
          </a:xfrm>
          <a:prstGeom prst="rect">
            <a:avLst/>
          </a:prstGeom>
        </p:spPr>
      </p:pic>
      <p:sp>
        <p:nvSpPr>
          <p:cNvPr id="6" name="文本框 14">
            <a:extLst>
              <a:ext uri="{FF2B5EF4-FFF2-40B4-BE49-F238E27FC236}">
                <a16:creationId xmlns="" xmlns:a16="http://schemas.microsoft.com/office/drawing/2014/main" id="{94979DB7-539D-4331-8DE7-094D8C729B45}"/>
              </a:ext>
            </a:extLst>
          </p:cNvPr>
          <p:cNvSpPr txBox="1"/>
          <p:nvPr/>
        </p:nvSpPr>
        <p:spPr>
          <a:xfrm>
            <a:off x="8388809" y="1806342"/>
            <a:ext cx="2027829" cy="823752"/>
          </a:xfrm>
          <a:prstGeom prst="rect">
            <a:avLst/>
          </a:prstGeom>
          <a:noFill/>
        </p:spPr>
        <p:txBody>
          <a:bodyPr wrap="square" rtlCol="0">
            <a:spAutoFit/>
          </a:bodyPr>
          <a:lstStyle/>
          <a:p>
            <a:pPr algn="ctr">
              <a:lnSpc>
                <a:spcPct val="150000"/>
              </a:lnSpc>
            </a:pPr>
            <a:r>
              <a:rPr lang="en-SG" altLang="zh-CN" sz="36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KHÔNG</a:t>
            </a:r>
            <a:endParaRPr lang="zh-CN" altLang="en-US" sz="36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7" name="图片 15">
            <a:extLst>
              <a:ext uri="{FF2B5EF4-FFF2-40B4-BE49-F238E27FC236}">
                <a16:creationId xmlns="" xmlns:a16="http://schemas.microsoft.com/office/drawing/2014/main" id="{9D9195A8-350A-4C88-932E-D17DA58F83A6}"/>
              </a:ext>
            </a:extLst>
          </p:cNvPr>
          <p:cNvPicPr>
            <a:picLocks noChangeAspect="1"/>
          </p:cNvPicPr>
          <p:nvPr/>
        </p:nvPicPr>
        <p:blipFill>
          <a:blip r:embed="rId2"/>
          <a:stretch>
            <a:fillRect/>
          </a:stretch>
        </p:blipFill>
        <p:spPr>
          <a:xfrm>
            <a:off x="6407231" y="3734816"/>
            <a:ext cx="2480961" cy="2167418"/>
          </a:xfrm>
          <a:prstGeom prst="rect">
            <a:avLst/>
          </a:prstGeom>
        </p:spPr>
      </p:pic>
      <p:sp>
        <p:nvSpPr>
          <p:cNvPr id="8" name="文本框 16">
            <a:extLst>
              <a:ext uri="{FF2B5EF4-FFF2-40B4-BE49-F238E27FC236}">
                <a16:creationId xmlns="" xmlns:a16="http://schemas.microsoft.com/office/drawing/2014/main" id="{4731A576-8E2D-45D2-9AC4-2EF0C64B75F7}"/>
              </a:ext>
            </a:extLst>
          </p:cNvPr>
          <p:cNvSpPr txBox="1"/>
          <p:nvPr/>
        </p:nvSpPr>
        <p:spPr>
          <a:xfrm>
            <a:off x="6674513" y="4273443"/>
            <a:ext cx="1987709" cy="905056"/>
          </a:xfrm>
          <a:prstGeom prst="rect">
            <a:avLst/>
          </a:prstGeom>
          <a:noFill/>
        </p:spPr>
        <p:txBody>
          <a:bodyPr wrap="square" rtlCol="0">
            <a:spAutoFit/>
          </a:bodyPr>
          <a:lstStyle/>
          <a:p>
            <a:pPr algn="ctr">
              <a:lnSpc>
                <a:spcPct val="150000"/>
              </a:lnSpc>
            </a:pPr>
            <a:r>
              <a:rPr lang="en-SG" altLang="zh-CN"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SAO</a:t>
            </a:r>
            <a:endParaRPr lang="zh-CN" altLang="en-US"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9" name="图片 8">
            <a:extLst>
              <a:ext uri="{FF2B5EF4-FFF2-40B4-BE49-F238E27FC236}">
                <a16:creationId xmlns="" xmlns:a16="http://schemas.microsoft.com/office/drawing/2014/main" id="{229B363A-D376-471E-87D7-D8977CB5CBE3}"/>
              </a:ext>
            </a:extLst>
          </p:cNvPr>
          <p:cNvPicPr>
            <a:picLocks noChangeAspect="1"/>
          </p:cNvPicPr>
          <p:nvPr/>
        </p:nvPicPr>
        <p:blipFill>
          <a:blip r:embed="rId2"/>
          <a:stretch>
            <a:fillRect/>
          </a:stretch>
        </p:blipFill>
        <p:spPr>
          <a:xfrm>
            <a:off x="1508080" y="1120064"/>
            <a:ext cx="2480961" cy="2167418"/>
          </a:xfrm>
          <a:prstGeom prst="rect">
            <a:avLst/>
          </a:prstGeom>
        </p:spPr>
      </p:pic>
      <p:sp>
        <p:nvSpPr>
          <p:cNvPr id="10" name="文本框 10">
            <a:extLst>
              <a:ext uri="{FF2B5EF4-FFF2-40B4-BE49-F238E27FC236}">
                <a16:creationId xmlns="" xmlns:a16="http://schemas.microsoft.com/office/drawing/2014/main" id="{A3B3CB00-D3CC-4ECB-A6C2-B48B19A38366}"/>
              </a:ext>
            </a:extLst>
          </p:cNvPr>
          <p:cNvSpPr txBox="1"/>
          <p:nvPr/>
        </p:nvSpPr>
        <p:spPr>
          <a:xfrm>
            <a:off x="1775362" y="1658691"/>
            <a:ext cx="1987709" cy="905056"/>
          </a:xfrm>
          <a:prstGeom prst="rect">
            <a:avLst/>
          </a:prstGeom>
          <a:noFill/>
        </p:spPr>
        <p:txBody>
          <a:bodyPr wrap="square" rtlCol="0">
            <a:spAutoFit/>
          </a:bodyPr>
          <a:lstStyle/>
          <a:p>
            <a:pPr algn="ctr">
              <a:lnSpc>
                <a:spcPct val="150000"/>
              </a:lnSpc>
            </a:pPr>
            <a:r>
              <a:rPr lang="en-SG" altLang="zh-CN"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BẢO</a:t>
            </a:r>
            <a:endParaRPr lang="zh-CN" altLang="en-US"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1" name="图片 15">
            <a:extLst>
              <a:ext uri="{FF2B5EF4-FFF2-40B4-BE49-F238E27FC236}">
                <a16:creationId xmlns="" xmlns:a16="http://schemas.microsoft.com/office/drawing/2014/main" id="{9D0286CA-0E9A-4B8E-BEFB-E344D4439068}"/>
              </a:ext>
            </a:extLst>
          </p:cNvPr>
          <p:cNvPicPr>
            <a:picLocks noChangeAspect="1"/>
          </p:cNvPicPr>
          <p:nvPr/>
        </p:nvPicPr>
        <p:blipFill>
          <a:blip r:embed="rId2"/>
          <a:stretch>
            <a:fillRect/>
          </a:stretch>
        </p:blipFill>
        <p:spPr>
          <a:xfrm>
            <a:off x="2934103" y="3745701"/>
            <a:ext cx="2480961" cy="2167418"/>
          </a:xfrm>
          <a:prstGeom prst="rect">
            <a:avLst/>
          </a:prstGeom>
        </p:spPr>
      </p:pic>
      <p:sp>
        <p:nvSpPr>
          <p:cNvPr id="12" name="文本框 16">
            <a:extLst>
              <a:ext uri="{FF2B5EF4-FFF2-40B4-BE49-F238E27FC236}">
                <a16:creationId xmlns="" xmlns:a16="http://schemas.microsoft.com/office/drawing/2014/main" id="{4763BAEC-B9AF-48B3-8F17-FE6B0EAB4F61}"/>
              </a:ext>
            </a:extLst>
          </p:cNvPr>
          <p:cNvSpPr txBox="1"/>
          <p:nvPr/>
        </p:nvSpPr>
        <p:spPr>
          <a:xfrm>
            <a:off x="3408213" y="4256644"/>
            <a:ext cx="1627665" cy="905056"/>
          </a:xfrm>
          <a:prstGeom prst="rect">
            <a:avLst/>
          </a:prstGeom>
          <a:noFill/>
        </p:spPr>
        <p:txBody>
          <a:bodyPr wrap="square" rtlCol="0">
            <a:spAutoFit/>
          </a:bodyPr>
          <a:lstStyle/>
          <a:p>
            <a:pPr algn="ctr">
              <a:lnSpc>
                <a:spcPct val="150000"/>
              </a:lnSpc>
            </a:pPr>
            <a:r>
              <a:rPr lang="en-SG" altLang="zh-CN"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ĐẾN</a:t>
            </a:r>
            <a:endParaRPr lang="zh-CN" altLang="en-US"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2044493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2A0508C9-B95A-4B51-9A6A-0668F1D591E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图片 3">
            <a:extLst>
              <a:ext uri="{FF2B5EF4-FFF2-40B4-BE49-F238E27FC236}">
                <a16:creationId xmlns="" xmlns:a16="http://schemas.microsoft.com/office/drawing/2014/main" id="{44DFFCC5-91B4-44FC-9A86-D4B5E095DE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18018" y="774549"/>
            <a:ext cx="1123259" cy="2062103"/>
          </a:xfrm>
          <a:prstGeom prst="rect">
            <a:avLst/>
          </a:prstGeom>
        </p:spPr>
      </p:pic>
      <p:sp>
        <p:nvSpPr>
          <p:cNvPr id="4" name="Rectangle 3">
            <a:extLst>
              <a:ext uri="{FF2B5EF4-FFF2-40B4-BE49-F238E27FC236}">
                <a16:creationId xmlns="" xmlns:a16="http://schemas.microsoft.com/office/drawing/2014/main" id="{C647391D-0A90-41F5-8546-62C2EC6DD2A2}"/>
              </a:ext>
            </a:extLst>
          </p:cNvPr>
          <p:cNvSpPr/>
          <p:nvPr/>
        </p:nvSpPr>
        <p:spPr>
          <a:xfrm>
            <a:off x="3112127" y="899679"/>
            <a:ext cx="7742339" cy="2554545"/>
          </a:xfrm>
          <a:prstGeom prst="rect">
            <a:avLst/>
          </a:prstGeom>
        </p:spPr>
        <p:txBody>
          <a:bodyPr wrap="square">
            <a:spAutoFit/>
          </a:bodyPr>
          <a:lstStyle/>
          <a:p>
            <a:pPr algn="just"/>
            <a:r>
              <a:rPr lang="vi-VN" sz="3200" i="1" dirty="0">
                <a:solidFill>
                  <a:srgbClr val="333333"/>
                </a:solidFill>
                <a:latin typeface="+mj-lt"/>
              </a:rPr>
              <a:t>c.- Ấy cũng may cho cô, vơ vẩn mãi ở ngoài phố thế này mà gặp mật thám hay đội con gái thì khốn.</a:t>
            </a:r>
            <a:endParaRPr lang="en-SG" sz="3200" i="1" dirty="0">
              <a:solidFill>
                <a:srgbClr val="333333"/>
              </a:solidFill>
              <a:latin typeface="+mj-lt"/>
            </a:endParaRPr>
          </a:p>
          <a:p>
            <a:pPr algn="just"/>
            <a:r>
              <a:rPr lang="vi-VN" sz="3200" i="1" dirty="0">
                <a:solidFill>
                  <a:srgbClr val="333333"/>
                </a:solidFill>
                <a:latin typeface="+mj-lt"/>
              </a:rPr>
              <a:t>- </a:t>
            </a:r>
            <a:r>
              <a:rPr lang="vi-VN" sz="3200" b="1" i="1" dirty="0">
                <a:solidFill>
                  <a:srgbClr val="0070C0"/>
                </a:solidFill>
                <a:latin typeface="+mj-lt"/>
              </a:rPr>
              <a:t>Mật thám tôi cũng chả sợ, đội con gái tôi cũng chả cần.</a:t>
            </a:r>
            <a:endParaRPr lang="en-SG" sz="3200" b="1" i="1" dirty="0">
              <a:solidFill>
                <a:srgbClr val="0070C0"/>
              </a:solidFill>
              <a:latin typeface="+mj-lt"/>
            </a:endParaRPr>
          </a:p>
        </p:txBody>
      </p:sp>
      <p:sp>
        <p:nvSpPr>
          <p:cNvPr id="5" name="Rectangle 4">
            <a:extLst>
              <a:ext uri="{FF2B5EF4-FFF2-40B4-BE49-F238E27FC236}">
                <a16:creationId xmlns="" xmlns:a16="http://schemas.microsoft.com/office/drawing/2014/main" id="{AA7F772B-4CDE-413B-A337-7D2083A6CC1C}"/>
              </a:ext>
            </a:extLst>
          </p:cNvPr>
          <p:cNvSpPr/>
          <p:nvPr/>
        </p:nvSpPr>
        <p:spPr>
          <a:xfrm>
            <a:off x="2194564" y="4108615"/>
            <a:ext cx="7742340" cy="1569660"/>
          </a:xfrm>
          <a:prstGeom prst="rect">
            <a:avLst/>
          </a:prstGeom>
        </p:spPr>
        <p:txBody>
          <a:bodyPr wrap="square">
            <a:spAutoFit/>
          </a:bodyPr>
          <a:lstStyle/>
          <a:p>
            <a:pPr marL="457200" indent="-457200" algn="just">
              <a:buFont typeface="Wingdings" panose="05000000000000000000" pitchFamily="2" charset="2"/>
              <a:buChar char="è"/>
            </a:pPr>
            <a:r>
              <a:rPr lang="vi-VN" sz="3200" dirty="0">
                <a:solidFill>
                  <a:srgbClr val="FF0000"/>
                </a:solidFill>
                <a:latin typeface="+mj-lt"/>
              </a:rPr>
              <a:t>Lặp từ ở đầu các vế câu tạo sự liên kết chặt chẽ với câu trước đó và thể hiện rõ thái độ bất cần của cô gái.</a:t>
            </a:r>
            <a:endParaRPr lang="en-SG" sz="3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14755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E75EEC5F-E034-41A9-A25B-27A95AAD464C}"/>
              </a:ext>
            </a:extLst>
          </p:cNvPr>
          <p:cNvSpPr>
            <a:spLocks noChangeArrowheads="1"/>
          </p:cNvSpPr>
          <p:nvPr/>
        </p:nvSpPr>
        <p:spPr bwMode="auto">
          <a:xfrm>
            <a:off x="550984" y="398961"/>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600" dirty="0"/>
          </a:p>
        </p:txBody>
      </p:sp>
      <p:pic>
        <p:nvPicPr>
          <p:cNvPr id="3" name="Picture 19" descr="Cover">
            <a:extLst>
              <a:ext uri="{FF2B5EF4-FFF2-40B4-BE49-F238E27FC236}">
                <a16:creationId xmlns="" xmlns:a16="http://schemas.microsoft.com/office/drawing/2014/main" id="{84F693C3-AC90-4B7D-9ACA-E74E2A0EE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3228567"/>
            <a:ext cx="3046377" cy="172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Cover">
            <a:extLst>
              <a:ext uri="{FF2B5EF4-FFF2-40B4-BE49-F238E27FC236}">
                <a16:creationId xmlns="" xmlns:a16="http://schemas.microsoft.com/office/drawing/2014/main" id="{A10EBA2A-173D-481C-B79B-D1DD1EB8E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 y="3238092"/>
            <a:ext cx="2943226" cy="19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Cover">
            <a:extLst>
              <a:ext uri="{FF2B5EF4-FFF2-40B4-BE49-F238E27FC236}">
                <a16:creationId xmlns="" xmlns:a16="http://schemas.microsoft.com/office/drawing/2014/main" id="{6B243750-6D88-4044-96B1-567AA9359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1" y="2854035"/>
            <a:ext cx="3028950" cy="102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Cover">
            <a:extLst>
              <a:ext uri="{FF2B5EF4-FFF2-40B4-BE49-F238E27FC236}">
                <a16:creationId xmlns="" xmlns:a16="http://schemas.microsoft.com/office/drawing/2014/main" id="{7A5AA804-059E-408B-854F-005E67883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1" y="1047343"/>
            <a:ext cx="3432810" cy="22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Cover">
            <a:extLst>
              <a:ext uri="{FF2B5EF4-FFF2-40B4-BE49-F238E27FC236}">
                <a16:creationId xmlns="" xmlns:a16="http://schemas.microsoft.com/office/drawing/2014/main" id="{7A2B986A-DFCF-4E23-8D43-DCE7129E46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1396" y="1961743"/>
            <a:ext cx="2466974" cy="172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over">
            <a:extLst>
              <a:ext uri="{FF2B5EF4-FFF2-40B4-BE49-F238E27FC236}">
                <a16:creationId xmlns="" xmlns:a16="http://schemas.microsoft.com/office/drawing/2014/main" id="{64AE94F1-A28E-401A-96A3-2DA68C07B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3460977"/>
            <a:ext cx="3293746" cy="16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over">
            <a:extLst>
              <a:ext uri="{FF2B5EF4-FFF2-40B4-BE49-F238E27FC236}">
                <a16:creationId xmlns="" xmlns:a16="http://schemas.microsoft.com/office/drawing/2014/main" id="{F7B6029E-4D8B-441C-9E0E-E6EF612879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1" y="2068945"/>
            <a:ext cx="3348990" cy="152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
            <a:extLst>
              <a:ext uri="{FF2B5EF4-FFF2-40B4-BE49-F238E27FC236}">
                <a16:creationId xmlns="" xmlns:a16="http://schemas.microsoft.com/office/drawing/2014/main" id="{94147E34-FD5F-4580-940D-A1BC717503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8948" y="1548300"/>
            <a:ext cx="2440306" cy="239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over">
            <a:extLst>
              <a:ext uri="{FF2B5EF4-FFF2-40B4-BE49-F238E27FC236}">
                <a16:creationId xmlns="" xmlns:a16="http://schemas.microsoft.com/office/drawing/2014/main" id="{C20F3959-137E-487C-B15B-3D36A75967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5890" y="1491207"/>
            <a:ext cx="1607820"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55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500"/>
                            </p:stCondLst>
                            <p:childTnLst>
                              <p:par>
                                <p:cTn id="35" presetID="22" presetClass="entr" presetSubtype="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633C2DC5-7679-419C-A853-8A311A7F6A9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图片 5">
            <a:extLst>
              <a:ext uri="{FF2B5EF4-FFF2-40B4-BE49-F238E27FC236}">
                <a16:creationId xmlns="" xmlns:a16="http://schemas.microsoft.com/office/drawing/2014/main" id="{BAB3F9B3-C5C7-481D-A31C-236097855BBD}"/>
              </a:ext>
            </a:extLst>
          </p:cNvPr>
          <p:cNvPicPr>
            <a:picLocks noChangeAspect="1"/>
          </p:cNvPicPr>
          <p:nvPr/>
        </p:nvPicPr>
        <p:blipFill>
          <a:blip r:embed="rId2"/>
          <a:stretch>
            <a:fillRect/>
          </a:stretch>
        </p:blipFill>
        <p:spPr>
          <a:xfrm>
            <a:off x="911850" y="777141"/>
            <a:ext cx="862522" cy="753517"/>
          </a:xfrm>
          <a:prstGeom prst="rect">
            <a:avLst/>
          </a:prstGeom>
        </p:spPr>
      </p:pic>
      <p:sp>
        <p:nvSpPr>
          <p:cNvPr id="4" name="文本框 6">
            <a:extLst>
              <a:ext uri="{FF2B5EF4-FFF2-40B4-BE49-F238E27FC236}">
                <a16:creationId xmlns="" xmlns:a16="http://schemas.microsoft.com/office/drawing/2014/main" id="{E4104B38-EB69-4B7C-B3FE-0FE1A97DB030}"/>
              </a:ext>
            </a:extLst>
          </p:cNvPr>
          <p:cNvSpPr txBox="1"/>
          <p:nvPr/>
        </p:nvSpPr>
        <p:spPr>
          <a:xfrm>
            <a:off x="1048952" y="825323"/>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5" name="文本框 7">
            <a:extLst>
              <a:ext uri="{FF2B5EF4-FFF2-40B4-BE49-F238E27FC236}">
                <a16:creationId xmlns="" xmlns:a16="http://schemas.microsoft.com/office/drawing/2014/main" id="{F7EF8DD5-4FCC-4674-B567-BF814871CB84}"/>
              </a:ext>
            </a:extLst>
          </p:cNvPr>
          <p:cNvSpPr txBox="1"/>
          <p:nvPr/>
        </p:nvSpPr>
        <p:spPr>
          <a:xfrm>
            <a:off x="1969140" y="875445"/>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6" name="图片 5">
            <a:extLst>
              <a:ext uri="{FF2B5EF4-FFF2-40B4-BE49-F238E27FC236}">
                <a16:creationId xmlns="" xmlns:a16="http://schemas.microsoft.com/office/drawing/2014/main" id="{2B5F2ABB-4360-4089-8F63-DD91273B97CB}"/>
              </a:ext>
            </a:extLst>
          </p:cNvPr>
          <p:cNvPicPr>
            <a:picLocks noChangeAspect="1"/>
          </p:cNvPicPr>
          <p:nvPr/>
        </p:nvPicPr>
        <p:blipFill>
          <a:blip r:embed="rId2"/>
          <a:stretch>
            <a:fillRect/>
          </a:stretch>
        </p:blipFill>
        <p:spPr>
          <a:xfrm>
            <a:off x="911848" y="1931027"/>
            <a:ext cx="862522" cy="753517"/>
          </a:xfrm>
          <a:prstGeom prst="rect">
            <a:avLst/>
          </a:prstGeom>
        </p:spPr>
      </p:pic>
      <p:sp>
        <p:nvSpPr>
          <p:cNvPr id="7" name="文本框 6">
            <a:extLst>
              <a:ext uri="{FF2B5EF4-FFF2-40B4-BE49-F238E27FC236}">
                <a16:creationId xmlns="" xmlns:a16="http://schemas.microsoft.com/office/drawing/2014/main" id="{F43BEA4F-64ED-411C-A583-08CA8B5C0A0F}"/>
              </a:ext>
            </a:extLst>
          </p:cNvPr>
          <p:cNvSpPr txBox="1"/>
          <p:nvPr/>
        </p:nvSpPr>
        <p:spPr>
          <a:xfrm>
            <a:off x="1048950" y="1979209"/>
            <a:ext cx="573021" cy="584775"/>
          </a:xfrm>
          <a:prstGeom prst="rect">
            <a:avLst/>
          </a:prstGeom>
          <a:noFill/>
        </p:spPr>
        <p:txBody>
          <a:bodyPr wrap="square" rtlCol="0">
            <a:spAutoFit/>
          </a:bodyPr>
          <a:lstStyle/>
          <a:p>
            <a:pPr algn="ctr"/>
            <a:r>
              <a:rPr lang="en-SG" altLang="zh-CN" sz="3200" dirty="0">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8" name="文本框 7">
            <a:extLst>
              <a:ext uri="{FF2B5EF4-FFF2-40B4-BE49-F238E27FC236}">
                <a16:creationId xmlns="" xmlns:a16="http://schemas.microsoft.com/office/drawing/2014/main" id="{700F23D8-6ACA-4B3C-8892-D70AFC58E0B2}"/>
              </a:ext>
            </a:extLst>
          </p:cNvPr>
          <p:cNvSpPr txBox="1"/>
          <p:nvPr/>
        </p:nvSpPr>
        <p:spPr>
          <a:xfrm>
            <a:off x="1969138" y="2029331"/>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9" name="图片 5">
            <a:extLst>
              <a:ext uri="{FF2B5EF4-FFF2-40B4-BE49-F238E27FC236}">
                <a16:creationId xmlns="" xmlns:a16="http://schemas.microsoft.com/office/drawing/2014/main" id="{D3268E16-292D-4CEA-984D-83F289832E98}"/>
              </a:ext>
            </a:extLst>
          </p:cNvPr>
          <p:cNvPicPr>
            <a:picLocks noChangeAspect="1"/>
          </p:cNvPicPr>
          <p:nvPr/>
        </p:nvPicPr>
        <p:blipFill>
          <a:blip r:embed="rId2"/>
          <a:stretch>
            <a:fillRect/>
          </a:stretch>
        </p:blipFill>
        <p:spPr>
          <a:xfrm>
            <a:off x="911848" y="3095209"/>
            <a:ext cx="862522" cy="753517"/>
          </a:xfrm>
          <a:prstGeom prst="rect">
            <a:avLst/>
          </a:prstGeom>
        </p:spPr>
      </p:pic>
      <p:sp>
        <p:nvSpPr>
          <p:cNvPr id="10" name="文本框 6">
            <a:extLst>
              <a:ext uri="{FF2B5EF4-FFF2-40B4-BE49-F238E27FC236}">
                <a16:creationId xmlns="" xmlns:a16="http://schemas.microsoft.com/office/drawing/2014/main" id="{8EFAF1F9-E9C0-4986-9A1B-90AF8DCF5F7D}"/>
              </a:ext>
            </a:extLst>
          </p:cNvPr>
          <p:cNvSpPr txBox="1"/>
          <p:nvPr/>
        </p:nvSpPr>
        <p:spPr>
          <a:xfrm>
            <a:off x="1048950" y="3143391"/>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3</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11" name="文本框 7">
            <a:extLst>
              <a:ext uri="{FF2B5EF4-FFF2-40B4-BE49-F238E27FC236}">
                <a16:creationId xmlns="" xmlns:a16="http://schemas.microsoft.com/office/drawing/2014/main" id="{2CD225EF-86CB-4969-9DB6-F74CD3AB6CA9}"/>
              </a:ext>
            </a:extLst>
          </p:cNvPr>
          <p:cNvSpPr txBox="1"/>
          <p:nvPr/>
        </p:nvSpPr>
        <p:spPr>
          <a:xfrm>
            <a:off x="1969138" y="3193513"/>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2" name="图片 5">
            <a:extLst>
              <a:ext uri="{FF2B5EF4-FFF2-40B4-BE49-F238E27FC236}">
                <a16:creationId xmlns="" xmlns:a16="http://schemas.microsoft.com/office/drawing/2014/main" id="{F928B04A-EA1A-4595-B412-9DEE0E960AD9}"/>
              </a:ext>
            </a:extLst>
          </p:cNvPr>
          <p:cNvPicPr>
            <a:picLocks noChangeAspect="1"/>
          </p:cNvPicPr>
          <p:nvPr/>
        </p:nvPicPr>
        <p:blipFill>
          <a:blip r:embed="rId2"/>
          <a:stretch>
            <a:fillRect/>
          </a:stretch>
        </p:blipFill>
        <p:spPr>
          <a:xfrm>
            <a:off x="911846" y="4249095"/>
            <a:ext cx="862522" cy="753517"/>
          </a:xfrm>
          <a:prstGeom prst="rect">
            <a:avLst/>
          </a:prstGeom>
        </p:spPr>
      </p:pic>
      <p:sp>
        <p:nvSpPr>
          <p:cNvPr id="13" name="文本框 6">
            <a:extLst>
              <a:ext uri="{FF2B5EF4-FFF2-40B4-BE49-F238E27FC236}">
                <a16:creationId xmlns="" xmlns:a16="http://schemas.microsoft.com/office/drawing/2014/main" id="{58814677-4DDA-407B-9C50-CB08D2D6E4A8}"/>
              </a:ext>
            </a:extLst>
          </p:cNvPr>
          <p:cNvSpPr txBox="1"/>
          <p:nvPr/>
        </p:nvSpPr>
        <p:spPr>
          <a:xfrm>
            <a:off x="1048948" y="4297277"/>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4</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14" name="文本框 7">
            <a:extLst>
              <a:ext uri="{FF2B5EF4-FFF2-40B4-BE49-F238E27FC236}">
                <a16:creationId xmlns="" xmlns:a16="http://schemas.microsoft.com/office/drawing/2014/main" id="{D60330FF-AF80-4826-A172-C75BAEE8EA6A}"/>
              </a:ext>
            </a:extLst>
          </p:cNvPr>
          <p:cNvSpPr txBox="1"/>
          <p:nvPr/>
        </p:nvSpPr>
        <p:spPr>
          <a:xfrm>
            <a:off x="1969136" y="4347399"/>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5" name="图片 5">
            <a:extLst>
              <a:ext uri="{FF2B5EF4-FFF2-40B4-BE49-F238E27FC236}">
                <a16:creationId xmlns="" xmlns:a16="http://schemas.microsoft.com/office/drawing/2014/main" id="{844698F9-BC5E-493F-900D-C8CBC8702A59}"/>
              </a:ext>
            </a:extLst>
          </p:cNvPr>
          <p:cNvPicPr>
            <a:picLocks noChangeAspect="1"/>
          </p:cNvPicPr>
          <p:nvPr/>
        </p:nvPicPr>
        <p:blipFill>
          <a:blip r:embed="rId2"/>
          <a:stretch>
            <a:fillRect/>
          </a:stretch>
        </p:blipFill>
        <p:spPr>
          <a:xfrm>
            <a:off x="900961" y="5370323"/>
            <a:ext cx="862522" cy="753517"/>
          </a:xfrm>
          <a:prstGeom prst="rect">
            <a:avLst/>
          </a:prstGeom>
        </p:spPr>
      </p:pic>
      <p:sp>
        <p:nvSpPr>
          <p:cNvPr id="16" name="文本框 6">
            <a:extLst>
              <a:ext uri="{FF2B5EF4-FFF2-40B4-BE49-F238E27FC236}">
                <a16:creationId xmlns="" xmlns:a16="http://schemas.microsoft.com/office/drawing/2014/main" id="{7909101D-C1C3-4741-A246-6D9D1E27B1DE}"/>
              </a:ext>
            </a:extLst>
          </p:cNvPr>
          <p:cNvSpPr txBox="1"/>
          <p:nvPr/>
        </p:nvSpPr>
        <p:spPr>
          <a:xfrm>
            <a:off x="1038063" y="5418505"/>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5</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17" name="文本框 7">
            <a:extLst>
              <a:ext uri="{FF2B5EF4-FFF2-40B4-BE49-F238E27FC236}">
                <a16:creationId xmlns="" xmlns:a16="http://schemas.microsoft.com/office/drawing/2014/main" id="{43D66677-9456-4E2A-9169-C58D8E83C840}"/>
              </a:ext>
            </a:extLst>
          </p:cNvPr>
          <p:cNvSpPr txBox="1"/>
          <p:nvPr/>
        </p:nvSpPr>
        <p:spPr>
          <a:xfrm>
            <a:off x="1958251" y="5468627"/>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8" name="图片 5">
            <a:extLst>
              <a:ext uri="{FF2B5EF4-FFF2-40B4-BE49-F238E27FC236}">
                <a16:creationId xmlns="" xmlns:a16="http://schemas.microsoft.com/office/drawing/2014/main" id="{15433FE3-6EC9-485E-8055-223EC3C9E5CC}"/>
              </a:ext>
            </a:extLst>
          </p:cNvPr>
          <p:cNvPicPr>
            <a:picLocks noChangeAspect="1"/>
          </p:cNvPicPr>
          <p:nvPr/>
        </p:nvPicPr>
        <p:blipFill>
          <a:blip r:embed="rId2"/>
          <a:stretch>
            <a:fillRect/>
          </a:stretch>
        </p:blipFill>
        <p:spPr>
          <a:xfrm>
            <a:off x="6474451" y="777141"/>
            <a:ext cx="862522" cy="753517"/>
          </a:xfrm>
          <a:prstGeom prst="rect">
            <a:avLst/>
          </a:prstGeom>
        </p:spPr>
      </p:pic>
      <p:sp>
        <p:nvSpPr>
          <p:cNvPr id="19" name="文本框 6">
            <a:extLst>
              <a:ext uri="{FF2B5EF4-FFF2-40B4-BE49-F238E27FC236}">
                <a16:creationId xmlns="" xmlns:a16="http://schemas.microsoft.com/office/drawing/2014/main" id="{37A5386F-D7CB-4498-BD92-C0D1EFB702C7}"/>
              </a:ext>
            </a:extLst>
          </p:cNvPr>
          <p:cNvSpPr txBox="1"/>
          <p:nvPr/>
        </p:nvSpPr>
        <p:spPr>
          <a:xfrm>
            <a:off x="6611553" y="825323"/>
            <a:ext cx="573021" cy="584775"/>
          </a:xfrm>
          <a:prstGeom prst="rect">
            <a:avLst/>
          </a:prstGeom>
          <a:noFill/>
        </p:spPr>
        <p:txBody>
          <a:bodyPr wrap="square" rtlCol="0">
            <a:spAutoFit/>
          </a:bodyPr>
          <a:lstStyle/>
          <a:p>
            <a:pPr algn="ctr"/>
            <a:r>
              <a:rPr lang="en-SG" altLang="zh-CN" sz="3200" dirty="0">
                <a:latin typeface="Times New Roman" panose="02020603050405020304" pitchFamily="18" charset="0"/>
                <a:ea typeface="851tegakizatsu" panose="02000600000000000000" pitchFamily="2" charset="-122"/>
                <a:cs typeface="Times New Roman" panose="02020603050405020304" pitchFamily="18" charset="0"/>
              </a:rPr>
              <a:t>6</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0" name="文本框 7">
            <a:extLst>
              <a:ext uri="{FF2B5EF4-FFF2-40B4-BE49-F238E27FC236}">
                <a16:creationId xmlns="" xmlns:a16="http://schemas.microsoft.com/office/drawing/2014/main" id="{B1541916-7A3E-402C-98F9-4972898EB044}"/>
              </a:ext>
            </a:extLst>
          </p:cNvPr>
          <p:cNvSpPr txBox="1"/>
          <p:nvPr/>
        </p:nvSpPr>
        <p:spPr>
          <a:xfrm>
            <a:off x="7531741" y="875445"/>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1" name="图片 5">
            <a:extLst>
              <a:ext uri="{FF2B5EF4-FFF2-40B4-BE49-F238E27FC236}">
                <a16:creationId xmlns="" xmlns:a16="http://schemas.microsoft.com/office/drawing/2014/main" id="{52B62464-FA8B-4BD5-90F9-1419463A7D36}"/>
              </a:ext>
            </a:extLst>
          </p:cNvPr>
          <p:cNvPicPr>
            <a:picLocks noChangeAspect="1"/>
          </p:cNvPicPr>
          <p:nvPr/>
        </p:nvPicPr>
        <p:blipFill>
          <a:blip r:embed="rId2"/>
          <a:stretch>
            <a:fillRect/>
          </a:stretch>
        </p:blipFill>
        <p:spPr>
          <a:xfrm>
            <a:off x="6474449" y="1931027"/>
            <a:ext cx="862522" cy="753517"/>
          </a:xfrm>
          <a:prstGeom prst="rect">
            <a:avLst/>
          </a:prstGeom>
        </p:spPr>
      </p:pic>
      <p:sp>
        <p:nvSpPr>
          <p:cNvPr id="22" name="文本框 6">
            <a:extLst>
              <a:ext uri="{FF2B5EF4-FFF2-40B4-BE49-F238E27FC236}">
                <a16:creationId xmlns="" xmlns:a16="http://schemas.microsoft.com/office/drawing/2014/main" id="{4AEA25CA-ACC8-4AEE-816D-C92272DB005C}"/>
              </a:ext>
            </a:extLst>
          </p:cNvPr>
          <p:cNvSpPr txBox="1"/>
          <p:nvPr/>
        </p:nvSpPr>
        <p:spPr>
          <a:xfrm>
            <a:off x="6611551" y="1979209"/>
            <a:ext cx="573021" cy="584775"/>
          </a:xfrm>
          <a:prstGeom prst="rect">
            <a:avLst/>
          </a:prstGeom>
          <a:noFill/>
        </p:spPr>
        <p:txBody>
          <a:bodyPr wrap="square" rtlCol="0">
            <a:spAutoFit/>
          </a:bodyPr>
          <a:lstStyle/>
          <a:p>
            <a:pPr algn="ctr"/>
            <a:r>
              <a:rPr lang="en-SG" altLang="zh-CN" sz="3200" dirty="0">
                <a:latin typeface="Times New Roman" panose="02020603050405020304" pitchFamily="18" charset="0"/>
                <a:ea typeface="851tegakizatsu" panose="02000600000000000000" pitchFamily="2" charset="-122"/>
                <a:cs typeface="Times New Roman" panose="02020603050405020304" pitchFamily="18" charset="0"/>
              </a:rPr>
              <a:t>7</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3" name="文本框 7">
            <a:extLst>
              <a:ext uri="{FF2B5EF4-FFF2-40B4-BE49-F238E27FC236}">
                <a16:creationId xmlns="" xmlns:a16="http://schemas.microsoft.com/office/drawing/2014/main" id="{EA197FC5-C29F-48B9-BA42-B9257BF4DD48}"/>
              </a:ext>
            </a:extLst>
          </p:cNvPr>
          <p:cNvSpPr txBox="1"/>
          <p:nvPr/>
        </p:nvSpPr>
        <p:spPr>
          <a:xfrm>
            <a:off x="7531739" y="2029331"/>
            <a:ext cx="4050657" cy="553998"/>
          </a:xfrm>
          <a:prstGeom prst="rect">
            <a:avLst/>
          </a:prstGeom>
          <a:noFill/>
        </p:spPr>
        <p:txBody>
          <a:bodyPr wrap="square" rtlCol="0">
            <a:spAutoFit/>
          </a:bodyPr>
          <a:lstStyle/>
          <a:p>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Sao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4" name="图片 5">
            <a:extLst>
              <a:ext uri="{FF2B5EF4-FFF2-40B4-BE49-F238E27FC236}">
                <a16:creationId xmlns="" xmlns:a16="http://schemas.microsoft.com/office/drawing/2014/main" id="{86AFCA06-0696-4D45-BCAB-792C4CBE0536}"/>
              </a:ext>
            </a:extLst>
          </p:cNvPr>
          <p:cNvPicPr>
            <a:picLocks noChangeAspect="1"/>
          </p:cNvPicPr>
          <p:nvPr/>
        </p:nvPicPr>
        <p:blipFill>
          <a:blip r:embed="rId2"/>
          <a:stretch>
            <a:fillRect/>
          </a:stretch>
        </p:blipFill>
        <p:spPr>
          <a:xfrm>
            <a:off x="6474449" y="3095209"/>
            <a:ext cx="862522" cy="753517"/>
          </a:xfrm>
          <a:prstGeom prst="rect">
            <a:avLst/>
          </a:prstGeom>
        </p:spPr>
      </p:pic>
      <p:sp>
        <p:nvSpPr>
          <p:cNvPr id="25" name="文本框 6">
            <a:extLst>
              <a:ext uri="{FF2B5EF4-FFF2-40B4-BE49-F238E27FC236}">
                <a16:creationId xmlns="" xmlns:a16="http://schemas.microsoft.com/office/drawing/2014/main" id="{0E250272-FF54-4C65-9363-25A3403312C7}"/>
              </a:ext>
            </a:extLst>
          </p:cNvPr>
          <p:cNvSpPr txBox="1"/>
          <p:nvPr/>
        </p:nvSpPr>
        <p:spPr>
          <a:xfrm>
            <a:off x="6611551" y="3143391"/>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8</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6" name="文本框 7">
            <a:extLst>
              <a:ext uri="{FF2B5EF4-FFF2-40B4-BE49-F238E27FC236}">
                <a16:creationId xmlns="" xmlns:a16="http://schemas.microsoft.com/office/drawing/2014/main" id="{542FD27C-DDB6-4878-9459-7EBCDC10E38D}"/>
              </a:ext>
            </a:extLst>
          </p:cNvPr>
          <p:cNvSpPr txBox="1"/>
          <p:nvPr/>
        </p:nvSpPr>
        <p:spPr>
          <a:xfrm>
            <a:off x="7531739" y="3193513"/>
            <a:ext cx="4050657" cy="553998"/>
          </a:xfrm>
          <a:prstGeom prst="rect">
            <a:avLst/>
          </a:prstGeom>
          <a:noFill/>
        </p:spPr>
        <p:txBody>
          <a:bodyPr wrap="square" rtlCol="0">
            <a:spAutoFit/>
          </a:bodyPr>
          <a:lstStyle/>
          <a:p>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Sao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7" name="图片 5">
            <a:extLst>
              <a:ext uri="{FF2B5EF4-FFF2-40B4-BE49-F238E27FC236}">
                <a16:creationId xmlns="" xmlns:a16="http://schemas.microsoft.com/office/drawing/2014/main" id="{6812864A-4F60-4807-86F9-03902672F38D}"/>
              </a:ext>
            </a:extLst>
          </p:cNvPr>
          <p:cNvPicPr>
            <a:picLocks noChangeAspect="1"/>
          </p:cNvPicPr>
          <p:nvPr/>
        </p:nvPicPr>
        <p:blipFill>
          <a:blip r:embed="rId2"/>
          <a:stretch>
            <a:fillRect/>
          </a:stretch>
        </p:blipFill>
        <p:spPr>
          <a:xfrm>
            <a:off x="6474447" y="4249095"/>
            <a:ext cx="862522" cy="753517"/>
          </a:xfrm>
          <a:prstGeom prst="rect">
            <a:avLst/>
          </a:prstGeom>
        </p:spPr>
      </p:pic>
      <p:sp>
        <p:nvSpPr>
          <p:cNvPr id="28" name="文本框 6">
            <a:extLst>
              <a:ext uri="{FF2B5EF4-FFF2-40B4-BE49-F238E27FC236}">
                <a16:creationId xmlns="" xmlns:a16="http://schemas.microsoft.com/office/drawing/2014/main" id="{2EE38809-2889-47BE-A78F-A5E5EC72CEE7}"/>
              </a:ext>
            </a:extLst>
          </p:cNvPr>
          <p:cNvSpPr txBox="1"/>
          <p:nvPr/>
        </p:nvSpPr>
        <p:spPr>
          <a:xfrm>
            <a:off x="6611549" y="4297277"/>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9</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9" name="文本框 7">
            <a:extLst>
              <a:ext uri="{FF2B5EF4-FFF2-40B4-BE49-F238E27FC236}">
                <a16:creationId xmlns="" xmlns:a16="http://schemas.microsoft.com/office/drawing/2014/main" id="{E699E619-37E9-4E08-AED2-D3E927FBEBBE}"/>
              </a:ext>
            </a:extLst>
          </p:cNvPr>
          <p:cNvSpPr txBox="1"/>
          <p:nvPr/>
        </p:nvSpPr>
        <p:spPr>
          <a:xfrm>
            <a:off x="7531737" y="4347399"/>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30" name="图片 5">
            <a:extLst>
              <a:ext uri="{FF2B5EF4-FFF2-40B4-BE49-F238E27FC236}">
                <a16:creationId xmlns="" xmlns:a16="http://schemas.microsoft.com/office/drawing/2014/main" id="{2E9AB41A-E91F-452E-898A-9B15F0C64FD5}"/>
              </a:ext>
            </a:extLst>
          </p:cNvPr>
          <p:cNvPicPr>
            <a:picLocks noChangeAspect="1"/>
          </p:cNvPicPr>
          <p:nvPr/>
        </p:nvPicPr>
        <p:blipFill>
          <a:blip r:embed="rId2"/>
          <a:stretch>
            <a:fillRect/>
          </a:stretch>
        </p:blipFill>
        <p:spPr>
          <a:xfrm>
            <a:off x="6463562" y="5370323"/>
            <a:ext cx="862522" cy="753517"/>
          </a:xfrm>
          <a:prstGeom prst="rect">
            <a:avLst/>
          </a:prstGeom>
        </p:spPr>
      </p:pic>
      <p:sp>
        <p:nvSpPr>
          <p:cNvPr id="31" name="文本框 6">
            <a:extLst>
              <a:ext uri="{FF2B5EF4-FFF2-40B4-BE49-F238E27FC236}">
                <a16:creationId xmlns="" xmlns:a16="http://schemas.microsoft.com/office/drawing/2014/main" id="{ACF37D2B-F50D-46DD-9948-94F75588655A}"/>
              </a:ext>
            </a:extLst>
          </p:cNvPr>
          <p:cNvSpPr txBox="1"/>
          <p:nvPr/>
        </p:nvSpPr>
        <p:spPr>
          <a:xfrm>
            <a:off x="6589778" y="5462049"/>
            <a:ext cx="62208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10</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32" name="文本框 7">
            <a:extLst>
              <a:ext uri="{FF2B5EF4-FFF2-40B4-BE49-F238E27FC236}">
                <a16:creationId xmlns="" xmlns:a16="http://schemas.microsoft.com/office/drawing/2014/main" id="{089D84D2-DA6F-4505-B501-06AE2594D5C0}"/>
              </a:ext>
            </a:extLst>
          </p:cNvPr>
          <p:cNvSpPr txBox="1"/>
          <p:nvPr/>
        </p:nvSpPr>
        <p:spPr>
          <a:xfrm>
            <a:off x="7520852" y="5468627"/>
            <a:ext cx="4050657" cy="553998"/>
          </a:xfrm>
          <a:prstGeom prst="rect">
            <a:avLst/>
          </a:prstGeom>
          <a:noFill/>
        </p:spPr>
        <p:txBody>
          <a:bodyPr wrap="square" rtlCol="0">
            <a:spAutoFit/>
          </a:bodyPr>
          <a:lstStyle/>
          <a:p>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Sao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562049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anim calcmode="lin" valueType="num">
                                      <p:cBhvr>
                                        <p:cTn id="106" dur="1000" fill="hold"/>
                                        <p:tgtEl>
                                          <p:spTgt spid="17"/>
                                        </p:tgtEl>
                                        <p:attrNameLst>
                                          <p:attrName>ppt_x</p:attrName>
                                        </p:attrNameLst>
                                      </p:cBhvr>
                                      <p:tavLst>
                                        <p:tav tm="0">
                                          <p:val>
                                            <p:strVal val="#ppt_x"/>
                                          </p:val>
                                        </p:tav>
                                        <p:tav tm="100000">
                                          <p:val>
                                            <p:strVal val="#ppt_x"/>
                                          </p:val>
                                        </p:tav>
                                      </p:tavLst>
                                    </p:anim>
                                    <p:anim calcmode="lin" valueType="num">
                                      <p:cBhvr>
                                        <p:cTn id="10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1000"/>
                                        <p:tgtEl>
                                          <p:spTgt spid="18"/>
                                        </p:tgtEl>
                                      </p:cBhvr>
                                    </p:animEffect>
                                    <p:anim calcmode="lin" valueType="num">
                                      <p:cBhvr>
                                        <p:cTn id="113" dur="1000" fill="hold"/>
                                        <p:tgtEl>
                                          <p:spTgt spid="18"/>
                                        </p:tgtEl>
                                        <p:attrNameLst>
                                          <p:attrName>ppt_x</p:attrName>
                                        </p:attrNameLst>
                                      </p:cBhvr>
                                      <p:tavLst>
                                        <p:tav tm="0">
                                          <p:val>
                                            <p:strVal val="#ppt_x"/>
                                          </p:val>
                                        </p:tav>
                                        <p:tav tm="100000">
                                          <p:val>
                                            <p:strVal val="#ppt_x"/>
                                          </p:val>
                                        </p:tav>
                                      </p:tavLst>
                                    </p:anim>
                                    <p:anim calcmode="lin" valueType="num">
                                      <p:cBhvr>
                                        <p:cTn id="1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1000"/>
                                        <p:tgtEl>
                                          <p:spTgt spid="19"/>
                                        </p:tgtEl>
                                      </p:cBhvr>
                                    </p:animEffect>
                                    <p:anim calcmode="lin" valueType="num">
                                      <p:cBhvr>
                                        <p:cTn id="120" dur="1000" fill="hold"/>
                                        <p:tgtEl>
                                          <p:spTgt spid="19"/>
                                        </p:tgtEl>
                                        <p:attrNameLst>
                                          <p:attrName>ppt_x</p:attrName>
                                        </p:attrNameLst>
                                      </p:cBhvr>
                                      <p:tavLst>
                                        <p:tav tm="0">
                                          <p:val>
                                            <p:strVal val="#ppt_x"/>
                                          </p:val>
                                        </p:tav>
                                        <p:tav tm="100000">
                                          <p:val>
                                            <p:strVal val="#ppt_x"/>
                                          </p:val>
                                        </p:tav>
                                      </p:tavLst>
                                    </p:anim>
                                    <p:anim calcmode="lin" valueType="num">
                                      <p:cBhvr>
                                        <p:cTn id="1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1000"/>
                                        <p:tgtEl>
                                          <p:spTgt spid="20"/>
                                        </p:tgtEl>
                                      </p:cBhvr>
                                    </p:animEffect>
                                    <p:anim calcmode="lin" valueType="num">
                                      <p:cBhvr>
                                        <p:cTn id="127" dur="1000" fill="hold"/>
                                        <p:tgtEl>
                                          <p:spTgt spid="20"/>
                                        </p:tgtEl>
                                        <p:attrNameLst>
                                          <p:attrName>ppt_x</p:attrName>
                                        </p:attrNameLst>
                                      </p:cBhvr>
                                      <p:tavLst>
                                        <p:tav tm="0">
                                          <p:val>
                                            <p:strVal val="#ppt_x"/>
                                          </p:val>
                                        </p:tav>
                                        <p:tav tm="100000">
                                          <p:val>
                                            <p:strVal val="#ppt_x"/>
                                          </p:val>
                                        </p:tav>
                                      </p:tavLst>
                                    </p:anim>
                                    <p:anim calcmode="lin" valueType="num">
                                      <p:cBhvr>
                                        <p:cTn id="1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1000"/>
                                        <p:tgtEl>
                                          <p:spTgt spid="21"/>
                                        </p:tgtEl>
                                      </p:cBhvr>
                                    </p:animEffect>
                                    <p:anim calcmode="lin" valueType="num">
                                      <p:cBhvr>
                                        <p:cTn id="134" dur="1000" fill="hold"/>
                                        <p:tgtEl>
                                          <p:spTgt spid="21"/>
                                        </p:tgtEl>
                                        <p:attrNameLst>
                                          <p:attrName>ppt_x</p:attrName>
                                        </p:attrNameLst>
                                      </p:cBhvr>
                                      <p:tavLst>
                                        <p:tav tm="0">
                                          <p:val>
                                            <p:strVal val="#ppt_x"/>
                                          </p:val>
                                        </p:tav>
                                        <p:tav tm="100000">
                                          <p:val>
                                            <p:strVal val="#ppt_x"/>
                                          </p:val>
                                        </p:tav>
                                      </p:tavLst>
                                    </p:anim>
                                    <p:anim calcmode="lin" valueType="num">
                                      <p:cBhvr>
                                        <p:cTn id="1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1000"/>
                                        <p:tgtEl>
                                          <p:spTgt spid="22"/>
                                        </p:tgtEl>
                                      </p:cBhvr>
                                    </p:animEffect>
                                    <p:anim calcmode="lin" valueType="num">
                                      <p:cBhvr>
                                        <p:cTn id="141" dur="1000" fill="hold"/>
                                        <p:tgtEl>
                                          <p:spTgt spid="22"/>
                                        </p:tgtEl>
                                        <p:attrNameLst>
                                          <p:attrName>ppt_x</p:attrName>
                                        </p:attrNameLst>
                                      </p:cBhvr>
                                      <p:tavLst>
                                        <p:tav tm="0">
                                          <p:val>
                                            <p:strVal val="#ppt_x"/>
                                          </p:val>
                                        </p:tav>
                                        <p:tav tm="100000">
                                          <p:val>
                                            <p:strVal val="#ppt_x"/>
                                          </p:val>
                                        </p:tav>
                                      </p:tavLst>
                                    </p:anim>
                                    <p:anim calcmode="lin" valueType="num">
                                      <p:cBhvr>
                                        <p:cTn id="1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fade">
                                      <p:cBhvr>
                                        <p:cTn id="147" dur="1000"/>
                                        <p:tgtEl>
                                          <p:spTgt spid="23"/>
                                        </p:tgtEl>
                                      </p:cBhvr>
                                    </p:animEffect>
                                    <p:anim calcmode="lin" valueType="num">
                                      <p:cBhvr>
                                        <p:cTn id="148" dur="1000" fill="hold"/>
                                        <p:tgtEl>
                                          <p:spTgt spid="23"/>
                                        </p:tgtEl>
                                        <p:attrNameLst>
                                          <p:attrName>ppt_x</p:attrName>
                                        </p:attrNameLst>
                                      </p:cBhvr>
                                      <p:tavLst>
                                        <p:tav tm="0">
                                          <p:val>
                                            <p:strVal val="#ppt_x"/>
                                          </p:val>
                                        </p:tav>
                                        <p:tav tm="100000">
                                          <p:val>
                                            <p:strVal val="#ppt_x"/>
                                          </p:val>
                                        </p:tav>
                                      </p:tavLst>
                                    </p:anim>
                                    <p:anim calcmode="lin" valueType="num">
                                      <p:cBhvr>
                                        <p:cTn id="1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fade">
                                      <p:cBhvr>
                                        <p:cTn id="154" dur="1000"/>
                                        <p:tgtEl>
                                          <p:spTgt spid="24"/>
                                        </p:tgtEl>
                                      </p:cBhvr>
                                    </p:animEffect>
                                    <p:anim calcmode="lin" valueType="num">
                                      <p:cBhvr>
                                        <p:cTn id="155" dur="1000" fill="hold"/>
                                        <p:tgtEl>
                                          <p:spTgt spid="24"/>
                                        </p:tgtEl>
                                        <p:attrNameLst>
                                          <p:attrName>ppt_x</p:attrName>
                                        </p:attrNameLst>
                                      </p:cBhvr>
                                      <p:tavLst>
                                        <p:tav tm="0">
                                          <p:val>
                                            <p:strVal val="#ppt_x"/>
                                          </p:val>
                                        </p:tav>
                                        <p:tav tm="100000">
                                          <p:val>
                                            <p:strVal val="#ppt_x"/>
                                          </p:val>
                                        </p:tav>
                                      </p:tavLst>
                                    </p:anim>
                                    <p:anim calcmode="lin" valueType="num">
                                      <p:cBhvr>
                                        <p:cTn id="1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25"/>
                                        </p:tgtEl>
                                        <p:attrNameLst>
                                          <p:attrName>style.visibility</p:attrName>
                                        </p:attrNameLst>
                                      </p:cBhvr>
                                      <p:to>
                                        <p:strVal val="visible"/>
                                      </p:to>
                                    </p:set>
                                    <p:animEffect transition="in" filter="fade">
                                      <p:cBhvr>
                                        <p:cTn id="161" dur="1000"/>
                                        <p:tgtEl>
                                          <p:spTgt spid="25"/>
                                        </p:tgtEl>
                                      </p:cBhvr>
                                    </p:animEffect>
                                    <p:anim calcmode="lin" valueType="num">
                                      <p:cBhvr>
                                        <p:cTn id="162" dur="1000" fill="hold"/>
                                        <p:tgtEl>
                                          <p:spTgt spid="25"/>
                                        </p:tgtEl>
                                        <p:attrNameLst>
                                          <p:attrName>ppt_x</p:attrName>
                                        </p:attrNameLst>
                                      </p:cBhvr>
                                      <p:tavLst>
                                        <p:tav tm="0">
                                          <p:val>
                                            <p:strVal val="#ppt_x"/>
                                          </p:val>
                                        </p:tav>
                                        <p:tav tm="100000">
                                          <p:val>
                                            <p:strVal val="#ppt_x"/>
                                          </p:val>
                                        </p:tav>
                                      </p:tavLst>
                                    </p:anim>
                                    <p:anim calcmode="lin" valueType="num">
                                      <p:cBhvr>
                                        <p:cTn id="1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26"/>
                                        </p:tgtEl>
                                        <p:attrNameLst>
                                          <p:attrName>style.visibility</p:attrName>
                                        </p:attrNameLst>
                                      </p:cBhvr>
                                      <p:to>
                                        <p:strVal val="visible"/>
                                      </p:to>
                                    </p:set>
                                    <p:animEffect transition="in" filter="fade">
                                      <p:cBhvr>
                                        <p:cTn id="168" dur="1000"/>
                                        <p:tgtEl>
                                          <p:spTgt spid="26"/>
                                        </p:tgtEl>
                                      </p:cBhvr>
                                    </p:animEffect>
                                    <p:anim calcmode="lin" valueType="num">
                                      <p:cBhvr>
                                        <p:cTn id="169" dur="1000" fill="hold"/>
                                        <p:tgtEl>
                                          <p:spTgt spid="26"/>
                                        </p:tgtEl>
                                        <p:attrNameLst>
                                          <p:attrName>ppt_x</p:attrName>
                                        </p:attrNameLst>
                                      </p:cBhvr>
                                      <p:tavLst>
                                        <p:tav tm="0">
                                          <p:val>
                                            <p:strVal val="#ppt_x"/>
                                          </p:val>
                                        </p:tav>
                                        <p:tav tm="100000">
                                          <p:val>
                                            <p:strVal val="#ppt_x"/>
                                          </p:val>
                                        </p:tav>
                                      </p:tavLst>
                                    </p:anim>
                                    <p:anim calcmode="lin" valueType="num">
                                      <p:cBhvr>
                                        <p:cTn id="17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27"/>
                                        </p:tgtEl>
                                        <p:attrNameLst>
                                          <p:attrName>style.visibility</p:attrName>
                                        </p:attrNameLst>
                                      </p:cBhvr>
                                      <p:to>
                                        <p:strVal val="visible"/>
                                      </p:to>
                                    </p:set>
                                    <p:animEffect transition="in" filter="fade">
                                      <p:cBhvr>
                                        <p:cTn id="175" dur="1000"/>
                                        <p:tgtEl>
                                          <p:spTgt spid="27"/>
                                        </p:tgtEl>
                                      </p:cBhvr>
                                    </p:animEffect>
                                    <p:anim calcmode="lin" valueType="num">
                                      <p:cBhvr>
                                        <p:cTn id="176" dur="1000" fill="hold"/>
                                        <p:tgtEl>
                                          <p:spTgt spid="27"/>
                                        </p:tgtEl>
                                        <p:attrNameLst>
                                          <p:attrName>ppt_x</p:attrName>
                                        </p:attrNameLst>
                                      </p:cBhvr>
                                      <p:tavLst>
                                        <p:tav tm="0">
                                          <p:val>
                                            <p:strVal val="#ppt_x"/>
                                          </p:val>
                                        </p:tav>
                                        <p:tav tm="100000">
                                          <p:val>
                                            <p:strVal val="#ppt_x"/>
                                          </p:val>
                                        </p:tav>
                                      </p:tavLst>
                                    </p:anim>
                                    <p:anim calcmode="lin" valueType="num">
                                      <p:cBhvr>
                                        <p:cTn id="1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28"/>
                                        </p:tgtEl>
                                        <p:attrNameLst>
                                          <p:attrName>style.visibility</p:attrName>
                                        </p:attrNameLst>
                                      </p:cBhvr>
                                      <p:to>
                                        <p:strVal val="visible"/>
                                      </p:to>
                                    </p:set>
                                    <p:animEffect transition="in" filter="fade">
                                      <p:cBhvr>
                                        <p:cTn id="182" dur="1000"/>
                                        <p:tgtEl>
                                          <p:spTgt spid="28"/>
                                        </p:tgtEl>
                                      </p:cBhvr>
                                    </p:animEffect>
                                    <p:anim calcmode="lin" valueType="num">
                                      <p:cBhvr>
                                        <p:cTn id="183" dur="1000" fill="hold"/>
                                        <p:tgtEl>
                                          <p:spTgt spid="28"/>
                                        </p:tgtEl>
                                        <p:attrNameLst>
                                          <p:attrName>ppt_x</p:attrName>
                                        </p:attrNameLst>
                                      </p:cBhvr>
                                      <p:tavLst>
                                        <p:tav tm="0">
                                          <p:val>
                                            <p:strVal val="#ppt_x"/>
                                          </p:val>
                                        </p:tav>
                                        <p:tav tm="100000">
                                          <p:val>
                                            <p:strVal val="#ppt_x"/>
                                          </p:val>
                                        </p:tav>
                                      </p:tavLst>
                                    </p:anim>
                                    <p:anim calcmode="lin" valueType="num">
                                      <p:cBhvr>
                                        <p:cTn id="1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29"/>
                                        </p:tgtEl>
                                        <p:attrNameLst>
                                          <p:attrName>style.visibility</p:attrName>
                                        </p:attrNameLst>
                                      </p:cBhvr>
                                      <p:to>
                                        <p:strVal val="visible"/>
                                      </p:to>
                                    </p:set>
                                    <p:animEffect transition="in" filter="fade">
                                      <p:cBhvr>
                                        <p:cTn id="189" dur="1000"/>
                                        <p:tgtEl>
                                          <p:spTgt spid="29"/>
                                        </p:tgtEl>
                                      </p:cBhvr>
                                    </p:animEffect>
                                    <p:anim calcmode="lin" valueType="num">
                                      <p:cBhvr>
                                        <p:cTn id="190" dur="1000" fill="hold"/>
                                        <p:tgtEl>
                                          <p:spTgt spid="29"/>
                                        </p:tgtEl>
                                        <p:attrNameLst>
                                          <p:attrName>ppt_x</p:attrName>
                                        </p:attrNameLst>
                                      </p:cBhvr>
                                      <p:tavLst>
                                        <p:tav tm="0">
                                          <p:val>
                                            <p:strVal val="#ppt_x"/>
                                          </p:val>
                                        </p:tav>
                                        <p:tav tm="100000">
                                          <p:val>
                                            <p:strVal val="#ppt_x"/>
                                          </p:val>
                                        </p:tav>
                                      </p:tavLst>
                                    </p:anim>
                                    <p:anim calcmode="lin" valueType="num">
                                      <p:cBhvr>
                                        <p:cTn id="1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nodeType="clickEffect">
                                  <p:stCondLst>
                                    <p:cond delay="0"/>
                                  </p:stCondLst>
                                  <p:childTnLst>
                                    <p:set>
                                      <p:cBhvr>
                                        <p:cTn id="195" dur="1" fill="hold">
                                          <p:stCondLst>
                                            <p:cond delay="0"/>
                                          </p:stCondLst>
                                        </p:cTn>
                                        <p:tgtEl>
                                          <p:spTgt spid="30"/>
                                        </p:tgtEl>
                                        <p:attrNameLst>
                                          <p:attrName>style.visibility</p:attrName>
                                        </p:attrNameLst>
                                      </p:cBhvr>
                                      <p:to>
                                        <p:strVal val="visible"/>
                                      </p:to>
                                    </p:set>
                                    <p:animEffect transition="in" filter="fade">
                                      <p:cBhvr>
                                        <p:cTn id="196" dur="1000"/>
                                        <p:tgtEl>
                                          <p:spTgt spid="30"/>
                                        </p:tgtEl>
                                      </p:cBhvr>
                                    </p:animEffect>
                                    <p:anim calcmode="lin" valueType="num">
                                      <p:cBhvr>
                                        <p:cTn id="197" dur="1000" fill="hold"/>
                                        <p:tgtEl>
                                          <p:spTgt spid="30"/>
                                        </p:tgtEl>
                                        <p:attrNameLst>
                                          <p:attrName>ppt_x</p:attrName>
                                        </p:attrNameLst>
                                      </p:cBhvr>
                                      <p:tavLst>
                                        <p:tav tm="0">
                                          <p:val>
                                            <p:strVal val="#ppt_x"/>
                                          </p:val>
                                        </p:tav>
                                        <p:tav tm="100000">
                                          <p:val>
                                            <p:strVal val="#ppt_x"/>
                                          </p:val>
                                        </p:tav>
                                      </p:tavLst>
                                    </p:anim>
                                    <p:anim calcmode="lin" valueType="num">
                                      <p:cBhvr>
                                        <p:cTn id="19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31"/>
                                        </p:tgtEl>
                                        <p:attrNameLst>
                                          <p:attrName>style.visibility</p:attrName>
                                        </p:attrNameLst>
                                      </p:cBhvr>
                                      <p:to>
                                        <p:strVal val="visible"/>
                                      </p:to>
                                    </p:set>
                                    <p:animEffect transition="in" filter="fade">
                                      <p:cBhvr>
                                        <p:cTn id="203" dur="1000"/>
                                        <p:tgtEl>
                                          <p:spTgt spid="31"/>
                                        </p:tgtEl>
                                      </p:cBhvr>
                                    </p:animEffect>
                                    <p:anim calcmode="lin" valueType="num">
                                      <p:cBhvr>
                                        <p:cTn id="204" dur="1000" fill="hold"/>
                                        <p:tgtEl>
                                          <p:spTgt spid="31"/>
                                        </p:tgtEl>
                                        <p:attrNameLst>
                                          <p:attrName>ppt_x</p:attrName>
                                        </p:attrNameLst>
                                      </p:cBhvr>
                                      <p:tavLst>
                                        <p:tav tm="0">
                                          <p:val>
                                            <p:strVal val="#ppt_x"/>
                                          </p:val>
                                        </p:tav>
                                        <p:tav tm="100000">
                                          <p:val>
                                            <p:strVal val="#ppt_x"/>
                                          </p:val>
                                        </p:tav>
                                      </p:tavLst>
                                    </p:anim>
                                    <p:anim calcmode="lin" valueType="num">
                                      <p:cBhvr>
                                        <p:cTn id="20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32"/>
                                        </p:tgtEl>
                                        <p:attrNameLst>
                                          <p:attrName>style.visibility</p:attrName>
                                        </p:attrNameLst>
                                      </p:cBhvr>
                                      <p:to>
                                        <p:strVal val="visible"/>
                                      </p:to>
                                    </p:set>
                                    <p:animEffect transition="in" filter="fade">
                                      <p:cBhvr>
                                        <p:cTn id="210" dur="1000"/>
                                        <p:tgtEl>
                                          <p:spTgt spid="32"/>
                                        </p:tgtEl>
                                      </p:cBhvr>
                                    </p:animEffect>
                                    <p:anim calcmode="lin" valueType="num">
                                      <p:cBhvr>
                                        <p:cTn id="211" dur="1000" fill="hold"/>
                                        <p:tgtEl>
                                          <p:spTgt spid="32"/>
                                        </p:tgtEl>
                                        <p:attrNameLst>
                                          <p:attrName>ppt_x</p:attrName>
                                        </p:attrNameLst>
                                      </p:cBhvr>
                                      <p:tavLst>
                                        <p:tav tm="0">
                                          <p:val>
                                            <p:strVal val="#ppt_x"/>
                                          </p:val>
                                        </p:tav>
                                        <p:tav tm="100000">
                                          <p:val>
                                            <p:strVal val="#ppt_x"/>
                                          </p:val>
                                        </p:tav>
                                      </p:tavLst>
                                    </p:anim>
                                    <p:anim calcmode="lin" valueType="num">
                                      <p:cBhvr>
                                        <p:cTn id="21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P spid="13" grpId="0"/>
      <p:bldP spid="14" grpId="0"/>
      <p:bldP spid="16" grpId="0"/>
      <p:bldP spid="17" grpId="0"/>
      <p:bldP spid="19" grpId="0"/>
      <p:bldP spid="20" grpId="0"/>
      <p:bldP spid="22" grpId="0"/>
      <p:bldP spid="23" grpId="0"/>
      <p:bldP spid="25" grpId="0"/>
      <p:bldP spid="26" grpId="0"/>
      <p:bldP spid="28" grpId="0"/>
      <p:bldP spid="29"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14" name="图片 13">
            <a:extLst>
              <a:ext uri="{FF2B5EF4-FFF2-40B4-BE49-F238E27FC236}">
                <a16:creationId xmlns="" xmlns:a16="http://schemas.microsoft.com/office/drawing/2014/main" id="{67884E97-AD29-4441-8B6C-5451531A268B}"/>
              </a:ext>
            </a:extLst>
          </p:cNvPr>
          <p:cNvPicPr>
            <a:picLocks noChangeAspect="1"/>
          </p:cNvPicPr>
          <p:nvPr/>
        </p:nvPicPr>
        <p:blipFill>
          <a:blip r:embed="rId3"/>
          <a:stretch>
            <a:fillRect/>
          </a:stretch>
        </p:blipFill>
        <p:spPr>
          <a:xfrm>
            <a:off x="4276143" y="538724"/>
            <a:ext cx="3950986" cy="3280389"/>
          </a:xfrm>
          <a:prstGeom prst="rect">
            <a:avLst/>
          </a:prstGeom>
        </p:spPr>
      </p:pic>
      <p:sp>
        <p:nvSpPr>
          <p:cNvPr id="15" name="文本框 14">
            <a:extLst>
              <a:ext uri="{FF2B5EF4-FFF2-40B4-BE49-F238E27FC236}">
                <a16:creationId xmlns="" xmlns:a16="http://schemas.microsoft.com/office/drawing/2014/main" id="{9145B9D2-DD68-4C9C-B03D-B0B067DA26B6}"/>
              </a:ext>
            </a:extLst>
          </p:cNvPr>
          <p:cNvSpPr txBox="1"/>
          <p:nvPr/>
        </p:nvSpPr>
        <p:spPr>
          <a:xfrm>
            <a:off x="4812365" y="1268765"/>
            <a:ext cx="3027282" cy="2062103"/>
          </a:xfrm>
          <a:prstGeom prst="rect">
            <a:avLst/>
          </a:prstGeom>
          <a:noFill/>
        </p:spPr>
        <p:txBody>
          <a:bodyPr wrap="square" rtlCol="0">
            <a:spAutoFit/>
          </a:bodyPr>
          <a:lstStyle/>
          <a:p>
            <a:pPr algn="ctr"/>
            <a:r>
              <a:rPr lang="en-SG" sz="3200" b="1" dirty="0" err="1">
                <a:solidFill>
                  <a:srgbClr val="FFFF00"/>
                </a:solidFill>
                <a:latin typeface="Times New Roman" panose="02020603050405020304" pitchFamily="18" charset="0"/>
                <a:cs typeface="Times New Roman" panose="02020603050405020304" pitchFamily="18" charset="0"/>
              </a:rPr>
              <a:t>Mỗi</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trật</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tự</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từ</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sẽ</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cho</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một</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hiệu</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quả</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biểu</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đạt</a:t>
            </a:r>
            <a:r>
              <a:rPr lang="en-SG" sz="3200" b="1" dirty="0">
                <a:solidFill>
                  <a:srgbClr val="FFFF00"/>
                </a:solidFill>
                <a:latin typeface="Times New Roman" panose="02020603050405020304" pitchFamily="18" charset="0"/>
                <a:cs typeface="Times New Roman" panose="02020603050405020304" pitchFamily="18" charset="0"/>
              </a:rPr>
              <a:t> ý </a:t>
            </a:r>
            <a:r>
              <a:rPr lang="en-SG" sz="3200" b="1" dirty="0" err="1">
                <a:solidFill>
                  <a:srgbClr val="FFFF00"/>
                </a:solidFill>
                <a:latin typeface="Times New Roman" panose="02020603050405020304" pitchFamily="18" charset="0"/>
                <a:cs typeface="Times New Roman" panose="02020603050405020304" pitchFamily="18" charset="0"/>
              </a:rPr>
              <a:t>khác</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nhau</a:t>
            </a:r>
            <a:endParaRPr lang="zh-CN" altLang="en-US" sz="3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9" name="图片 18">
            <a:extLst>
              <a:ext uri="{FF2B5EF4-FFF2-40B4-BE49-F238E27FC236}">
                <a16:creationId xmlns="" xmlns:a16="http://schemas.microsoft.com/office/drawing/2014/main" id="{511FF443-3875-4945-BCBB-06ED16A607E9}"/>
              </a:ext>
            </a:extLst>
          </p:cNvPr>
          <p:cNvPicPr>
            <a:picLocks noChangeAspect="1"/>
          </p:cNvPicPr>
          <p:nvPr/>
        </p:nvPicPr>
        <p:blipFill>
          <a:blip r:embed="rId3"/>
          <a:stretch>
            <a:fillRect/>
          </a:stretch>
        </p:blipFill>
        <p:spPr>
          <a:xfrm>
            <a:off x="10052550" y="795714"/>
            <a:ext cx="933006" cy="815093"/>
          </a:xfrm>
          <a:prstGeom prst="rect">
            <a:avLst/>
          </a:prstGeom>
        </p:spPr>
      </p:pic>
      <p:pic>
        <p:nvPicPr>
          <p:cNvPr id="20" name="图片 19">
            <a:extLst>
              <a:ext uri="{FF2B5EF4-FFF2-40B4-BE49-F238E27FC236}">
                <a16:creationId xmlns="" xmlns:a16="http://schemas.microsoft.com/office/drawing/2014/main" id="{E06CDCCD-D69F-453C-8BD2-FDE423E1A294}"/>
              </a:ext>
            </a:extLst>
          </p:cNvPr>
          <p:cNvPicPr>
            <a:picLocks noChangeAspect="1"/>
          </p:cNvPicPr>
          <p:nvPr/>
        </p:nvPicPr>
        <p:blipFill>
          <a:blip r:embed="rId3"/>
          <a:stretch>
            <a:fillRect/>
          </a:stretch>
        </p:blipFill>
        <p:spPr>
          <a:xfrm>
            <a:off x="962077" y="723856"/>
            <a:ext cx="933006" cy="815093"/>
          </a:xfrm>
          <a:prstGeom prst="rect">
            <a:avLst/>
          </a:prstGeom>
        </p:spPr>
      </p:pic>
      <p:pic>
        <p:nvPicPr>
          <p:cNvPr id="22" name="图片 21">
            <a:extLst>
              <a:ext uri="{FF2B5EF4-FFF2-40B4-BE49-F238E27FC236}">
                <a16:creationId xmlns="" xmlns:a16="http://schemas.microsoft.com/office/drawing/2014/main" id="{33C0B821-0EF6-406C-BE33-9BD3CBCCBB78}"/>
              </a:ext>
            </a:extLst>
          </p:cNvPr>
          <p:cNvPicPr>
            <a:picLocks noChangeAspect="1"/>
          </p:cNvPicPr>
          <p:nvPr/>
        </p:nvPicPr>
        <p:blipFill>
          <a:blip r:embed="rId4"/>
          <a:stretch>
            <a:fillRect/>
          </a:stretch>
        </p:blipFill>
        <p:spPr>
          <a:xfrm>
            <a:off x="1201103" y="2926080"/>
            <a:ext cx="3075040" cy="3398291"/>
          </a:xfrm>
          <a:prstGeom prst="rect">
            <a:avLst/>
          </a:prstGeom>
        </p:spPr>
      </p:pic>
      <p:pic>
        <p:nvPicPr>
          <p:cNvPr id="23" name="图片 13">
            <a:extLst>
              <a:ext uri="{FF2B5EF4-FFF2-40B4-BE49-F238E27FC236}">
                <a16:creationId xmlns="" xmlns:a16="http://schemas.microsoft.com/office/drawing/2014/main" id="{F5BACDDB-7E74-41E3-9097-273CDC5EB88F}"/>
              </a:ext>
            </a:extLst>
          </p:cNvPr>
          <p:cNvPicPr>
            <a:picLocks noChangeAspect="1"/>
          </p:cNvPicPr>
          <p:nvPr/>
        </p:nvPicPr>
        <p:blipFill>
          <a:blip r:embed="rId3"/>
          <a:stretch>
            <a:fillRect/>
          </a:stretch>
        </p:blipFill>
        <p:spPr>
          <a:xfrm>
            <a:off x="7487322" y="3076687"/>
            <a:ext cx="4035462" cy="3190043"/>
          </a:xfrm>
          <a:prstGeom prst="rect">
            <a:avLst/>
          </a:prstGeom>
        </p:spPr>
      </p:pic>
      <p:sp>
        <p:nvSpPr>
          <p:cNvPr id="24" name="文本框 14">
            <a:extLst>
              <a:ext uri="{FF2B5EF4-FFF2-40B4-BE49-F238E27FC236}">
                <a16:creationId xmlns="" xmlns:a16="http://schemas.microsoft.com/office/drawing/2014/main" id="{E12262C4-E0A5-4632-9617-9379F92BD903}"/>
              </a:ext>
            </a:extLst>
          </p:cNvPr>
          <p:cNvSpPr txBox="1"/>
          <p:nvPr/>
        </p:nvSpPr>
        <p:spPr>
          <a:xfrm>
            <a:off x="7863842" y="3533500"/>
            <a:ext cx="3443584" cy="2554545"/>
          </a:xfrm>
          <a:prstGeom prst="rect">
            <a:avLst/>
          </a:prstGeom>
          <a:noFill/>
        </p:spPr>
        <p:txBody>
          <a:bodyPr wrap="square" rtlCol="0">
            <a:spAutoFit/>
          </a:bodyPr>
          <a:lstStyle/>
          <a:p>
            <a:pPr algn="ctr"/>
            <a:r>
              <a:rPr lang="en-SG" sz="3200" b="1" dirty="0" err="1">
                <a:solidFill>
                  <a:srgbClr val="FFFF00"/>
                </a:solidFill>
                <a:latin typeface="Times New Roman" panose="02020603050405020304" pitchFamily="18" charset="0"/>
                <a:cs typeface="Times New Roman" panose="02020603050405020304" pitchFamily="18" charset="0"/>
              </a:rPr>
              <a:t>Người</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nói</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viết</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cần</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biết</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lựa</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chọn</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trật</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tự</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từ</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thích</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hợp</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với</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yêu</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cầu</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giao</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tiếp</a:t>
            </a:r>
            <a:endParaRPr lang="zh-CN" altLang="en-US" sz="3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3730574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5">
            <a:extLst>
              <a:ext uri="{FF2B5EF4-FFF2-40B4-BE49-F238E27FC236}">
                <a16:creationId xmlns="" xmlns:a16="http://schemas.microsoft.com/office/drawing/2014/main" id="{8B780515-69EE-4A35-8C3F-F6768F678ACF}"/>
              </a:ext>
            </a:extLst>
          </p:cNvPr>
          <p:cNvSpPr>
            <a:spLocks noChangeArrowheads="1"/>
          </p:cNvSpPr>
          <p:nvPr/>
        </p:nvSpPr>
        <p:spPr bwMode="auto">
          <a:xfrm rot="5400000">
            <a:off x="2667000" y="-2666998"/>
            <a:ext cx="6858001" cy="12192000"/>
          </a:xfrm>
          <a:prstGeom prst="rect">
            <a:avLst/>
          </a:prstGeom>
          <a:solidFill>
            <a:srgbClr val="9FD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Rectangle 39">
            <a:extLst>
              <a:ext uri="{FF2B5EF4-FFF2-40B4-BE49-F238E27FC236}">
                <a16:creationId xmlns="" xmlns:a16="http://schemas.microsoft.com/office/drawing/2014/main" id="{1BB6AE11-7C6F-4ADF-996F-9B910D591D00}"/>
              </a:ext>
            </a:extLst>
          </p:cNvPr>
          <p:cNvSpPr>
            <a:spLocks noChangeArrowheads="1"/>
          </p:cNvSpPr>
          <p:nvPr/>
        </p:nvSpPr>
        <p:spPr bwMode="auto">
          <a:xfrm>
            <a:off x="468923"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 name="Rectangle 7">
            <a:extLst>
              <a:ext uri="{FF2B5EF4-FFF2-40B4-BE49-F238E27FC236}">
                <a16:creationId xmlns="" xmlns:a16="http://schemas.microsoft.com/office/drawing/2014/main" id="{CAC73100-1C5E-446A-979C-30BCB6651F93}"/>
              </a:ext>
            </a:extLst>
          </p:cNvPr>
          <p:cNvSpPr>
            <a:spLocks noChangeArrowheads="1"/>
          </p:cNvSpPr>
          <p:nvPr/>
        </p:nvSpPr>
        <p:spPr bwMode="auto">
          <a:xfrm>
            <a:off x="2814822"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Rectangle 8">
            <a:extLst>
              <a:ext uri="{FF2B5EF4-FFF2-40B4-BE49-F238E27FC236}">
                <a16:creationId xmlns="" xmlns:a16="http://schemas.microsoft.com/office/drawing/2014/main" id="{2290199C-841F-4499-8648-4C0855DB5158}"/>
              </a:ext>
            </a:extLst>
          </p:cNvPr>
          <p:cNvSpPr>
            <a:spLocks noChangeArrowheads="1"/>
          </p:cNvSpPr>
          <p:nvPr/>
        </p:nvSpPr>
        <p:spPr bwMode="auto">
          <a:xfrm>
            <a:off x="2814822"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Rectangle 9">
            <a:extLst>
              <a:ext uri="{FF2B5EF4-FFF2-40B4-BE49-F238E27FC236}">
                <a16:creationId xmlns="" xmlns:a16="http://schemas.microsoft.com/office/drawing/2014/main" id="{781DEA6F-C064-450C-9540-71B841A180E5}"/>
              </a:ext>
            </a:extLst>
          </p:cNvPr>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 name="Rectangle 10">
            <a:extLst>
              <a:ext uri="{FF2B5EF4-FFF2-40B4-BE49-F238E27FC236}">
                <a16:creationId xmlns="" xmlns:a16="http://schemas.microsoft.com/office/drawing/2014/main" id="{9CD7D0C1-C9F0-47DF-8A14-95D003A75B32}"/>
              </a:ext>
            </a:extLst>
          </p:cNvPr>
          <p:cNvSpPr>
            <a:spLocks noChangeArrowheads="1"/>
          </p:cNvSpPr>
          <p:nvPr/>
        </p:nvSpPr>
        <p:spPr bwMode="auto">
          <a:xfrm>
            <a:off x="2814822"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11">
            <a:extLst>
              <a:ext uri="{FF2B5EF4-FFF2-40B4-BE49-F238E27FC236}">
                <a16:creationId xmlns="" xmlns:a16="http://schemas.microsoft.com/office/drawing/2014/main" id="{C89924F5-DC21-4F7F-B69C-2E5C94A3E5C8}"/>
              </a:ext>
            </a:extLst>
          </p:cNvPr>
          <p:cNvSpPr>
            <a:spLocks noChangeArrowheads="1"/>
          </p:cNvSpPr>
          <p:nvPr/>
        </p:nvSpPr>
        <p:spPr bwMode="auto">
          <a:xfrm>
            <a:off x="3909234"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12">
            <a:extLst>
              <a:ext uri="{FF2B5EF4-FFF2-40B4-BE49-F238E27FC236}">
                <a16:creationId xmlns="" xmlns:a16="http://schemas.microsoft.com/office/drawing/2014/main" id="{669011F1-9DEB-45DE-93EC-D0B010199728}"/>
              </a:ext>
            </a:extLst>
          </p:cNvPr>
          <p:cNvSpPr>
            <a:spLocks noChangeArrowheads="1"/>
          </p:cNvSpPr>
          <p:nvPr/>
        </p:nvSpPr>
        <p:spPr bwMode="auto">
          <a:xfrm>
            <a:off x="3909234"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13">
            <a:extLst>
              <a:ext uri="{FF2B5EF4-FFF2-40B4-BE49-F238E27FC236}">
                <a16:creationId xmlns="" xmlns:a16="http://schemas.microsoft.com/office/drawing/2014/main" id="{E4355B37-525D-4BCA-9056-6B266987F91E}"/>
              </a:ext>
            </a:extLst>
          </p:cNvPr>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4">
            <a:extLst>
              <a:ext uri="{FF2B5EF4-FFF2-40B4-BE49-F238E27FC236}">
                <a16:creationId xmlns="" xmlns:a16="http://schemas.microsoft.com/office/drawing/2014/main" id="{EF370B17-F016-43FF-B02D-2F71288FFB36}"/>
              </a:ext>
            </a:extLst>
          </p:cNvPr>
          <p:cNvSpPr>
            <a:spLocks noChangeArrowheads="1"/>
          </p:cNvSpPr>
          <p:nvPr/>
        </p:nvSpPr>
        <p:spPr bwMode="auto">
          <a:xfrm>
            <a:off x="3909234"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15">
            <a:extLst>
              <a:ext uri="{FF2B5EF4-FFF2-40B4-BE49-F238E27FC236}">
                <a16:creationId xmlns="" xmlns:a16="http://schemas.microsoft.com/office/drawing/2014/main" id="{E02F67A1-426B-46D9-BAC3-625506E1EAEF}"/>
              </a:ext>
            </a:extLst>
          </p:cNvPr>
          <p:cNvSpPr>
            <a:spLocks noChangeArrowheads="1"/>
          </p:cNvSpPr>
          <p:nvPr/>
        </p:nvSpPr>
        <p:spPr bwMode="auto">
          <a:xfrm>
            <a:off x="5003646"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16">
            <a:extLst>
              <a:ext uri="{FF2B5EF4-FFF2-40B4-BE49-F238E27FC236}">
                <a16:creationId xmlns="" xmlns:a16="http://schemas.microsoft.com/office/drawing/2014/main" id="{3E43C718-4077-4F04-8976-03862C3AA197}"/>
              </a:ext>
            </a:extLst>
          </p:cNvPr>
          <p:cNvSpPr>
            <a:spLocks noChangeArrowheads="1"/>
          </p:cNvSpPr>
          <p:nvPr/>
        </p:nvSpPr>
        <p:spPr bwMode="auto">
          <a:xfrm>
            <a:off x="5003646"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17">
            <a:extLst>
              <a:ext uri="{FF2B5EF4-FFF2-40B4-BE49-F238E27FC236}">
                <a16:creationId xmlns="" xmlns:a16="http://schemas.microsoft.com/office/drawing/2014/main" id="{B7AA6DAB-BEE5-4D6F-9247-F94F4C06FC1F}"/>
              </a:ext>
            </a:extLst>
          </p:cNvPr>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18">
            <a:extLst>
              <a:ext uri="{FF2B5EF4-FFF2-40B4-BE49-F238E27FC236}">
                <a16:creationId xmlns="" xmlns:a16="http://schemas.microsoft.com/office/drawing/2014/main" id="{E76FC5F8-8782-42E4-975B-0FF14C7190B5}"/>
              </a:ext>
            </a:extLst>
          </p:cNvPr>
          <p:cNvSpPr>
            <a:spLocks noChangeArrowheads="1"/>
          </p:cNvSpPr>
          <p:nvPr/>
        </p:nvSpPr>
        <p:spPr bwMode="auto">
          <a:xfrm>
            <a:off x="5003646"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9">
            <a:extLst>
              <a:ext uri="{FF2B5EF4-FFF2-40B4-BE49-F238E27FC236}">
                <a16:creationId xmlns="" xmlns:a16="http://schemas.microsoft.com/office/drawing/2014/main" id="{B2EB070C-7C92-4EF0-B25C-98E69ADFB7C3}"/>
              </a:ext>
            </a:extLst>
          </p:cNvPr>
          <p:cNvSpPr>
            <a:spLocks noChangeArrowheads="1"/>
          </p:cNvSpPr>
          <p:nvPr/>
        </p:nvSpPr>
        <p:spPr bwMode="auto">
          <a:xfrm>
            <a:off x="6098057"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20">
            <a:extLst>
              <a:ext uri="{FF2B5EF4-FFF2-40B4-BE49-F238E27FC236}">
                <a16:creationId xmlns="" xmlns:a16="http://schemas.microsoft.com/office/drawing/2014/main" id="{272793CB-E0F9-480B-9736-E1EB0003CD83}"/>
              </a:ext>
            </a:extLst>
          </p:cNvPr>
          <p:cNvSpPr>
            <a:spLocks noChangeArrowheads="1"/>
          </p:cNvSpPr>
          <p:nvPr/>
        </p:nvSpPr>
        <p:spPr bwMode="auto">
          <a:xfrm>
            <a:off x="6098057"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21">
            <a:extLst>
              <a:ext uri="{FF2B5EF4-FFF2-40B4-BE49-F238E27FC236}">
                <a16:creationId xmlns="" xmlns:a16="http://schemas.microsoft.com/office/drawing/2014/main" id="{F5595E4A-BC59-4A06-BDA9-FCBC03677609}"/>
              </a:ext>
            </a:extLst>
          </p:cNvPr>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22">
            <a:extLst>
              <a:ext uri="{FF2B5EF4-FFF2-40B4-BE49-F238E27FC236}">
                <a16:creationId xmlns="" xmlns:a16="http://schemas.microsoft.com/office/drawing/2014/main" id="{35711EFD-4851-4AA8-87A7-2195FFB73ECE}"/>
              </a:ext>
            </a:extLst>
          </p:cNvPr>
          <p:cNvSpPr>
            <a:spLocks noChangeArrowheads="1"/>
          </p:cNvSpPr>
          <p:nvPr/>
        </p:nvSpPr>
        <p:spPr bwMode="auto">
          <a:xfrm>
            <a:off x="6098057"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23">
            <a:extLst>
              <a:ext uri="{FF2B5EF4-FFF2-40B4-BE49-F238E27FC236}">
                <a16:creationId xmlns="" xmlns:a16="http://schemas.microsoft.com/office/drawing/2014/main" id="{9F264500-2222-48A2-AA50-17A26BB990CF}"/>
              </a:ext>
            </a:extLst>
          </p:cNvPr>
          <p:cNvSpPr>
            <a:spLocks noChangeArrowheads="1"/>
          </p:cNvSpPr>
          <p:nvPr/>
        </p:nvSpPr>
        <p:spPr bwMode="auto">
          <a:xfrm>
            <a:off x="7190841"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4">
            <a:extLst>
              <a:ext uri="{FF2B5EF4-FFF2-40B4-BE49-F238E27FC236}">
                <a16:creationId xmlns="" xmlns:a16="http://schemas.microsoft.com/office/drawing/2014/main" id="{2E76B2AF-D95E-481E-9F8C-BCC84A0EDB43}"/>
              </a:ext>
            </a:extLst>
          </p:cNvPr>
          <p:cNvSpPr>
            <a:spLocks noChangeArrowheads="1"/>
          </p:cNvSpPr>
          <p:nvPr/>
        </p:nvSpPr>
        <p:spPr bwMode="auto">
          <a:xfrm>
            <a:off x="7190841"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25">
            <a:extLst>
              <a:ext uri="{FF2B5EF4-FFF2-40B4-BE49-F238E27FC236}">
                <a16:creationId xmlns="" xmlns:a16="http://schemas.microsoft.com/office/drawing/2014/main" id="{DB90029C-E20F-4E7C-92A1-1AE1ECD577D7}"/>
              </a:ext>
            </a:extLst>
          </p:cNvPr>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6">
            <a:extLst>
              <a:ext uri="{FF2B5EF4-FFF2-40B4-BE49-F238E27FC236}">
                <a16:creationId xmlns="" xmlns:a16="http://schemas.microsoft.com/office/drawing/2014/main" id="{20EDE536-194F-42E6-9CA5-BC5F1203CD8D}"/>
              </a:ext>
            </a:extLst>
          </p:cNvPr>
          <p:cNvSpPr>
            <a:spLocks noChangeArrowheads="1"/>
          </p:cNvSpPr>
          <p:nvPr/>
        </p:nvSpPr>
        <p:spPr bwMode="auto">
          <a:xfrm>
            <a:off x="7190841"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7">
            <a:extLst>
              <a:ext uri="{FF2B5EF4-FFF2-40B4-BE49-F238E27FC236}">
                <a16:creationId xmlns="" xmlns:a16="http://schemas.microsoft.com/office/drawing/2014/main" id="{537F1857-2D84-4407-A862-9A91B2D99C4E}"/>
              </a:ext>
            </a:extLst>
          </p:cNvPr>
          <p:cNvSpPr>
            <a:spLocks noChangeArrowheads="1"/>
          </p:cNvSpPr>
          <p:nvPr/>
        </p:nvSpPr>
        <p:spPr bwMode="auto">
          <a:xfrm>
            <a:off x="8228252"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8">
            <a:extLst>
              <a:ext uri="{FF2B5EF4-FFF2-40B4-BE49-F238E27FC236}">
                <a16:creationId xmlns="" xmlns:a16="http://schemas.microsoft.com/office/drawing/2014/main" id="{97F6B1B7-FFED-4E85-9C2D-D7A7B7568D59}"/>
              </a:ext>
            </a:extLst>
          </p:cNvPr>
          <p:cNvSpPr>
            <a:spLocks noChangeArrowheads="1"/>
          </p:cNvSpPr>
          <p:nvPr/>
        </p:nvSpPr>
        <p:spPr bwMode="auto">
          <a:xfrm>
            <a:off x="8228252"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9">
            <a:extLst>
              <a:ext uri="{FF2B5EF4-FFF2-40B4-BE49-F238E27FC236}">
                <a16:creationId xmlns="" xmlns:a16="http://schemas.microsoft.com/office/drawing/2014/main" id="{CA7EEBDB-C539-4BA0-9997-6BF3292D8A50}"/>
              </a:ext>
            </a:extLst>
          </p:cNvPr>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6" name="Rectangle 30">
            <a:extLst>
              <a:ext uri="{FF2B5EF4-FFF2-40B4-BE49-F238E27FC236}">
                <a16:creationId xmlns="" xmlns:a16="http://schemas.microsoft.com/office/drawing/2014/main" id="{20FADD1A-1E54-4C82-AE4F-8E7D4CF6C838}"/>
              </a:ext>
            </a:extLst>
          </p:cNvPr>
          <p:cNvSpPr>
            <a:spLocks noChangeArrowheads="1"/>
          </p:cNvSpPr>
          <p:nvPr/>
        </p:nvSpPr>
        <p:spPr bwMode="auto">
          <a:xfrm>
            <a:off x="8228252"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1">
            <a:extLst>
              <a:ext uri="{FF2B5EF4-FFF2-40B4-BE49-F238E27FC236}">
                <a16:creationId xmlns="" xmlns:a16="http://schemas.microsoft.com/office/drawing/2014/main" id="{29FF3BF2-4000-4224-911E-8ABF00E87015}"/>
              </a:ext>
            </a:extLst>
          </p:cNvPr>
          <p:cNvSpPr>
            <a:spLocks/>
          </p:cNvSpPr>
          <p:nvPr/>
        </p:nvSpPr>
        <p:spPr bwMode="auto">
          <a:xfrm>
            <a:off x="3943435" y="1218494"/>
            <a:ext cx="801266" cy="415224"/>
          </a:xfrm>
          <a:custGeom>
            <a:avLst/>
            <a:gdLst>
              <a:gd name="T0" fmla="*/ 11 w 208"/>
              <a:gd name="T1" fmla="*/ 73 h 109"/>
              <a:gd name="T2" fmla="*/ 170 w 208"/>
              <a:gd name="T3" fmla="*/ 93 h 109"/>
              <a:gd name="T4" fmla="*/ 208 w 208"/>
              <a:gd name="T5" fmla="*/ 43 h 109"/>
              <a:gd name="T6" fmla="*/ 176 w 208"/>
              <a:gd name="T7" fmla="*/ 0 h 109"/>
              <a:gd name="T8" fmla="*/ 105 w 208"/>
              <a:gd name="T9" fmla="*/ 6 h 109"/>
              <a:gd name="T10" fmla="*/ 11 w 208"/>
              <a:gd name="T11" fmla="*/ 73 h 109"/>
            </a:gdLst>
            <a:ahLst/>
            <a:cxnLst>
              <a:cxn ang="0">
                <a:pos x="T0" y="T1"/>
              </a:cxn>
              <a:cxn ang="0">
                <a:pos x="T2" y="T3"/>
              </a:cxn>
              <a:cxn ang="0">
                <a:pos x="T4" y="T5"/>
              </a:cxn>
              <a:cxn ang="0">
                <a:pos x="T6" y="T7"/>
              </a:cxn>
              <a:cxn ang="0">
                <a:pos x="T8" y="T9"/>
              </a:cxn>
              <a:cxn ang="0">
                <a:pos x="T10" y="T11"/>
              </a:cxn>
            </a:cxnLst>
            <a:rect l="0" t="0" r="r" b="b"/>
            <a:pathLst>
              <a:path w="208" h="109">
                <a:moveTo>
                  <a:pt x="11" y="73"/>
                </a:moveTo>
                <a:cubicBezTo>
                  <a:pt x="27" y="109"/>
                  <a:pt x="121" y="51"/>
                  <a:pt x="170" y="93"/>
                </a:cubicBezTo>
                <a:cubicBezTo>
                  <a:pt x="208" y="43"/>
                  <a:pt x="208" y="43"/>
                  <a:pt x="208" y="43"/>
                </a:cubicBezTo>
                <a:cubicBezTo>
                  <a:pt x="176" y="0"/>
                  <a:pt x="176" y="0"/>
                  <a:pt x="176" y="0"/>
                </a:cubicBezTo>
                <a:cubicBezTo>
                  <a:pt x="105" y="6"/>
                  <a:pt x="105" y="6"/>
                  <a:pt x="105" y="6"/>
                </a:cubicBezTo>
                <a:cubicBezTo>
                  <a:pt x="105" y="6"/>
                  <a:pt x="0" y="46"/>
                  <a:pt x="11" y="73"/>
                </a:cubicBezTo>
                <a:close/>
              </a:path>
            </a:pathLst>
          </a:custGeom>
          <a:solidFill>
            <a:srgbClr val="E3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2">
            <a:extLst>
              <a:ext uri="{FF2B5EF4-FFF2-40B4-BE49-F238E27FC236}">
                <a16:creationId xmlns="" xmlns:a16="http://schemas.microsoft.com/office/drawing/2014/main" id="{0231EB7A-1279-4154-8233-66E4D3ECE08D}"/>
              </a:ext>
            </a:extLst>
          </p:cNvPr>
          <p:cNvSpPr>
            <a:spLocks/>
          </p:cNvSpPr>
          <p:nvPr/>
        </p:nvSpPr>
        <p:spPr bwMode="auto">
          <a:xfrm>
            <a:off x="3974377" y="769472"/>
            <a:ext cx="1153041" cy="727447"/>
          </a:xfrm>
          <a:custGeom>
            <a:avLst/>
            <a:gdLst>
              <a:gd name="T0" fmla="*/ 299 w 299"/>
              <a:gd name="T1" fmla="*/ 75 h 191"/>
              <a:gd name="T2" fmla="*/ 118 w 299"/>
              <a:gd name="T3" fmla="*/ 39 h 191"/>
              <a:gd name="T4" fmla="*/ 3 w 299"/>
              <a:gd name="T5" fmla="*/ 191 h 191"/>
              <a:gd name="T6" fmla="*/ 200 w 299"/>
              <a:gd name="T7" fmla="*/ 161 h 191"/>
              <a:gd name="T8" fmla="*/ 299 w 299"/>
              <a:gd name="T9" fmla="*/ 75 h 191"/>
            </a:gdLst>
            <a:ahLst/>
            <a:cxnLst>
              <a:cxn ang="0">
                <a:pos x="T0" y="T1"/>
              </a:cxn>
              <a:cxn ang="0">
                <a:pos x="T2" y="T3"/>
              </a:cxn>
              <a:cxn ang="0">
                <a:pos x="T4" y="T5"/>
              </a:cxn>
              <a:cxn ang="0">
                <a:pos x="T6" y="T7"/>
              </a:cxn>
              <a:cxn ang="0">
                <a:pos x="T8" y="T9"/>
              </a:cxn>
            </a:cxnLst>
            <a:rect l="0" t="0" r="r" b="b"/>
            <a:pathLst>
              <a:path w="299" h="191">
                <a:moveTo>
                  <a:pt x="299" y="75"/>
                </a:moveTo>
                <a:cubicBezTo>
                  <a:pt x="299" y="75"/>
                  <a:pt x="200" y="0"/>
                  <a:pt x="118" y="39"/>
                </a:cubicBezTo>
                <a:cubicBezTo>
                  <a:pt x="0" y="94"/>
                  <a:pt x="3" y="191"/>
                  <a:pt x="3" y="191"/>
                </a:cubicBezTo>
                <a:cubicBezTo>
                  <a:pt x="3" y="191"/>
                  <a:pt x="86" y="128"/>
                  <a:pt x="200" y="161"/>
                </a:cubicBezTo>
                <a:lnTo>
                  <a:pt x="299" y="75"/>
                </a:lnTo>
                <a:close/>
              </a:path>
            </a:pathLst>
          </a:custGeom>
          <a:solidFill>
            <a:srgbClr val="F7C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3">
            <a:extLst>
              <a:ext uri="{FF2B5EF4-FFF2-40B4-BE49-F238E27FC236}">
                <a16:creationId xmlns="" xmlns:a16="http://schemas.microsoft.com/office/drawing/2014/main" id="{AADA8D3B-E9B6-45E8-8965-13F86787FCC2}"/>
              </a:ext>
            </a:extLst>
          </p:cNvPr>
          <p:cNvSpPr>
            <a:spLocks/>
          </p:cNvSpPr>
          <p:nvPr/>
        </p:nvSpPr>
        <p:spPr bwMode="auto">
          <a:xfrm>
            <a:off x="6860237" y="1006054"/>
            <a:ext cx="793123" cy="368552"/>
          </a:xfrm>
          <a:custGeom>
            <a:avLst/>
            <a:gdLst>
              <a:gd name="T0" fmla="*/ 199 w 206"/>
              <a:gd name="T1" fmla="*/ 50 h 97"/>
              <a:gd name="T2" fmla="*/ 46 w 206"/>
              <a:gd name="T3" fmla="*/ 97 h 97"/>
              <a:gd name="T4" fmla="*/ 0 w 206"/>
              <a:gd name="T5" fmla="*/ 54 h 97"/>
              <a:gd name="T6" fmla="*/ 24 w 206"/>
              <a:gd name="T7" fmla="*/ 6 h 97"/>
              <a:gd name="T8" fmla="*/ 95 w 206"/>
              <a:gd name="T9" fmla="*/ 0 h 97"/>
              <a:gd name="T10" fmla="*/ 199 w 206"/>
              <a:gd name="T11" fmla="*/ 50 h 97"/>
            </a:gdLst>
            <a:ahLst/>
            <a:cxnLst>
              <a:cxn ang="0">
                <a:pos x="T0" y="T1"/>
              </a:cxn>
              <a:cxn ang="0">
                <a:pos x="T2" y="T3"/>
              </a:cxn>
              <a:cxn ang="0">
                <a:pos x="T4" y="T5"/>
              </a:cxn>
              <a:cxn ang="0">
                <a:pos x="T6" y="T7"/>
              </a:cxn>
              <a:cxn ang="0">
                <a:pos x="T8" y="T9"/>
              </a:cxn>
              <a:cxn ang="0">
                <a:pos x="T10" y="T11"/>
              </a:cxn>
            </a:cxnLst>
            <a:rect l="0" t="0" r="r" b="b"/>
            <a:pathLst>
              <a:path w="206" h="97">
                <a:moveTo>
                  <a:pt x="199" y="50"/>
                </a:moveTo>
                <a:cubicBezTo>
                  <a:pt x="189" y="88"/>
                  <a:pt x="87" y="47"/>
                  <a:pt x="46" y="97"/>
                </a:cubicBezTo>
                <a:cubicBezTo>
                  <a:pt x="0" y="54"/>
                  <a:pt x="0" y="54"/>
                  <a:pt x="0" y="54"/>
                </a:cubicBezTo>
                <a:cubicBezTo>
                  <a:pt x="24" y="6"/>
                  <a:pt x="24" y="6"/>
                  <a:pt x="24" y="6"/>
                </a:cubicBezTo>
                <a:cubicBezTo>
                  <a:pt x="95" y="0"/>
                  <a:pt x="95" y="0"/>
                  <a:pt x="95" y="0"/>
                </a:cubicBezTo>
                <a:cubicBezTo>
                  <a:pt x="95" y="0"/>
                  <a:pt x="206" y="22"/>
                  <a:pt x="199" y="50"/>
                </a:cubicBezTo>
                <a:close/>
              </a:path>
            </a:pathLst>
          </a:custGeom>
          <a:solidFill>
            <a:srgbClr val="E3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44">
            <a:extLst>
              <a:ext uri="{FF2B5EF4-FFF2-40B4-BE49-F238E27FC236}">
                <a16:creationId xmlns="" xmlns:a16="http://schemas.microsoft.com/office/drawing/2014/main" id="{F831AF3A-4BBF-4A71-BA92-C830BF91FC48}"/>
              </a:ext>
            </a:extLst>
          </p:cNvPr>
          <p:cNvSpPr>
            <a:spLocks/>
          </p:cNvSpPr>
          <p:nvPr/>
        </p:nvSpPr>
        <p:spPr bwMode="auto">
          <a:xfrm>
            <a:off x="6425404" y="606923"/>
            <a:ext cx="1201899" cy="603524"/>
          </a:xfrm>
          <a:custGeom>
            <a:avLst/>
            <a:gdLst>
              <a:gd name="T0" fmla="*/ 0 w 312"/>
              <a:gd name="T1" fmla="*/ 91 h 159"/>
              <a:gd name="T2" fmla="*/ 173 w 312"/>
              <a:gd name="T3" fmla="*/ 25 h 159"/>
              <a:gd name="T4" fmla="*/ 312 w 312"/>
              <a:gd name="T5" fmla="*/ 155 h 159"/>
              <a:gd name="T6" fmla="*/ 113 w 312"/>
              <a:gd name="T7" fmla="*/ 159 h 159"/>
              <a:gd name="T8" fmla="*/ 0 w 312"/>
              <a:gd name="T9" fmla="*/ 91 h 159"/>
            </a:gdLst>
            <a:ahLst/>
            <a:cxnLst>
              <a:cxn ang="0">
                <a:pos x="T0" y="T1"/>
              </a:cxn>
              <a:cxn ang="0">
                <a:pos x="T2" y="T3"/>
              </a:cxn>
              <a:cxn ang="0">
                <a:pos x="T4" y="T5"/>
              </a:cxn>
              <a:cxn ang="0">
                <a:pos x="T6" y="T7"/>
              </a:cxn>
              <a:cxn ang="0">
                <a:pos x="T8" y="T9"/>
              </a:cxn>
            </a:cxnLst>
            <a:rect l="0" t="0" r="r" b="b"/>
            <a:pathLst>
              <a:path w="312" h="159">
                <a:moveTo>
                  <a:pt x="0" y="91"/>
                </a:moveTo>
                <a:cubicBezTo>
                  <a:pt x="0" y="91"/>
                  <a:pt x="85" y="0"/>
                  <a:pt x="173" y="25"/>
                </a:cubicBezTo>
                <a:cubicBezTo>
                  <a:pt x="299" y="59"/>
                  <a:pt x="312" y="155"/>
                  <a:pt x="312" y="155"/>
                </a:cubicBezTo>
                <a:cubicBezTo>
                  <a:pt x="312" y="155"/>
                  <a:pt x="220" y="107"/>
                  <a:pt x="113" y="159"/>
                </a:cubicBezTo>
                <a:lnTo>
                  <a:pt x="0" y="91"/>
                </a:lnTo>
                <a:close/>
              </a:path>
            </a:pathLst>
          </a:custGeom>
          <a:solidFill>
            <a:srgbClr val="F7C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5">
            <a:extLst>
              <a:ext uri="{FF2B5EF4-FFF2-40B4-BE49-F238E27FC236}">
                <a16:creationId xmlns="" xmlns:a16="http://schemas.microsoft.com/office/drawing/2014/main" id="{2E7471F5-6200-4D78-AB54-F91F42C82E73}"/>
              </a:ext>
            </a:extLst>
          </p:cNvPr>
          <p:cNvSpPr>
            <a:spLocks/>
          </p:cNvSpPr>
          <p:nvPr/>
        </p:nvSpPr>
        <p:spPr bwMode="auto">
          <a:xfrm>
            <a:off x="4044407" y="587611"/>
            <a:ext cx="3631753" cy="2792303"/>
          </a:xfrm>
          <a:custGeom>
            <a:avLst/>
            <a:gdLst>
              <a:gd name="T0" fmla="*/ 787 w 943"/>
              <a:gd name="T1" fmla="*/ 166 h 734"/>
              <a:gd name="T2" fmla="*/ 441 w 943"/>
              <a:gd name="T3" fmla="*/ 19 h 734"/>
              <a:gd name="T4" fmla="*/ 125 w 943"/>
              <a:gd name="T5" fmla="*/ 222 h 734"/>
              <a:gd name="T6" fmla="*/ 130 w 943"/>
              <a:gd name="T7" fmla="*/ 644 h 734"/>
              <a:gd name="T8" fmla="*/ 502 w 943"/>
              <a:gd name="T9" fmla="*/ 717 h 734"/>
              <a:gd name="T10" fmla="*/ 855 w 943"/>
              <a:gd name="T11" fmla="*/ 582 h 734"/>
              <a:gd name="T12" fmla="*/ 787 w 943"/>
              <a:gd name="T13" fmla="*/ 166 h 734"/>
            </a:gdLst>
            <a:ahLst/>
            <a:cxnLst>
              <a:cxn ang="0">
                <a:pos x="T0" y="T1"/>
              </a:cxn>
              <a:cxn ang="0">
                <a:pos x="T2" y="T3"/>
              </a:cxn>
              <a:cxn ang="0">
                <a:pos x="T4" y="T5"/>
              </a:cxn>
              <a:cxn ang="0">
                <a:pos x="T6" y="T7"/>
              </a:cxn>
              <a:cxn ang="0">
                <a:pos x="T8" y="T9"/>
              </a:cxn>
              <a:cxn ang="0">
                <a:pos x="T10" y="T11"/>
              </a:cxn>
              <a:cxn ang="0">
                <a:pos x="T12" y="T13"/>
              </a:cxn>
            </a:cxnLst>
            <a:rect l="0" t="0" r="r" b="b"/>
            <a:pathLst>
              <a:path w="943" h="734">
                <a:moveTo>
                  <a:pt x="787" y="166"/>
                </a:moveTo>
                <a:cubicBezTo>
                  <a:pt x="631" y="0"/>
                  <a:pt x="441" y="19"/>
                  <a:pt x="441" y="19"/>
                </a:cubicBezTo>
                <a:cubicBezTo>
                  <a:pt x="441" y="19"/>
                  <a:pt x="249" y="32"/>
                  <a:pt x="125" y="222"/>
                </a:cubicBezTo>
                <a:cubicBezTo>
                  <a:pt x="0" y="411"/>
                  <a:pt x="61" y="580"/>
                  <a:pt x="130" y="644"/>
                </a:cubicBezTo>
                <a:cubicBezTo>
                  <a:pt x="199" y="707"/>
                  <a:pt x="291" y="734"/>
                  <a:pt x="502" y="717"/>
                </a:cubicBezTo>
                <a:cubicBezTo>
                  <a:pt x="712" y="699"/>
                  <a:pt x="798" y="657"/>
                  <a:pt x="855" y="582"/>
                </a:cubicBezTo>
                <a:cubicBezTo>
                  <a:pt x="912" y="508"/>
                  <a:pt x="943" y="331"/>
                  <a:pt x="787" y="166"/>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6">
            <a:extLst>
              <a:ext uri="{FF2B5EF4-FFF2-40B4-BE49-F238E27FC236}">
                <a16:creationId xmlns="" xmlns:a16="http://schemas.microsoft.com/office/drawing/2014/main" id="{6C347797-936E-4162-BA29-783EBF799EE6}"/>
              </a:ext>
            </a:extLst>
          </p:cNvPr>
          <p:cNvSpPr>
            <a:spLocks/>
          </p:cNvSpPr>
          <p:nvPr/>
        </p:nvSpPr>
        <p:spPr bwMode="auto">
          <a:xfrm>
            <a:off x="4541126" y="1025366"/>
            <a:ext cx="3135034" cy="2360985"/>
          </a:xfrm>
          <a:custGeom>
            <a:avLst/>
            <a:gdLst>
              <a:gd name="T0" fmla="*/ 658 w 814"/>
              <a:gd name="T1" fmla="*/ 52 h 621"/>
              <a:gd name="T2" fmla="*/ 601 w 814"/>
              <a:gd name="T3" fmla="*/ 0 h 621"/>
              <a:gd name="T4" fmla="*/ 634 w 814"/>
              <a:gd name="T5" fmla="*/ 32 h 621"/>
              <a:gd name="T6" fmla="*/ 702 w 814"/>
              <a:gd name="T7" fmla="*/ 449 h 621"/>
              <a:gd name="T8" fmla="*/ 349 w 814"/>
              <a:gd name="T9" fmla="*/ 583 h 621"/>
              <a:gd name="T10" fmla="*/ 0 w 814"/>
              <a:gd name="T11" fmla="*/ 530 h 621"/>
              <a:gd name="T12" fmla="*/ 1 w 814"/>
              <a:gd name="T13" fmla="*/ 530 h 621"/>
              <a:gd name="T14" fmla="*/ 373 w 814"/>
              <a:gd name="T15" fmla="*/ 603 h 621"/>
              <a:gd name="T16" fmla="*/ 726 w 814"/>
              <a:gd name="T17" fmla="*/ 469 h 621"/>
              <a:gd name="T18" fmla="*/ 658 w 814"/>
              <a:gd name="T19" fmla="*/ 5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4" h="621">
                <a:moveTo>
                  <a:pt x="658" y="52"/>
                </a:moveTo>
                <a:cubicBezTo>
                  <a:pt x="640" y="32"/>
                  <a:pt x="620" y="15"/>
                  <a:pt x="601" y="0"/>
                </a:cubicBezTo>
                <a:cubicBezTo>
                  <a:pt x="612" y="10"/>
                  <a:pt x="623" y="21"/>
                  <a:pt x="634" y="32"/>
                </a:cubicBezTo>
                <a:cubicBezTo>
                  <a:pt x="790" y="198"/>
                  <a:pt x="759" y="374"/>
                  <a:pt x="702" y="449"/>
                </a:cubicBezTo>
                <a:cubicBezTo>
                  <a:pt x="645" y="523"/>
                  <a:pt x="559" y="565"/>
                  <a:pt x="349" y="583"/>
                </a:cubicBezTo>
                <a:cubicBezTo>
                  <a:pt x="161" y="599"/>
                  <a:pt x="67" y="579"/>
                  <a:pt x="0" y="530"/>
                </a:cubicBezTo>
                <a:cubicBezTo>
                  <a:pt x="1" y="530"/>
                  <a:pt x="1" y="530"/>
                  <a:pt x="1" y="530"/>
                </a:cubicBezTo>
                <a:cubicBezTo>
                  <a:pt x="70" y="594"/>
                  <a:pt x="162" y="621"/>
                  <a:pt x="373" y="603"/>
                </a:cubicBezTo>
                <a:cubicBezTo>
                  <a:pt x="583" y="585"/>
                  <a:pt x="669" y="543"/>
                  <a:pt x="726" y="469"/>
                </a:cubicBezTo>
                <a:cubicBezTo>
                  <a:pt x="783" y="394"/>
                  <a:pt x="814" y="218"/>
                  <a:pt x="658" y="52"/>
                </a:cubicBezTo>
                <a:close/>
              </a:path>
            </a:pathLst>
          </a:custGeom>
          <a:solidFill>
            <a:srgbClr val="E3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47">
            <a:extLst>
              <a:ext uri="{FF2B5EF4-FFF2-40B4-BE49-F238E27FC236}">
                <a16:creationId xmlns="" xmlns:a16="http://schemas.microsoft.com/office/drawing/2014/main" id="{7B1BF54E-8F6A-43E9-BF16-CDC15F99B112}"/>
              </a:ext>
            </a:extLst>
          </p:cNvPr>
          <p:cNvSpPr>
            <a:spLocks/>
          </p:cNvSpPr>
          <p:nvPr/>
        </p:nvSpPr>
        <p:spPr bwMode="auto">
          <a:xfrm>
            <a:off x="5215362" y="1628890"/>
            <a:ext cx="307804" cy="309004"/>
          </a:xfrm>
          <a:custGeom>
            <a:avLst/>
            <a:gdLst>
              <a:gd name="T0" fmla="*/ 2 w 80"/>
              <a:gd name="T1" fmla="*/ 44 h 81"/>
              <a:gd name="T2" fmla="*/ 43 w 80"/>
              <a:gd name="T3" fmla="*/ 79 h 81"/>
              <a:gd name="T4" fmla="*/ 78 w 80"/>
              <a:gd name="T5" fmla="*/ 37 h 81"/>
              <a:gd name="T6" fmla="*/ 37 w 80"/>
              <a:gd name="T7" fmla="*/ 2 h 81"/>
              <a:gd name="T8" fmla="*/ 2 w 80"/>
              <a:gd name="T9" fmla="*/ 44 h 81"/>
            </a:gdLst>
            <a:ahLst/>
            <a:cxnLst>
              <a:cxn ang="0">
                <a:pos x="T0" y="T1"/>
              </a:cxn>
              <a:cxn ang="0">
                <a:pos x="T2" y="T3"/>
              </a:cxn>
              <a:cxn ang="0">
                <a:pos x="T4" y="T5"/>
              </a:cxn>
              <a:cxn ang="0">
                <a:pos x="T6" y="T7"/>
              </a:cxn>
              <a:cxn ang="0">
                <a:pos x="T8" y="T9"/>
              </a:cxn>
            </a:cxnLst>
            <a:rect l="0" t="0" r="r" b="b"/>
            <a:pathLst>
              <a:path w="80" h="81">
                <a:moveTo>
                  <a:pt x="2" y="44"/>
                </a:moveTo>
                <a:cubicBezTo>
                  <a:pt x="4" y="65"/>
                  <a:pt x="22" y="81"/>
                  <a:pt x="43" y="79"/>
                </a:cubicBezTo>
                <a:cubicBezTo>
                  <a:pt x="64" y="77"/>
                  <a:pt x="80" y="58"/>
                  <a:pt x="78" y="37"/>
                </a:cubicBezTo>
                <a:cubicBezTo>
                  <a:pt x="76" y="16"/>
                  <a:pt x="58" y="0"/>
                  <a:pt x="37" y="2"/>
                </a:cubicBezTo>
                <a:cubicBezTo>
                  <a:pt x="16" y="4"/>
                  <a:pt x="0" y="22"/>
                  <a:pt x="2" y="44"/>
                </a:cubicBezTo>
                <a:close/>
              </a:path>
            </a:pathLst>
          </a:custGeom>
          <a:solidFill>
            <a:srgbClr val="191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48">
            <a:extLst>
              <a:ext uri="{FF2B5EF4-FFF2-40B4-BE49-F238E27FC236}">
                <a16:creationId xmlns="" xmlns:a16="http://schemas.microsoft.com/office/drawing/2014/main" id="{C4BA03D4-A918-4160-AAB3-EBBC8065BCEE}"/>
              </a:ext>
            </a:extLst>
          </p:cNvPr>
          <p:cNvSpPr>
            <a:spLocks/>
          </p:cNvSpPr>
          <p:nvPr/>
        </p:nvSpPr>
        <p:spPr bwMode="auto">
          <a:xfrm>
            <a:off x="5314707" y="1694875"/>
            <a:ext cx="100973" cy="98174"/>
          </a:xfrm>
          <a:custGeom>
            <a:avLst/>
            <a:gdLst>
              <a:gd name="T0" fmla="*/ 1 w 26"/>
              <a:gd name="T1" fmla="*/ 14 h 26"/>
              <a:gd name="T2" fmla="*/ 12 w 26"/>
              <a:gd name="T3" fmla="*/ 1 h 26"/>
              <a:gd name="T4" fmla="*/ 25 w 26"/>
              <a:gd name="T5" fmla="*/ 12 h 26"/>
              <a:gd name="T6" fmla="*/ 14 w 26"/>
              <a:gd name="T7" fmla="*/ 25 h 26"/>
              <a:gd name="T8" fmla="*/ 1 w 26"/>
              <a:gd name="T9" fmla="*/ 14 h 26"/>
            </a:gdLst>
            <a:ahLst/>
            <a:cxnLst>
              <a:cxn ang="0">
                <a:pos x="T0" y="T1"/>
              </a:cxn>
              <a:cxn ang="0">
                <a:pos x="T2" y="T3"/>
              </a:cxn>
              <a:cxn ang="0">
                <a:pos x="T4" y="T5"/>
              </a:cxn>
              <a:cxn ang="0">
                <a:pos x="T6" y="T7"/>
              </a:cxn>
              <a:cxn ang="0">
                <a:pos x="T8" y="T9"/>
              </a:cxn>
            </a:cxnLst>
            <a:rect l="0" t="0" r="r" b="b"/>
            <a:pathLst>
              <a:path w="26" h="26">
                <a:moveTo>
                  <a:pt x="1" y="14"/>
                </a:moveTo>
                <a:cubicBezTo>
                  <a:pt x="0" y="7"/>
                  <a:pt x="5" y="1"/>
                  <a:pt x="12" y="1"/>
                </a:cubicBezTo>
                <a:cubicBezTo>
                  <a:pt x="19" y="0"/>
                  <a:pt x="24" y="5"/>
                  <a:pt x="25" y="12"/>
                </a:cubicBezTo>
                <a:cubicBezTo>
                  <a:pt x="26" y="19"/>
                  <a:pt x="21" y="24"/>
                  <a:pt x="14" y="25"/>
                </a:cubicBezTo>
                <a:cubicBezTo>
                  <a:pt x="7" y="26"/>
                  <a:pt x="2" y="21"/>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9">
            <a:extLst>
              <a:ext uri="{FF2B5EF4-FFF2-40B4-BE49-F238E27FC236}">
                <a16:creationId xmlns="" xmlns:a16="http://schemas.microsoft.com/office/drawing/2014/main" id="{52E425A4-DFF5-46F7-95AF-5F4504A46C52}"/>
              </a:ext>
            </a:extLst>
          </p:cNvPr>
          <p:cNvSpPr>
            <a:spLocks/>
          </p:cNvSpPr>
          <p:nvPr/>
        </p:nvSpPr>
        <p:spPr bwMode="auto">
          <a:xfrm>
            <a:off x="5423822" y="1785001"/>
            <a:ext cx="42343" cy="41844"/>
          </a:xfrm>
          <a:custGeom>
            <a:avLst/>
            <a:gdLst>
              <a:gd name="T0" fmla="*/ 0 w 11"/>
              <a:gd name="T1" fmla="*/ 6 h 11"/>
              <a:gd name="T2" fmla="*/ 5 w 11"/>
              <a:gd name="T3" fmla="*/ 0 h 11"/>
              <a:gd name="T4" fmla="*/ 11 w 11"/>
              <a:gd name="T5" fmla="*/ 5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0" y="3"/>
                  <a:pt x="2" y="0"/>
                  <a:pt x="5" y="0"/>
                </a:cubicBezTo>
                <a:cubicBezTo>
                  <a:pt x="8" y="0"/>
                  <a:pt x="11" y="2"/>
                  <a:pt x="11" y="5"/>
                </a:cubicBezTo>
                <a:cubicBezTo>
                  <a:pt x="11" y="8"/>
                  <a:pt x="9" y="11"/>
                  <a:pt x="6" y="11"/>
                </a:cubicBezTo>
                <a:cubicBezTo>
                  <a:pt x="3" y="11"/>
                  <a:pt x="0" y="9"/>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0">
            <a:extLst>
              <a:ext uri="{FF2B5EF4-FFF2-40B4-BE49-F238E27FC236}">
                <a16:creationId xmlns="" xmlns:a16="http://schemas.microsoft.com/office/drawing/2014/main" id="{16311F25-8842-4960-B6A3-E71042BD843E}"/>
              </a:ext>
            </a:extLst>
          </p:cNvPr>
          <p:cNvSpPr>
            <a:spLocks/>
          </p:cNvSpPr>
          <p:nvPr/>
        </p:nvSpPr>
        <p:spPr bwMode="auto">
          <a:xfrm>
            <a:off x="6186001" y="1550030"/>
            <a:ext cx="307804" cy="304176"/>
          </a:xfrm>
          <a:custGeom>
            <a:avLst/>
            <a:gdLst>
              <a:gd name="T0" fmla="*/ 1 w 80"/>
              <a:gd name="T1" fmla="*/ 43 h 80"/>
              <a:gd name="T2" fmla="*/ 43 w 80"/>
              <a:gd name="T3" fmla="*/ 78 h 80"/>
              <a:gd name="T4" fmla="*/ 78 w 80"/>
              <a:gd name="T5" fmla="*/ 37 h 80"/>
              <a:gd name="T6" fmla="*/ 36 w 80"/>
              <a:gd name="T7" fmla="*/ 2 h 80"/>
              <a:gd name="T8" fmla="*/ 1 w 80"/>
              <a:gd name="T9" fmla="*/ 43 h 80"/>
            </a:gdLst>
            <a:ahLst/>
            <a:cxnLst>
              <a:cxn ang="0">
                <a:pos x="T0" y="T1"/>
              </a:cxn>
              <a:cxn ang="0">
                <a:pos x="T2" y="T3"/>
              </a:cxn>
              <a:cxn ang="0">
                <a:pos x="T4" y="T5"/>
              </a:cxn>
              <a:cxn ang="0">
                <a:pos x="T6" y="T7"/>
              </a:cxn>
              <a:cxn ang="0">
                <a:pos x="T8" y="T9"/>
              </a:cxn>
            </a:cxnLst>
            <a:rect l="0" t="0" r="r" b="b"/>
            <a:pathLst>
              <a:path w="80" h="80">
                <a:moveTo>
                  <a:pt x="1" y="43"/>
                </a:moveTo>
                <a:cubicBezTo>
                  <a:pt x="3" y="65"/>
                  <a:pt x="22" y="80"/>
                  <a:pt x="43" y="78"/>
                </a:cubicBezTo>
                <a:cubicBezTo>
                  <a:pt x="64" y="77"/>
                  <a:pt x="80" y="58"/>
                  <a:pt x="78" y="37"/>
                </a:cubicBezTo>
                <a:cubicBezTo>
                  <a:pt x="76" y="16"/>
                  <a:pt x="57" y="0"/>
                  <a:pt x="36" y="2"/>
                </a:cubicBezTo>
                <a:cubicBezTo>
                  <a:pt x="15" y="4"/>
                  <a:pt x="0" y="22"/>
                  <a:pt x="1" y="43"/>
                </a:cubicBezTo>
                <a:close/>
              </a:path>
            </a:pathLst>
          </a:custGeom>
          <a:solidFill>
            <a:srgbClr val="191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1">
            <a:extLst>
              <a:ext uri="{FF2B5EF4-FFF2-40B4-BE49-F238E27FC236}">
                <a16:creationId xmlns="" xmlns:a16="http://schemas.microsoft.com/office/drawing/2014/main" id="{CAA79C9D-C987-4560-9A8C-FDFCA091D447}"/>
              </a:ext>
            </a:extLst>
          </p:cNvPr>
          <p:cNvSpPr>
            <a:spLocks/>
          </p:cNvSpPr>
          <p:nvPr/>
        </p:nvSpPr>
        <p:spPr bwMode="auto">
          <a:xfrm>
            <a:off x="6286974" y="1614405"/>
            <a:ext cx="96087" cy="94955"/>
          </a:xfrm>
          <a:custGeom>
            <a:avLst/>
            <a:gdLst>
              <a:gd name="T0" fmla="*/ 1 w 25"/>
              <a:gd name="T1" fmla="*/ 14 h 25"/>
              <a:gd name="T2" fmla="*/ 12 w 25"/>
              <a:gd name="T3" fmla="*/ 0 h 25"/>
              <a:gd name="T4" fmla="*/ 25 w 25"/>
              <a:gd name="T5" fmla="*/ 12 h 25"/>
              <a:gd name="T6" fmla="*/ 14 w 25"/>
              <a:gd name="T7" fmla="*/ 25 h 25"/>
              <a:gd name="T8" fmla="*/ 1 w 25"/>
              <a:gd name="T9" fmla="*/ 14 h 25"/>
            </a:gdLst>
            <a:ahLst/>
            <a:cxnLst>
              <a:cxn ang="0">
                <a:pos x="T0" y="T1"/>
              </a:cxn>
              <a:cxn ang="0">
                <a:pos x="T2" y="T3"/>
              </a:cxn>
              <a:cxn ang="0">
                <a:pos x="T4" y="T5"/>
              </a:cxn>
              <a:cxn ang="0">
                <a:pos x="T6" y="T7"/>
              </a:cxn>
              <a:cxn ang="0">
                <a:pos x="T8" y="T9"/>
              </a:cxn>
            </a:cxnLst>
            <a:rect l="0" t="0" r="r" b="b"/>
            <a:pathLst>
              <a:path w="25" h="25">
                <a:moveTo>
                  <a:pt x="1" y="14"/>
                </a:moveTo>
                <a:cubicBezTo>
                  <a:pt x="0" y="7"/>
                  <a:pt x="5" y="1"/>
                  <a:pt x="12" y="0"/>
                </a:cubicBezTo>
                <a:cubicBezTo>
                  <a:pt x="18" y="0"/>
                  <a:pt x="24" y="5"/>
                  <a:pt x="25" y="12"/>
                </a:cubicBezTo>
                <a:cubicBezTo>
                  <a:pt x="25" y="18"/>
                  <a:pt x="20" y="24"/>
                  <a:pt x="14" y="25"/>
                </a:cubicBezTo>
                <a:cubicBezTo>
                  <a:pt x="7" y="25"/>
                  <a:pt x="1" y="20"/>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2">
            <a:extLst>
              <a:ext uri="{FF2B5EF4-FFF2-40B4-BE49-F238E27FC236}">
                <a16:creationId xmlns="" xmlns:a16="http://schemas.microsoft.com/office/drawing/2014/main" id="{C843D579-C19B-449C-8751-A82AFDC3CDDF}"/>
              </a:ext>
            </a:extLst>
          </p:cNvPr>
          <p:cNvSpPr>
            <a:spLocks/>
          </p:cNvSpPr>
          <p:nvPr/>
        </p:nvSpPr>
        <p:spPr bwMode="auto">
          <a:xfrm>
            <a:off x="6394461" y="1706141"/>
            <a:ext cx="42343" cy="41844"/>
          </a:xfrm>
          <a:custGeom>
            <a:avLst/>
            <a:gdLst>
              <a:gd name="T0" fmla="*/ 0 w 11"/>
              <a:gd name="T1" fmla="*/ 6 h 11"/>
              <a:gd name="T2" fmla="*/ 5 w 11"/>
              <a:gd name="T3" fmla="*/ 0 h 11"/>
              <a:gd name="T4" fmla="*/ 10 w 11"/>
              <a:gd name="T5" fmla="*/ 5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0" y="3"/>
                  <a:pt x="2" y="0"/>
                  <a:pt x="5" y="0"/>
                </a:cubicBezTo>
                <a:cubicBezTo>
                  <a:pt x="8" y="0"/>
                  <a:pt x="10" y="2"/>
                  <a:pt x="10" y="5"/>
                </a:cubicBezTo>
                <a:cubicBezTo>
                  <a:pt x="11" y="8"/>
                  <a:pt x="9" y="10"/>
                  <a:pt x="6" y="11"/>
                </a:cubicBezTo>
                <a:cubicBezTo>
                  <a:pt x="3" y="11"/>
                  <a:pt x="0" y="9"/>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3">
            <a:extLst>
              <a:ext uri="{FF2B5EF4-FFF2-40B4-BE49-F238E27FC236}">
                <a16:creationId xmlns="" xmlns:a16="http://schemas.microsoft.com/office/drawing/2014/main" id="{757DD0EC-0888-4CDF-9BA0-D842FEF6E648}"/>
              </a:ext>
            </a:extLst>
          </p:cNvPr>
          <p:cNvSpPr>
            <a:spLocks/>
          </p:cNvSpPr>
          <p:nvPr/>
        </p:nvSpPr>
        <p:spPr bwMode="auto">
          <a:xfrm>
            <a:off x="5666482" y="2961470"/>
            <a:ext cx="547206" cy="156112"/>
          </a:xfrm>
          <a:custGeom>
            <a:avLst/>
            <a:gdLst>
              <a:gd name="T0" fmla="*/ 0 w 142"/>
              <a:gd name="T1" fmla="*/ 12 h 41"/>
              <a:gd name="T2" fmla="*/ 74 w 142"/>
              <a:gd name="T3" fmla="*/ 38 h 41"/>
              <a:gd name="T4" fmla="*/ 142 w 142"/>
              <a:gd name="T5" fmla="*/ 0 h 41"/>
              <a:gd name="T6" fmla="*/ 0 w 142"/>
              <a:gd name="T7" fmla="*/ 12 h 41"/>
            </a:gdLst>
            <a:ahLst/>
            <a:cxnLst>
              <a:cxn ang="0">
                <a:pos x="T0" y="T1"/>
              </a:cxn>
              <a:cxn ang="0">
                <a:pos x="T2" y="T3"/>
              </a:cxn>
              <a:cxn ang="0">
                <a:pos x="T4" y="T5"/>
              </a:cxn>
              <a:cxn ang="0">
                <a:pos x="T6" y="T7"/>
              </a:cxn>
            </a:cxnLst>
            <a:rect l="0" t="0" r="r" b="b"/>
            <a:pathLst>
              <a:path w="142" h="41">
                <a:moveTo>
                  <a:pt x="0" y="12"/>
                </a:moveTo>
                <a:cubicBezTo>
                  <a:pt x="0" y="12"/>
                  <a:pt x="33" y="41"/>
                  <a:pt x="74" y="38"/>
                </a:cubicBezTo>
                <a:cubicBezTo>
                  <a:pt x="114" y="34"/>
                  <a:pt x="142" y="0"/>
                  <a:pt x="142" y="0"/>
                </a:cubicBezTo>
                <a:lnTo>
                  <a:pt x="0" y="12"/>
                </a:lnTo>
                <a:close/>
              </a:path>
            </a:pathLst>
          </a:custGeom>
          <a:solidFill>
            <a:srgbClr val="0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54">
            <a:extLst>
              <a:ext uri="{FF2B5EF4-FFF2-40B4-BE49-F238E27FC236}">
                <a16:creationId xmlns="" xmlns:a16="http://schemas.microsoft.com/office/drawing/2014/main" id="{9AF52390-1C32-4924-A917-A1D4CBEE8BB8}"/>
              </a:ext>
            </a:extLst>
          </p:cNvPr>
          <p:cNvSpPr>
            <a:spLocks/>
          </p:cNvSpPr>
          <p:nvPr/>
        </p:nvSpPr>
        <p:spPr bwMode="auto">
          <a:xfrm>
            <a:off x="5091589" y="1884784"/>
            <a:ext cx="1625332" cy="1216704"/>
          </a:xfrm>
          <a:custGeom>
            <a:avLst/>
            <a:gdLst>
              <a:gd name="T0" fmla="*/ 411 w 422"/>
              <a:gd name="T1" fmla="*/ 156 h 320"/>
              <a:gd name="T2" fmla="*/ 221 w 422"/>
              <a:gd name="T3" fmla="*/ 303 h 320"/>
              <a:gd name="T4" fmla="*/ 8 w 422"/>
              <a:gd name="T5" fmla="*/ 190 h 320"/>
              <a:gd name="T6" fmla="*/ 195 w 422"/>
              <a:gd name="T7" fmla="*/ 9 h 320"/>
              <a:gd name="T8" fmla="*/ 411 w 422"/>
              <a:gd name="T9" fmla="*/ 156 h 320"/>
            </a:gdLst>
            <a:ahLst/>
            <a:cxnLst>
              <a:cxn ang="0">
                <a:pos x="T0" y="T1"/>
              </a:cxn>
              <a:cxn ang="0">
                <a:pos x="T2" y="T3"/>
              </a:cxn>
              <a:cxn ang="0">
                <a:pos x="T4" y="T5"/>
              </a:cxn>
              <a:cxn ang="0">
                <a:pos x="T6" y="T7"/>
              </a:cxn>
              <a:cxn ang="0">
                <a:pos x="T8" y="T9"/>
              </a:cxn>
            </a:cxnLst>
            <a:rect l="0" t="0" r="r" b="b"/>
            <a:pathLst>
              <a:path w="422" h="320">
                <a:moveTo>
                  <a:pt x="411" y="156"/>
                </a:moveTo>
                <a:cubicBezTo>
                  <a:pt x="422" y="279"/>
                  <a:pt x="332" y="293"/>
                  <a:pt x="221" y="303"/>
                </a:cubicBezTo>
                <a:cubicBezTo>
                  <a:pt x="110" y="312"/>
                  <a:pt x="19" y="320"/>
                  <a:pt x="8" y="190"/>
                </a:cubicBezTo>
                <a:cubicBezTo>
                  <a:pt x="0" y="100"/>
                  <a:pt x="84" y="19"/>
                  <a:pt x="195" y="9"/>
                </a:cubicBezTo>
                <a:cubicBezTo>
                  <a:pt x="307" y="0"/>
                  <a:pt x="403" y="65"/>
                  <a:pt x="411" y="156"/>
                </a:cubicBezTo>
                <a:close/>
              </a:path>
            </a:pathLst>
          </a:custGeom>
          <a:solidFill>
            <a:srgbClr val="F3B6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55">
            <a:extLst>
              <a:ext uri="{FF2B5EF4-FFF2-40B4-BE49-F238E27FC236}">
                <a16:creationId xmlns="" xmlns:a16="http://schemas.microsoft.com/office/drawing/2014/main" id="{62E33298-9310-444C-942D-1231C0071DB4}"/>
              </a:ext>
            </a:extLst>
          </p:cNvPr>
          <p:cNvSpPr>
            <a:spLocks/>
          </p:cNvSpPr>
          <p:nvPr/>
        </p:nvSpPr>
        <p:spPr bwMode="auto">
          <a:xfrm>
            <a:off x="5435222" y="2325759"/>
            <a:ext cx="381090" cy="479600"/>
          </a:xfrm>
          <a:custGeom>
            <a:avLst/>
            <a:gdLst>
              <a:gd name="T0" fmla="*/ 96 w 99"/>
              <a:gd name="T1" fmla="*/ 59 h 126"/>
              <a:gd name="T2" fmla="*/ 55 w 99"/>
              <a:gd name="T3" fmla="*/ 124 h 126"/>
              <a:gd name="T4" fmla="*/ 3 w 99"/>
              <a:gd name="T5" fmla="*/ 67 h 126"/>
              <a:gd name="T6" fmla="*/ 44 w 99"/>
              <a:gd name="T7" fmla="*/ 2 h 126"/>
              <a:gd name="T8" fmla="*/ 96 w 99"/>
              <a:gd name="T9" fmla="*/ 59 h 126"/>
            </a:gdLst>
            <a:ahLst/>
            <a:cxnLst>
              <a:cxn ang="0">
                <a:pos x="T0" y="T1"/>
              </a:cxn>
              <a:cxn ang="0">
                <a:pos x="T2" y="T3"/>
              </a:cxn>
              <a:cxn ang="0">
                <a:pos x="T4" y="T5"/>
              </a:cxn>
              <a:cxn ang="0">
                <a:pos x="T6" y="T7"/>
              </a:cxn>
              <a:cxn ang="0">
                <a:pos x="T8" y="T9"/>
              </a:cxn>
            </a:cxnLst>
            <a:rect l="0" t="0" r="r" b="b"/>
            <a:pathLst>
              <a:path w="99" h="126">
                <a:moveTo>
                  <a:pt x="96" y="59"/>
                </a:moveTo>
                <a:cubicBezTo>
                  <a:pt x="99" y="93"/>
                  <a:pt x="81" y="122"/>
                  <a:pt x="55" y="124"/>
                </a:cubicBezTo>
                <a:cubicBezTo>
                  <a:pt x="29" y="126"/>
                  <a:pt x="6" y="101"/>
                  <a:pt x="3" y="67"/>
                </a:cubicBezTo>
                <a:cubicBezTo>
                  <a:pt x="0" y="33"/>
                  <a:pt x="19" y="4"/>
                  <a:pt x="44" y="2"/>
                </a:cubicBezTo>
                <a:cubicBezTo>
                  <a:pt x="70" y="0"/>
                  <a:pt x="93" y="25"/>
                  <a:pt x="96" y="59"/>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56">
            <a:extLst>
              <a:ext uri="{FF2B5EF4-FFF2-40B4-BE49-F238E27FC236}">
                <a16:creationId xmlns="" xmlns:a16="http://schemas.microsoft.com/office/drawing/2014/main" id="{0E8177D9-9638-4022-B502-B8FE68AD1FC1}"/>
              </a:ext>
            </a:extLst>
          </p:cNvPr>
          <p:cNvSpPr>
            <a:spLocks/>
          </p:cNvSpPr>
          <p:nvPr/>
        </p:nvSpPr>
        <p:spPr bwMode="auto">
          <a:xfrm>
            <a:off x="5982428" y="2280696"/>
            <a:ext cx="381090" cy="477991"/>
          </a:xfrm>
          <a:custGeom>
            <a:avLst/>
            <a:gdLst>
              <a:gd name="T0" fmla="*/ 96 w 99"/>
              <a:gd name="T1" fmla="*/ 59 h 126"/>
              <a:gd name="T2" fmla="*/ 55 w 99"/>
              <a:gd name="T3" fmla="*/ 124 h 126"/>
              <a:gd name="T4" fmla="*/ 3 w 99"/>
              <a:gd name="T5" fmla="*/ 67 h 126"/>
              <a:gd name="T6" fmla="*/ 44 w 99"/>
              <a:gd name="T7" fmla="*/ 2 h 126"/>
              <a:gd name="T8" fmla="*/ 96 w 99"/>
              <a:gd name="T9" fmla="*/ 59 h 126"/>
            </a:gdLst>
            <a:ahLst/>
            <a:cxnLst>
              <a:cxn ang="0">
                <a:pos x="T0" y="T1"/>
              </a:cxn>
              <a:cxn ang="0">
                <a:pos x="T2" y="T3"/>
              </a:cxn>
              <a:cxn ang="0">
                <a:pos x="T4" y="T5"/>
              </a:cxn>
              <a:cxn ang="0">
                <a:pos x="T6" y="T7"/>
              </a:cxn>
              <a:cxn ang="0">
                <a:pos x="T8" y="T9"/>
              </a:cxn>
            </a:cxnLst>
            <a:rect l="0" t="0" r="r" b="b"/>
            <a:pathLst>
              <a:path w="99" h="126">
                <a:moveTo>
                  <a:pt x="96" y="59"/>
                </a:moveTo>
                <a:cubicBezTo>
                  <a:pt x="99" y="93"/>
                  <a:pt x="81" y="122"/>
                  <a:pt x="55" y="124"/>
                </a:cubicBezTo>
                <a:cubicBezTo>
                  <a:pt x="29" y="126"/>
                  <a:pt x="6" y="101"/>
                  <a:pt x="3" y="67"/>
                </a:cubicBezTo>
                <a:cubicBezTo>
                  <a:pt x="0" y="33"/>
                  <a:pt x="19" y="4"/>
                  <a:pt x="44" y="2"/>
                </a:cubicBezTo>
                <a:cubicBezTo>
                  <a:pt x="70" y="0"/>
                  <a:pt x="93" y="25"/>
                  <a:pt x="96" y="59"/>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7">
            <a:extLst>
              <a:ext uri="{FF2B5EF4-FFF2-40B4-BE49-F238E27FC236}">
                <a16:creationId xmlns="" xmlns:a16="http://schemas.microsoft.com/office/drawing/2014/main" id="{5EF69243-9257-4A48-8C6E-662C64BDB17F}"/>
              </a:ext>
            </a:extLst>
          </p:cNvPr>
          <p:cNvSpPr>
            <a:spLocks/>
          </p:cNvSpPr>
          <p:nvPr/>
        </p:nvSpPr>
        <p:spPr bwMode="auto">
          <a:xfrm>
            <a:off x="3725204" y="2671778"/>
            <a:ext cx="623750" cy="852980"/>
          </a:xfrm>
          <a:custGeom>
            <a:avLst/>
            <a:gdLst>
              <a:gd name="T0" fmla="*/ 136 w 162"/>
              <a:gd name="T1" fmla="*/ 192 h 224"/>
              <a:gd name="T2" fmla="*/ 77 w 162"/>
              <a:gd name="T3" fmla="*/ 142 h 224"/>
              <a:gd name="T4" fmla="*/ 57 w 162"/>
              <a:gd name="T5" fmla="*/ 224 h 224"/>
              <a:gd name="T6" fmla="*/ 0 w 162"/>
              <a:gd name="T7" fmla="*/ 102 h 224"/>
              <a:gd name="T8" fmla="*/ 1 w 162"/>
              <a:gd name="T9" fmla="*/ 93 h 224"/>
              <a:gd name="T10" fmla="*/ 136 w 162"/>
              <a:gd name="T11" fmla="*/ 93 h 224"/>
              <a:gd name="T12" fmla="*/ 137 w 162"/>
              <a:gd name="T13" fmla="*/ 95 h 224"/>
              <a:gd name="T14" fmla="*/ 136 w 162"/>
              <a:gd name="T15" fmla="*/ 19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24">
                <a:moveTo>
                  <a:pt x="136" y="192"/>
                </a:moveTo>
                <a:cubicBezTo>
                  <a:pt x="111" y="190"/>
                  <a:pt x="80" y="146"/>
                  <a:pt x="77" y="142"/>
                </a:cubicBezTo>
                <a:cubicBezTo>
                  <a:pt x="79" y="145"/>
                  <a:pt x="92" y="175"/>
                  <a:pt x="57" y="224"/>
                </a:cubicBezTo>
                <a:cubicBezTo>
                  <a:pt x="6" y="178"/>
                  <a:pt x="0" y="123"/>
                  <a:pt x="0" y="102"/>
                </a:cubicBezTo>
                <a:cubicBezTo>
                  <a:pt x="0" y="96"/>
                  <a:pt x="1" y="93"/>
                  <a:pt x="1" y="93"/>
                </a:cubicBezTo>
                <a:cubicBezTo>
                  <a:pt x="29" y="0"/>
                  <a:pt x="120" y="54"/>
                  <a:pt x="136" y="93"/>
                </a:cubicBezTo>
                <a:cubicBezTo>
                  <a:pt x="137" y="93"/>
                  <a:pt x="137" y="94"/>
                  <a:pt x="137" y="95"/>
                </a:cubicBezTo>
                <a:cubicBezTo>
                  <a:pt x="153" y="133"/>
                  <a:pt x="162" y="195"/>
                  <a:pt x="136" y="192"/>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58">
            <a:extLst>
              <a:ext uri="{FF2B5EF4-FFF2-40B4-BE49-F238E27FC236}">
                <a16:creationId xmlns="" xmlns:a16="http://schemas.microsoft.com/office/drawing/2014/main" id="{EEC95F16-A984-47F2-9E53-822575A89339}"/>
              </a:ext>
            </a:extLst>
          </p:cNvPr>
          <p:cNvSpPr>
            <a:spLocks/>
          </p:cNvSpPr>
          <p:nvPr/>
        </p:nvSpPr>
        <p:spPr bwMode="auto">
          <a:xfrm>
            <a:off x="3914120" y="3190004"/>
            <a:ext cx="133544" cy="334754"/>
          </a:xfrm>
          <a:custGeom>
            <a:avLst/>
            <a:gdLst>
              <a:gd name="T0" fmla="*/ 20 w 35"/>
              <a:gd name="T1" fmla="*/ 0 h 88"/>
              <a:gd name="T2" fmla="*/ 0 w 35"/>
              <a:gd name="T3" fmla="*/ 81 h 88"/>
              <a:gd name="T4" fmla="*/ 8 w 35"/>
              <a:gd name="T5" fmla="*/ 88 h 88"/>
              <a:gd name="T6" fmla="*/ 30 w 35"/>
              <a:gd name="T7" fmla="*/ 13 h 88"/>
              <a:gd name="T8" fmla="*/ 20 w 35"/>
              <a:gd name="T9" fmla="*/ 0 h 88"/>
            </a:gdLst>
            <a:ahLst/>
            <a:cxnLst>
              <a:cxn ang="0">
                <a:pos x="T0" y="T1"/>
              </a:cxn>
              <a:cxn ang="0">
                <a:pos x="T2" y="T3"/>
              </a:cxn>
              <a:cxn ang="0">
                <a:pos x="T4" y="T5"/>
              </a:cxn>
              <a:cxn ang="0">
                <a:pos x="T6" y="T7"/>
              </a:cxn>
              <a:cxn ang="0">
                <a:pos x="T8" y="T9"/>
              </a:cxn>
            </a:cxnLst>
            <a:rect l="0" t="0" r="r" b="b"/>
            <a:pathLst>
              <a:path w="35" h="88">
                <a:moveTo>
                  <a:pt x="20" y="0"/>
                </a:moveTo>
                <a:cubicBezTo>
                  <a:pt x="22" y="3"/>
                  <a:pt x="35" y="32"/>
                  <a:pt x="0" y="81"/>
                </a:cubicBezTo>
                <a:cubicBezTo>
                  <a:pt x="3" y="84"/>
                  <a:pt x="5" y="86"/>
                  <a:pt x="8" y="88"/>
                </a:cubicBezTo>
                <a:cubicBezTo>
                  <a:pt x="34" y="51"/>
                  <a:pt x="33" y="25"/>
                  <a:pt x="30" y="13"/>
                </a:cubicBezTo>
                <a:cubicBezTo>
                  <a:pt x="25" y="7"/>
                  <a:pt x="21" y="1"/>
                  <a:pt x="20"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59">
            <a:extLst>
              <a:ext uri="{FF2B5EF4-FFF2-40B4-BE49-F238E27FC236}">
                <a16:creationId xmlns="" xmlns:a16="http://schemas.microsoft.com/office/drawing/2014/main" id="{D1E63B28-A4DD-428F-94E0-0A570C8C3448}"/>
              </a:ext>
            </a:extLst>
          </p:cNvPr>
          <p:cNvSpPr>
            <a:spLocks/>
          </p:cNvSpPr>
          <p:nvPr/>
        </p:nvSpPr>
        <p:spPr bwMode="auto">
          <a:xfrm>
            <a:off x="4140493" y="2903531"/>
            <a:ext cx="208459" cy="510179"/>
          </a:xfrm>
          <a:custGeom>
            <a:avLst/>
            <a:gdLst>
              <a:gd name="T0" fmla="*/ 29 w 54"/>
              <a:gd name="T1" fmla="*/ 34 h 134"/>
              <a:gd name="T2" fmla="*/ 28 w 54"/>
              <a:gd name="T3" fmla="*/ 32 h 134"/>
              <a:gd name="T4" fmla="*/ 0 w 54"/>
              <a:gd name="T5" fmla="*/ 0 h 134"/>
              <a:gd name="T6" fmla="*/ 20 w 54"/>
              <a:gd name="T7" fmla="*/ 26 h 134"/>
              <a:gd name="T8" fmla="*/ 21 w 54"/>
              <a:gd name="T9" fmla="*/ 28 h 134"/>
              <a:gd name="T10" fmla="*/ 20 w 54"/>
              <a:gd name="T11" fmla="*/ 125 h 134"/>
              <a:gd name="T12" fmla="*/ 1 w 54"/>
              <a:gd name="T13" fmla="*/ 117 h 134"/>
              <a:gd name="T14" fmla="*/ 28 w 54"/>
              <a:gd name="T15" fmla="*/ 131 h 134"/>
              <a:gd name="T16" fmla="*/ 29 w 54"/>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4">
                <a:moveTo>
                  <a:pt x="29" y="34"/>
                </a:moveTo>
                <a:cubicBezTo>
                  <a:pt x="29" y="33"/>
                  <a:pt x="28" y="32"/>
                  <a:pt x="28" y="32"/>
                </a:cubicBezTo>
                <a:cubicBezTo>
                  <a:pt x="23" y="21"/>
                  <a:pt x="13" y="9"/>
                  <a:pt x="0" y="0"/>
                </a:cubicBezTo>
                <a:cubicBezTo>
                  <a:pt x="9" y="8"/>
                  <a:pt x="17" y="17"/>
                  <a:pt x="20" y="26"/>
                </a:cubicBezTo>
                <a:cubicBezTo>
                  <a:pt x="21" y="26"/>
                  <a:pt x="21" y="27"/>
                  <a:pt x="21" y="28"/>
                </a:cubicBezTo>
                <a:cubicBezTo>
                  <a:pt x="38" y="66"/>
                  <a:pt x="46" y="128"/>
                  <a:pt x="20" y="125"/>
                </a:cubicBezTo>
                <a:cubicBezTo>
                  <a:pt x="14" y="125"/>
                  <a:pt x="8" y="121"/>
                  <a:pt x="1" y="117"/>
                </a:cubicBezTo>
                <a:cubicBezTo>
                  <a:pt x="10" y="124"/>
                  <a:pt x="19" y="130"/>
                  <a:pt x="28" y="131"/>
                </a:cubicBezTo>
                <a:cubicBezTo>
                  <a:pt x="54" y="134"/>
                  <a:pt x="45" y="72"/>
                  <a:pt x="29" y="34"/>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60">
            <a:extLst>
              <a:ext uri="{FF2B5EF4-FFF2-40B4-BE49-F238E27FC236}">
                <a16:creationId xmlns="" xmlns:a16="http://schemas.microsoft.com/office/drawing/2014/main" id="{B6419555-0A5E-4669-85A4-32EAD7839482}"/>
              </a:ext>
            </a:extLst>
          </p:cNvPr>
          <p:cNvSpPr>
            <a:spLocks/>
          </p:cNvSpPr>
          <p:nvPr/>
        </p:nvSpPr>
        <p:spPr bwMode="auto">
          <a:xfrm>
            <a:off x="3725204" y="2671778"/>
            <a:ext cx="527663" cy="387865"/>
          </a:xfrm>
          <a:custGeom>
            <a:avLst/>
            <a:gdLst>
              <a:gd name="T0" fmla="*/ 137 w 137"/>
              <a:gd name="T1" fmla="*/ 95 h 102"/>
              <a:gd name="T2" fmla="*/ 122 w 137"/>
              <a:gd name="T3" fmla="*/ 89 h 102"/>
              <a:gd name="T4" fmla="*/ 111 w 137"/>
              <a:gd name="T5" fmla="*/ 89 h 102"/>
              <a:gd name="T6" fmla="*/ 71 w 137"/>
              <a:gd name="T7" fmla="*/ 101 h 102"/>
              <a:gd name="T8" fmla="*/ 39 w 137"/>
              <a:gd name="T9" fmla="*/ 101 h 102"/>
              <a:gd name="T10" fmla="*/ 0 w 137"/>
              <a:gd name="T11" fmla="*/ 102 h 102"/>
              <a:gd name="T12" fmla="*/ 1 w 137"/>
              <a:gd name="T13" fmla="*/ 93 h 102"/>
              <a:gd name="T14" fmla="*/ 136 w 137"/>
              <a:gd name="T15" fmla="*/ 93 h 102"/>
              <a:gd name="T16" fmla="*/ 137 w 137"/>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02">
                <a:moveTo>
                  <a:pt x="137" y="95"/>
                </a:moveTo>
                <a:cubicBezTo>
                  <a:pt x="131" y="93"/>
                  <a:pt x="125" y="91"/>
                  <a:pt x="122" y="89"/>
                </a:cubicBezTo>
                <a:cubicBezTo>
                  <a:pt x="116" y="83"/>
                  <a:pt x="108" y="81"/>
                  <a:pt x="111" y="89"/>
                </a:cubicBezTo>
                <a:cubicBezTo>
                  <a:pt x="115" y="97"/>
                  <a:pt x="78" y="102"/>
                  <a:pt x="71" y="101"/>
                </a:cubicBezTo>
                <a:cubicBezTo>
                  <a:pt x="63" y="100"/>
                  <a:pt x="49" y="77"/>
                  <a:pt x="39" y="101"/>
                </a:cubicBezTo>
                <a:cubicBezTo>
                  <a:pt x="26" y="102"/>
                  <a:pt x="11" y="102"/>
                  <a:pt x="0" y="102"/>
                </a:cubicBezTo>
                <a:cubicBezTo>
                  <a:pt x="0" y="96"/>
                  <a:pt x="1" y="93"/>
                  <a:pt x="1" y="93"/>
                </a:cubicBezTo>
                <a:cubicBezTo>
                  <a:pt x="29" y="0"/>
                  <a:pt x="120" y="54"/>
                  <a:pt x="136" y="93"/>
                </a:cubicBezTo>
                <a:cubicBezTo>
                  <a:pt x="137" y="93"/>
                  <a:pt x="137" y="94"/>
                  <a:pt x="137" y="95"/>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1">
            <a:extLst>
              <a:ext uri="{FF2B5EF4-FFF2-40B4-BE49-F238E27FC236}">
                <a16:creationId xmlns="" xmlns:a16="http://schemas.microsoft.com/office/drawing/2014/main" id="{8EDDAB4D-18CA-4413-96A0-5AEE406D0999}"/>
              </a:ext>
            </a:extLst>
          </p:cNvPr>
          <p:cNvSpPr>
            <a:spLocks/>
          </p:cNvSpPr>
          <p:nvPr/>
        </p:nvSpPr>
        <p:spPr bwMode="auto">
          <a:xfrm>
            <a:off x="7314614" y="2671778"/>
            <a:ext cx="623750" cy="852980"/>
          </a:xfrm>
          <a:custGeom>
            <a:avLst/>
            <a:gdLst>
              <a:gd name="T0" fmla="*/ 26 w 162"/>
              <a:gd name="T1" fmla="*/ 192 h 224"/>
              <a:gd name="T2" fmla="*/ 85 w 162"/>
              <a:gd name="T3" fmla="*/ 142 h 224"/>
              <a:gd name="T4" fmla="*/ 105 w 162"/>
              <a:gd name="T5" fmla="*/ 224 h 224"/>
              <a:gd name="T6" fmla="*/ 162 w 162"/>
              <a:gd name="T7" fmla="*/ 102 h 224"/>
              <a:gd name="T8" fmla="*/ 161 w 162"/>
              <a:gd name="T9" fmla="*/ 93 h 224"/>
              <a:gd name="T10" fmla="*/ 26 w 162"/>
              <a:gd name="T11" fmla="*/ 93 h 224"/>
              <a:gd name="T12" fmla="*/ 25 w 162"/>
              <a:gd name="T13" fmla="*/ 95 h 224"/>
              <a:gd name="T14" fmla="*/ 26 w 162"/>
              <a:gd name="T15" fmla="*/ 19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24">
                <a:moveTo>
                  <a:pt x="26" y="192"/>
                </a:moveTo>
                <a:cubicBezTo>
                  <a:pt x="51" y="190"/>
                  <a:pt x="82" y="146"/>
                  <a:pt x="85" y="142"/>
                </a:cubicBezTo>
                <a:cubicBezTo>
                  <a:pt x="83" y="145"/>
                  <a:pt x="70" y="175"/>
                  <a:pt x="105" y="224"/>
                </a:cubicBezTo>
                <a:cubicBezTo>
                  <a:pt x="156" y="178"/>
                  <a:pt x="162" y="123"/>
                  <a:pt x="162" y="102"/>
                </a:cubicBezTo>
                <a:cubicBezTo>
                  <a:pt x="162" y="96"/>
                  <a:pt x="161" y="93"/>
                  <a:pt x="161" y="93"/>
                </a:cubicBezTo>
                <a:cubicBezTo>
                  <a:pt x="133" y="0"/>
                  <a:pt x="42" y="54"/>
                  <a:pt x="26" y="93"/>
                </a:cubicBezTo>
                <a:cubicBezTo>
                  <a:pt x="25" y="93"/>
                  <a:pt x="25" y="94"/>
                  <a:pt x="25" y="95"/>
                </a:cubicBezTo>
                <a:cubicBezTo>
                  <a:pt x="9" y="133"/>
                  <a:pt x="0" y="195"/>
                  <a:pt x="26" y="192"/>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62">
            <a:extLst>
              <a:ext uri="{FF2B5EF4-FFF2-40B4-BE49-F238E27FC236}">
                <a16:creationId xmlns="" xmlns:a16="http://schemas.microsoft.com/office/drawing/2014/main" id="{EE611CF3-727E-4E18-BF4F-FBFA31E3915B}"/>
              </a:ext>
            </a:extLst>
          </p:cNvPr>
          <p:cNvSpPr>
            <a:spLocks/>
          </p:cNvSpPr>
          <p:nvPr/>
        </p:nvSpPr>
        <p:spPr bwMode="auto">
          <a:xfrm>
            <a:off x="7615902" y="3190004"/>
            <a:ext cx="133544" cy="334754"/>
          </a:xfrm>
          <a:custGeom>
            <a:avLst/>
            <a:gdLst>
              <a:gd name="T0" fmla="*/ 15 w 35"/>
              <a:gd name="T1" fmla="*/ 0 h 88"/>
              <a:gd name="T2" fmla="*/ 35 w 35"/>
              <a:gd name="T3" fmla="*/ 81 h 88"/>
              <a:gd name="T4" fmla="*/ 27 w 35"/>
              <a:gd name="T5" fmla="*/ 88 h 88"/>
              <a:gd name="T6" fmla="*/ 5 w 35"/>
              <a:gd name="T7" fmla="*/ 13 h 88"/>
              <a:gd name="T8" fmla="*/ 15 w 35"/>
              <a:gd name="T9" fmla="*/ 0 h 88"/>
            </a:gdLst>
            <a:ahLst/>
            <a:cxnLst>
              <a:cxn ang="0">
                <a:pos x="T0" y="T1"/>
              </a:cxn>
              <a:cxn ang="0">
                <a:pos x="T2" y="T3"/>
              </a:cxn>
              <a:cxn ang="0">
                <a:pos x="T4" y="T5"/>
              </a:cxn>
              <a:cxn ang="0">
                <a:pos x="T6" y="T7"/>
              </a:cxn>
              <a:cxn ang="0">
                <a:pos x="T8" y="T9"/>
              </a:cxn>
            </a:cxnLst>
            <a:rect l="0" t="0" r="r" b="b"/>
            <a:pathLst>
              <a:path w="35" h="88">
                <a:moveTo>
                  <a:pt x="15" y="0"/>
                </a:moveTo>
                <a:cubicBezTo>
                  <a:pt x="13" y="3"/>
                  <a:pt x="0" y="32"/>
                  <a:pt x="35" y="81"/>
                </a:cubicBezTo>
                <a:cubicBezTo>
                  <a:pt x="32" y="84"/>
                  <a:pt x="30" y="86"/>
                  <a:pt x="27" y="88"/>
                </a:cubicBezTo>
                <a:cubicBezTo>
                  <a:pt x="1" y="51"/>
                  <a:pt x="2" y="25"/>
                  <a:pt x="5" y="13"/>
                </a:cubicBezTo>
                <a:cubicBezTo>
                  <a:pt x="10" y="7"/>
                  <a:pt x="14" y="1"/>
                  <a:pt x="15"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63">
            <a:extLst>
              <a:ext uri="{FF2B5EF4-FFF2-40B4-BE49-F238E27FC236}">
                <a16:creationId xmlns="" xmlns:a16="http://schemas.microsoft.com/office/drawing/2014/main" id="{3C1749E5-3FCB-465F-81B0-9E61556AFBAD}"/>
              </a:ext>
            </a:extLst>
          </p:cNvPr>
          <p:cNvSpPr>
            <a:spLocks/>
          </p:cNvSpPr>
          <p:nvPr/>
        </p:nvSpPr>
        <p:spPr bwMode="auto">
          <a:xfrm>
            <a:off x="7314614" y="2903531"/>
            <a:ext cx="211717" cy="510179"/>
          </a:xfrm>
          <a:custGeom>
            <a:avLst/>
            <a:gdLst>
              <a:gd name="T0" fmla="*/ 25 w 55"/>
              <a:gd name="T1" fmla="*/ 34 h 134"/>
              <a:gd name="T2" fmla="*/ 26 w 55"/>
              <a:gd name="T3" fmla="*/ 32 h 134"/>
              <a:gd name="T4" fmla="*/ 55 w 55"/>
              <a:gd name="T5" fmla="*/ 0 h 134"/>
              <a:gd name="T6" fmla="*/ 34 w 55"/>
              <a:gd name="T7" fmla="*/ 26 h 134"/>
              <a:gd name="T8" fmla="*/ 33 w 55"/>
              <a:gd name="T9" fmla="*/ 28 h 134"/>
              <a:gd name="T10" fmla="*/ 34 w 55"/>
              <a:gd name="T11" fmla="*/ 125 h 134"/>
              <a:gd name="T12" fmla="*/ 53 w 55"/>
              <a:gd name="T13" fmla="*/ 117 h 134"/>
              <a:gd name="T14" fmla="*/ 26 w 55"/>
              <a:gd name="T15" fmla="*/ 131 h 134"/>
              <a:gd name="T16" fmla="*/ 25 w 55"/>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34">
                <a:moveTo>
                  <a:pt x="25" y="34"/>
                </a:moveTo>
                <a:cubicBezTo>
                  <a:pt x="25" y="33"/>
                  <a:pt x="26" y="32"/>
                  <a:pt x="26" y="32"/>
                </a:cubicBezTo>
                <a:cubicBezTo>
                  <a:pt x="31" y="21"/>
                  <a:pt x="41" y="9"/>
                  <a:pt x="55" y="0"/>
                </a:cubicBezTo>
                <a:cubicBezTo>
                  <a:pt x="45" y="8"/>
                  <a:pt x="37" y="17"/>
                  <a:pt x="34" y="26"/>
                </a:cubicBezTo>
                <a:cubicBezTo>
                  <a:pt x="33" y="26"/>
                  <a:pt x="33" y="27"/>
                  <a:pt x="33" y="28"/>
                </a:cubicBezTo>
                <a:cubicBezTo>
                  <a:pt x="17" y="66"/>
                  <a:pt x="8" y="128"/>
                  <a:pt x="34" y="125"/>
                </a:cubicBezTo>
                <a:cubicBezTo>
                  <a:pt x="40" y="125"/>
                  <a:pt x="46" y="121"/>
                  <a:pt x="53" y="117"/>
                </a:cubicBezTo>
                <a:cubicBezTo>
                  <a:pt x="44" y="124"/>
                  <a:pt x="35" y="130"/>
                  <a:pt x="26" y="131"/>
                </a:cubicBezTo>
                <a:cubicBezTo>
                  <a:pt x="0" y="134"/>
                  <a:pt x="9" y="72"/>
                  <a:pt x="25" y="34"/>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64">
            <a:extLst>
              <a:ext uri="{FF2B5EF4-FFF2-40B4-BE49-F238E27FC236}">
                <a16:creationId xmlns="" xmlns:a16="http://schemas.microsoft.com/office/drawing/2014/main" id="{716F86FE-931A-4A65-A19F-DFC8D0368934}"/>
              </a:ext>
            </a:extLst>
          </p:cNvPr>
          <p:cNvSpPr>
            <a:spLocks/>
          </p:cNvSpPr>
          <p:nvPr/>
        </p:nvSpPr>
        <p:spPr bwMode="auto">
          <a:xfrm>
            <a:off x="7410700" y="2671778"/>
            <a:ext cx="527663" cy="387865"/>
          </a:xfrm>
          <a:custGeom>
            <a:avLst/>
            <a:gdLst>
              <a:gd name="T0" fmla="*/ 0 w 137"/>
              <a:gd name="T1" fmla="*/ 95 h 102"/>
              <a:gd name="T2" fmla="*/ 15 w 137"/>
              <a:gd name="T3" fmla="*/ 89 h 102"/>
              <a:gd name="T4" fmla="*/ 26 w 137"/>
              <a:gd name="T5" fmla="*/ 89 h 102"/>
              <a:gd name="T6" fmla="*/ 67 w 137"/>
              <a:gd name="T7" fmla="*/ 101 h 102"/>
              <a:gd name="T8" fmla="*/ 98 w 137"/>
              <a:gd name="T9" fmla="*/ 101 h 102"/>
              <a:gd name="T10" fmla="*/ 137 w 137"/>
              <a:gd name="T11" fmla="*/ 102 h 102"/>
              <a:gd name="T12" fmla="*/ 136 w 137"/>
              <a:gd name="T13" fmla="*/ 93 h 102"/>
              <a:gd name="T14" fmla="*/ 1 w 137"/>
              <a:gd name="T15" fmla="*/ 93 h 102"/>
              <a:gd name="T16" fmla="*/ 0 w 137"/>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02">
                <a:moveTo>
                  <a:pt x="0" y="95"/>
                </a:moveTo>
                <a:cubicBezTo>
                  <a:pt x="6" y="93"/>
                  <a:pt x="12" y="91"/>
                  <a:pt x="15" y="89"/>
                </a:cubicBezTo>
                <a:cubicBezTo>
                  <a:pt x="21" y="83"/>
                  <a:pt x="29" y="81"/>
                  <a:pt x="26" y="89"/>
                </a:cubicBezTo>
                <a:cubicBezTo>
                  <a:pt x="22" y="97"/>
                  <a:pt x="59" y="102"/>
                  <a:pt x="67" y="101"/>
                </a:cubicBezTo>
                <a:cubicBezTo>
                  <a:pt x="74" y="100"/>
                  <a:pt x="88" y="77"/>
                  <a:pt x="98" y="101"/>
                </a:cubicBezTo>
                <a:cubicBezTo>
                  <a:pt x="111" y="102"/>
                  <a:pt x="126" y="102"/>
                  <a:pt x="137" y="102"/>
                </a:cubicBezTo>
                <a:cubicBezTo>
                  <a:pt x="137" y="96"/>
                  <a:pt x="136" y="93"/>
                  <a:pt x="136" y="93"/>
                </a:cubicBezTo>
                <a:cubicBezTo>
                  <a:pt x="108" y="0"/>
                  <a:pt x="17" y="54"/>
                  <a:pt x="1" y="93"/>
                </a:cubicBezTo>
                <a:cubicBezTo>
                  <a:pt x="0" y="93"/>
                  <a:pt x="0" y="94"/>
                  <a:pt x="0" y="95"/>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67">
            <a:extLst>
              <a:ext uri="{FF2B5EF4-FFF2-40B4-BE49-F238E27FC236}">
                <a16:creationId xmlns="" xmlns:a16="http://schemas.microsoft.com/office/drawing/2014/main" id="{4EF36714-C8EB-44DE-882B-C70CB09CCEAB}"/>
              </a:ext>
            </a:extLst>
          </p:cNvPr>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68">
            <a:extLst>
              <a:ext uri="{FF2B5EF4-FFF2-40B4-BE49-F238E27FC236}">
                <a16:creationId xmlns="" xmlns:a16="http://schemas.microsoft.com/office/drawing/2014/main" id="{A7022907-7184-446B-922A-9B71F0AFB48E}"/>
              </a:ext>
            </a:extLst>
          </p:cNvPr>
          <p:cNvSpPr>
            <a:spLocks noChangeArrowheads="1"/>
          </p:cNvSpPr>
          <p:nvPr/>
        </p:nvSpPr>
        <p:spPr bwMode="auto">
          <a:xfrm>
            <a:off x="2865309"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69">
            <a:extLst>
              <a:ext uri="{FF2B5EF4-FFF2-40B4-BE49-F238E27FC236}">
                <a16:creationId xmlns="" xmlns:a16="http://schemas.microsoft.com/office/drawing/2014/main" id="{E2D32543-AD4C-46D0-81E5-4281BE575D0A}"/>
              </a:ext>
            </a:extLst>
          </p:cNvPr>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70">
            <a:extLst>
              <a:ext uri="{FF2B5EF4-FFF2-40B4-BE49-F238E27FC236}">
                <a16:creationId xmlns="" xmlns:a16="http://schemas.microsoft.com/office/drawing/2014/main" id="{F74BDC36-3C9F-4619-A397-534F0CAA77C0}"/>
              </a:ext>
            </a:extLst>
          </p:cNvPr>
          <p:cNvSpPr>
            <a:spLocks noChangeArrowheads="1"/>
          </p:cNvSpPr>
          <p:nvPr/>
        </p:nvSpPr>
        <p:spPr bwMode="auto">
          <a:xfrm>
            <a:off x="3943435"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71">
            <a:extLst>
              <a:ext uri="{FF2B5EF4-FFF2-40B4-BE49-F238E27FC236}">
                <a16:creationId xmlns="" xmlns:a16="http://schemas.microsoft.com/office/drawing/2014/main" id="{95959734-4E9D-4C2D-A8DD-8575FD1EB1E9}"/>
              </a:ext>
            </a:extLst>
          </p:cNvPr>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72">
            <a:extLst>
              <a:ext uri="{FF2B5EF4-FFF2-40B4-BE49-F238E27FC236}">
                <a16:creationId xmlns="" xmlns:a16="http://schemas.microsoft.com/office/drawing/2014/main" id="{12BE1A23-61CA-4A09-A3AC-691D7C9069FF}"/>
              </a:ext>
            </a:extLst>
          </p:cNvPr>
          <p:cNvSpPr>
            <a:spLocks noChangeArrowheads="1"/>
          </p:cNvSpPr>
          <p:nvPr/>
        </p:nvSpPr>
        <p:spPr bwMode="auto">
          <a:xfrm>
            <a:off x="5018303"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73">
            <a:extLst>
              <a:ext uri="{FF2B5EF4-FFF2-40B4-BE49-F238E27FC236}">
                <a16:creationId xmlns="" xmlns:a16="http://schemas.microsoft.com/office/drawing/2014/main" id="{48855B71-585F-4ACE-A672-032060746F24}"/>
              </a:ext>
            </a:extLst>
          </p:cNvPr>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74">
            <a:extLst>
              <a:ext uri="{FF2B5EF4-FFF2-40B4-BE49-F238E27FC236}">
                <a16:creationId xmlns="" xmlns:a16="http://schemas.microsoft.com/office/drawing/2014/main" id="{F8C03F35-A3E3-467C-AEA3-3FBECEA8CA60}"/>
              </a:ext>
            </a:extLst>
          </p:cNvPr>
          <p:cNvSpPr>
            <a:spLocks noChangeArrowheads="1"/>
          </p:cNvSpPr>
          <p:nvPr/>
        </p:nvSpPr>
        <p:spPr bwMode="auto">
          <a:xfrm>
            <a:off x="6098057" y="4878261"/>
            <a:ext cx="615607"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75">
            <a:extLst>
              <a:ext uri="{FF2B5EF4-FFF2-40B4-BE49-F238E27FC236}">
                <a16:creationId xmlns="" xmlns:a16="http://schemas.microsoft.com/office/drawing/2014/main" id="{5926E174-7263-4DF5-BC3F-DAF4AF3AB42B}"/>
              </a:ext>
            </a:extLst>
          </p:cNvPr>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76">
            <a:extLst>
              <a:ext uri="{FF2B5EF4-FFF2-40B4-BE49-F238E27FC236}">
                <a16:creationId xmlns="" xmlns:a16="http://schemas.microsoft.com/office/drawing/2014/main" id="{0C132E59-2954-4A92-8821-7A0D6049DFB3}"/>
              </a:ext>
            </a:extLst>
          </p:cNvPr>
          <p:cNvSpPr>
            <a:spLocks noChangeArrowheads="1"/>
          </p:cNvSpPr>
          <p:nvPr/>
        </p:nvSpPr>
        <p:spPr bwMode="auto">
          <a:xfrm>
            <a:off x="7172926" y="4878261"/>
            <a:ext cx="615607"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77">
            <a:extLst>
              <a:ext uri="{FF2B5EF4-FFF2-40B4-BE49-F238E27FC236}">
                <a16:creationId xmlns="" xmlns:a16="http://schemas.microsoft.com/office/drawing/2014/main" id="{86DAEF12-9ED4-44D8-B1DC-386D849B4122}"/>
              </a:ext>
            </a:extLst>
          </p:cNvPr>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78">
            <a:extLst>
              <a:ext uri="{FF2B5EF4-FFF2-40B4-BE49-F238E27FC236}">
                <a16:creationId xmlns="" xmlns:a16="http://schemas.microsoft.com/office/drawing/2014/main" id="{E07AE841-BF56-4970-B1F9-E7D699238508}"/>
              </a:ext>
            </a:extLst>
          </p:cNvPr>
          <p:cNvSpPr>
            <a:spLocks noChangeArrowheads="1"/>
          </p:cNvSpPr>
          <p:nvPr/>
        </p:nvSpPr>
        <p:spPr bwMode="auto">
          <a:xfrm>
            <a:off x="8192423"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79">
            <a:extLst>
              <a:ext uri="{FF2B5EF4-FFF2-40B4-BE49-F238E27FC236}">
                <a16:creationId xmlns="" xmlns:a16="http://schemas.microsoft.com/office/drawing/2014/main" id="{8AD3C759-6326-411F-ABE5-BAF759B2E919}"/>
              </a:ext>
            </a:extLst>
          </p:cNvPr>
          <p:cNvSpPr>
            <a:spLocks/>
          </p:cNvSpPr>
          <p:nvPr/>
        </p:nvSpPr>
        <p:spPr bwMode="auto">
          <a:xfrm>
            <a:off x="4568813" y="5232328"/>
            <a:ext cx="700293" cy="1054155"/>
          </a:xfrm>
          <a:custGeom>
            <a:avLst/>
            <a:gdLst>
              <a:gd name="T0" fmla="*/ 133 w 182"/>
              <a:gd name="T1" fmla="*/ 262 h 277"/>
              <a:gd name="T2" fmla="*/ 94 w 182"/>
              <a:gd name="T3" fmla="*/ 179 h 277"/>
              <a:gd name="T4" fmla="*/ 31 w 182"/>
              <a:gd name="T5" fmla="*/ 259 h 277"/>
              <a:gd name="T6" fmla="*/ 30 w 182"/>
              <a:gd name="T7" fmla="*/ 98 h 277"/>
              <a:gd name="T8" fmla="*/ 35 w 182"/>
              <a:gd name="T9" fmla="*/ 88 h 277"/>
              <a:gd name="T10" fmla="*/ 181 w 182"/>
              <a:gd name="T11" fmla="*/ 154 h 277"/>
              <a:gd name="T12" fmla="*/ 181 w 182"/>
              <a:gd name="T13" fmla="*/ 156 h 277"/>
              <a:gd name="T14" fmla="*/ 133 w 182"/>
              <a:gd name="T15" fmla="*/ 262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277">
                <a:moveTo>
                  <a:pt x="133" y="262"/>
                </a:moveTo>
                <a:cubicBezTo>
                  <a:pt x="107" y="248"/>
                  <a:pt x="95" y="185"/>
                  <a:pt x="94" y="179"/>
                </a:cubicBezTo>
                <a:cubicBezTo>
                  <a:pt x="94" y="183"/>
                  <a:pt x="94" y="222"/>
                  <a:pt x="31" y="259"/>
                </a:cubicBezTo>
                <a:cubicBezTo>
                  <a:pt x="0" y="183"/>
                  <a:pt x="20" y="121"/>
                  <a:pt x="30" y="98"/>
                </a:cubicBezTo>
                <a:cubicBezTo>
                  <a:pt x="33" y="92"/>
                  <a:pt x="35" y="88"/>
                  <a:pt x="35" y="88"/>
                </a:cubicBezTo>
                <a:cubicBezTo>
                  <a:pt x="111" y="0"/>
                  <a:pt x="182" y="103"/>
                  <a:pt x="181" y="154"/>
                </a:cubicBezTo>
                <a:cubicBezTo>
                  <a:pt x="181" y="154"/>
                  <a:pt x="182" y="155"/>
                  <a:pt x="181" y="156"/>
                </a:cubicBezTo>
                <a:cubicBezTo>
                  <a:pt x="180" y="206"/>
                  <a:pt x="159" y="277"/>
                  <a:pt x="133" y="262"/>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80">
            <a:extLst>
              <a:ext uri="{FF2B5EF4-FFF2-40B4-BE49-F238E27FC236}">
                <a16:creationId xmlns="" xmlns:a16="http://schemas.microsoft.com/office/drawing/2014/main" id="{03BC8F02-AC9E-4A35-93C1-D174723F68DE}"/>
              </a:ext>
            </a:extLst>
          </p:cNvPr>
          <p:cNvSpPr>
            <a:spLocks/>
          </p:cNvSpPr>
          <p:nvPr/>
        </p:nvSpPr>
        <p:spPr bwMode="auto">
          <a:xfrm>
            <a:off x="4671413" y="5871258"/>
            <a:ext cx="255689" cy="346021"/>
          </a:xfrm>
          <a:custGeom>
            <a:avLst/>
            <a:gdLst>
              <a:gd name="T0" fmla="*/ 61 w 66"/>
              <a:gd name="T1" fmla="*/ 0 h 91"/>
              <a:gd name="T2" fmla="*/ 0 w 66"/>
              <a:gd name="T3" fmla="*/ 80 h 91"/>
              <a:gd name="T4" fmla="*/ 4 w 66"/>
              <a:gd name="T5" fmla="*/ 91 h 91"/>
              <a:gd name="T6" fmla="*/ 66 w 66"/>
              <a:gd name="T7" fmla="*/ 20 h 91"/>
              <a:gd name="T8" fmla="*/ 61 w 66"/>
              <a:gd name="T9" fmla="*/ 0 h 91"/>
            </a:gdLst>
            <a:ahLst/>
            <a:cxnLst>
              <a:cxn ang="0">
                <a:pos x="T0" y="T1"/>
              </a:cxn>
              <a:cxn ang="0">
                <a:pos x="T2" y="T3"/>
              </a:cxn>
              <a:cxn ang="0">
                <a:pos x="T4" y="T5"/>
              </a:cxn>
              <a:cxn ang="0">
                <a:pos x="T6" y="T7"/>
              </a:cxn>
              <a:cxn ang="0">
                <a:pos x="T8" y="T9"/>
              </a:cxn>
            </a:cxnLst>
            <a:rect l="0" t="0" r="r" b="b"/>
            <a:pathLst>
              <a:path w="66" h="91">
                <a:moveTo>
                  <a:pt x="61" y="0"/>
                </a:moveTo>
                <a:cubicBezTo>
                  <a:pt x="61" y="5"/>
                  <a:pt x="61" y="43"/>
                  <a:pt x="0" y="80"/>
                </a:cubicBezTo>
                <a:cubicBezTo>
                  <a:pt x="1" y="84"/>
                  <a:pt x="3" y="87"/>
                  <a:pt x="4" y="91"/>
                </a:cubicBezTo>
                <a:cubicBezTo>
                  <a:pt x="52" y="63"/>
                  <a:pt x="63" y="34"/>
                  <a:pt x="66" y="20"/>
                </a:cubicBezTo>
                <a:cubicBezTo>
                  <a:pt x="63" y="10"/>
                  <a:pt x="62" y="2"/>
                  <a:pt x="61"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81">
            <a:extLst>
              <a:ext uri="{FF2B5EF4-FFF2-40B4-BE49-F238E27FC236}">
                <a16:creationId xmlns="" xmlns:a16="http://schemas.microsoft.com/office/drawing/2014/main" id="{5D4D28B1-0B1A-474C-8A16-AA18A4CB6F92}"/>
              </a:ext>
            </a:extLst>
          </p:cNvPr>
          <p:cNvSpPr>
            <a:spLocks/>
          </p:cNvSpPr>
          <p:nvPr/>
        </p:nvSpPr>
        <p:spPr bwMode="auto">
          <a:xfrm>
            <a:off x="4995503" y="5628240"/>
            <a:ext cx="270346" cy="658244"/>
          </a:xfrm>
          <a:custGeom>
            <a:avLst/>
            <a:gdLst>
              <a:gd name="T0" fmla="*/ 70 w 70"/>
              <a:gd name="T1" fmla="*/ 52 h 173"/>
              <a:gd name="T2" fmla="*/ 70 w 70"/>
              <a:gd name="T3" fmla="*/ 49 h 173"/>
              <a:gd name="T4" fmla="*/ 55 w 70"/>
              <a:gd name="T5" fmla="*/ 0 h 173"/>
              <a:gd name="T6" fmla="*/ 65 w 70"/>
              <a:gd name="T7" fmla="*/ 39 h 173"/>
              <a:gd name="T8" fmla="*/ 65 w 70"/>
              <a:gd name="T9" fmla="*/ 41 h 173"/>
              <a:gd name="T10" fmla="*/ 16 w 70"/>
              <a:gd name="T11" fmla="*/ 148 h 173"/>
              <a:gd name="T12" fmla="*/ 0 w 70"/>
              <a:gd name="T13" fmla="*/ 130 h 173"/>
              <a:gd name="T14" fmla="*/ 22 w 70"/>
              <a:gd name="T15" fmla="*/ 158 h 173"/>
              <a:gd name="T16" fmla="*/ 70 w 70"/>
              <a:gd name="T17"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73">
                <a:moveTo>
                  <a:pt x="70" y="52"/>
                </a:moveTo>
                <a:cubicBezTo>
                  <a:pt x="70" y="51"/>
                  <a:pt x="70" y="50"/>
                  <a:pt x="70" y="49"/>
                </a:cubicBezTo>
                <a:cubicBezTo>
                  <a:pt x="70" y="35"/>
                  <a:pt x="65" y="17"/>
                  <a:pt x="55" y="0"/>
                </a:cubicBezTo>
                <a:cubicBezTo>
                  <a:pt x="62" y="14"/>
                  <a:pt x="65" y="28"/>
                  <a:pt x="65" y="39"/>
                </a:cubicBezTo>
                <a:cubicBezTo>
                  <a:pt x="65" y="40"/>
                  <a:pt x="65" y="41"/>
                  <a:pt x="65" y="41"/>
                </a:cubicBezTo>
                <a:cubicBezTo>
                  <a:pt x="64" y="91"/>
                  <a:pt x="43" y="163"/>
                  <a:pt x="16" y="148"/>
                </a:cubicBezTo>
                <a:cubicBezTo>
                  <a:pt x="10" y="144"/>
                  <a:pt x="4" y="138"/>
                  <a:pt x="0" y="130"/>
                </a:cubicBezTo>
                <a:cubicBezTo>
                  <a:pt x="5" y="142"/>
                  <a:pt x="13" y="153"/>
                  <a:pt x="22" y="158"/>
                </a:cubicBezTo>
                <a:cubicBezTo>
                  <a:pt x="48" y="173"/>
                  <a:pt x="69" y="102"/>
                  <a:pt x="70" y="52"/>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82">
            <a:extLst>
              <a:ext uri="{FF2B5EF4-FFF2-40B4-BE49-F238E27FC236}">
                <a16:creationId xmlns="" xmlns:a16="http://schemas.microsoft.com/office/drawing/2014/main" id="{BBB61499-BF09-4CED-8D63-A4151E3338BB}"/>
              </a:ext>
            </a:extLst>
          </p:cNvPr>
          <p:cNvSpPr>
            <a:spLocks/>
          </p:cNvSpPr>
          <p:nvPr/>
        </p:nvSpPr>
        <p:spPr bwMode="auto">
          <a:xfrm>
            <a:off x="4684442" y="4376129"/>
            <a:ext cx="723094" cy="1450067"/>
          </a:xfrm>
          <a:custGeom>
            <a:avLst/>
            <a:gdLst>
              <a:gd name="T0" fmla="*/ 151 w 188"/>
              <a:gd name="T1" fmla="*/ 381 h 381"/>
              <a:gd name="T2" fmla="*/ 138 w 188"/>
              <a:gd name="T3" fmla="*/ 367 h 381"/>
              <a:gd name="T4" fmla="*/ 126 w 188"/>
              <a:gd name="T5" fmla="*/ 362 h 381"/>
              <a:gd name="T6" fmla="*/ 77 w 188"/>
              <a:gd name="T7" fmla="*/ 356 h 381"/>
              <a:gd name="T8" fmla="*/ 43 w 188"/>
              <a:gd name="T9" fmla="*/ 341 h 381"/>
              <a:gd name="T10" fmla="*/ 0 w 188"/>
              <a:gd name="T11" fmla="*/ 323 h 381"/>
              <a:gd name="T12" fmla="*/ 5 w 188"/>
              <a:gd name="T13" fmla="*/ 313 h 381"/>
              <a:gd name="T14" fmla="*/ 151 w 188"/>
              <a:gd name="T15" fmla="*/ 379 h 381"/>
              <a:gd name="T16" fmla="*/ 151 w 188"/>
              <a:gd name="T1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81">
                <a:moveTo>
                  <a:pt x="151" y="381"/>
                </a:moveTo>
                <a:cubicBezTo>
                  <a:pt x="146" y="376"/>
                  <a:pt x="140" y="371"/>
                  <a:pt x="138" y="367"/>
                </a:cubicBezTo>
                <a:cubicBezTo>
                  <a:pt x="134" y="358"/>
                  <a:pt x="127" y="351"/>
                  <a:pt x="126" y="362"/>
                </a:cubicBezTo>
                <a:cubicBezTo>
                  <a:pt x="126" y="373"/>
                  <a:pt x="84" y="360"/>
                  <a:pt x="77" y="356"/>
                </a:cubicBezTo>
                <a:cubicBezTo>
                  <a:pt x="69" y="351"/>
                  <a:pt x="65" y="320"/>
                  <a:pt x="43" y="341"/>
                </a:cubicBezTo>
                <a:cubicBezTo>
                  <a:pt x="28" y="336"/>
                  <a:pt x="12" y="329"/>
                  <a:pt x="0" y="323"/>
                </a:cubicBezTo>
                <a:cubicBezTo>
                  <a:pt x="3" y="317"/>
                  <a:pt x="5" y="313"/>
                  <a:pt x="5" y="313"/>
                </a:cubicBezTo>
                <a:cubicBezTo>
                  <a:pt x="106" y="0"/>
                  <a:pt x="188" y="167"/>
                  <a:pt x="151" y="379"/>
                </a:cubicBezTo>
                <a:cubicBezTo>
                  <a:pt x="151" y="379"/>
                  <a:pt x="152" y="380"/>
                  <a:pt x="151" y="381"/>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83">
            <a:extLst>
              <a:ext uri="{FF2B5EF4-FFF2-40B4-BE49-F238E27FC236}">
                <a16:creationId xmlns="" xmlns:a16="http://schemas.microsoft.com/office/drawing/2014/main" id="{14A3ECB1-85E4-4FBF-9595-203638F1B8F0}"/>
              </a:ext>
            </a:extLst>
          </p:cNvPr>
          <p:cNvSpPr>
            <a:spLocks/>
          </p:cNvSpPr>
          <p:nvPr/>
        </p:nvSpPr>
        <p:spPr bwMode="auto">
          <a:xfrm>
            <a:off x="6451462" y="5316017"/>
            <a:ext cx="708437" cy="1057374"/>
          </a:xfrm>
          <a:custGeom>
            <a:avLst/>
            <a:gdLst>
              <a:gd name="T0" fmla="*/ 52 w 184"/>
              <a:gd name="T1" fmla="*/ 263 h 278"/>
              <a:gd name="T2" fmla="*/ 90 w 184"/>
              <a:gd name="T3" fmla="*/ 178 h 278"/>
              <a:gd name="T4" fmla="*/ 154 w 184"/>
              <a:gd name="T5" fmla="*/ 258 h 278"/>
              <a:gd name="T6" fmla="*/ 152 w 184"/>
              <a:gd name="T7" fmla="*/ 97 h 278"/>
              <a:gd name="T8" fmla="*/ 147 w 184"/>
              <a:gd name="T9" fmla="*/ 87 h 278"/>
              <a:gd name="T10" fmla="*/ 2 w 184"/>
              <a:gd name="T11" fmla="*/ 155 h 278"/>
              <a:gd name="T12" fmla="*/ 2 w 184"/>
              <a:gd name="T13" fmla="*/ 157 h 278"/>
              <a:gd name="T14" fmla="*/ 52 w 184"/>
              <a:gd name="T15" fmla="*/ 263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78">
                <a:moveTo>
                  <a:pt x="52" y="263"/>
                </a:moveTo>
                <a:cubicBezTo>
                  <a:pt x="78" y="248"/>
                  <a:pt x="89" y="184"/>
                  <a:pt x="90" y="178"/>
                </a:cubicBezTo>
                <a:cubicBezTo>
                  <a:pt x="90" y="183"/>
                  <a:pt x="90" y="221"/>
                  <a:pt x="154" y="258"/>
                </a:cubicBezTo>
                <a:cubicBezTo>
                  <a:pt x="184" y="181"/>
                  <a:pt x="162" y="120"/>
                  <a:pt x="152" y="97"/>
                </a:cubicBezTo>
                <a:cubicBezTo>
                  <a:pt x="149" y="90"/>
                  <a:pt x="147" y="87"/>
                  <a:pt x="147" y="87"/>
                </a:cubicBezTo>
                <a:cubicBezTo>
                  <a:pt x="69" y="0"/>
                  <a:pt x="0" y="105"/>
                  <a:pt x="2" y="155"/>
                </a:cubicBezTo>
                <a:cubicBezTo>
                  <a:pt x="2" y="155"/>
                  <a:pt x="2" y="156"/>
                  <a:pt x="2" y="157"/>
                </a:cubicBezTo>
                <a:cubicBezTo>
                  <a:pt x="4" y="207"/>
                  <a:pt x="26" y="278"/>
                  <a:pt x="52" y="263"/>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4">
            <a:extLst>
              <a:ext uri="{FF2B5EF4-FFF2-40B4-BE49-F238E27FC236}">
                <a16:creationId xmlns="" xmlns:a16="http://schemas.microsoft.com/office/drawing/2014/main" id="{36866656-4727-4590-8CB5-E4ABE27AA27F}"/>
              </a:ext>
            </a:extLst>
          </p:cNvPr>
          <p:cNvSpPr>
            <a:spLocks/>
          </p:cNvSpPr>
          <p:nvPr/>
        </p:nvSpPr>
        <p:spPr bwMode="auto">
          <a:xfrm>
            <a:off x="6801608" y="5954947"/>
            <a:ext cx="258946" cy="342802"/>
          </a:xfrm>
          <a:custGeom>
            <a:avLst/>
            <a:gdLst>
              <a:gd name="T0" fmla="*/ 4 w 67"/>
              <a:gd name="T1" fmla="*/ 0 h 90"/>
              <a:gd name="T2" fmla="*/ 67 w 67"/>
              <a:gd name="T3" fmla="*/ 78 h 90"/>
              <a:gd name="T4" fmla="*/ 63 w 67"/>
              <a:gd name="T5" fmla="*/ 90 h 90"/>
              <a:gd name="T6" fmla="*/ 0 w 67"/>
              <a:gd name="T7" fmla="*/ 19 h 90"/>
              <a:gd name="T8" fmla="*/ 4 w 67"/>
              <a:gd name="T9" fmla="*/ 0 h 90"/>
            </a:gdLst>
            <a:ahLst/>
            <a:cxnLst>
              <a:cxn ang="0">
                <a:pos x="T0" y="T1"/>
              </a:cxn>
              <a:cxn ang="0">
                <a:pos x="T2" y="T3"/>
              </a:cxn>
              <a:cxn ang="0">
                <a:pos x="T4" y="T5"/>
              </a:cxn>
              <a:cxn ang="0">
                <a:pos x="T6" y="T7"/>
              </a:cxn>
              <a:cxn ang="0">
                <a:pos x="T8" y="T9"/>
              </a:cxn>
            </a:cxnLst>
            <a:rect l="0" t="0" r="r" b="b"/>
            <a:pathLst>
              <a:path w="67" h="90">
                <a:moveTo>
                  <a:pt x="4" y="0"/>
                </a:moveTo>
                <a:cubicBezTo>
                  <a:pt x="4" y="4"/>
                  <a:pt x="5" y="42"/>
                  <a:pt x="67" y="78"/>
                </a:cubicBezTo>
                <a:cubicBezTo>
                  <a:pt x="65" y="82"/>
                  <a:pt x="64" y="86"/>
                  <a:pt x="63" y="90"/>
                </a:cubicBezTo>
                <a:cubicBezTo>
                  <a:pt x="15" y="62"/>
                  <a:pt x="3" y="33"/>
                  <a:pt x="0" y="19"/>
                </a:cubicBezTo>
                <a:cubicBezTo>
                  <a:pt x="2" y="9"/>
                  <a:pt x="4" y="2"/>
                  <a:pt x="4"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5">
            <a:extLst>
              <a:ext uri="{FF2B5EF4-FFF2-40B4-BE49-F238E27FC236}">
                <a16:creationId xmlns="" xmlns:a16="http://schemas.microsoft.com/office/drawing/2014/main" id="{E5DCCEE8-C5B5-4572-9112-74EC8EF59504}"/>
              </a:ext>
            </a:extLst>
          </p:cNvPr>
          <p:cNvSpPr>
            <a:spLocks/>
          </p:cNvSpPr>
          <p:nvPr/>
        </p:nvSpPr>
        <p:spPr bwMode="auto">
          <a:xfrm>
            <a:off x="6456347" y="5715147"/>
            <a:ext cx="280117" cy="658244"/>
          </a:xfrm>
          <a:custGeom>
            <a:avLst/>
            <a:gdLst>
              <a:gd name="T0" fmla="*/ 1 w 73"/>
              <a:gd name="T1" fmla="*/ 52 h 173"/>
              <a:gd name="T2" fmla="*/ 1 w 73"/>
              <a:gd name="T3" fmla="*/ 50 h 173"/>
              <a:gd name="T4" fmla="*/ 15 w 73"/>
              <a:gd name="T5" fmla="*/ 0 h 173"/>
              <a:gd name="T6" fmla="*/ 6 w 73"/>
              <a:gd name="T7" fmla="*/ 39 h 173"/>
              <a:gd name="T8" fmla="*/ 6 w 73"/>
              <a:gd name="T9" fmla="*/ 41 h 173"/>
              <a:gd name="T10" fmla="*/ 57 w 73"/>
              <a:gd name="T11" fmla="*/ 147 h 173"/>
              <a:gd name="T12" fmla="*/ 73 w 73"/>
              <a:gd name="T13" fmla="*/ 128 h 173"/>
              <a:gd name="T14" fmla="*/ 51 w 73"/>
              <a:gd name="T15" fmla="*/ 157 h 173"/>
              <a:gd name="T16" fmla="*/ 1 w 73"/>
              <a:gd name="T17"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73">
                <a:moveTo>
                  <a:pt x="1" y="52"/>
                </a:moveTo>
                <a:cubicBezTo>
                  <a:pt x="1" y="51"/>
                  <a:pt x="1" y="50"/>
                  <a:pt x="1" y="50"/>
                </a:cubicBezTo>
                <a:cubicBezTo>
                  <a:pt x="0" y="36"/>
                  <a:pt x="6" y="17"/>
                  <a:pt x="15" y="0"/>
                </a:cubicBezTo>
                <a:cubicBezTo>
                  <a:pt x="9" y="14"/>
                  <a:pt x="6" y="28"/>
                  <a:pt x="6" y="39"/>
                </a:cubicBezTo>
                <a:cubicBezTo>
                  <a:pt x="6" y="40"/>
                  <a:pt x="6" y="41"/>
                  <a:pt x="6" y="41"/>
                </a:cubicBezTo>
                <a:cubicBezTo>
                  <a:pt x="8" y="91"/>
                  <a:pt x="30" y="162"/>
                  <a:pt x="57" y="147"/>
                </a:cubicBezTo>
                <a:cubicBezTo>
                  <a:pt x="63" y="143"/>
                  <a:pt x="68" y="136"/>
                  <a:pt x="73" y="128"/>
                </a:cubicBezTo>
                <a:cubicBezTo>
                  <a:pt x="67" y="141"/>
                  <a:pt x="60" y="152"/>
                  <a:pt x="51" y="157"/>
                </a:cubicBezTo>
                <a:cubicBezTo>
                  <a:pt x="25" y="173"/>
                  <a:pt x="3" y="102"/>
                  <a:pt x="1" y="52"/>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86">
            <a:extLst>
              <a:ext uri="{FF2B5EF4-FFF2-40B4-BE49-F238E27FC236}">
                <a16:creationId xmlns="" xmlns:a16="http://schemas.microsoft.com/office/drawing/2014/main" id="{B350505A-79F5-44D4-81F8-95A0B422F6A2}"/>
              </a:ext>
            </a:extLst>
          </p:cNvPr>
          <p:cNvSpPr>
            <a:spLocks/>
          </p:cNvSpPr>
          <p:nvPr/>
        </p:nvSpPr>
        <p:spPr bwMode="auto">
          <a:xfrm>
            <a:off x="6301631" y="4459818"/>
            <a:ext cx="736122" cy="1453285"/>
          </a:xfrm>
          <a:custGeom>
            <a:avLst/>
            <a:gdLst>
              <a:gd name="T0" fmla="*/ 41 w 191"/>
              <a:gd name="T1" fmla="*/ 382 h 382"/>
              <a:gd name="T2" fmla="*/ 54 w 191"/>
              <a:gd name="T3" fmla="*/ 368 h 382"/>
              <a:gd name="T4" fmla="*/ 65 w 191"/>
              <a:gd name="T5" fmla="*/ 363 h 382"/>
              <a:gd name="T6" fmla="*/ 115 w 191"/>
              <a:gd name="T7" fmla="*/ 356 h 382"/>
              <a:gd name="T8" fmla="*/ 149 w 191"/>
              <a:gd name="T9" fmla="*/ 340 h 382"/>
              <a:gd name="T10" fmla="*/ 191 w 191"/>
              <a:gd name="T11" fmla="*/ 322 h 382"/>
              <a:gd name="T12" fmla="*/ 186 w 191"/>
              <a:gd name="T13" fmla="*/ 312 h 382"/>
              <a:gd name="T14" fmla="*/ 41 w 191"/>
              <a:gd name="T15" fmla="*/ 380 h 382"/>
              <a:gd name="T16" fmla="*/ 41 w 191"/>
              <a:gd name="T1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382">
                <a:moveTo>
                  <a:pt x="41" y="382"/>
                </a:moveTo>
                <a:cubicBezTo>
                  <a:pt x="46" y="377"/>
                  <a:pt x="52" y="372"/>
                  <a:pt x="54" y="368"/>
                </a:cubicBezTo>
                <a:cubicBezTo>
                  <a:pt x="58" y="359"/>
                  <a:pt x="65" y="352"/>
                  <a:pt x="65" y="363"/>
                </a:cubicBezTo>
                <a:cubicBezTo>
                  <a:pt x="66" y="373"/>
                  <a:pt x="108" y="360"/>
                  <a:pt x="115" y="356"/>
                </a:cubicBezTo>
                <a:cubicBezTo>
                  <a:pt x="122" y="351"/>
                  <a:pt x="126" y="319"/>
                  <a:pt x="149" y="340"/>
                </a:cubicBezTo>
                <a:cubicBezTo>
                  <a:pt x="163" y="335"/>
                  <a:pt x="179" y="327"/>
                  <a:pt x="191" y="322"/>
                </a:cubicBezTo>
                <a:cubicBezTo>
                  <a:pt x="188" y="315"/>
                  <a:pt x="186" y="312"/>
                  <a:pt x="186" y="312"/>
                </a:cubicBezTo>
                <a:cubicBezTo>
                  <a:pt x="80" y="0"/>
                  <a:pt x="0" y="168"/>
                  <a:pt x="41" y="380"/>
                </a:cubicBezTo>
                <a:cubicBezTo>
                  <a:pt x="41" y="380"/>
                  <a:pt x="41" y="381"/>
                  <a:pt x="41" y="382"/>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27">
            <a:extLst>
              <a:ext uri="{FF2B5EF4-FFF2-40B4-BE49-F238E27FC236}">
                <a16:creationId xmlns="" xmlns:a16="http://schemas.microsoft.com/office/drawing/2014/main" id="{EDD8DD34-3BC8-40BA-9EA5-FA9E095F35D3}"/>
              </a:ext>
            </a:extLst>
          </p:cNvPr>
          <p:cNvSpPr>
            <a:spLocks noChangeArrowheads="1"/>
          </p:cNvSpPr>
          <p:nvPr/>
        </p:nvSpPr>
        <p:spPr bwMode="auto">
          <a:xfrm>
            <a:off x="9342208" y="416210"/>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Rectangle 28">
            <a:extLst>
              <a:ext uri="{FF2B5EF4-FFF2-40B4-BE49-F238E27FC236}">
                <a16:creationId xmlns="" xmlns:a16="http://schemas.microsoft.com/office/drawing/2014/main" id="{300FD852-F3D2-4F26-B7CE-FFB0115E9758}"/>
              </a:ext>
            </a:extLst>
          </p:cNvPr>
          <p:cNvSpPr>
            <a:spLocks noChangeArrowheads="1"/>
          </p:cNvSpPr>
          <p:nvPr/>
        </p:nvSpPr>
        <p:spPr bwMode="auto">
          <a:xfrm>
            <a:off x="9342208" y="416210"/>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Rectangle 29">
            <a:extLst>
              <a:ext uri="{FF2B5EF4-FFF2-40B4-BE49-F238E27FC236}">
                <a16:creationId xmlns="" xmlns:a16="http://schemas.microsoft.com/office/drawing/2014/main" id="{F08009D6-AA63-472E-8C1A-620FD14AE534}"/>
              </a:ext>
            </a:extLst>
          </p:cNvPr>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75" name="Rectangle 30">
            <a:extLst>
              <a:ext uri="{FF2B5EF4-FFF2-40B4-BE49-F238E27FC236}">
                <a16:creationId xmlns="" xmlns:a16="http://schemas.microsoft.com/office/drawing/2014/main" id="{A24402CD-8D48-470F-9A24-568ABECEF189}"/>
              </a:ext>
            </a:extLst>
          </p:cNvPr>
          <p:cNvSpPr>
            <a:spLocks noChangeArrowheads="1"/>
          </p:cNvSpPr>
          <p:nvPr/>
        </p:nvSpPr>
        <p:spPr bwMode="auto">
          <a:xfrm>
            <a:off x="9342208" y="424256"/>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Rectangle 77">
            <a:extLst>
              <a:ext uri="{FF2B5EF4-FFF2-40B4-BE49-F238E27FC236}">
                <a16:creationId xmlns="" xmlns:a16="http://schemas.microsoft.com/office/drawing/2014/main" id="{17E9B8F4-E872-4435-9F99-309BED15F58E}"/>
              </a:ext>
            </a:extLst>
          </p:cNvPr>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Rectangle 78">
            <a:extLst>
              <a:ext uri="{FF2B5EF4-FFF2-40B4-BE49-F238E27FC236}">
                <a16:creationId xmlns="" xmlns:a16="http://schemas.microsoft.com/office/drawing/2014/main" id="{CBAD7C66-348A-4BD0-BCF6-B829344FB4FF}"/>
              </a:ext>
            </a:extLst>
          </p:cNvPr>
          <p:cNvSpPr>
            <a:spLocks noChangeArrowheads="1"/>
          </p:cNvSpPr>
          <p:nvPr/>
        </p:nvSpPr>
        <p:spPr bwMode="auto">
          <a:xfrm>
            <a:off x="9306379" y="4867800"/>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Rectangle 27">
            <a:extLst>
              <a:ext uri="{FF2B5EF4-FFF2-40B4-BE49-F238E27FC236}">
                <a16:creationId xmlns="" xmlns:a16="http://schemas.microsoft.com/office/drawing/2014/main" id="{ABBB23C9-B458-44D1-811F-180576A860F1}"/>
              </a:ext>
            </a:extLst>
          </p:cNvPr>
          <p:cNvSpPr>
            <a:spLocks noChangeArrowheads="1"/>
          </p:cNvSpPr>
          <p:nvPr/>
        </p:nvSpPr>
        <p:spPr bwMode="auto">
          <a:xfrm>
            <a:off x="10501024"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Rectangle 28">
            <a:extLst>
              <a:ext uri="{FF2B5EF4-FFF2-40B4-BE49-F238E27FC236}">
                <a16:creationId xmlns="" xmlns:a16="http://schemas.microsoft.com/office/drawing/2014/main" id="{F29CE17A-4EC5-459A-8FA3-D1691C46B9E0}"/>
              </a:ext>
            </a:extLst>
          </p:cNvPr>
          <p:cNvSpPr>
            <a:spLocks noChangeArrowheads="1"/>
          </p:cNvSpPr>
          <p:nvPr/>
        </p:nvSpPr>
        <p:spPr bwMode="auto">
          <a:xfrm>
            <a:off x="10501024"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Rectangle 29">
            <a:extLst>
              <a:ext uri="{FF2B5EF4-FFF2-40B4-BE49-F238E27FC236}">
                <a16:creationId xmlns="" xmlns:a16="http://schemas.microsoft.com/office/drawing/2014/main" id="{14F74329-C4B9-4E91-847F-E53E6164AA6E}"/>
              </a:ext>
            </a:extLst>
          </p:cNvPr>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81" name="Rectangle 30">
            <a:extLst>
              <a:ext uri="{FF2B5EF4-FFF2-40B4-BE49-F238E27FC236}">
                <a16:creationId xmlns="" xmlns:a16="http://schemas.microsoft.com/office/drawing/2014/main" id="{537366B0-4909-498C-AEF8-44C75DCEC8DA}"/>
              </a:ext>
            </a:extLst>
          </p:cNvPr>
          <p:cNvSpPr>
            <a:spLocks noChangeArrowheads="1"/>
          </p:cNvSpPr>
          <p:nvPr/>
        </p:nvSpPr>
        <p:spPr bwMode="auto">
          <a:xfrm>
            <a:off x="10501024"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Rectangle 77">
            <a:extLst>
              <a:ext uri="{FF2B5EF4-FFF2-40B4-BE49-F238E27FC236}">
                <a16:creationId xmlns="" xmlns:a16="http://schemas.microsoft.com/office/drawing/2014/main" id="{CB441A49-2CB7-4F10-9C8E-74DA14EB05D7}"/>
              </a:ext>
            </a:extLst>
          </p:cNvPr>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Rectangle 78">
            <a:extLst>
              <a:ext uri="{FF2B5EF4-FFF2-40B4-BE49-F238E27FC236}">
                <a16:creationId xmlns="" xmlns:a16="http://schemas.microsoft.com/office/drawing/2014/main" id="{BA171DFF-3921-4E27-804D-0761132AB7EC}"/>
              </a:ext>
            </a:extLst>
          </p:cNvPr>
          <p:cNvSpPr>
            <a:spLocks noChangeArrowheads="1"/>
          </p:cNvSpPr>
          <p:nvPr/>
        </p:nvSpPr>
        <p:spPr bwMode="auto">
          <a:xfrm>
            <a:off x="10465195"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Rectangle 27">
            <a:extLst>
              <a:ext uri="{FF2B5EF4-FFF2-40B4-BE49-F238E27FC236}">
                <a16:creationId xmlns="" xmlns:a16="http://schemas.microsoft.com/office/drawing/2014/main" id="{4C34B510-3445-4D85-AD78-8ECAF5DE6E84}"/>
              </a:ext>
            </a:extLst>
          </p:cNvPr>
          <p:cNvSpPr>
            <a:spLocks noChangeArrowheads="1"/>
          </p:cNvSpPr>
          <p:nvPr/>
        </p:nvSpPr>
        <p:spPr bwMode="auto">
          <a:xfrm>
            <a:off x="537542" y="434404"/>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Rectangle 28">
            <a:extLst>
              <a:ext uri="{FF2B5EF4-FFF2-40B4-BE49-F238E27FC236}">
                <a16:creationId xmlns="" xmlns:a16="http://schemas.microsoft.com/office/drawing/2014/main" id="{50BE9360-C3A7-44C5-8263-AD620F1D12FA}"/>
              </a:ext>
            </a:extLst>
          </p:cNvPr>
          <p:cNvSpPr>
            <a:spLocks noChangeArrowheads="1"/>
          </p:cNvSpPr>
          <p:nvPr/>
        </p:nvSpPr>
        <p:spPr bwMode="auto">
          <a:xfrm>
            <a:off x="537542" y="434404"/>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Rectangle 29">
            <a:extLst>
              <a:ext uri="{FF2B5EF4-FFF2-40B4-BE49-F238E27FC236}">
                <a16:creationId xmlns="" xmlns:a16="http://schemas.microsoft.com/office/drawing/2014/main" id="{9FDDADB0-7CE7-42D0-AE98-C7F8781B07D3}"/>
              </a:ext>
            </a:extLst>
          </p:cNvPr>
          <p:cNvSpPr>
            <a:spLocks noChangeArrowheads="1"/>
          </p:cNvSpPr>
          <p:nvPr/>
        </p:nvSpPr>
        <p:spPr bwMode="auto">
          <a:xfrm>
            <a:off x="457524" y="442450"/>
            <a:ext cx="707026" cy="2647457"/>
          </a:xfrm>
          <a:prstGeom prst="rect">
            <a:avLst/>
          </a:prstGeom>
          <a:solidFill>
            <a:srgbClr val="CDE8EB"/>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93" name="Rectangle 30">
            <a:extLst>
              <a:ext uri="{FF2B5EF4-FFF2-40B4-BE49-F238E27FC236}">
                <a16:creationId xmlns="" xmlns:a16="http://schemas.microsoft.com/office/drawing/2014/main" id="{4A3D0C22-3E89-4672-9E68-2F5A0F265F3C}"/>
              </a:ext>
            </a:extLst>
          </p:cNvPr>
          <p:cNvSpPr>
            <a:spLocks noChangeArrowheads="1"/>
          </p:cNvSpPr>
          <p:nvPr/>
        </p:nvSpPr>
        <p:spPr bwMode="auto">
          <a:xfrm>
            <a:off x="537542" y="442450"/>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Rectangle 77">
            <a:extLst>
              <a:ext uri="{FF2B5EF4-FFF2-40B4-BE49-F238E27FC236}">
                <a16:creationId xmlns="" xmlns:a16="http://schemas.microsoft.com/office/drawing/2014/main" id="{120544B3-9B6B-4E7B-A008-6781753B656D}"/>
              </a:ext>
            </a:extLst>
          </p:cNvPr>
          <p:cNvSpPr>
            <a:spLocks noChangeArrowheads="1"/>
          </p:cNvSpPr>
          <p:nvPr/>
        </p:nvSpPr>
        <p:spPr bwMode="auto">
          <a:xfrm>
            <a:off x="457524" y="4885994"/>
            <a:ext cx="661425"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Rectangle 78">
            <a:extLst>
              <a:ext uri="{FF2B5EF4-FFF2-40B4-BE49-F238E27FC236}">
                <a16:creationId xmlns="" xmlns:a16="http://schemas.microsoft.com/office/drawing/2014/main" id="{1134FF54-51A5-4F74-A00C-28D3356B15CF}"/>
              </a:ext>
            </a:extLst>
          </p:cNvPr>
          <p:cNvSpPr>
            <a:spLocks noChangeArrowheads="1"/>
          </p:cNvSpPr>
          <p:nvPr/>
        </p:nvSpPr>
        <p:spPr bwMode="auto">
          <a:xfrm>
            <a:off x="501713" y="4885994"/>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Rectangle 27">
            <a:extLst>
              <a:ext uri="{FF2B5EF4-FFF2-40B4-BE49-F238E27FC236}">
                <a16:creationId xmlns="" xmlns:a16="http://schemas.microsoft.com/office/drawing/2014/main" id="{0A593B22-E51B-44E0-9B3F-35CBE1E75B15}"/>
              </a:ext>
            </a:extLst>
          </p:cNvPr>
          <p:cNvSpPr>
            <a:spLocks noChangeArrowheads="1"/>
          </p:cNvSpPr>
          <p:nvPr/>
        </p:nvSpPr>
        <p:spPr bwMode="auto">
          <a:xfrm>
            <a:off x="1696358" y="444865"/>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Rectangle 28">
            <a:extLst>
              <a:ext uri="{FF2B5EF4-FFF2-40B4-BE49-F238E27FC236}">
                <a16:creationId xmlns="" xmlns:a16="http://schemas.microsoft.com/office/drawing/2014/main" id="{1E460AC9-B7A6-4A33-8683-AA17E600EB5F}"/>
              </a:ext>
            </a:extLst>
          </p:cNvPr>
          <p:cNvSpPr>
            <a:spLocks noChangeArrowheads="1"/>
          </p:cNvSpPr>
          <p:nvPr/>
        </p:nvSpPr>
        <p:spPr bwMode="auto">
          <a:xfrm>
            <a:off x="1696358" y="444865"/>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Rectangle 29">
            <a:extLst>
              <a:ext uri="{FF2B5EF4-FFF2-40B4-BE49-F238E27FC236}">
                <a16:creationId xmlns="" xmlns:a16="http://schemas.microsoft.com/office/drawing/2014/main" id="{AE84FB2B-6BF7-4192-BFF9-C1477D9F1D39}"/>
              </a:ext>
            </a:extLst>
          </p:cNvPr>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99" name="Rectangle 30">
            <a:extLst>
              <a:ext uri="{FF2B5EF4-FFF2-40B4-BE49-F238E27FC236}">
                <a16:creationId xmlns="" xmlns:a16="http://schemas.microsoft.com/office/drawing/2014/main" id="{50C50406-2005-421D-92D4-ED542236BC05}"/>
              </a:ext>
            </a:extLst>
          </p:cNvPr>
          <p:cNvSpPr>
            <a:spLocks noChangeArrowheads="1"/>
          </p:cNvSpPr>
          <p:nvPr/>
        </p:nvSpPr>
        <p:spPr bwMode="auto">
          <a:xfrm>
            <a:off x="1696358" y="452911"/>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Rectangle 77">
            <a:extLst>
              <a:ext uri="{FF2B5EF4-FFF2-40B4-BE49-F238E27FC236}">
                <a16:creationId xmlns="" xmlns:a16="http://schemas.microsoft.com/office/drawing/2014/main" id="{F07FBB32-1F32-4761-90BA-B2AF9D98297C}"/>
              </a:ext>
            </a:extLst>
          </p:cNvPr>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Rectangle 78">
            <a:extLst>
              <a:ext uri="{FF2B5EF4-FFF2-40B4-BE49-F238E27FC236}">
                <a16:creationId xmlns="" xmlns:a16="http://schemas.microsoft.com/office/drawing/2014/main" id="{9FD3705B-8994-45B7-9835-BDACC77B414B}"/>
              </a:ext>
            </a:extLst>
          </p:cNvPr>
          <p:cNvSpPr>
            <a:spLocks noChangeArrowheads="1"/>
          </p:cNvSpPr>
          <p:nvPr/>
        </p:nvSpPr>
        <p:spPr bwMode="auto">
          <a:xfrm>
            <a:off x="1660529" y="4896455"/>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文本框 85">
            <a:extLst>
              <a:ext uri="{FF2B5EF4-FFF2-40B4-BE49-F238E27FC236}">
                <a16:creationId xmlns="" xmlns:a16="http://schemas.microsoft.com/office/drawing/2014/main" id="{C6D34A43-CBAC-4427-BF28-80CFC8FE2428}"/>
              </a:ext>
            </a:extLst>
          </p:cNvPr>
          <p:cNvSpPr txBox="1"/>
          <p:nvPr/>
        </p:nvSpPr>
        <p:spPr>
          <a:xfrm>
            <a:off x="468924" y="3453364"/>
            <a:ext cx="11090030" cy="1200329"/>
          </a:xfrm>
          <a:prstGeom prst="rect">
            <a:avLst/>
          </a:prstGeom>
          <a:noFill/>
        </p:spPr>
        <p:txBody>
          <a:bodyPr wrap="square" rtlCol="0">
            <a:spAutoFit/>
          </a:bodyPr>
          <a:lstStyle/>
          <a:p>
            <a:pPr algn="ct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Lựa</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chọn</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từ</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câu</a:t>
            </a:r>
            <a:endParaRPr lang="zh-CN" altLang="en-US"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98" name="TextBox 24"/>
          <p:cNvSpPr txBox="1"/>
          <p:nvPr/>
        </p:nvSpPr>
        <p:spPr>
          <a:xfrm>
            <a:off x="4082140" y="6396335"/>
            <a:ext cx="313079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Times New Roman" pitchFamily="18" charset="0"/>
                <a:cs typeface="Times New Roman" pitchFamily="18" charset="0"/>
              </a:rPr>
              <a:t>GV: </a:t>
            </a:r>
            <a:r>
              <a:rPr lang="vi-VN" sz="2400" b="1" smtClean="0">
                <a:latin typeface="Times New Roman" pitchFamily="18" charset="0"/>
                <a:cs typeface="Times New Roman" pitchFamily="18" charset="0"/>
              </a:rPr>
              <a:t>Lương Thị Luyến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37587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randombar(horizontal)">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left)">
                                      <p:cBhvr>
                                        <p:cTn id="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8" name="Rectangle 9">
            <a:extLst>
              <a:ext uri="{FF2B5EF4-FFF2-40B4-BE49-F238E27FC236}">
                <a16:creationId xmlns="" xmlns:a16="http://schemas.microsoft.com/office/drawing/2014/main" id="{9CFBC8E5-E255-4E5B-87AA-B124E3DFC620}"/>
              </a:ext>
            </a:extLst>
          </p:cNvPr>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9" name="Rectangle 13">
            <a:extLst>
              <a:ext uri="{FF2B5EF4-FFF2-40B4-BE49-F238E27FC236}">
                <a16:creationId xmlns="" xmlns:a16="http://schemas.microsoft.com/office/drawing/2014/main" id="{98C9BA00-B298-4612-BA44-16A2617138DE}"/>
              </a:ext>
            </a:extLst>
          </p:cNvPr>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7">
            <a:extLst>
              <a:ext uri="{FF2B5EF4-FFF2-40B4-BE49-F238E27FC236}">
                <a16:creationId xmlns="" xmlns:a16="http://schemas.microsoft.com/office/drawing/2014/main" id="{801E9C97-B39E-4CE7-A277-2ABCD40ED15E}"/>
              </a:ext>
            </a:extLst>
          </p:cNvPr>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21">
            <a:extLst>
              <a:ext uri="{FF2B5EF4-FFF2-40B4-BE49-F238E27FC236}">
                <a16:creationId xmlns="" xmlns:a16="http://schemas.microsoft.com/office/drawing/2014/main" id="{FE21DB83-0110-44C8-AAB7-007DE0F17DCB}"/>
              </a:ext>
            </a:extLst>
          </p:cNvPr>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25">
            <a:extLst>
              <a:ext uri="{FF2B5EF4-FFF2-40B4-BE49-F238E27FC236}">
                <a16:creationId xmlns="" xmlns:a16="http://schemas.microsoft.com/office/drawing/2014/main" id="{8024D302-B3D7-4974-95BA-8ADC666EEC9A}"/>
              </a:ext>
            </a:extLst>
          </p:cNvPr>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29">
            <a:extLst>
              <a:ext uri="{FF2B5EF4-FFF2-40B4-BE49-F238E27FC236}">
                <a16:creationId xmlns="" xmlns:a16="http://schemas.microsoft.com/office/drawing/2014/main" id="{0BFBEF6E-14F8-493B-926B-ADB9D3D16001}"/>
              </a:ext>
            </a:extLst>
          </p:cNvPr>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4" name="Rectangle 67">
            <a:extLst>
              <a:ext uri="{FF2B5EF4-FFF2-40B4-BE49-F238E27FC236}">
                <a16:creationId xmlns="" xmlns:a16="http://schemas.microsoft.com/office/drawing/2014/main" id="{3B66C979-CB0E-4889-ABB1-4AFFFD373F9C}"/>
              </a:ext>
            </a:extLst>
          </p:cNvPr>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69">
            <a:extLst>
              <a:ext uri="{FF2B5EF4-FFF2-40B4-BE49-F238E27FC236}">
                <a16:creationId xmlns="" xmlns:a16="http://schemas.microsoft.com/office/drawing/2014/main" id="{3193D800-5DF0-422C-B684-EB5A7C8CB62D}"/>
              </a:ext>
            </a:extLst>
          </p:cNvPr>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71">
            <a:extLst>
              <a:ext uri="{FF2B5EF4-FFF2-40B4-BE49-F238E27FC236}">
                <a16:creationId xmlns="" xmlns:a16="http://schemas.microsoft.com/office/drawing/2014/main" id="{30D6B64F-7F40-49A8-BF44-C8829202EEBC}"/>
              </a:ext>
            </a:extLst>
          </p:cNvPr>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73">
            <a:extLst>
              <a:ext uri="{FF2B5EF4-FFF2-40B4-BE49-F238E27FC236}">
                <a16:creationId xmlns="" xmlns:a16="http://schemas.microsoft.com/office/drawing/2014/main" id="{3A002A2B-CC7C-4256-878A-3FDCEA7B51F8}"/>
              </a:ext>
            </a:extLst>
          </p:cNvPr>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75">
            <a:extLst>
              <a:ext uri="{FF2B5EF4-FFF2-40B4-BE49-F238E27FC236}">
                <a16:creationId xmlns="" xmlns:a16="http://schemas.microsoft.com/office/drawing/2014/main" id="{50EA3B1A-06D8-4DA4-A353-0C16903067E8}"/>
              </a:ext>
            </a:extLst>
          </p:cNvPr>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77">
            <a:extLst>
              <a:ext uri="{FF2B5EF4-FFF2-40B4-BE49-F238E27FC236}">
                <a16:creationId xmlns="" xmlns:a16="http://schemas.microsoft.com/office/drawing/2014/main" id="{46364174-7859-4E13-9B35-BAF0D0E17D14}"/>
              </a:ext>
            </a:extLst>
          </p:cNvPr>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9">
            <a:extLst>
              <a:ext uri="{FF2B5EF4-FFF2-40B4-BE49-F238E27FC236}">
                <a16:creationId xmlns="" xmlns:a16="http://schemas.microsoft.com/office/drawing/2014/main" id="{C19F8BB3-F09A-49CD-837A-90CAA827998F}"/>
              </a:ext>
            </a:extLst>
          </p:cNvPr>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1" name="Rectangle 77">
            <a:extLst>
              <a:ext uri="{FF2B5EF4-FFF2-40B4-BE49-F238E27FC236}">
                <a16:creationId xmlns="" xmlns:a16="http://schemas.microsoft.com/office/drawing/2014/main" id="{1DBF60EE-DF46-493D-B9DC-9AC27A3BD58B}"/>
              </a:ext>
            </a:extLst>
          </p:cNvPr>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9">
            <a:extLst>
              <a:ext uri="{FF2B5EF4-FFF2-40B4-BE49-F238E27FC236}">
                <a16:creationId xmlns="" xmlns:a16="http://schemas.microsoft.com/office/drawing/2014/main" id="{5A341127-608F-4C27-AC18-97FC0F12210E}"/>
              </a:ext>
            </a:extLst>
          </p:cNvPr>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3" name="Rectangle 77">
            <a:extLst>
              <a:ext uri="{FF2B5EF4-FFF2-40B4-BE49-F238E27FC236}">
                <a16:creationId xmlns="" xmlns:a16="http://schemas.microsoft.com/office/drawing/2014/main" id="{256DBE47-88A5-4713-B74F-7F8BD791BAF4}"/>
              </a:ext>
            </a:extLst>
          </p:cNvPr>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9">
            <a:extLst>
              <a:ext uri="{FF2B5EF4-FFF2-40B4-BE49-F238E27FC236}">
                <a16:creationId xmlns="" xmlns:a16="http://schemas.microsoft.com/office/drawing/2014/main" id="{3A58E547-1D1C-469F-B20E-4824FE397FD2}"/>
              </a:ext>
            </a:extLst>
          </p:cNvPr>
          <p:cNvSpPr>
            <a:spLocks noChangeArrowheads="1"/>
          </p:cNvSpPr>
          <p:nvPr/>
        </p:nvSpPr>
        <p:spPr bwMode="auto">
          <a:xfrm>
            <a:off x="792480" y="442450"/>
            <a:ext cx="372070" cy="2647457"/>
          </a:xfrm>
          <a:prstGeom prst="rect">
            <a:avLst/>
          </a:prstGeom>
          <a:solidFill>
            <a:srgbClr val="CDE8EB"/>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5" name="Rectangle 77">
            <a:extLst>
              <a:ext uri="{FF2B5EF4-FFF2-40B4-BE49-F238E27FC236}">
                <a16:creationId xmlns="" xmlns:a16="http://schemas.microsoft.com/office/drawing/2014/main" id="{FC5B29E1-C7D4-45AF-912B-06E98B4FFD65}"/>
              </a:ext>
            </a:extLst>
          </p:cNvPr>
          <p:cNvSpPr>
            <a:spLocks noChangeArrowheads="1"/>
          </p:cNvSpPr>
          <p:nvPr/>
        </p:nvSpPr>
        <p:spPr bwMode="auto">
          <a:xfrm>
            <a:off x="746879" y="4885994"/>
            <a:ext cx="372070"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9">
            <a:extLst>
              <a:ext uri="{FF2B5EF4-FFF2-40B4-BE49-F238E27FC236}">
                <a16:creationId xmlns="" xmlns:a16="http://schemas.microsoft.com/office/drawing/2014/main" id="{56A2AC10-EDC7-4314-B106-51E49FB6E324}"/>
              </a:ext>
            </a:extLst>
          </p:cNvPr>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7" name="Rectangle 77">
            <a:extLst>
              <a:ext uri="{FF2B5EF4-FFF2-40B4-BE49-F238E27FC236}">
                <a16:creationId xmlns="" xmlns:a16="http://schemas.microsoft.com/office/drawing/2014/main" id="{4DDD5C76-190B-427E-8E1C-82F100E84788}"/>
              </a:ext>
            </a:extLst>
          </p:cNvPr>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a:extLst>
              <a:ext uri="{FF2B5EF4-FFF2-40B4-BE49-F238E27FC236}">
                <a16:creationId xmlns="" xmlns:a16="http://schemas.microsoft.com/office/drawing/2014/main" id="{55299E7F-7AE2-4AC2-B879-DDD08076F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445" y="0"/>
            <a:ext cx="10084676" cy="6979919"/>
          </a:xfrm>
          <a:prstGeom prst="rect">
            <a:avLst/>
          </a:prstGeom>
        </p:spPr>
      </p:pic>
      <p:sp>
        <p:nvSpPr>
          <p:cNvPr id="7" name="文本框 6">
            <a:extLst>
              <a:ext uri="{FF2B5EF4-FFF2-40B4-BE49-F238E27FC236}">
                <a16:creationId xmlns="" xmlns:a16="http://schemas.microsoft.com/office/drawing/2014/main" id="{DB6C36D1-817C-4E12-A2C9-E352B2B7E55E}"/>
              </a:ext>
            </a:extLst>
          </p:cNvPr>
          <p:cNvSpPr txBox="1"/>
          <p:nvPr/>
        </p:nvSpPr>
        <p:spPr>
          <a:xfrm>
            <a:off x="2702309" y="1968173"/>
            <a:ext cx="5968355" cy="2862322"/>
          </a:xfrm>
          <a:prstGeom prst="rect">
            <a:avLst/>
          </a:prstGeom>
          <a:noFill/>
        </p:spPr>
        <p:txBody>
          <a:bodyPr wrap="square" rtlCol="0">
            <a:spAutoFit/>
          </a:bodyPr>
          <a:lstStyle/>
          <a:p>
            <a:pPr marL="1143000" indent="-1143000" algn="ctr">
              <a:buAutoNum type="romanUcPeriod"/>
            </a:pP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Tác</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dụng</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p>
          <a:p>
            <a:pPr algn="ct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của</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sự</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sắp</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xếp</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từ</a:t>
            </a:r>
            <a:endParaRPr lang="zh-CN" altLang="en-US" sz="48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374146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 xmlns:a16="http://schemas.microsoft.com/office/drawing/2014/main" id="{EF24C666-5D61-47B2-AC72-86CF9CA445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47" t="23769" r="6301" b="25261"/>
          <a:stretch/>
        </p:blipFill>
        <p:spPr>
          <a:xfrm>
            <a:off x="3987451" y="2219444"/>
            <a:ext cx="4217095" cy="2419110"/>
          </a:xfrm>
          <a:prstGeom prst="rect">
            <a:avLst/>
          </a:prstGeom>
        </p:spPr>
      </p:pic>
      <p:pic>
        <p:nvPicPr>
          <p:cNvPr id="6" name="图片 5">
            <a:extLst>
              <a:ext uri="{FF2B5EF4-FFF2-40B4-BE49-F238E27FC236}">
                <a16:creationId xmlns="" xmlns:a16="http://schemas.microsoft.com/office/drawing/2014/main" id="{EA485B38-9A6A-4B09-A29D-9E6D177336C3}"/>
              </a:ext>
            </a:extLst>
          </p:cNvPr>
          <p:cNvPicPr>
            <a:picLocks noChangeAspect="1"/>
          </p:cNvPicPr>
          <p:nvPr/>
        </p:nvPicPr>
        <p:blipFill rotWithShape="1">
          <a:blip r:embed="rId4">
            <a:extLst>
              <a:ext uri="{28A0092B-C50C-407E-A947-70E740481C1C}">
                <a14:useLocalDpi xmlns:a14="http://schemas.microsoft.com/office/drawing/2010/main" val="0"/>
              </a:ext>
            </a:extLst>
          </a:blip>
          <a:srcRect t="14756" b="13637"/>
          <a:stretch/>
        </p:blipFill>
        <p:spPr>
          <a:xfrm>
            <a:off x="1493773" y="1428143"/>
            <a:ext cx="2210126" cy="1582601"/>
          </a:xfrm>
          <a:prstGeom prst="rect">
            <a:avLst/>
          </a:prstGeom>
        </p:spPr>
      </p:pic>
      <p:sp>
        <p:nvSpPr>
          <p:cNvPr id="8" name="文本框 7">
            <a:extLst>
              <a:ext uri="{FF2B5EF4-FFF2-40B4-BE49-F238E27FC236}">
                <a16:creationId xmlns="" xmlns:a16="http://schemas.microsoft.com/office/drawing/2014/main" id="{1A8009BB-55C0-498C-903D-623C781CE666}"/>
              </a:ext>
            </a:extLst>
          </p:cNvPr>
          <p:cNvSpPr txBox="1"/>
          <p:nvPr/>
        </p:nvSpPr>
        <p:spPr>
          <a:xfrm>
            <a:off x="1177179" y="3600860"/>
            <a:ext cx="2546968" cy="1077218"/>
          </a:xfrm>
          <a:prstGeom prst="rect">
            <a:avLst/>
          </a:prstGeom>
          <a:noFill/>
        </p:spPr>
        <p:txBody>
          <a:bodyPr wrap="square" rtlCol="0">
            <a:spAutoFit/>
          </a:bodyPr>
          <a:lstStyle/>
          <a:p>
            <a:pPr algn="ct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Đọc</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thật</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kĩ</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5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ngữ</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liệu</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sau</a:t>
            </a:r>
            <a:endParaRPr lang="zh-CN" altLang="en-US"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9" name="图片 8">
            <a:extLst>
              <a:ext uri="{FF2B5EF4-FFF2-40B4-BE49-F238E27FC236}">
                <a16:creationId xmlns="" xmlns:a16="http://schemas.microsoft.com/office/drawing/2014/main" id="{29396A45-04B3-4FE4-837E-F7FCAE1C9FA7}"/>
              </a:ext>
            </a:extLst>
          </p:cNvPr>
          <p:cNvPicPr>
            <a:picLocks noChangeAspect="1"/>
          </p:cNvPicPr>
          <p:nvPr/>
        </p:nvPicPr>
        <p:blipFill rotWithShape="1">
          <a:blip r:embed="rId4">
            <a:extLst>
              <a:ext uri="{28A0092B-C50C-407E-A947-70E740481C1C}">
                <a14:useLocalDpi xmlns:a14="http://schemas.microsoft.com/office/drawing/2010/main" val="0"/>
              </a:ext>
            </a:extLst>
          </a:blip>
          <a:srcRect t="14756" b="13637"/>
          <a:stretch/>
        </p:blipFill>
        <p:spPr>
          <a:xfrm>
            <a:off x="8576115" y="1428143"/>
            <a:ext cx="2210126" cy="1582601"/>
          </a:xfrm>
          <a:prstGeom prst="rect">
            <a:avLst/>
          </a:prstGeom>
        </p:spPr>
      </p:pic>
      <p:sp>
        <p:nvSpPr>
          <p:cNvPr id="12" name="任意多边形: 形状 11">
            <a:extLst>
              <a:ext uri="{FF2B5EF4-FFF2-40B4-BE49-F238E27FC236}">
                <a16:creationId xmlns="" xmlns:a16="http://schemas.microsoft.com/office/drawing/2014/main" id="{63DD6478-B595-44A1-B3CA-0E0F221A7EFA}"/>
              </a:ext>
            </a:extLst>
          </p:cNvPr>
          <p:cNvSpPr/>
          <p:nvPr/>
        </p:nvSpPr>
        <p:spPr>
          <a:xfrm>
            <a:off x="8066509" y="3204095"/>
            <a:ext cx="3229337" cy="1971718"/>
          </a:xfrm>
          <a:custGeom>
            <a:avLst/>
            <a:gdLst>
              <a:gd name="connsiteX0" fmla="*/ 1794076 w 3229337"/>
              <a:gd name="connsiteY0" fmla="*/ 119768 h 1971718"/>
              <a:gd name="connsiteX1" fmla="*/ 1794076 w 3229337"/>
              <a:gd name="connsiteY1" fmla="*/ 119768 h 1971718"/>
              <a:gd name="connsiteX2" fmla="*/ 1134319 w 3229337"/>
              <a:gd name="connsiteY2" fmla="*/ 119768 h 1971718"/>
              <a:gd name="connsiteX3" fmla="*/ 821803 w 3229337"/>
              <a:gd name="connsiteY3" fmla="*/ 177642 h 1971718"/>
              <a:gd name="connsiteX4" fmla="*/ 601884 w 3229337"/>
              <a:gd name="connsiteY4" fmla="*/ 189216 h 1971718"/>
              <a:gd name="connsiteX5" fmla="*/ 486137 w 3229337"/>
              <a:gd name="connsiteY5" fmla="*/ 223940 h 1971718"/>
              <a:gd name="connsiteX6" fmla="*/ 381965 w 3229337"/>
              <a:gd name="connsiteY6" fmla="*/ 247090 h 1971718"/>
              <a:gd name="connsiteX7" fmla="*/ 324091 w 3229337"/>
              <a:gd name="connsiteY7" fmla="*/ 270239 h 1971718"/>
              <a:gd name="connsiteX8" fmla="*/ 208344 w 3229337"/>
              <a:gd name="connsiteY8" fmla="*/ 304963 h 1971718"/>
              <a:gd name="connsiteX9" fmla="*/ 104172 w 3229337"/>
              <a:gd name="connsiteY9" fmla="*/ 397561 h 1971718"/>
              <a:gd name="connsiteX10" fmla="*/ 81023 w 3229337"/>
              <a:gd name="connsiteY10" fmla="*/ 443859 h 1971718"/>
              <a:gd name="connsiteX11" fmla="*/ 57873 w 3229337"/>
              <a:gd name="connsiteY11" fmla="*/ 559606 h 1971718"/>
              <a:gd name="connsiteX12" fmla="*/ 11575 w 3229337"/>
              <a:gd name="connsiteY12" fmla="*/ 710077 h 1971718"/>
              <a:gd name="connsiteX13" fmla="*/ 0 w 3229337"/>
              <a:gd name="connsiteY13" fmla="*/ 791100 h 1971718"/>
              <a:gd name="connsiteX14" fmla="*/ 11575 w 3229337"/>
              <a:gd name="connsiteY14" fmla="*/ 987870 h 1971718"/>
              <a:gd name="connsiteX15" fmla="*/ 57873 w 3229337"/>
              <a:gd name="connsiteY15" fmla="*/ 1080467 h 1971718"/>
              <a:gd name="connsiteX16" fmla="*/ 104172 w 3229337"/>
              <a:gd name="connsiteY16" fmla="*/ 1184639 h 1971718"/>
              <a:gd name="connsiteX17" fmla="*/ 162046 w 3229337"/>
              <a:gd name="connsiteY17" fmla="*/ 1254087 h 1971718"/>
              <a:gd name="connsiteX18" fmla="*/ 208344 w 3229337"/>
              <a:gd name="connsiteY18" fmla="*/ 1323535 h 1971718"/>
              <a:gd name="connsiteX19" fmla="*/ 312516 w 3229337"/>
              <a:gd name="connsiteY19" fmla="*/ 1450857 h 1971718"/>
              <a:gd name="connsiteX20" fmla="*/ 381965 w 3229337"/>
              <a:gd name="connsiteY20" fmla="*/ 1520305 h 1971718"/>
              <a:gd name="connsiteX21" fmla="*/ 474562 w 3229337"/>
              <a:gd name="connsiteY21" fmla="*/ 1578178 h 1971718"/>
              <a:gd name="connsiteX22" fmla="*/ 520861 w 3229337"/>
              <a:gd name="connsiteY22" fmla="*/ 1624477 h 1971718"/>
              <a:gd name="connsiteX23" fmla="*/ 891251 w 3229337"/>
              <a:gd name="connsiteY23" fmla="*/ 1798097 h 1971718"/>
              <a:gd name="connsiteX24" fmla="*/ 1250066 w 3229337"/>
              <a:gd name="connsiteY24" fmla="*/ 1902270 h 1971718"/>
              <a:gd name="connsiteX25" fmla="*/ 1620456 w 3229337"/>
              <a:gd name="connsiteY25" fmla="*/ 1948568 h 1971718"/>
              <a:gd name="connsiteX26" fmla="*/ 1898248 w 3229337"/>
              <a:gd name="connsiteY26" fmla="*/ 1971718 h 1971718"/>
              <a:gd name="connsiteX27" fmla="*/ 2488557 w 3229337"/>
              <a:gd name="connsiteY27" fmla="*/ 1960143 h 1971718"/>
              <a:gd name="connsiteX28" fmla="*/ 2558005 w 3229337"/>
              <a:gd name="connsiteY28" fmla="*/ 1936994 h 1971718"/>
              <a:gd name="connsiteX29" fmla="*/ 2639028 w 3229337"/>
              <a:gd name="connsiteY29" fmla="*/ 1902270 h 1971718"/>
              <a:gd name="connsiteX30" fmla="*/ 2685327 w 3229337"/>
              <a:gd name="connsiteY30" fmla="*/ 1879120 h 1971718"/>
              <a:gd name="connsiteX31" fmla="*/ 2754775 w 3229337"/>
              <a:gd name="connsiteY31" fmla="*/ 1855971 h 1971718"/>
              <a:gd name="connsiteX32" fmla="*/ 2939970 w 3229337"/>
              <a:gd name="connsiteY32" fmla="*/ 1705500 h 1971718"/>
              <a:gd name="connsiteX33" fmla="*/ 3020992 w 3229337"/>
              <a:gd name="connsiteY33" fmla="*/ 1589753 h 1971718"/>
              <a:gd name="connsiteX34" fmla="*/ 3044142 w 3229337"/>
              <a:gd name="connsiteY34" fmla="*/ 1543454 h 1971718"/>
              <a:gd name="connsiteX35" fmla="*/ 3078866 w 3229337"/>
              <a:gd name="connsiteY35" fmla="*/ 1462432 h 1971718"/>
              <a:gd name="connsiteX36" fmla="*/ 3113590 w 3229337"/>
              <a:gd name="connsiteY36" fmla="*/ 1416133 h 1971718"/>
              <a:gd name="connsiteX37" fmla="*/ 3194613 w 3229337"/>
              <a:gd name="connsiteY37" fmla="*/ 1230938 h 1971718"/>
              <a:gd name="connsiteX38" fmla="*/ 3217762 w 3229337"/>
              <a:gd name="connsiteY38" fmla="*/ 1161490 h 1971718"/>
              <a:gd name="connsiteX39" fmla="*/ 3229337 w 3229337"/>
              <a:gd name="connsiteY39" fmla="*/ 1126766 h 1971718"/>
              <a:gd name="connsiteX40" fmla="*/ 3206187 w 3229337"/>
              <a:gd name="connsiteY40" fmla="*/ 825824 h 1971718"/>
              <a:gd name="connsiteX41" fmla="*/ 3171463 w 3229337"/>
              <a:gd name="connsiteY41" fmla="*/ 756376 h 1971718"/>
              <a:gd name="connsiteX42" fmla="*/ 3020992 w 3229337"/>
              <a:gd name="connsiteY42" fmla="*/ 548032 h 1971718"/>
              <a:gd name="connsiteX43" fmla="*/ 2916820 w 3229337"/>
              <a:gd name="connsiteY43" fmla="*/ 455434 h 1971718"/>
              <a:gd name="connsiteX44" fmla="*/ 2847372 w 3229337"/>
              <a:gd name="connsiteY44" fmla="*/ 409135 h 1971718"/>
              <a:gd name="connsiteX45" fmla="*/ 2708476 w 3229337"/>
              <a:gd name="connsiteY45" fmla="*/ 304963 h 1971718"/>
              <a:gd name="connsiteX46" fmla="*/ 2627453 w 3229337"/>
              <a:gd name="connsiteY46" fmla="*/ 270239 h 1971718"/>
              <a:gd name="connsiteX47" fmla="*/ 2465408 w 3229337"/>
              <a:gd name="connsiteY47" fmla="*/ 177642 h 1971718"/>
              <a:gd name="connsiteX48" fmla="*/ 2106592 w 3229337"/>
              <a:gd name="connsiteY48" fmla="*/ 108194 h 1971718"/>
              <a:gd name="connsiteX49" fmla="*/ 1898248 w 3229337"/>
              <a:gd name="connsiteY49" fmla="*/ 61895 h 1971718"/>
              <a:gd name="connsiteX50" fmla="*/ 1643605 w 3229337"/>
              <a:gd name="connsiteY50" fmla="*/ 38746 h 1971718"/>
              <a:gd name="connsiteX51" fmla="*/ 868101 w 3229337"/>
              <a:gd name="connsiteY51" fmla="*/ 27171 h 1971718"/>
              <a:gd name="connsiteX52" fmla="*/ 810228 w 3229337"/>
              <a:gd name="connsiteY52" fmla="*/ 50320 h 1971718"/>
              <a:gd name="connsiteX53" fmla="*/ 763929 w 3229337"/>
              <a:gd name="connsiteY53" fmla="*/ 73470 h 197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29337" h="1971718">
                <a:moveTo>
                  <a:pt x="1794076" y="119768"/>
                </a:moveTo>
                <a:lnTo>
                  <a:pt x="1794076" y="119768"/>
                </a:lnTo>
                <a:cubicBezTo>
                  <a:pt x="1493290" y="73494"/>
                  <a:pt x="1635208" y="85224"/>
                  <a:pt x="1134319" y="119768"/>
                </a:cubicBezTo>
                <a:cubicBezTo>
                  <a:pt x="794752" y="143187"/>
                  <a:pt x="1144838" y="137263"/>
                  <a:pt x="821803" y="177642"/>
                </a:cubicBezTo>
                <a:cubicBezTo>
                  <a:pt x="748962" y="186747"/>
                  <a:pt x="675190" y="185358"/>
                  <a:pt x="601884" y="189216"/>
                </a:cubicBezTo>
                <a:cubicBezTo>
                  <a:pt x="563302" y="200791"/>
                  <a:pt x="525092" y="213689"/>
                  <a:pt x="486137" y="223940"/>
                </a:cubicBezTo>
                <a:cubicBezTo>
                  <a:pt x="451737" y="232993"/>
                  <a:pt x="416167" y="237318"/>
                  <a:pt x="381965" y="247090"/>
                </a:cubicBezTo>
                <a:cubicBezTo>
                  <a:pt x="361987" y="252798"/>
                  <a:pt x="343617" y="263138"/>
                  <a:pt x="324091" y="270239"/>
                </a:cubicBezTo>
                <a:cubicBezTo>
                  <a:pt x="262085" y="292787"/>
                  <a:pt x="263626" y="291143"/>
                  <a:pt x="208344" y="304963"/>
                </a:cubicBezTo>
                <a:cubicBezTo>
                  <a:pt x="144031" y="347838"/>
                  <a:pt x="140899" y="338798"/>
                  <a:pt x="104172" y="397561"/>
                </a:cubicBezTo>
                <a:cubicBezTo>
                  <a:pt x="95027" y="412193"/>
                  <a:pt x="88739" y="428426"/>
                  <a:pt x="81023" y="443859"/>
                </a:cubicBezTo>
                <a:cubicBezTo>
                  <a:pt x="73779" y="487320"/>
                  <a:pt x="70432" y="518790"/>
                  <a:pt x="57873" y="559606"/>
                </a:cubicBezTo>
                <a:cubicBezTo>
                  <a:pt x="45067" y="601225"/>
                  <a:pt x="20314" y="662014"/>
                  <a:pt x="11575" y="710077"/>
                </a:cubicBezTo>
                <a:cubicBezTo>
                  <a:pt x="6695" y="736919"/>
                  <a:pt x="3858" y="764092"/>
                  <a:pt x="0" y="791100"/>
                </a:cubicBezTo>
                <a:cubicBezTo>
                  <a:pt x="3858" y="856690"/>
                  <a:pt x="-1310" y="923443"/>
                  <a:pt x="11575" y="987870"/>
                </a:cubicBezTo>
                <a:cubicBezTo>
                  <a:pt x="18343" y="1021709"/>
                  <a:pt x="43593" y="1049051"/>
                  <a:pt x="57873" y="1080467"/>
                </a:cubicBezTo>
                <a:cubicBezTo>
                  <a:pt x="86683" y="1143848"/>
                  <a:pt x="44794" y="1095572"/>
                  <a:pt x="104172" y="1184639"/>
                </a:cubicBezTo>
                <a:cubicBezTo>
                  <a:pt x="120887" y="1209712"/>
                  <a:pt x="143966" y="1229980"/>
                  <a:pt x="162046" y="1254087"/>
                </a:cubicBezTo>
                <a:cubicBezTo>
                  <a:pt x="178739" y="1276345"/>
                  <a:pt x="192389" y="1300742"/>
                  <a:pt x="208344" y="1323535"/>
                </a:cubicBezTo>
                <a:cubicBezTo>
                  <a:pt x="238209" y="1366199"/>
                  <a:pt x="278828" y="1414361"/>
                  <a:pt x="312516" y="1450857"/>
                </a:cubicBezTo>
                <a:cubicBezTo>
                  <a:pt x="334722" y="1474913"/>
                  <a:pt x="356222" y="1500079"/>
                  <a:pt x="381965" y="1520305"/>
                </a:cubicBezTo>
                <a:cubicBezTo>
                  <a:pt x="410586" y="1542793"/>
                  <a:pt x="445443" y="1556339"/>
                  <a:pt x="474562" y="1578178"/>
                </a:cubicBezTo>
                <a:cubicBezTo>
                  <a:pt x="492022" y="1591273"/>
                  <a:pt x="502353" y="1612909"/>
                  <a:pt x="520861" y="1624477"/>
                </a:cubicBezTo>
                <a:cubicBezTo>
                  <a:pt x="769848" y="1780095"/>
                  <a:pt x="682810" y="1721304"/>
                  <a:pt x="891251" y="1798097"/>
                </a:cubicBezTo>
                <a:cubicBezTo>
                  <a:pt x="1071371" y="1864456"/>
                  <a:pt x="906840" y="1845067"/>
                  <a:pt x="1250066" y="1902270"/>
                </a:cubicBezTo>
                <a:cubicBezTo>
                  <a:pt x="1445255" y="1934801"/>
                  <a:pt x="1375634" y="1926311"/>
                  <a:pt x="1620456" y="1948568"/>
                </a:cubicBezTo>
                <a:lnTo>
                  <a:pt x="1898248" y="1971718"/>
                </a:lnTo>
                <a:cubicBezTo>
                  <a:pt x="2095018" y="1967860"/>
                  <a:pt x="2292022" y="1970487"/>
                  <a:pt x="2488557" y="1960143"/>
                </a:cubicBezTo>
                <a:cubicBezTo>
                  <a:pt x="2512925" y="1958860"/>
                  <a:pt x="2535230" y="1945754"/>
                  <a:pt x="2558005" y="1936994"/>
                </a:cubicBezTo>
                <a:cubicBezTo>
                  <a:pt x="2585430" y="1926446"/>
                  <a:pt x="2612278" y="1914429"/>
                  <a:pt x="2639028" y="1902270"/>
                </a:cubicBezTo>
                <a:cubicBezTo>
                  <a:pt x="2654736" y="1895130"/>
                  <a:pt x="2669306" y="1885528"/>
                  <a:pt x="2685327" y="1879120"/>
                </a:cubicBezTo>
                <a:cubicBezTo>
                  <a:pt x="2707983" y="1870057"/>
                  <a:pt x="2731626" y="1863687"/>
                  <a:pt x="2754775" y="1855971"/>
                </a:cubicBezTo>
                <a:cubicBezTo>
                  <a:pt x="2807112" y="1816718"/>
                  <a:pt x="2918014" y="1734775"/>
                  <a:pt x="2939970" y="1705500"/>
                </a:cubicBezTo>
                <a:cubicBezTo>
                  <a:pt x="2961747" y="1676464"/>
                  <a:pt x="3006740" y="1618256"/>
                  <a:pt x="3020992" y="1589753"/>
                </a:cubicBezTo>
                <a:cubicBezTo>
                  <a:pt x="3028709" y="1574320"/>
                  <a:pt x="3037345" y="1559314"/>
                  <a:pt x="3044142" y="1543454"/>
                </a:cubicBezTo>
                <a:cubicBezTo>
                  <a:pt x="3065626" y="1493325"/>
                  <a:pt x="3043961" y="1518279"/>
                  <a:pt x="3078866" y="1462432"/>
                </a:cubicBezTo>
                <a:cubicBezTo>
                  <a:pt x="3089090" y="1446073"/>
                  <a:pt x="3103665" y="1432675"/>
                  <a:pt x="3113590" y="1416133"/>
                </a:cubicBezTo>
                <a:cubicBezTo>
                  <a:pt x="3140511" y="1371264"/>
                  <a:pt x="3181066" y="1271579"/>
                  <a:pt x="3194613" y="1230938"/>
                </a:cubicBezTo>
                <a:lnTo>
                  <a:pt x="3217762" y="1161490"/>
                </a:lnTo>
                <a:lnTo>
                  <a:pt x="3229337" y="1126766"/>
                </a:lnTo>
                <a:cubicBezTo>
                  <a:pt x="3221620" y="1026452"/>
                  <a:pt x="3221719" y="925228"/>
                  <a:pt x="3206187" y="825824"/>
                </a:cubicBezTo>
                <a:cubicBezTo>
                  <a:pt x="3202191" y="800253"/>
                  <a:pt x="3183733" y="779164"/>
                  <a:pt x="3171463" y="756376"/>
                </a:cubicBezTo>
                <a:cubicBezTo>
                  <a:pt x="3125361" y="670758"/>
                  <a:pt x="3096556" y="623596"/>
                  <a:pt x="3020992" y="548032"/>
                </a:cubicBezTo>
                <a:cubicBezTo>
                  <a:pt x="2979813" y="506853"/>
                  <a:pt x="2971500" y="496445"/>
                  <a:pt x="2916820" y="455434"/>
                </a:cubicBezTo>
                <a:cubicBezTo>
                  <a:pt x="2894562" y="438741"/>
                  <a:pt x="2869630" y="425828"/>
                  <a:pt x="2847372" y="409135"/>
                </a:cubicBezTo>
                <a:cubicBezTo>
                  <a:pt x="2782821" y="360722"/>
                  <a:pt x="2778741" y="342798"/>
                  <a:pt x="2708476" y="304963"/>
                </a:cubicBezTo>
                <a:cubicBezTo>
                  <a:pt x="2682605" y="291032"/>
                  <a:pt x="2653380" y="284066"/>
                  <a:pt x="2627453" y="270239"/>
                </a:cubicBezTo>
                <a:cubicBezTo>
                  <a:pt x="2584726" y="247451"/>
                  <a:pt x="2516344" y="193942"/>
                  <a:pt x="2465408" y="177642"/>
                </a:cubicBezTo>
                <a:cubicBezTo>
                  <a:pt x="2264167" y="113245"/>
                  <a:pt x="2282044" y="122814"/>
                  <a:pt x="2106592" y="108194"/>
                </a:cubicBezTo>
                <a:cubicBezTo>
                  <a:pt x="1982512" y="70970"/>
                  <a:pt x="2014243" y="73494"/>
                  <a:pt x="1898248" y="61895"/>
                </a:cubicBezTo>
                <a:lnTo>
                  <a:pt x="1643605" y="38746"/>
                </a:lnTo>
                <a:cubicBezTo>
                  <a:pt x="1322386" y="-19659"/>
                  <a:pt x="1465676" y="-2218"/>
                  <a:pt x="868101" y="27171"/>
                </a:cubicBezTo>
                <a:cubicBezTo>
                  <a:pt x="847349" y="28192"/>
                  <a:pt x="829214" y="41882"/>
                  <a:pt x="810228" y="50320"/>
                </a:cubicBezTo>
                <a:cubicBezTo>
                  <a:pt x="794460" y="57328"/>
                  <a:pt x="763929" y="73470"/>
                  <a:pt x="763929" y="73470"/>
                </a:cubicBezTo>
              </a:path>
            </a:pathLst>
          </a:custGeom>
          <a:noFill/>
          <a:ln w="57150">
            <a:solidFill>
              <a:srgbClr val="9FD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 xmlns:a16="http://schemas.microsoft.com/office/drawing/2014/main" id="{EBF6A8B6-FE59-44BC-BB38-5CD26551C0B9}"/>
              </a:ext>
            </a:extLst>
          </p:cNvPr>
          <p:cNvSpPr/>
          <p:nvPr/>
        </p:nvSpPr>
        <p:spPr>
          <a:xfrm>
            <a:off x="846881" y="3204095"/>
            <a:ext cx="3229337" cy="1971718"/>
          </a:xfrm>
          <a:custGeom>
            <a:avLst/>
            <a:gdLst>
              <a:gd name="connsiteX0" fmla="*/ 1794076 w 3229337"/>
              <a:gd name="connsiteY0" fmla="*/ 119768 h 1971718"/>
              <a:gd name="connsiteX1" fmla="*/ 1794076 w 3229337"/>
              <a:gd name="connsiteY1" fmla="*/ 119768 h 1971718"/>
              <a:gd name="connsiteX2" fmla="*/ 1134319 w 3229337"/>
              <a:gd name="connsiteY2" fmla="*/ 119768 h 1971718"/>
              <a:gd name="connsiteX3" fmla="*/ 821803 w 3229337"/>
              <a:gd name="connsiteY3" fmla="*/ 177642 h 1971718"/>
              <a:gd name="connsiteX4" fmla="*/ 601884 w 3229337"/>
              <a:gd name="connsiteY4" fmla="*/ 189216 h 1971718"/>
              <a:gd name="connsiteX5" fmla="*/ 486137 w 3229337"/>
              <a:gd name="connsiteY5" fmla="*/ 223940 h 1971718"/>
              <a:gd name="connsiteX6" fmla="*/ 381965 w 3229337"/>
              <a:gd name="connsiteY6" fmla="*/ 247090 h 1971718"/>
              <a:gd name="connsiteX7" fmla="*/ 324091 w 3229337"/>
              <a:gd name="connsiteY7" fmla="*/ 270239 h 1971718"/>
              <a:gd name="connsiteX8" fmla="*/ 208344 w 3229337"/>
              <a:gd name="connsiteY8" fmla="*/ 304963 h 1971718"/>
              <a:gd name="connsiteX9" fmla="*/ 104172 w 3229337"/>
              <a:gd name="connsiteY9" fmla="*/ 397561 h 1971718"/>
              <a:gd name="connsiteX10" fmla="*/ 81023 w 3229337"/>
              <a:gd name="connsiteY10" fmla="*/ 443859 h 1971718"/>
              <a:gd name="connsiteX11" fmla="*/ 57873 w 3229337"/>
              <a:gd name="connsiteY11" fmla="*/ 559606 h 1971718"/>
              <a:gd name="connsiteX12" fmla="*/ 11575 w 3229337"/>
              <a:gd name="connsiteY12" fmla="*/ 710077 h 1971718"/>
              <a:gd name="connsiteX13" fmla="*/ 0 w 3229337"/>
              <a:gd name="connsiteY13" fmla="*/ 791100 h 1971718"/>
              <a:gd name="connsiteX14" fmla="*/ 11575 w 3229337"/>
              <a:gd name="connsiteY14" fmla="*/ 987870 h 1971718"/>
              <a:gd name="connsiteX15" fmla="*/ 57873 w 3229337"/>
              <a:gd name="connsiteY15" fmla="*/ 1080467 h 1971718"/>
              <a:gd name="connsiteX16" fmla="*/ 104172 w 3229337"/>
              <a:gd name="connsiteY16" fmla="*/ 1184639 h 1971718"/>
              <a:gd name="connsiteX17" fmla="*/ 162046 w 3229337"/>
              <a:gd name="connsiteY17" fmla="*/ 1254087 h 1971718"/>
              <a:gd name="connsiteX18" fmla="*/ 208344 w 3229337"/>
              <a:gd name="connsiteY18" fmla="*/ 1323535 h 1971718"/>
              <a:gd name="connsiteX19" fmla="*/ 312516 w 3229337"/>
              <a:gd name="connsiteY19" fmla="*/ 1450857 h 1971718"/>
              <a:gd name="connsiteX20" fmla="*/ 381965 w 3229337"/>
              <a:gd name="connsiteY20" fmla="*/ 1520305 h 1971718"/>
              <a:gd name="connsiteX21" fmla="*/ 474562 w 3229337"/>
              <a:gd name="connsiteY21" fmla="*/ 1578178 h 1971718"/>
              <a:gd name="connsiteX22" fmla="*/ 520861 w 3229337"/>
              <a:gd name="connsiteY22" fmla="*/ 1624477 h 1971718"/>
              <a:gd name="connsiteX23" fmla="*/ 891251 w 3229337"/>
              <a:gd name="connsiteY23" fmla="*/ 1798097 h 1971718"/>
              <a:gd name="connsiteX24" fmla="*/ 1250066 w 3229337"/>
              <a:gd name="connsiteY24" fmla="*/ 1902270 h 1971718"/>
              <a:gd name="connsiteX25" fmla="*/ 1620456 w 3229337"/>
              <a:gd name="connsiteY25" fmla="*/ 1948568 h 1971718"/>
              <a:gd name="connsiteX26" fmla="*/ 1898248 w 3229337"/>
              <a:gd name="connsiteY26" fmla="*/ 1971718 h 1971718"/>
              <a:gd name="connsiteX27" fmla="*/ 2488557 w 3229337"/>
              <a:gd name="connsiteY27" fmla="*/ 1960143 h 1971718"/>
              <a:gd name="connsiteX28" fmla="*/ 2558005 w 3229337"/>
              <a:gd name="connsiteY28" fmla="*/ 1936994 h 1971718"/>
              <a:gd name="connsiteX29" fmla="*/ 2639028 w 3229337"/>
              <a:gd name="connsiteY29" fmla="*/ 1902270 h 1971718"/>
              <a:gd name="connsiteX30" fmla="*/ 2685327 w 3229337"/>
              <a:gd name="connsiteY30" fmla="*/ 1879120 h 1971718"/>
              <a:gd name="connsiteX31" fmla="*/ 2754775 w 3229337"/>
              <a:gd name="connsiteY31" fmla="*/ 1855971 h 1971718"/>
              <a:gd name="connsiteX32" fmla="*/ 2939970 w 3229337"/>
              <a:gd name="connsiteY32" fmla="*/ 1705500 h 1971718"/>
              <a:gd name="connsiteX33" fmla="*/ 3020992 w 3229337"/>
              <a:gd name="connsiteY33" fmla="*/ 1589753 h 1971718"/>
              <a:gd name="connsiteX34" fmla="*/ 3044142 w 3229337"/>
              <a:gd name="connsiteY34" fmla="*/ 1543454 h 1971718"/>
              <a:gd name="connsiteX35" fmla="*/ 3078866 w 3229337"/>
              <a:gd name="connsiteY35" fmla="*/ 1462432 h 1971718"/>
              <a:gd name="connsiteX36" fmla="*/ 3113590 w 3229337"/>
              <a:gd name="connsiteY36" fmla="*/ 1416133 h 1971718"/>
              <a:gd name="connsiteX37" fmla="*/ 3194613 w 3229337"/>
              <a:gd name="connsiteY37" fmla="*/ 1230938 h 1971718"/>
              <a:gd name="connsiteX38" fmla="*/ 3217762 w 3229337"/>
              <a:gd name="connsiteY38" fmla="*/ 1161490 h 1971718"/>
              <a:gd name="connsiteX39" fmla="*/ 3229337 w 3229337"/>
              <a:gd name="connsiteY39" fmla="*/ 1126766 h 1971718"/>
              <a:gd name="connsiteX40" fmla="*/ 3206187 w 3229337"/>
              <a:gd name="connsiteY40" fmla="*/ 825824 h 1971718"/>
              <a:gd name="connsiteX41" fmla="*/ 3171463 w 3229337"/>
              <a:gd name="connsiteY41" fmla="*/ 756376 h 1971718"/>
              <a:gd name="connsiteX42" fmla="*/ 3020992 w 3229337"/>
              <a:gd name="connsiteY42" fmla="*/ 548032 h 1971718"/>
              <a:gd name="connsiteX43" fmla="*/ 2916820 w 3229337"/>
              <a:gd name="connsiteY43" fmla="*/ 455434 h 1971718"/>
              <a:gd name="connsiteX44" fmla="*/ 2847372 w 3229337"/>
              <a:gd name="connsiteY44" fmla="*/ 409135 h 1971718"/>
              <a:gd name="connsiteX45" fmla="*/ 2708476 w 3229337"/>
              <a:gd name="connsiteY45" fmla="*/ 304963 h 1971718"/>
              <a:gd name="connsiteX46" fmla="*/ 2627453 w 3229337"/>
              <a:gd name="connsiteY46" fmla="*/ 270239 h 1971718"/>
              <a:gd name="connsiteX47" fmla="*/ 2465408 w 3229337"/>
              <a:gd name="connsiteY47" fmla="*/ 177642 h 1971718"/>
              <a:gd name="connsiteX48" fmla="*/ 2106592 w 3229337"/>
              <a:gd name="connsiteY48" fmla="*/ 108194 h 1971718"/>
              <a:gd name="connsiteX49" fmla="*/ 1898248 w 3229337"/>
              <a:gd name="connsiteY49" fmla="*/ 61895 h 1971718"/>
              <a:gd name="connsiteX50" fmla="*/ 1643605 w 3229337"/>
              <a:gd name="connsiteY50" fmla="*/ 38746 h 1971718"/>
              <a:gd name="connsiteX51" fmla="*/ 868101 w 3229337"/>
              <a:gd name="connsiteY51" fmla="*/ 27171 h 1971718"/>
              <a:gd name="connsiteX52" fmla="*/ 810228 w 3229337"/>
              <a:gd name="connsiteY52" fmla="*/ 50320 h 1971718"/>
              <a:gd name="connsiteX53" fmla="*/ 763929 w 3229337"/>
              <a:gd name="connsiteY53" fmla="*/ 73470 h 197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29337" h="1971718">
                <a:moveTo>
                  <a:pt x="1794076" y="119768"/>
                </a:moveTo>
                <a:lnTo>
                  <a:pt x="1794076" y="119768"/>
                </a:lnTo>
                <a:cubicBezTo>
                  <a:pt x="1493290" y="73494"/>
                  <a:pt x="1635208" y="85224"/>
                  <a:pt x="1134319" y="119768"/>
                </a:cubicBezTo>
                <a:cubicBezTo>
                  <a:pt x="794752" y="143187"/>
                  <a:pt x="1144838" y="137263"/>
                  <a:pt x="821803" y="177642"/>
                </a:cubicBezTo>
                <a:cubicBezTo>
                  <a:pt x="748962" y="186747"/>
                  <a:pt x="675190" y="185358"/>
                  <a:pt x="601884" y="189216"/>
                </a:cubicBezTo>
                <a:cubicBezTo>
                  <a:pt x="563302" y="200791"/>
                  <a:pt x="525092" y="213689"/>
                  <a:pt x="486137" y="223940"/>
                </a:cubicBezTo>
                <a:cubicBezTo>
                  <a:pt x="451737" y="232993"/>
                  <a:pt x="416167" y="237318"/>
                  <a:pt x="381965" y="247090"/>
                </a:cubicBezTo>
                <a:cubicBezTo>
                  <a:pt x="361987" y="252798"/>
                  <a:pt x="343617" y="263138"/>
                  <a:pt x="324091" y="270239"/>
                </a:cubicBezTo>
                <a:cubicBezTo>
                  <a:pt x="262085" y="292787"/>
                  <a:pt x="263626" y="291143"/>
                  <a:pt x="208344" y="304963"/>
                </a:cubicBezTo>
                <a:cubicBezTo>
                  <a:pt x="144031" y="347838"/>
                  <a:pt x="140899" y="338798"/>
                  <a:pt x="104172" y="397561"/>
                </a:cubicBezTo>
                <a:cubicBezTo>
                  <a:pt x="95027" y="412193"/>
                  <a:pt x="88739" y="428426"/>
                  <a:pt x="81023" y="443859"/>
                </a:cubicBezTo>
                <a:cubicBezTo>
                  <a:pt x="73779" y="487320"/>
                  <a:pt x="70432" y="518790"/>
                  <a:pt x="57873" y="559606"/>
                </a:cubicBezTo>
                <a:cubicBezTo>
                  <a:pt x="45067" y="601225"/>
                  <a:pt x="20314" y="662014"/>
                  <a:pt x="11575" y="710077"/>
                </a:cubicBezTo>
                <a:cubicBezTo>
                  <a:pt x="6695" y="736919"/>
                  <a:pt x="3858" y="764092"/>
                  <a:pt x="0" y="791100"/>
                </a:cubicBezTo>
                <a:cubicBezTo>
                  <a:pt x="3858" y="856690"/>
                  <a:pt x="-1310" y="923443"/>
                  <a:pt x="11575" y="987870"/>
                </a:cubicBezTo>
                <a:cubicBezTo>
                  <a:pt x="18343" y="1021709"/>
                  <a:pt x="43593" y="1049051"/>
                  <a:pt x="57873" y="1080467"/>
                </a:cubicBezTo>
                <a:cubicBezTo>
                  <a:pt x="86683" y="1143848"/>
                  <a:pt x="44794" y="1095572"/>
                  <a:pt x="104172" y="1184639"/>
                </a:cubicBezTo>
                <a:cubicBezTo>
                  <a:pt x="120887" y="1209712"/>
                  <a:pt x="143966" y="1229980"/>
                  <a:pt x="162046" y="1254087"/>
                </a:cubicBezTo>
                <a:cubicBezTo>
                  <a:pt x="178739" y="1276345"/>
                  <a:pt x="192389" y="1300742"/>
                  <a:pt x="208344" y="1323535"/>
                </a:cubicBezTo>
                <a:cubicBezTo>
                  <a:pt x="238209" y="1366199"/>
                  <a:pt x="278828" y="1414361"/>
                  <a:pt x="312516" y="1450857"/>
                </a:cubicBezTo>
                <a:cubicBezTo>
                  <a:pt x="334722" y="1474913"/>
                  <a:pt x="356222" y="1500079"/>
                  <a:pt x="381965" y="1520305"/>
                </a:cubicBezTo>
                <a:cubicBezTo>
                  <a:pt x="410586" y="1542793"/>
                  <a:pt x="445443" y="1556339"/>
                  <a:pt x="474562" y="1578178"/>
                </a:cubicBezTo>
                <a:cubicBezTo>
                  <a:pt x="492022" y="1591273"/>
                  <a:pt x="502353" y="1612909"/>
                  <a:pt x="520861" y="1624477"/>
                </a:cubicBezTo>
                <a:cubicBezTo>
                  <a:pt x="769848" y="1780095"/>
                  <a:pt x="682810" y="1721304"/>
                  <a:pt x="891251" y="1798097"/>
                </a:cubicBezTo>
                <a:cubicBezTo>
                  <a:pt x="1071371" y="1864456"/>
                  <a:pt x="906840" y="1845067"/>
                  <a:pt x="1250066" y="1902270"/>
                </a:cubicBezTo>
                <a:cubicBezTo>
                  <a:pt x="1445255" y="1934801"/>
                  <a:pt x="1375634" y="1926311"/>
                  <a:pt x="1620456" y="1948568"/>
                </a:cubicBezTo>
                <a:lnTo>
                  <a:pt x="1898248" y="1971718"/>
                </a:lnTo>
                <a:cubicBezTo>
                  <a:pt x="2095018" y="1967860"/>
                  <a:pt x="2292022" y="1970487"/>
                  <a:pt x="2488557" y="1960143"/>
                </a:cubicBezTo>
                <a:cubicBezTo>
                  <a:pt x="2512925" y="1958860"/>
                  <a:pt x="2535230" y="1945754"/>
                  <a:pt x="2558005" y="1936994"/>
                </a:cubicBezTo>
                <a:cubicBezTo>
                  <a:pt x="2585430" y="1926446"/>
                  <a:pt x="2612278" y="1914429"/>
                  <a:pt x="2639028" y="1902270"/>
                </a:cubicBezTo>
                <a:cubicBezTo>
                  <a:pt x="2654736" y="1895130"/>
                  <a:pt x="2669306" y="1885528"/>
                  <a:pt x="2685327" y="1879120"/>
                </a:cubicBezTo>
                <a:cubicBezTo>
                  <a:pt x="2707983" y="1870057"/>
                  <a:pt x="2731626" y="1863687"/>
                  <a:pt x="2754775" y="1855971"/>
                </a:cubicBezTo>
                <a:cubicBezTo>
                  <a:pt x="2807112" y="1816718"/>
                  <a:pt x="2918014" y="1734775"/>
                  <a:pt x="2939970" y="1705500"/>
                </a:cubicBezTo>
                <a:cubicBezTo>
                  <a:pt x="2961747" y="1676464"/>
                  <a:pt x="3006740" y="1618256"/>
                  <a:pt x="3020992" y="1589753"/>
                </a:cubicBezTo>
                <a:cubicBezTo>
                  <a:pt x="3028709" y="1574320"/>
                  <a:pt x="3037345" y="1559314"/>
                  <a:pt x="3044142" y="1543454"/>
                </a:cubicBezTo>
                <a:cubicBezTo>
                  <a:pt x="3065626" y="1493325"/>
                  <a:pt x="3043961" y="1518279"/>
                  <a:pt x="3078866" y="1462432"/>
                </a:cubicBezTo>
                <a:cubicBezTo>
                  <a:pt x="3089090" y="1446073"/>
                  <a:pt x="3103665" y="1432675"/>
                  <a:pt x="3113590" y="1416133"/>
                </a:cubicBezTo>
                <a:cubicBezTo>
                  <a:pt x="3140511" y="1371264"/>
                  <a:pt x="3181066" y="1271579"/>
                  <a:pt x="3194613" y="1230938"/>
                </a:cubicBezTo>
                <a:lnTo>
                  <a:pt x="3217762" y="1161490"/>
                </a:lnTo>
                <a:lnTo>
                  <a:pt x="3229337" y="1126766"/>
                </a:lnTo>
                <a:cubicBezTo>
                  <a:pt x="3221620" y="1026452"/>
                  <a:pt x="3221719" y="925228"/>
                  <a:pt x="3206187" y="825824"/>
                </a:cubicBezTo>
                <a:cubicBezTo>
                  <a:pt x="3202191" y="800253"/>
                  <a:pt x="3183733" y="779164"/>
                  <a:pt x="3171463" y="756376"/>
                </a:cubicBezTo>
                <a:cubicBezTo>
                  <a:pt x="3125361" y="670758"/>
                  <a:pt x="3096556" y="623596"/>
                  <a:pt x="3020992" y="548032"/>
                </a:cubicBezTo>
                <a:cubicBezTo>
                  <a:pt x="2979813" y="506853"/>
                  <a:pt x="2971500" y="496445"/>
                  <a:pt x="2916820" y="455434"/>
                </a:cubicBezTo>
                <a:cubicBezTo>
                  <a:pt x="2894562" y="438741"/>
                  <a:pt x="2869630" y="425828"/>
                  <a:pt x="2847372" y="409135"/>
                </a:cubicBezTo>
                <a:cubicBezTo>
                  <a:pt x="2782821" y="360722"/>
                  <a:pt x="2778741" y="342798"/>
                  <a:pt x="2708476" y="304963"/>
                </a:cubicBezTo>
                <a:cubicBezTo>
                  <a:pt x="2682605" y="291032"/>
                  <a:pt x="2653380" y="284066"/>
                  <a:pt x="2627453" y="270239"/>
                </a:cubicBezTo>
                <a:cubicBezTo>
                  <a:pt x="2584726" y="247451"/>
                  <a:pt x="2516344" y="193942"/>
                  <a:pt x="2465408" y="177642"/>
                </a:cubicBezTo>
                <a:cubicBezTo>
                  <a:pt x="2264167" y="113245"/>
                  <a:pt x="2282044" y="122814"/>
                  <a:pt x="2106592" y="108194"/>
                </a:cubicBezTo>
                <a:cubicBezTo>
                  <a:pt x="1982512" y="70970"/>
                  <a:pt x="2014243" y="73494"/>
                  <a:pt x="1898248" y="61895"/>
                </a:cubicBezTo>
                <a:lnTo>
                  <a:pt x="1643605" y="38746"/>
                </a:lnTo>
                <a:cubicBezTo>
                  <a:pt x="1322386" y="-19659"/>
                  <a:pt x="1465676" y="-2218"/>
                  <a:pt x="868101" y="27171"/>
                </a:cubicBezTo>
                <a:cubicBezTo>
                  <a:pt x="847349" y="28192"/>
                  <a:pt x="829214" y="41882"/>
                  <a:pt x="810228" y="50320"/>
                </a:cubicBezTo>
                <a:cubicBezTo>
                  <a:pt x="794460" y="57328"/>
                  <a:pt x="763929" y="73470"/>
                  <a:pt x="763929" y="73470"/>
                </a:cubicBezTo>
              </a:path>
            </a:pathLst>
          </a:custGeom>
          <a:noFill/>
          <a:ln w="57150">
            <a:solidFill>
              <a:srgbClr val="9FD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a:extLst>
              <a:ext uri="{FF2B5EF4-FFF2-40B4-BE49-F238E27FC236}">
                <a16:creationId xmlns="" xmlns:a16="http://schemas.microsoft.com/office/drawing/2014/main" id="{A92BB6FC-DDBB-431E-A690-CF5AC6E1B25A}"/>
              </a:ext>
            </a:extLst>
          </p:cNvPr>
          <p:cNvSpPr txBox="1"/>
          <p:nvPr/>
        </p:nvSpPr>
        <p:spPr>
          <a:xfrm>
            <a:off x="8407693" y="3620320"/>
            <a:ext cx="2546968" cy="1077218"/>
          </a:xfrm>
          <a:prstGeom prst="rect">
            <a:avLst/>
          </a:prstGeom>
          <a:noFill/>
        </p:spPr>
        <p:txBody>
          <a:bodyPr wrap="square" rtlCol="0">
            <a:spAutoFit/>
          </a:bodyPr>
          <a:lstStyle/>
          <a:p>
            <a:pPr algn="ct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Chú</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ý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từ</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in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đậm</a:t>
            </a:r>
            <a:endParaRPr lang="zh-CN" altLang="en-US"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077273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 xmlns:a16="http://schemas.microsoft.com/office/drawing/2014/main" id="{350914AD-8C44-4ED8-863C-A6E07ACDB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7" y="717175"/>
            <a:ext cx="766927" cy="766927"/>
          </a:xfrm>
          <a:prstGeom prst="rect">
            <a:avLst/>
          </a:prstGeom>
        </p:spPr>
      </p:pic>
      <p:sp>
        <p:nvSpPr>
          <p:cNvPr id="7" name="文本框 6">
            <a:extLst>
              <a:ext uri="{FF2B5EF4-FFF2-40B4-BE49-F238E27FC236}">
                <a16:creationId xmlns="" xmlns:a16="http://schemas.microsoft.com/office/drawing/2014/main" id="{A2F7E356-6AF0-4B7C-881A-079639D6290F}"/>
              </a:ext>
            </a:extLst>
          </p:cNvPr>
          <p:cNvSpPr txBox="1"/>
          <p:nvPr/>
        </p:nvSpPr>
        <p:spPr>
          <a:xfrm>
            <a:off x="2396112" y="636405"/>
            <a:ext cx="845012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B0C9B178-CEB5-4B0B-8992-1E2AF52041EA}"/>
              </a:ext>
            </a:extLst>
          </p:cNvPr>
          <p:cNvSpPr txBox="1"/>
          <p:nvPr/>
        </p:nvSpPr>
        <p:spPr>
          <a:xfrm>
            <a:off x="1345768" y="827278"/>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16" name="图片 15">
            <a:extLst>
              <a:ext uri="{FF2B5EF4-FFF2-40B4-BE49-F238E27FC236}">
                <a16:creationId xmlns="" xmlns:a16="http://schemas.microsoft.com/office/drawing/2014/main" id="{4211064F-BD94-42EA-BC16-6D9E908E0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7" y="1856592"/>
            <a:ext cx="766927" cy="766927"/>
          </a:xfrm>
          <a:prstGeom prst="rect">
            <a:avLst/>
          </a:prstGeom>
        </p:spPr>
      </p:pic>
      <p:sp>
        <p:nvSpPr>
          <p:cNvPr id="17" name="文本框 16">
            <a:extLst>
              <a:ext uri="{FF2B5EF4-FFF2-40B4-BE49-F238E27FC236}">
                <a16:creationId xmlns="" xmlns:a16="http://schemas.microsoft.com/office/drawing/2014/main" id="{BD54F716-67B1-4B62-9CAE-B3721A9AF0C9}"/>
              </a:ext>
            </a:extLst>
          </p:cNvPr>
          <p:cNvSpPr txBox="1"/>
          <p:nvPr/>
        </p:nvSpPr>
        <p:spPr>
          <a:xfrm>
            <a:off x="2374340" y="1754045"/>
            <a:ext cx="845012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đó</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nghe</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đâu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mẹ</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tôi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bóng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đèn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những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phiên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chính</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còn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cả</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hương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8" name="文本框 17">
            <a:extLst>
              <a:ext uri="{FF2B5EF4-FFF2-40B4-BE49-F238E27FC236}">
                <a16:creationId xmlns="" xmlns:a16="http://schemas.microsoft.com/office/drawing/2014/main" id="{CCABBAAB-C87D-451D-BFA7-D86628A20EDE}"/>
              </a:ext>
            </a:extLst>
          </p:cNvPr>
          <p:cNvSpPr txBox="1"/>
          <p:nvPr/>
        </p:nvSpPr>
        <p:spPr>
          <a:xfrm>
            <a:off x="1345768" y="1966695"/>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19" name="图片 18">
            <a:extLst>
              <a:ext uri="{FF2B5EF4-FFF2-40B4-BE49-F238E27FC236}">
                <a16:creationId xmlns="" xmlns:a16="http://schemas.microsoft.com/office/drawing/2014/main" id="{6FBB9A5B-A787-4F05-8504-52A4277BF0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6" y="3089843"/>
            <a:ext cx="766927" cy="766927"/>
          </a:xfrm>
          <a:prstGeom prst="rect">
            <a:avLst/>
          </a:prstGeom>
        </p:spPr>
      </p:pic>
      <p:sp>
        <p:nvSpPr>
          <p:cNvPr id="20" name="文本框 19">
            <a:extLst>
              <a:ext uri="{FF2B5EF4-FFF2-40B4-BE49-F238E27FC236}">
                <a16:creationId xmlns="" xmlns:a16="http://schemas.microsoft.com/office/drawing/2014/main" id="{3E044896-CCFD-4E54-81ED-54C9A8D4CCED}"/>
              </a:ext>
            </a:extLst>
          </p:cNvPr>
          <p:cNvSpPr txBox="1"/>
          <p:nvPr/>
        </p:nvSpPr>
        <p:spPr>
          <a:xfrm>
            <a:off x="2396111" y="2943751"/>
            <a:ext cx="8450120" cy="1015663"/>
          </a:xfrm>
          <a:prstGeom prst="rect">
            <a:avLst/>
          </a:prstGeom>
          <a:noFill/>
        </p:spPr>
        <p:txBody>
          <a:bodyPr wrap="square" rtlCol="0">
            <a:spAutoFit/>
          </a:bodyPr>
          <a:lstStyle/>
          <a:p>
            <a:pPr algn="just"/>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Lom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khom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dưới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núi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tiều</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chú</a:t>
            </a:r>
            <a:endPar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a:p>
            <a:pPr algn="just"/>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Lác</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đác</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bên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sông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1" name="文本框 20">
            <a:extLst>
              <a:ext uri="{FF2B5EF4-FFF2-40B4-BE49-F238E27FC236}">
                <a16:creationId xmlns="" xmlns:a16="http://schemas.microsoft.com/office/drawing/2014/main" id="{BE9CF253-9866-4519-8896-EE4C0C7A103F}"/>
              </a:ext>
            </a:extLst>
          </p:cNvPr>
          <p:cNvSpPr txBox="1"/>
          <p:nvPr/>
        </p:nvSpPr>
        <p:spPr>
          <a:xfrm>
            <a:off x="1345767" y="3199946"/>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3</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22" name="图片 21">
            <a:extLst>
              <a:ext uri="{FF2B5EF4-FFF2-40B4-BE49-F238E27FC236}">
                <a16:creationId xmlns="" xmlns:a16="http://schemas.microsoft.com/office/drawing/2014/main" id="{7FECD335-3337-4A7F-A251-60FF10221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6" y="4294571"/>
            <a:ext cx="766927" cy="766927"/>
          </a:xfrm>
          <a:prstGeom prst="rect">
            <a:avLst/>
          </a:prstGeom>
        </p:spPr>
      </p:pic>
      <p:sp>
        <p:nvSpPr>
          <p:cNvPr id="23" name="文本框 22">
            <a:extLst>
              <a:ext uri="{FF2B5EF4-FFF2-40B4-BE49-F238E27FC236}">
                <a16:creationId xmlns="" xmlns:a16="http://schemas.microsoft.com/office/drawing/2014/main" id="{2519CF60-47B5-4E05-8E3E-10DAFC5B88CE}"/>
              </a:ext>
            </a:extLst>
          </p:cNvPr>
          <p:cNvSpPr txBox="1"/>
          <p:nvPr/>
        </p:nvSpPr>
        <p:spPr>
          <a:xfrm>
            <a:off x="2396111" y="4159366"/>
            <a:ext cx="845012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Cùng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lắm</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có</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giở</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quẻ</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cũng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chỉ</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ở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Ở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thì</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coi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là</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thường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4" name="文本框 23">
            <a:extLst>
              <a:ext uri="{FF2B5EF4-FFF2-40B4-BE49-F238E27FC236}">
                <a16:creationId xmlns="" xmlns:a16="http://schemas.microsoft.com/office/drawing/2014/main" id="{885E1FD2-1D87-4DEE-8612-DCD9701D8D1C}"/>
              </a:ext>
            </a:extLst>
          </p:cNvPr>
          <p:cNvSpPr txBox="1"/>
          <p:nvPr/>
        </p:nvSpPr>
        <p:spPr>
          <a:xfrm>
            <a:off x="1345767" y="4404674"/>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4</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25" name="图片 21">
            <a:extLst>
              <a:ext uri="{FF2B5EF4-FFF2-40B4-BE49-F238E27FC236}">
                <a16:creationId xmlns="" xmlns:a16="http://schemas.microsoft.com/office/drawing/2014/main" id="{B7D98E7D-FC20-46A2-8158-D92A0042F3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62020" y="5383141"/>
            <a:ext cx="766927" cy="766927"/>
          </a:xfrm>
          <a:prstGeom prst="rect">
            <a:avLst/>
          </a:prstGeom>
        </p:spPr>
      </p:pic>
      <p:sp>
        <p:nvSpPr>
          <p:cNvPr id="26" name="文本框 22">
            <a:extLst>
              <a:ext uri="{FF2B5EF4-FFF2-40B4-BE49-F238E27FC236}">
                <a16:creationId xmlns="" xmlns:a16="http://schemas.microsoft.com/office/drawing/2014/main" id="{EAF51512-8881-4693-A8CB-9A868CE65DE9}"/>
              </a:ext>
            </a:extLst>
          </p:cNvPr>
          <p:cNvSpPr txBox="1"/>
          <p:nvPr/>
        </p:nvSpPr>
        <p:spPr>
          <a:xfrm>
            <a:off x="2406997" y="5313250"/>
            <a:ext cx="8450120" cy="1015663"/>
          </a:xfrm>
          <a:prstGeom prst="rect">
            <a:avLst/>
          </a:prstGeom>
          <a:noFill/>
        </p:spPr>
        <p:txBody>
          <a:bodyPr wrap="square" rtlCol="0">
            <a:spAutoFit/>
          </a:bodyPr>
          <a:lstStyle/>
          <a:p>
            <a:pPr algn="just"/>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xung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phong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vào</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xe</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tăng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đại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bác</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Tre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nước</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mái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tranh</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đồng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lúa</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7" name="文本框 23">
            <a:extLst>
              <a:ext uri="{FF2B5EF4-FFF2-40B4-BE49-F238E27FC236}">
                <a16:creationId xmlns="" xmlns:a16="http://schemas.microsoft.com/office/drawing/2014/main" id="{9D031624-7A2C-40AF-AF52-1D2BE7F532BB}"/>
              </a:ext>
            </a:extLst>
          </p:cNvPr>
          <p:cNvSpPr txBox="1"/>
          <p:nvPr/>
        </p:nvSpPr>
        <p:spPr>
          <a:xfrm>
            <a:off x="1334881" y="5493244"/>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5</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Tree>
    <p:extLst>
      <p:ext uri="{BB962C8B-B14F-4D97-AF65-F5344CB8AC3E}">
        <p14:creationId xmlns:p14="http://schemas.microsoft.com/office/powerpoint/2010/main" val="858642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par>
                                <p:cTn id="34" presetID="14" presetClass="entr" presetSubtype="1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randombar(horizontal)">
                                      <p:cBhvr>
                                        <p:cTn id="59" dur="500"/>
                                        <p:tgtEl>
                                          <p:spTgt spid="27"/>
                                        </p:tgtEl>
                                      </p:cBhvr>
                                    </p:animEffect>
                                  </p:childTnLst>
                                </p:cTn>
                              </p:par>
                              <p:par>
                                <p:cTn id="60" presetID="14" presetClass="entr" presetSubtype="1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randombar(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18" grpId="0"/>
      <p:bldP spid="20" grpId="0"/>
      <p:bldP spid="21" grpId="0"/>
      <p:bldP spid="23" grpId="0"/>
      <p:bldP spid="24"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smtClean="0">
            <a:latin typeface="小单纯体" panose="02010601030101010101" pitchFamily="2" charset="-122"/>
            <a:ea typeface="小单纯体" panose="02010601030101010101" pitchFamily="2"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TotalTime>
  <Words>1688</Words>
  <Application>Microsoft Office PowerPoint</Application>
  <PresentationFormat>Custom</PresentationFormat>
  <Paragraphs>185</Paragraphs>
  <Slides>31</Slides>
  <Notes>21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cp:lastModifiedBy>
  <cp:revision>263</cp:revision>
  <dcterms:created xsi:type="dcterms:W3CDTF">2018-11-13T14:57:07Z</dcterms:created>
  <dcterms:modified xsi:type="dcterms:W3CDTF">2023-04-11T13:10:54Z</dcterms:modified>
</cp:coreProperties>
</file>