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4"/>
  </p:notesMasterIdLst>
  <p:sldIdLst>
    <p:sldId id="256" r:id="rId2"/>
    <p:sldId id="259" r:id="rId3"/>
    <p:sldId id="281" r:id="rId4"/>
    <p:sldId id="282" r:id="rId5"/>
    <p:sldId id="283" r:id="rId6"/>
    <p:sldId id="260" r:id="rId7"/>
    <p:sldId id="284" r:id="rId8"/>
    <p:sldId id="285" r:id="rId9"/>
    <p:sldId id="286" r:id="rId10"/>
    <p:sldId id="287" r:id="rId11"/>
    <p:sldId id="288" r:id="rId12"/>
    <p:sldId id="261" r:id="rId13"/>
    <p:sldId id="289" r:id="rId14"/>
    <p:sldId id="290" r:id="rId15"/>
    <p:sldId id="291" r:id="rId16"/>
    <p:sldId id="292" r:id="rId17"/>
    <p:sldId id="293" r:id="rId18"/>
    <p:sldId id="294" r:id="rId19"/>
    <p:sldId id="295" r:id="rId20"/>
    <p:sldId id="296" r:id="rId21"/>
    <p:sldId id="297" r:id="rId22"/>
    <p:sldId id="275" r:id="rId23"/>
  </p:sldIdLst>
  <p:sldSz cx="12192000" cy="6858000"/>
  <p:notesSz cx="6858000" cy="9144000"/>
  <p:embeddedFontLst>
    <p:embeddedFont>
      <p:font typeface="Calibri" pitchFamily="34" charset="0"/>
      <p:regular r:id="rId25"/>
      <p:bold r:id="rId26"/>
      <p:italic r:id="rId27"/>
      <p:boldItalic r:id="rId28"/>
    </p:embeddedFont>
    <p:embeddedFont>
      <p:font typeface="Bad Script" charset="0"/>
      <p:regular r:id="rId29"/>
    </p:embeddedFont>
    <p:embeddedFont>
      <p:font typeface=".VnTime" pitchFamily="34" charset="0"/>
      <p:regular r:id="rId30"/>
      <p:bold r:id="rId31"/>
      <p:italic r:id="rId32"/>
      <p:boldItalic r:id="rId33"/>
    </p:embeddedFont>
    <p:embeddedFont>
      <p:font typeface="SimSun" pitchFamily="2" charset="-122"/>
      <p:regular r:id="rId34"/>
    </p:embeddedFont>
    <p:embeddedFont>
      <p:font typeface="Griffy" charset="0"/>
      <p:regular r:id="rId35"/>
    </p:embeddedFont>
    <p:embeddedFont>
      <p:font typeface="Rubik" charset="-79"/>
      <p:regular r:id="rId36"/>
      <p:bold r:id="rId37"/>
      <p:italic r:id="rId38"/>
      <p:boldItalic r:id="rId39"/>
    </p:embeddedFont>
    <p:embeddedFont>
      <p:font typeface="Special Elite" charset="0"/>
      <p:regular r:id="rId40"/>
    </p:embeddedFont>
    <p:embeddedFont>
      <p:font typeface="Barlow Condensed" charset="0"/>
      <p:regular r:id="rId41"/>
      <p:bold r:id="rId42"/>
      <p:italic r:id="rId43"/>
      <p:boldItalic r:id="rId44"/>
    </p:embeddedFont>
    <p:embeddedFont>
      <p:font typeface="Abril Fatface"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920368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rot="-1708109">
            <a:off x="2723595" y="1007799"/>
            <a:ext cx="1922693" cy="1922693"/>
          </a:xfrm>
          <a:prstGeom prst="rect">
            <a:avLst/>
          </a:prstGeom>
          <a:solidFill>
            <a:schemeClr val="accent4"/>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2" name="Google Shape;12;p2"/>
          <p:cNvSpPr/>
          <p:nvPr/>
        </p:nvSpPr>
        <p:spPr>
          <a:xfrm>
            <a:off x="1200174" y="1883149"/>
            <a:ext cx="5263500" cy="35982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pic>
        <p:nvPicPr>
          <p:cNvPr id="13" name="Google Shape;13;p2"/>
          <p:cNvPicPr preferRelativeResize="0"/>
          <p:nvPr/>
        </p:nvPicPr>
        <p:blipFill rotWithShape="1">
          <a:blip r:embed="rId2">
            <a:alphaModFix/>
          </a:blip>
          <a:srcRect t="3642"/>
          <a:stretch/>
        </p:blipFill>
        <p:spPr>
          <a:xfrm rot="5400000">
            <a:off x="2037119" y="1255541"/>
            <a:ext cx="3568212" cy="4893814"/>
          </a:xfrm>
          <a:prstGeom prst="rect">
            <a:avLst/>
          </a:prstGeom>
          <a:noFill/>
          <a:ln>
            <a:noFill/>
          </a:ln>
        </p:spPr>
      </p:pic>
      <p:sp>
        <p:nvSpPr>
          <p:cNvPr id="14" name="Google Shape;14;p2"/>
          <p:cNvSpPr/>
          <p:nvPr/>
        </p:nvSpPr>
        <p:spPr>
          <a:xfrm>
            <a:off x="7552575" y="3409950"/>
            <a:ext cx="2086500" cy="215280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5" name="Google Shape;15;p2"/>
          <p:cNvSpPr/>
          <p:nvPr/>
        </p:nvSpPr>
        <p:spPr>
          <a:xfrm rot="309339">
            <a:off x="8297181" y="452753"/>
            <a:ext cx="2086542" cy="2529343"/>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pic>
        <p:nvPicPr>
          <p:cNvPr id="16" name="Google Shape;16;p2"/>
          <p:cNvPicPr preferRelativeResize="0"/>
          <p:nvPr/>
        </p:nvPicPr>
        <p:blipFill rotWithShape="1">
          <a:blip r:embed="rId3">
            <a:alphaModFix/>
          </a:blip>
          <a:srcRect/>
          <a:stretch/>
        </p:blipFill>
        <p:spPr>
          <a:xfrm rot="-1150778">
            <a:off x="9157877" y="-41777"/>
            <a:ext cx="619052" cy="773817"/>
          </a:xfrm>
          <a:prstGeom prst="rect">
            <a:avLst/>
          </a:prstGeom>
          <a:noFill/>
          <a:ln>
            <a:noFill/>
          </a:ln>
          <a:effectLst>
            <a:outerShdw blurRad="50800" dist="38100" dir="2700000" algn="tl" rotWithShape="0">
              <a:srgbClr val="000000">
                <a:alpha val="40000"/>
              </a:srgbClr>
            </a:outerShdw>
          </a:effectLst>
        </p:spPr>
      </p:pic>
      <p:sp>
        <p:nvSpPr>
          <p:cNvPr id="17" name="Google Shape;17;p2"/>
          <p:cNvSpPr txBox="1">
            <a:spLocks noGrp="1"/>
          </p:cNvSpPr>
          <p:nvPr>
            <p:ph type="title"/>
          </p:nvPr>
        </p:nvSpPr>
        <p:spPr>
          <a:xfrm>
            <a:off x="1608662" y="2294835"/>
            <a:ext cx="4691400" cy="2684700"/>
          </a:xfrm>
          <a:prstGeom prst="rect">
            <a:avLst/>
          </a:prstGeom>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lgn="ctr">
              <a:spcBef>
                <a:spcPts val="0"/>
              </a:spcBef>
              <a:spcAft>
                <a:spcPts val="0"/>
              </a:spcAft>
              <a:buClr>
                <a:schemeClr val="accent1"/>
              </a:buClr>
              <a:buSzPts val="7000"/>
              <a:buNone/>
              <a:defRPr sz="7000">
                <a:solidFill>
                  <a:schemeClr val="accent1"/>
                </a:solidFill>
              </a:defRPr>
            </a:lvl2pPr>
            <a:lvl3pPr lvl="2" algn="ctr">
              <a:spcBef>
                <a:spcPts val="0"/>
              </a:spcBef>
              <a:spcAft>
                <a:spcPts val="0"/>
              </a:spcAft>
              <a:buClr>
                <a:schemeClr val="accent1"/>
              </a:buClr>
              <a:buSzPts val="7000"/>
              <a:buNone/>
              <a:defRPr sz="7000">
                <a:solidFill>
                  <a:schemeClr val="accent1"/>
                </a:solidFill>
              </a:defRPr>
            </a:lvl3pPr>
            <a:lvl4pPr lvl="3" algn="ctr">
              <a:spcBef>
                <a:spcPts val="0"/>
              </a:spcBef>
              <a:spcAft>
                <a:spcPts val="0"/>
              </a:spcAft>
              <a:buClr>
                <a:schemeClr val="accent1"/>
              </a:buClr>
              <a:buSzPts val="7000"/>
              <a:buNone/>
              <a:defRPr sz="7000">
                <a:solidFill>
                  <a:schemeClr val="accent1"/>
                </a:solidFill>
              </a:defRPr>
            </a:lvl4pPr>
            <a:lvl5pPr lvl="4" algn="ctr">
              <a:spcBef>
                <a:spcPts val="0"/>
              </a:spcBef>
              <a:spcAft>
                <a:spcPts val="0"/>
              </a:spcAft>
              <a:buClr>
                <a:schemeClr val="accent1"/>
              </a:buClr>
              <a:buSzPts val="7000"/>
              <a:buNone/>
              <a:defRPr sz="7000">
                <a:solidFill>
                  <a:schemeClr val="accent1"/>
                </a:solidFill>
              </a:defRPr>
            </a:lvl5pPr>
            <a:lvl6pPr lvl="5" algn="ctr">
              <a:spcBef>
                <a:spcPts val="0"/>
              </a:spcBef>
              <a:spcAft>
                <a:spcPts val="0"/>
              </a:spcAft>
              <a:buClr>
                <a:schemeClr val="accent1"/>
              </a:buClr>
              <a:buSzPts val="7000"/>
              <a:buNone/>
              <a:defRPr sz="7000">
                <a:solidFill>
                  <a:schemeClr val="accent1"/>
                </a:solidFill>
              </a:defRPr>
            </a:lvl6pPr>
            <a:lvl7pPr lvl="6" algn="ctr">
              <a:spcBef>
                <a:spcPts val="0"/>
              </a:spcBef>
              <a:spcAft>
                <a:spcPts val="0"/>
              </a:spcAft>
              <a:buClr>
                <a:schemeClr val="accent1"/>
              </a:buClr>
              <a:buSzPts val="7000"/>
              <a:buNone/>
              <a:defRPr sz="7000">
                <a:solidFill>
                  <a:schemeClr val="accent1"/>
                </a:solidFill>
              </a:defRPr>
            </a:lvl7pPr>
            <a:lvl8pPr lvl="7" algn="ctr">
              <a:spcBef>
                <a:spcPts val="0"/>
              </a:spcBef>
              <a:spcAft>
                <a:spcPts val="0"/>
              </a:spcAft>
              <a:buClr>
                <a:schemeClr val="accent1"/>
              </a:buClr>
              <a:buSzPts val="7000"/>
              <a:buNone/>
              <a:defRPr sz="7000">
                <a:solidFill>
                  <a:schemeClr val="accent1"/>
                </a:solidFill>
              </a:defRPr>
            </a:lvl8pPr>
            <a:lvl9pPr lvl="8" algn="ctr">
              <a:spcBef>
                <a:spcPts val="0"/>
              </a:spcBef>
              <a:spcAft>
                <a:spcPts val="0"/>
              </a:spcAft>
              <a:buClr>
                <a:schemeClr val="accent1"/>
              </a:buClr>
              <a:buSzPts val="7000"/>
              <a:buNone/>
              <a:defRPr sz="7000">
                <a:solidFill>
                  <a:schemeClr val="accent1"/>
                </a:solidFill>
              </a:defRPr>
            </a:lvl9pPr>
          </a:lstStyle>
          <a:p>
            <a:endParaRPr/>
          </a:p>
        </p:txBody>
      </p:sp>
      <p:sp>
        <p:nvSpPr>
          <p:cNvPr id="18" name="Google Shape;18;p2"/>
          <p:cNvSpPr txBox="1">
            <a:spLocks noGrp="1"/>
          </p:cNvSpPr>
          <p:nvPr>
            <p:ph type="subTitle" idx="1"/>
          </p:nvPr>
        </p:nvSpPr>
        <p:spPr>
          <a:xfrm>
            <a:off x="1608650" y="4763450"/>
            <a:ext cx="46914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800"/>
              <a:buNone/>
              <a:defRPr/>
            </a:lvl1pPr>
            <a:lvl2pPr lvl="1">
              <a:spcBef>
                <a:spcPts val="210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a:endParaRPr/>
          </a:p>
        </p:txBody>
      </p:sp>
      <p:pic>
        <p:nvPicPr>
          <p:cNvPr id="19" name="Google Shape;19;p2" descr="A close up of a plant&#10;&#10;Description automatically generated with medium confidence"/>
          <p:cNvPicPr preferRelativeResize="0"/>
          <p:nvPr/>
        </p:nvPicPr>
        <p:blipFill rotWithShape="1">
          <a:blip r:embed="rId4">
            <a:alphaModFix/>
          </a:blip>
          <a:srcRect/>
          <a:stretch/>
        </p:blipFill>
        <p:spPr>
          <a:xfrm>
            <a:off x="8804685" y="1262256"/>
            <a:ext cx="3258130" cy="5595743"/>
          </a:xfrm>
          <a:prstGeom prst="rect">
            <a:avLst/>
          </a:prstGeom>
          <a:noFill/>
          <a:ln>
            <a:noFill/>
          </a:ln>
          <a:effectLst>
            <a:outerShdw blurRad="304800" dist="203200" dir="18900000" algn="bl" rotWithShape="0">
              <a:srgbClr val="000000">
                <a:alpha val="40000"/>
              </a:srgbClr>
            </a:outerShdw>
          </a:effectLst>
        </p:spPr>
      </p:pic>
      <p:pic>
        <p:nvPicPr>
          <p:cNvPr id="20" name="Google Shape;20;p2"/>
          <p:cNvPicPr preferRelativeResize="0"/>
          <p:nvPr/>
        </p:nvPicPr>
        <p:blipFill rotWithShape="1">
          <a:blip r:embed="rId3">
            <a:alphaModFix/>
          </a:blip>
          <a:srcRect/>
          <a:stretch/>
        </p:blipFill>
        <p:spPr>
          <a:xfrm rot="1150778" flipH="1">
            <a:off x="8221427" y="2846148"/>
            <a:ext cx="619052" cy="773817"/>
          </a:xfrm>
          <a:prstGeom prst="rect">
            <a:avLst/>
          </a:prstGeom>
          <a:noFill/>
          <a:ln>
            <a:noFill/>
          </a:ln>
          <a:effectLst>
            <a:outerShdw blurRad="50800" dist="38100" dir="2700000" algn="tl" rotWithShape="0">
              <a:srgbClr val="000000">
                <a:alpha val="40000"/>
              </a:srgbClr>
            </a:outerShdw>
          </a:effectLst>
        </p:spPr>
      </p:pic>
      <p:pic>
        <p:nvPicPr>
          <p:cNvPr id="21" name="Google Shape;21;p2"/>
          <p:cNvPicPr preferRelativeResize="0"/>
          <p:nvPr/>
        </p:nvPicPr>
        <p:blipFill rotWithShape="1">
          <a:blip r:embed="rId3">
            <a:alphaModFix/>
          </a:blip>
          <a:srcRect/>
          <a:stretch/>
        </p:blipFill>
        <p:spPr>
          <a:xfrm rot="-1173494">
            <a:off x="1311848" y="1393912"/>
            <a:ext cx="619052" cy="773816"/>
          </a:xfrm>
          <a:prstGeom prst="rect">
            <a:avLst/>
          </a:prstGeom>
          <a:noFill/>
          <a:ln>
            <a:noFill/>
          </a:ln>
          <a:effectLst>
            <a:outerShdw blurRad="50800" dist="38100" dir="2700000" algn="tl" rotWithShape="0">
              <a:srgbClr val="000000">
                <a:alpha val="40000"/>
              </a:srgbClr>
            </a:outerShdw>
          </a:effectLst>
        </p:spPr>
      </p:pic>
      <p:pic>
        <p:nvPicPr>
          <p:cNvPr id="22" name="Google Shape;22;p2"/>
          <p:cNvPicPr preferRelativeResize="0"/>
          <p:nvPr/>
        </p:nvPicPr>
        <p:blipFill rotWithShape="1">
          <a:blip r:embed="rId3">
            <a:alphaModFix/>
          </a:blip>
          <a:srcRect/>
          <a:stretch/>
        </p:blipFill>
        <p:spPr>
          <a:xfrm rot="-1173494">
            <a:off x="4983074" y="1376755"/>
            <a:ext cx="619052" cy="773816"/>
          </a:xfrm>
          <a:prstGeom prst="rect">
            <a:avLst/>
          </a:prstGeom>
          <a:noFill/>
          <a:ln>
            <a:noFill/>
          </a:ln>
          <a:effectLst>
            <a:outerShdw blurRad="50800" dist="38100" dir="2700000" algn="tl" rotWithShape="0">
              <a:srgbClr val="000000">
                <a:alpha val="40000"/>
              </a:srgbClr>
            </a:outerShdw>
          </a:effectLst>
        </p:spPr>
      </p:pic>
      <p:sp>
        <p:nvSpPr>
          <p:cNvPr id="23" name="Google Shape;23;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10"/>
        <p:cNvGrpSpPr/>
        <p:nvPr/>
      </p:nvGrpSpPr>
      <p:grpSpPr>
        <a:xfrm>
          <a:off x="0" y="0"/>
          <a:ext cx="0" cy="0"/>
          <a:chOff x="0" y="0"/>
          <a:chExt cx="0" cy="0"/>
        </a:xfrm>
      </p:grpSpPr>
      <p:grpSp>
        <p:nvGrpSpPr>
          <p:cNvPr id="311" name="Google Shape;311;p21"/>
          <p:cNvGrpSpPr/>
          <p:nvPr/>
        </p:nvGrpSpPr>
        <p:grpSpPr>
          <a:xfrm rot="-378703">
            <a:off x="6028150" y="1715108"/>
            <a:ext cx="3984509" cy="4643273"/>
            <a:chOff x="5910362" y="1479206"/>
            <a:chExt cx="2358900" cy="2748900"/>
          </a:xfrm>
        </p:grpSpPr>
        <p:sp>
          <p:nvSpPr>
            <p:cNvPr id="312" name="Google Shape;312;p21"/>
            <p:cNvSpPr/>
            <p:nvPr/>
          </p:nvSpPr>
          <p:spPr>
            <a:xfrm rot="389364">
              <a:off x="6046628" y="1589001"/>
              <a:ext cx="2086368" cy="252931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13" name="Google Shape;313;p21"/>
            <p:cNvSpPr/>
            <p:nvPr/>
          </p:nvSpPr>
          <p:spPr>
            <a:xfrm rot="389358">
              <a:off x="6218941" y="1739762"/>
              <a:ext cx="1807682" cy="1650349"/>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pic>
        <p:nvPicPr>
          <p:cNvPr id="314" name="Google Shape;314;p21"/>
          <p:cNvPicPr preferRelativeResize="0"/>
          <p:nvPr/>
        </p:nvPicPr>
        <p:blipFill rotWithShape="1">
          <a:blip r:embed="rId2">
            <a:alphaModFix/>
          </a:blip>
          <a:srcRect/>
          <a:stretch/>
        </p:blipFill>
        <p:spPr>
          <a:xfrm rot="-1610013">
            <a:off x="7566090" y="1458273"/>
            <a:ext cx="619050" cy="773817"/>
          </a:xfrm>
          <a:prstGeom prst="rect">
            <a:avLst/>
          </a:prstGeom>
          <a:noFill/>
          <a:ln>
            <a:noFill/>
          </a:ln>
          <a:effectLst>
            <a:outerShdw blurRad="50800" dist="38100" dir="2700000" algn="tl" rotWithShape="0">
              <a:srgbClr val="000000">
                <a:alpha val="40000"/>
              </a:srgbClr>
            </a:outerShdw>
          </a:effectLst>
        </p:spPr>
      </p:pic>
      <p:sp>
        <p:nvSpPr>
          <p:cNvPr id="315" name="Google Shape;315;p21"/>
          <p:cNvSpPr txBox="1">
            <a:spLocks noGrp="1"/>
          </p:cNvSpPr>
          <p:nvPr>
            <p:ph type="subTitle" idx="1"/>
          </p:nvPr>
        </p:nvSpPr>
        <p:spPr>
          <a:xfrm>
            <a:off x="6562975" y="2516825"/>
            <a:ext cx="2915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16" name="Google Shape;316;p21"/>
          <p:cNvSpPr txBox="1">
            <a:spLocks noGrp="1"/>
          </p:cNvSpPr>
          <p:nvPr>
            <p:ph type="body" idx="2"/>
          </p:nvPr>
        </p:nvSpPr>
        <p:spPr>
          <a:xfrm>
            <a:off x="6563001" y="3381625"/>
            <a:ext cx="2915400" cy="1341600"/>
          </a:xfrm>
          <a:prstGeom prst="rect">
            <a:avLst/>
          </a:prstGeom>
        </p:spPr>
        <p:txBody>
          <a:bodyPr spcFirstLastPara="1" wrap="square" lIns="121900" tIns="121900" rIns="121900" bIns="121900" anchor="t" anchorCtr="0">
            <a:noAutofit/>
          </a:bodyPr>
          <a:lstStyle>
            <a:lvl1pPr marL="457200" lvl="0" indent="-342900">
              <a:lnSpc>
                <a:spcPct val="100000"/>
              </a:lnSpc>
              <a:spcBef>
                <a:spcPts val="0"/>
              </a:spcBef>
              <a:spcAft>
                <a:spcPts val="0"/>
              </a:spcAft>
              <a:buSzPts val="1800"/>
              <a:buChar char="●"/>
              <a:defRPr/>
            </a:lvl1pPr>
            <a:lvl2pPr marL="914400" lvl="1" indent="-342900">
              <a:lnSpc>
                <a:spcPct val="100000"/>
              </a:lnSpc>
              <a:spcBef>
                <a:spcPts val="0"/>
              </a:spcBef>
              <a:spcAft>
                <a:spcPts val="0"/>
              </a:spcAft>
              <a:buSzPts val="1800"/>
              <a:buChar char="○"/>
              <a:defRPr/>
            </a:lvl2pPr>
            <a:lvl3pPr marL="1371600" lvl="2" indent="-342900">
              <a:lnSpc>
                <a:spcPct val="100000"/>
              </a:lnSpc>
              <a:spcBef>
                <a:spcPts val="0"/>
              </a:spcBef>
              <a:spcAft>
                <a:spcPts val="0"/>
              </a:spcAft>
              <a:buSzPts val="1800"/>
              <a:buChar char="■"/>
              <a:defRPr/>
            </a:lvl3pPr>
            <a:lvl4pPr marL="1828800" lvl="3" indent="-342900">
              <a:lnSpc>
                <a:spcPct val="100000"/>
              </a:lnSpc>
              <a:spcBef>
                <a:spcPts val="0"/>
              </a:spcBef>
              <a:spcAft>
                <a:spcPts val="0"/>
              </a:spcAft>
              <a:buSzPts val="1800"/>
              <a:buChar char="●"/>
              <a:defRPr/>
            </a:lvl4pPr>
            <a:lvl5pPr marL="2286000" lvl="4" indent="-342900">
              <a:lnSpc>
                <a:spcPct val="100000"/>
              </a:lnSpc>
              <a:spcBef>
                <a:spcPts val="0"/>
              </a:spcBef>
              <a:spcAft>
                <a:spcPts val="0"/>
              </a:spcAft>
              <a:buSzPts val="1800"/>
              <a:buChar char="○"/>
              <a:defRPr/>
            </a:lvl5pPr>
            <a:lvl6pPr marL="2743200" lvl="5" indent="-342900">
              <a:lnSpc>
                <a:spcPct val="100000"/>
              </a:lnSpc>
              <a:spcBef>
                <a:spcPts val="0"/>
              </a:spcBef>
              <a:spcAft>
                <a:spcPts val="0"/>
              </a:spcAft>
              <a:buSzPts val="1800"/>
              <a:buChar char="■"/>
              <a:defRPr/>
            </a:lvl6pPr>
            <a:lvl7pPr marL="3200400" lvl="6" indent="-342900">
              <a:lnSpc>
                <a:spcPct val="100000"/>
              </a:lnSpc>
              <a:spcBef>
                <a:spcPts val="0"/>
              </a:spcBef>
              <a:spcAft>
                <a:spcPts val="0"/>
              </a:spcAft>
              <a:buSzPts val="1800"/>
              <a:buChar char="●"/>
              <a:defRPr/>
            </a:lvl7pPr>
            <a:lvl8pPr marL="3657600" lvl="7" indent="-342900">
              <a:lnSpc>
                <a:spcPct val="100000"/>
              </a:lnSpc>
              <a:spcBef>
                <a:spcPts val="0"/>
              </a:spcBef>
              <a:spcAft>
                <a:spcPts val="0"/>
              </a:spcAft>
              <a:buSzPts val="1800"/>
              <a:buChar char="○"/>
              <a:defRPr/>
            </a:lvl8pPr>
            <a:lvl9pPr marL="4114800" lvl="8" indent="-342900">
              <a:lnSpc>
                <a:spcPct val="100000"/>
              </a:lnSpc>
              <a:spcBef>
                <a:spcPts val="0"/>
              </a:spcBef>
              <a:spcAft>
                <a:spcPts val="0"/>
              </a:spcAft>
              <a:buSzPts val="1800"/>
              <a:buChar char="■"/>
              <a:defRPr/>
            </a:lvl9pPr>
          </a:lstStyle>
          <a:p>
            <a:endParaRPr/>
          </a:p>
        </p:txBody>
      </p:sp>
      <p:grpSp>
        <p:nvGrpSpPr>
          <p:cNvPr id="317" name="Google Shape;317;p21"/>
          <p:cNvGrpSpPr/>
          <p:nvPr/>
        </p:nvGrpSpPr>
        <p:grpSpPr>
          <a:xfrm>
            <a:off x="2936727" y="1872117"/>
            <a:ext cx="3451247" cy="3451247"/>
            <a:chOff x="3023938" y="2150875"/>
            <a:chExt cx="1922700" cy="1922700"/>
          </a:xfrm>
        </p:grpSpPr>
        <p:sp>
          <p:nvSpPr>
            <p:cNvPr id="318" name="Google Shape;318;p21"/>
            <p:cNvSpPr/>
            <p:nvPr/>
          </p:nvSpPr>
          <p:spPr>
            <a:xfrm>
              <a:off x="3023938" y="2150875"/>
              <a:ext cx="1922700" cy="1922700"/>
            </a:xfrm>
            <a:prstGeom prst="ellipse">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319" name="Google Shape;319;p21" descr="A picture containing drawing&#10;&#10;Description automatically generated"/>
            <p:cNvPicPr preferRelativeResize="0"/>
            <p:nvPr/>
          </p:nvPicPr>
          <p:blipFill rotWithShape="1">
            <a:blip r:embed="rId3">
              <a:alphaModFix amt="14000"/>
            </a:blip>
            <a:srcRect r="41138" b="58781"/>
            <a:stretch/>
          </p:blipFill>
          <p:spPr>
            <a:xfrm>
              <a:off x="3114088" y="2264125"/>
              <a:ext cx="1742400" cy="1696200"/>
            </a:xfrm>
            <a:prstGeom prst="ellipse">
              <a:avLst/>
            </a:prstGeom>
            <a:noFill/>
            <a:ln>
              <a:noFill/>
            </a:ln>
          </p:spPr>
        </p:pic>
      </p:grpSp>
      <p:sp>
        <p:nvSpPr>
          <p:cNvPr id="320" name="Google Shape;320;p21"/>
          <p:cNvSpPr txBox="1">
            <a:spLocks noGrp="1"/>
          </p:cNvSpPr>
          <p:nvPr>
            <p:ph type="title"/>
          </p:nvPr>
        </p:nvSpPr>
        <p:spPr>
          <a:xfrm>
            <a:off x="3089450" y="3381625"/>
            <a:ext cx="31458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pic>
        <p:nvPicPr>
          <p:cNvPr id="321" name="Google Shape;321;p21"/>
          <p:cNvPicPr preferRelativeResize="0"/>
          <p:nvPr/>
        </p:nvPicPr>
        <p:blipFill rotWithShape="1">
          <a:blip r:embed="rId2">
            <a:alphaModFix/>
          </a:blip>
          <a:srcRect/>
          <a:stretch/>
        </p:blipFill>
        <p:spPr>
          <a:xfrm rot="-1272477">
            <a:off x="4295490" y="1382072"/>
            <a:ext cx="619050" cy="773817"/>
          </a:xfrm>
          <a:prstGeom prst="rect">
            <a:avLst/>
          </a:prstGeom>
          <a:noFill/>
          <a:ln>
            <a:noFill/>
          </a:ln>
          <a:effectLst>
            <a:outerShdw blurRad="50800" dist="38100" dir="2700000" algn="tl" rotWithShape="0">
              <a:srgbClr val="000000">
                <a:alpha val="40000"/>
              </a:srgbClr>
            </a:outerShdw>
          </a:effectLst>
        </p:spPr>
      </p:pic>
      <p:pic>
        <p:nvPicPr>
          <p:cNvPr id="322" name="Google Shape;322;p21" descr="A close up of a plant&#10;&#10;Description automatically generated with medium confidence"/>
          <p:cNvPicPr preferRelativeResize="0"/>
          <p:nvPr/>
        </p:nvPicPr>
        <p:blipFill rotWithShape="1">
          <a:blip r:embed="rId4">
            <a:alphaModFix/>
          </a:blip>
          <a:srcRect/>
          <a:stretch/>
        </p:blipFill>
        <p:spPr>
          <a:xfrm flipH="1">
            <a:off x="626660" y="1245431"/>
            <a:ext cx="3258130" cy="5595743"/>
          </a:xfrm>
          <a:prstGeom prst="rect">
            <a:avLst/>
          </a:prstGeom>
          <a:noFill/>
          <a:ln>
            <a:noFill/>
          </a:ln>
          <a:effectLst>
            <a:outerShdw blurRad="304800" dist="203200" dir="18900000" algn="bl" rotWithShape="0">
              <a:srgbClr val="000000">
                <a:alpha val="40000"/>
              </a:srgbClr>
            </a:outerShdw>
          </a:effectLst>
        </p:spPr>
      </p:pic>
      <p:sp>
        <p:nvSpPr>
          <p:cNvPr id="323" name="Google Shape;323;p21"/>
          <p:cNvSpPr/>
          <p:nvPr/>
        </p:nvSpPr>
        <p:spPr>
          <a:xfrm rot="5400000">
            <a:off x="7232650" y="3183550"/>
            <a:ext cx="5799900" cy="483900"/>
          </a:xfrm>
          <a:prstGeom prst="homePlate">
            <a:avLst>
              <a:gd name="adj" fmla="val 50000"/>
            </a:avLst>
          </a:prstGeom>
          <a:gradFill>
            <a:gsLst>
              <a:gs pos="0">
                <a:schemeClr val="accent2"/>
              </a:gs>
              <a:gs pos="43000">
                <a:schemeClr val="accent4"/>
              </a:gs>
              <a:gs pos="70000">
                <a:schemeClr val="accent4"/>
              </a:gs>
              <a:gs pos="83000">
                <a:srgbClr val="F5FBFB"/>
              </a:gs>
              <a:gs pos="94000">
                <a:schemeClr val="accent4"/>
              </a:gs>
              <a:gs pos="100000">
                <a:schemeClr val="accent4"/>
              </a:gs>
            </a:gsLst>
            <a:lin ang="10800025" scaled="0"/>
          </a:gradFill>
          <a:ln>
            <a:noFill/>
          </a:ln>
          <a:effectLst>
            <a:outerShdw blurRad="128588" dist="28575" dir="2700000" algn="tl" rotWithShape="0">
              <a:srgbClr val="000000">
                <a:alpha val="28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Calibri"/>
              <a:ea typeface="Calibri"/>
              <a:cs typeface="Calibri"/>
              <a:sym typeface="Calibri"/>
            </a:endParaRPr>
          </a:p>
        </p:txBody>
      </p:sp>
      <p:pic>
        <p:nvPicPr>
          <p:cNvPr id="324" name="Google Shape;324;p21"/>
          <p:cNvPicPr preferRelativeResize="0"/>
          <p:nvPr/>
        </p:nvPicPr>
        <p:blipFill rotWithShape="1">
          <a:blip r:embed="rId2">
            <a:alphaModFix/>
          </a:blip>
          <a:srcRect/>
          <a:stretch/>
        </p:blipFill>
        <p:spPr>
          <a:xfrm rot="-1258908">
            <a:off x="9843561" y="8975"/>
            <a:ext cx="619052" cy="773816"/>
          </a:xfrm>
          <a:prstGeom prst="rect">
            <a:avLst/>
          </a:prstGeom>
          <a:noFill/>
          <a:ln>
            <a:noFill/>
          </a:ln>
          <a:effectLst>
            <a:outerShdw blurRad="50800" dist="38100" dir="2700000" algn="tl" rotWithShape="0">
              <a:srgbClr val="000000">
                <a:alpha val="40000"/>
              </a:srgbClr>
            </a:outerShdw>
          </a:effectLst>
        </p:spPr>
      </p:pic>
      <p:sp>
        <p:nvSpPr>
          <p:cNvPr id="325" name="Google Shape;325;p2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42"/>
        <p:cNvGrpSpPr/>
        <p:nvPr/>
      </p:nvGrpSpPr>
      <p:grpSpPr>
        <a:xfrm>
          <a:off x="0" y="0"/>
          <a:ext cx="0" cy="0"/>
          <a:chOff x="0" y="0"/>
          <a:chExt cx="0" cy="0"/>
        </a:xfrm>
      </p:grpSpPr>
      <p:sp>
        <p:nvSpPr>
          <p:cNvPr id="43" name="Google Shape;43;p5"/>
          <p:cNvSpPr/>
          <p:nvPr/>
        </p:nvSpPr>
        <p:spPr>
          <a:xfrm rot="-254">
            <a:off x="509800" y="2145818"/>
            <a:ext cx="8127900" cy="44628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sp>
        <p:nvSpPr>
          <p:cNvPr id="44" name="Google Shape;44;p5"/>
          <p:cNvSpPr/>
          <p:nvPr/>
        </p:nvSpPr>
        <p:spPr>
          <a:xfrm>
            <a:off x="525550" y="379050"/>
            <a:ext cx="9249900" cy="1467000"/>
          </a:xfrm>
          <a:prstGeom prst="rect">
            <a:avLst/>
          </a:prstGeom>
          <a:solidFill>
            <a:schemeClr val="accent3"/>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5" name="Google Shape;45;p5"/>
          <p:cNvSpPr txBox="1">
            <a:spLocks noGrp="1"/>
          </p:cNvSpPr>
          <p:nvPr>
            <p:ph type="title"/>
          </p:nvPr>
        </p:nvSpPr>
        <p:spPr>
          <a:xfrm>
            <a:off x="720400" y="669575"/>
            <a:ext cx="7920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6" name="Google Shape;46;p5"/>
          <p:cNvSpPr txBox="1">
            <a:spLocks noGrp="1"/>
          </p:cNvSpPr>
          <p:nvPr>
            <p:ph type="body" idx="1"/>
          </p:nvPr>
        </p:nvSpPr>
        <p:spPr>
          <a:xfrm>
            <a:off x="796600" y="3070195"/>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7" name="Google Shape;47;p5"/>
          <p:cNvSpPr txBox="1">
            <a:spLocks noGrp="1"/>
          </p:cNvSpPr>
          <p:nvPr>
            <p:ph type="body" idx="2"/>
          </p:nvPr>
        </p:nvSpPr>
        <p:spPr>
          <a:xfrm>
            <a:off x="4754525" y="3070195"/>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8" name="Google Shape;48;p5"/>
          <p:cNvSpPr txBox="1">
            <a:spLocks noGrp="1"/>
          </p:cNvSpPr>
          <p:nvPr>
            <p:ph type="body" idx="3"/>
          </p:nvPr>
        </p:nvSpPr>
        <p:spPr>
          <a:xfrm>
            <a:off x="796600" y="5111254"/>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9" name="Google Shape;49;p5"/>
          <p:cNvSpPr txBox="1">
            <a:spLocks noGrp="1"/>
          </p:cNvSpPr>
          <p:nvPr>
            <p:ph type="body" idx="4"/>
          </p:nvPr>
        </p:nvSpPr>
        <p:spPr>
          <a:xfrm>
            <a:off x="4754525" y="5111254"/>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0" name="Google Shape;50;p5"/>
          <p:cNvSpPr txBox="1">
            <a:spLocks noGrp="1"/>
          </p:cNvSpPr>
          <p:nvPr>
            <p:ph type="title" idx="5"/>
          </p:nvPr>
        </p:nvSpPr>
        <p:spPr>
          <a:xfrm>
            <a:off x="796600" y="23744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51" name="Google Shape;51;p5"/>
          <p:cNvSpPr txBox="1">
            <a:spLocks noGrp="1"/>
          </p:cNvSpPr>
          <p:nvPr>
            <p:ph type="title" idx="6"/>
          </p:nvPr>
        </p:nvSpPr>
        <p:spPr>
          <a:xfrm>
            <a:off x="4754525" y="23744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52" name="Google Shape;52;p5"/>
          <p:cNvSpPr txBox="1">
            <a:spLocks noGrp="1"/>
          </p:cNvSpPr>
          <p:nvPr>
            <p:ph type="title" idx="7"/>
          </p:nvPr>
        </p:nvSpPr>
        <p:spPr>
          <a:xfrm>
            <a:off x="796600" y="44154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53" name="Google Shape;53;p5"/>
          <p:cNvSpPr txBox="1">
            <a:spLocks noGrp="1"/>
          </p:cNvSpPr>
          <p:nvPr>
            <p:ph type="title" idx="8"/>
          </p:nvPr>
        </p:nvSpPr>
        <p:spPr>
          <a:xfrm>
            <a:off x="4754525" y="44154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pic>
        <p:nvPicPr>
          <p:cNvPr id="54" name="Google Shape;54;p5"/>
          <p:cNvPicPr preferRelativeResize="0"/>
          <p:nvPr/>
        </p:nvPicPr>
        <p:blipFill rotWithShape="1">
          <a:blip r:embed="rId2">
            <a:alphaModFix/>
          </a:blip>
          <a:srcRect/>
          <a:stretch/>
        </p:blipFill>
        <p:spPr>
          <a:xfrm rot="1173494" flipH="1">
            <a:off x="1641348" y="-54638"/>
            <a:ext cx="619052" cy="773816"/>
          </a:xfrm>
          <a:prstGeom prst="rect">
            <a:avLst/>
          </a:prstGeom>
          <a:noFill/>
          <a:ln>
            <a:noFill/>
          </a:ln>
          <a:effectLst>
            <a:outerShdw blurRad="50800" dist="38100" dir="2700000" algn="tl" rotWithShape="0">
              <a:srgbClr val="000000">
                <a:alpha val="40000"/>
              </a:srgbClr>
            </a:outerShdw>
          </a:effectLst>
        </p:spPr>
      </p:pic>
      <p:pic>
        <p:nvPicPr>
          <p:cNvPr id="55" name="Google Shape;55;p5"/>
          <p:cNvPicPr preferRelativeResize="0"/>
          <p:nvPr/>
        </p:nvPicPr>
        <p:blipFill rotWithShape="1">
          <a:blip r:embed="rId2">
            <a:alphaModFix/>
          </a:blip>
          <a:srcRect/>
          <a:stretch/>
        </p:blipFill>
        <p:spPr>
          <a:xfrm rot="-5654590">
            <a:off x="99224" y="3704112"/>
            <a:ext cx="619052" cy="773816"/>
          </a:xfrm>
          <a:prstGeom prst="rect">
            <a:avLst/>
          </a:prstGeom>
          <a:noFill/>
          <a:ln>
            <a:noFill/>
          </a:ln>
          <a:effectLst>
            <a:outerShdw blurRad="50800" dist="38100" dir="2700000" algn="tl" rotWithShape="0">
              <a:srgbClr val="000000">
                <a:alpha val="40000"/>
              </a:srgbClr>
            </a:outerShdw>
          </a:effectLst>
        </p:spPr>
      </p:pic>
      <p:sp>
        <p:nvSpPr>
          <p:cNvPr id="56" name="Google Shape;56;p5"/>
          <p:cNvSpPr/>
          <p:nvPr/>
        </p:nvSpPr>
        <p:spPr>
          <a:xfrm rot="-5400000">
            <a:off x="7725365" y="3126485"/>
            <a:ext cx="5611150" cy="466329"/>
          </a:xfrm>
          <a:custGeom>
            <a:avLst/>
            <a:gdLst/>
            <a:ahLst/>
            <a:cxnLst/>
            <a:rect l="l" t="t" r="r" b="b"/>
            <a:pathLst>
              <a:path w="1164139" h="497418" extrusionOk="0">
                <a:moveTo>
                  <a:pt x="1164139" y="0"/>
                </a:moveTo>
                <a:lnTo>
                  <a:pt x="1164139" y="497418"/>
                </a:lnTo>
                <a:lnTo>
                  <a:pt x="0" y="497418"/>
                </a:lnTo>
                <a:lnTo>
                  <a:pt x="104463" y="248709"/>
                </a:lnTo>
                <a:lnTo>
                  <a:pt x="0" y="0"/>
                </a:lnTo>
                <a:close/>
              </a:path>
            </a:pathLst>
          </a:custGeom>
          <a:gradFill>
            <a:gsLst>
              <a:gs pos="0">
                <a:schemeClr val="accent2"/>
              </a:gs>
              <a:gs pos="43000">
                <a:schemeClr val="accent2"/>
              </a:gs>
              <a:gs pos="70000">
                <a:schemeClr val="accent2"/>
              </a:gs>
              <a:gs pos="83000">
                <a:srgbClr val="F5FBFB"/>
              </a:gs>
              <a:gs pos="94000">
                <a:schemeClr val="accent2"/>
              </a:gs>
              <a:gs pos="100000">
                <a:schemeClr val="accent2"/>
              </a:gs>
            </a:gsLst>
            <a:lin ang="0" scaled="0"/>
          </a:gradFill>
          <a:ln>
            <a:noFill/>
          </a:ln>
          <a:effectLst>
            <a:outerShdw blurRad="128588" dist="28575" dir="2700000" algn="tl" rotWithShape="0">
              <a:srgbClr val="000000">
                <a:alpha val="28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7" name="Google Shape;57;p5"/>
          <p:cNvPicPr preferRelativeResize="0"/>
          <p:nvPr/>
        </p:nvPicPr>
        <p:blipFill rotWithShape="1">
          <a:blip r:embed="rId2">
            <a:alphaModFix/>
          </a:blip>
          <a:srcRect/>
          <a:stretch/>
        </p:blipFill>
        <p:spPr>
          <a:xfrm rot="-1258908">
            <a:off x="10236336" y="41000"/>
            <a:ext cx="619052" cy="773816"/>
          </a:xfrm>
          <a:prstGeom prst="rect">
            <a:avLst/>
          </a:prstGeom>
          <a:noFill/>
          <a:ln>
            <a:noFill/>
          </a:ln>
          <a:effectLst>
            <a:outerShdw blurRad="50800" dist="38100" dir="2700000" algn="tl" rotWithShape="0">
              <a:srgbClr val="000000">
                <a:alpha val="40000"/>
              </a:srgbClr>
            </a:outerShdw>
          </a:effectLst>
        </p:spPr>
      </p:pic>
      <p:pic>
        <p:nvPicPr>
          <p:cNvPr id="58" name="Google Shape;58;p5" descr="A close up of a plant&#10;&#10;Description automatically generated with medium confidence"/>
          <p:cNvPicPr preferRelativeResize="0"/>
          <p:nvPr/>
        </p:nvPicPr>
        <p:blipFill rotWithShape="1">
          <a:blip r:embed="rId3">
            <a:alphaModFix/>
          </a:blip>
          <a:srcRect/>
          <a:stretch/>
        </p:blipFill>
        <p:spPr>
          <a:xfrm>
            <a:off x="8804685" y="1262256"/>
            <a:ext cx="3258130" cy="5595743"/>
          </a:xfrm>
          <a:prstGeom prst="rect">
            <a:avLst/>
          </a:prstGeom>
          <a:noFill/>
          <a:ln>
            <a:noFill/>
          </a:ln>
          <a:effectLst>
            <a:outerShdw blurRad="304800" dist="203200" dir="18900000" algn="bl" rotWithShape="0">
              <a:srgbClr val="000000">
                <a:alpha val="40000"/>
              </a:srgbClr>
            </a:outerShdw>
          </a:effectLst>
        </p:spPr>
      </p:pic>
      <p:pic>
        <p:nvPicPr>
          <p:cNvPr id="59" name="Google Shape;59;p5"/>
          <p:cNvPicPr preferRelativeResize="0"/>
          <p:nvPr/>
        </p:nvPicPr>
        <p:blipFill rotWithShape="1">
          <a:blip r:embed="rId2">
            <a:alphaModFix/>
          </a:blip>
          <a:srcRect/>
          <a:stretch/>
        </p:blipFill>
        <p:spPr>
          <a:xfrm rot="1173494" flipH="1">
            <a:off x="7724998" y="-54638"/>
            <a:ext cx="619052" cy="773816"/>
          </a:xfrm>
          <a:prstGeom prst="rect">
            <a:avLst/>
          </a:prstGeom>
          <a:noFill/>
          <a:ln>
            <a:noFill/>
          </a:ln>
          <a:effectLst>
            <a:outerShdw blurRad="50800" dist="38100" dir="2700000" algn="tl" rotWithShape="0">
              <a:srgbClr val="000000">
                <a:alpha val="40000"/>
              </a:srgbClr>
            </a:outerShdw>
          </a:effectLst>
        </p:spPr>
      </p:pic>
      <p:sp>
        <p:nvSpPr>
          <p:cNvPr id="60" name="Google Shape;60;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61"/>
        <p:cNvGrpSpPr/>
        <p:nvPr/>
      </p:nvGrpSpPr>
      <p:grpSpPr>
        <a:xfrm>
          <a:off x="0" y="0"/>
          <a:ext cx="0" cy="0"/>
          <a:chOff x="0" y="0"/>
          <a:chExt cx="0" cy="0"/>
        </a:xfrm>
      </p:grpSpPr>
      <p:sp>
        <p:nvSpPr>
          <p:cNvPr id="62" name="Google Shape;62;p6"/>
          <p:cNvSpPr/>
          <p:nvPr/>
        </p:nvSpPr>
        <p:spPr>
          <a:xfrm>
            <a:off x="4386975" y="1756775"/>
            <a:ext cx="6249000" cy="38871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3" name="Google Shape;63;p6"/>
          <p:cNvSpPr txBox="1">
            <a:spLocks noGrp="1"/>
          </p:cNvSpPr>
          <p:nvPr>
            <p:ph type="title"/>
          </p:nvPr>
        </p:nvSpPr>
        <p:spPr>
          <a:xfrm>
            <a:off x="634267" y="9650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2"/>
              </a:buClr>
              <a:buSzPts val="15000"/>
              <a:buNone/>
              <a:defRPr sz="15000">
                <a:solidFill>
                  <a:schemeClr val="dk2"/>
                </a:solidFill>
              </a:defRPr>
            </a:lvl1pPr>
            <a:lvl2pPr lvl="1" algn="r" rtl="0">
              <a:spcBef>
                <a:spcPts val="0"/>
              </a:spcBef>
              <a:spcAft>
                <a:spcPts val="0"/>
              </a:spcAft>
              <a:buClr>
                <a:schemeClr val="dk2"/>
              </a:buClr>
              <a:buSzPts val="15000"/>
              <a:buNone/>
              <a:defRPr sz="15000">
                <a:solidFill>
                  <a:schemeClr val="dk2"/>
                </a:solidFill>
              </a:defRPr>
            </a:lvl2pPr>
            <a:lvl3pPr lvl="2" algn="r" rtl="0">
              <a:spcBef>
                <a:spcPts val="0"/>
              </a:spcBef>
              <a:spcAft>
                <a:spcPts val="0"/>
              </a:spcAft>
              <a:buClr>
                <a:schemeClr val="dk2"/>
              </a:buClr>
              <a:buSzPts val="15000"/>
              <a:buNone/>
              <a:defRPr sz="15000">
                <a:solidFill>
                  <a:schemeClr val="dk2"/>
                </a:solidFill>
              </a:defRPr>
            </a:lvl3pPr>
            <a:lvl4pPr lvl="3" algn="r" rtl="0">
              <a:spcBef>
                <a:spcPts val="0"/>
              </a:spcBef>
              <a:spcAft>
                <a:spcPts val="0"/>
              </a:spcAft>
              <a:buClr>
                <a:schemeClr val="dk2"/>
              </a:buClr>
              <a:buSzPts val="15000"/>
              <a:buNone/>
              <a:defRPr sz="15000">
                <a:solidFill>
                  <a:schemeClr val="dk2"/>
                </a:solidFill>
              </a:defRPr>
            </a:lvl4pPr>
            <a:lvl5pPr lvl="4" algn="r" rtl="0">
              <a:spcBef>
                <a:spcPts val="0"/>
              </a:spcBef>
              <a:spcAft>
                <a:spcPts val="0"/>
              </a:spcAft>
              <a:buClr>
                <a:schemeClr val="dk2"/>
              </a:buClr>
              <a:buSzPts val="15000"/>
              <a:buNone/>
              <a:defRPr sz="15000">
                <a:solidFill>
                  <a:schemeClr val="dk2"/>
                </a:solidFill>
              </a:defRPr>
            </a:lvl5pPr>
            <a:lvl6pPr lvl="5" algn="r" rtl="0">
              <a:spcBef>
                <a:spcPts val="0"/>
              </a:spcBef>
              <a:spcAft>
                <a:spcPts val="0"/>
              </a:spcAft>
              <a:buClr>
                <a:schemeClr val="dk2"/>
              </a:buClr>
              <a:buSzPts val="15000"/>
              <a:buNone/>
              <a:defRPr sz="15000">
                <a:solidFill>
                  <a:schemeClr val="dk2"/>
                </a:solidFill>
              </a:defRPr>
            </a:lvl6pPr>
            <a:lvl7pPr lvl="6" algn="r" rtl="0">
              <a:spcBef>
                <a:spcPts val="0"/>
              </a:spcBef>
              <a:spcAft>
                <a:spcPts val="0"/>
              </a:spcAft>
              <a:buClr>
                <a:schemeClr val="dk2"/>
              </a:buClr>
              <a:buSzPts val="15000"/>
              <a:buNone/>
              <a:defRPr sz="15000">
                <a:solidFill>
                  <a:schemeClr val="dk2"/>
                </a:solidFill>
              </a:defRPr>
            </a:lvl7pPr>
            <a:lvl8pPr lvl="7" algn="r" rtl="0">
              <a:spcBef>
                <a:spcPts val="0"/>
              </a:spcBef>
              <a:spcAft>
                <a:spcPts val="0"/>
              </a:spcAft>
              <a:buClr>
                <a:schemeClr val="dk2"/>
              </a:buClr>
              <a:buSzPts val="15000"/>
              <a:buNone/>
              <a:defRPr sz="15000">
                <a:solidFill>
                  <a:schemeClr val="dk2"/>
                </a:solidFill>
              </a:defRPr>
            </a:lvl8pPr>
            <a:lvl9pPr lvl="8" algn="r" rtl="0">
              <a:spcBef>
                <a:spcPts val="0"/>
              </a:spcBef>
              <a:spcAft>
                <a:spcPts val="0"/>
              </a:spcAft>
              <a:buClr>
                <a:schemeClr val="dk2"/>
              </a:buClr>
              <a:buSzPts val="15000"/>
              <a:buNone/>
              <a:defRPr sz="15000">
                <a:solidFill>
                  <a:schemeClr val="dk2"/>
                </a:solidFill>
              </a:defRPr>
            </a:lvl9pPr>
          </a:lstStyle>
          <a:p>
            <a:endParaRPr/>
          </a:p>
        </p:txBody>
      </p:sp>
      <p:sp>
        <p:nvSpPr>
          <p:cNvPr id="64" name="Google Shape;64;p6"/>
          <p:cNvSpPr txBox="1">
            <a:spLocks noGrp="1"/>
          </p:cNvSpPr>
          <p:nvPr>
            <p:ph type="body" idx="1"/>
          </p:nvPr>
        </p:nvSpPr>
        <p:spPr>
          <a:xfrm>
            <a:off x="4463175" y="3041825"/>
            <a:ext cx="6066000" cy="20751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65" name="Google Shape;65;p6"/>
          <p:cNvSpPr txBox="1">
            <a:spLocks noGrp="1"/>
          </p:cNvSpPr>
          <p:nvPr>
            <p:ph type="title" idx="2"/>
          </p:nvPr>
        </p:nvSpPr>
        <p:spPr>
          <a:xfrm>
            <a:off x="4463175" y="2117375"/>
            <a:ext cx="6066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6" name="Google Shape;66;p6"/>
          <p:cNvGrpSpPr/>
          <p:nvPr/>
        </p:nvGrpSpPr>
        <p:grpSpPr>
          <a:xfrm>
            <a:off x="671847" y="1629945"/>
            <a:ext cx="3653707" cy="3653707"/>
            <a:chOff x="3023938" y="2150875"/>
            <a:chExt cx="1922700" cy="1922700"/>
          </a:xfrm>
        </p:grpSpPr>
        <p:sp>
          <p:nvSpPr>
            <p:cNvPr id="67" name="Google Shape;67;p6"/>
            <p:cNvSpPr/>
            <p:nvPr/>
          </p:nvSpPr>
          <p:spPr>
            <a:xfrm>
              <a:off x="3023938" y="2150875"/>
              <a:ext cx="1922700" cy="1922700"/>
            </a:xfrm>
            <a:prstGeom prst="ellipse">
              <a:avLst/>
            </a:prstGeom>
            <a:solidFill>
              <a:schemeClr val="accent3"/>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68" name="Google Shape;68;p6" descr="A picture containing drawing&#10;&#10;Description automatically generated"/>
            <p:cNvPicPr preferRelativeResize="0"/>
            <p:nvPr/>
          </p:nvPicPr>
          <p:blipFill rotWithShape="1">
            <a:blip r:embed="rId2">
              <a:alphaModFix amt="14000"/>
            </a:blip>
            <a:srcRect r="41138" b="58781"/>
            <a:stretch/>
          </p:blipFill>
          <p:spPr>
            <a:xfrm>
              <a:off x="3114088" y="2264125"/>
              <a:ext cx="1742400" cy="1696200"/>
            </a:xfrm>
            <a:prstGeom prst="ellipse">
              <a:avLst/>
            </a:prstGeom>
            <a:noFill/>
            <a:ln>
              <a:noFill/>
            </a:ln>
          </p:spPr>
        </p:pic>
      </p:grpSp>
      <p:pic>
        <p:nvPicPr>
          <p:cNvPr id="69" name="Google Shape;69;p6"/>
          <p:cNvPicPr preferRelativeResize="0"/>
          <p:nvPr/>
        </p:nvPicPr>
        <p:blipFill rotWithShape="1">
          <a:blip r:embed="rId3">
            <a:alphaModFix/>
          </a:blip>
          <a:srcRect/>
          <a:stretch/>
        </p:blipFill>
        <p:spPr>
          <a:xfrm rot="2943995" flipH="1">
            <a:off x="3124149" y="1304125"/>
            <a:ext cx="619052" cy="773816"/>
          </a:xfrm>
          <a:prstGeom prst="rect">
            <a:avLst/>
          </a:prstGeom>
          <a:noFill/>
          <a:ln>
            <a:noFill/>
          </a:ln>
          <a:effectLst>
            <a:outerShdw blurRad="50800" dist="38100" dir="2700000" algn="tl" rotWithShape="0">
              <a:srgbClr val="000000">
                <a:alpha val="40000"/>
              </a:srgbClr>
            </a:outerShdw>
          </a:effectLst>
        </p:spPr>
      </p:pic>
      <p:pic>
        <p:nvPicPr>
          <p:cNvPr id="70" name="Google Shape;70;p6"/>
          <p:cNvPicPr preferRelativeResize="0"/>
          <p:nvPr/>
        </p:nvPicPr>
        <p:blipFill rotWithShape="1">
          <a:blip r:embed="rId3">
            <a:alphaModFix/>
          </a:blip>
          <a:srcRect/>
          <a:stretch/>
        </p:blipFill>
        <p:spPr>
          <a:xfrm rot="-1173494">
            <a:off x="7693123" y="1304124"/>
            <a:ext cx="619052" cy="773816"/>
          </a:xfrm>
          <a:prstGeom prst="rect">
            <a:avLst/>
          </a:prstGeom>
          <a:noFill/>
          <a:ln>
            <a:noFill/>
          </a:ln>
          <a:effectLst>
            <a:outerShdw blurRad="50800" dist="38100" dir="2700000" algn="tl" rotWithShape="0">
              <a:srgbClr val="000000">
                <a:alpha val="40000"/>
              </a:srgbClr>
            </a:outerShdw>
          </a:effectLst>
        </p:spPr>
      </p:pic>
      <p:pic>
        <p:nvPicPr>
          <p:cNvPr id="71" name="Google Shape;71;p6" descr="A close up of a plant&#10;&#10;Description automatically generated with medium confidence"/>
          <p:cNvPicPr preferRelativeResize="0"/>
          <p:nvPr/>
        </p:nvPicPr>
        <p:blipFill rotWithShape="1">
          <a:blip r:embed="rId4">
            <a:alphaModFix/>
          </a:blip>
          <a:srcRect/>
          <a:stretch/>
        </p:blipFill>
        <p:spPr>
          <a:xfrm>
            <a:off x="8804685" y="1262256"/>
            <a:ext cx="3258130" cy="5595743"/>
          </a:xfrm>
          <a:prstGeom prst="rect">
            <a:avLst/>
          </a:prstGeom>
          <a:noFill/>
          <a:ln>
            <a:noFill/>
          </a:ln>
          <a:effectLst>
            <a:outerShdw blurRad="304800" dist="203200" dir="18900000" algn="bl" rotWithShape="0">
              <a:srgbClr val="000000">
                <a:alpha val="40000"/>
              </a:srgbClr>
            </a:outerShdw>
          </a:effectLst>
        </p:spPr>
      </p:pic>
      <p:sp>
        <p:nvSpPr>
          <p:cNvPr id="72" name="Google Shape;72;p6"/>
          <p:cNvSpPr/>
          <p:nvPr/>
        </p:nvSpPr>
        <p:spPr>
          <a:xfrm rot="5400000">
            <a:off x="-1922875" y="3125475"/>
            <a:ext cx="5799900" cy="498900"/>
          </a:xfrm>
          <a:prstGeom prst="homePlate">
            <a:avLst>
              <a:gd name="adj" fmla="val 50000"/>
            </a:avLst>
          </a:prstGeom>
          <a:gradFill>
            <a:gsLst>
              <a:gs pos="0">
                <a:schemeClr val="accent6"/>
              </a:gs>
              <a:gs pos="43000">
                <a:schemeClr val="accent6"/>
              </a:gs>
              <a:gs pos="70000">
                <a:schemeClr val="accent6"/>
              </a:gs>
              <a:gs pos="83000">
                <a:srgbClr val="F5FBFB"/>
              </a:gs>
              <a:gs pos="94000">
                <a:schemeClr val="accent6"/>
              </a:gs>
              <a:gs pos="100000">
                <a:schemeClr val="accent6"/>
              </a:gs>
            </a:gsLst>
            <a:lin ang="10800025" scaled="0"/>
          </a:gradFill>
          <a:ln>
            <a:noFill/>
          </a:ln>
          <a:effectLst>
            <a:outerShdw blurRad="128588" dist="28575" dir="2700000" algn="tl" rotWithShape="0">
              <a:srgbClr val="000000">
                <a:alpha val="28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latin typeface="Calibri"/>
              <a:ea typeface="Calibri"/>
              <a:cs typeface="Calibri"/>
              <a:sym typeface="Calibri"/>
            </a:endParaRPr>
          </a:p>
        </p:txBody>
      </p:sp>
      <p:pic>
        <p:nvPicPr>
          <p:cNvPr id="73" name="Google Shape;73;p6"/>
          <p:cNvPicPr preferRelativeResize="0"/>
          <p:nvPr/>
        </p:nvPicPr>
        <p:blipFill rotWithShape="1">
          <a:blip r:embed="rId3">
            <a:alphaModFix/>
          </a:blip>
          <a:srcRect/>
          <a:stretch/>
        </p:blipFill>
        <p:spPr>
          <a:xfrm rot="-1258908">
            <a:off x="680436" y="-41600"/>
            <a:ext cx="619052" cy="773816"/>
          </a:xfrm>
          <a:prstGeom prst="rect">
            <a:avLst/>
          </a:prstGeom>
          <a:noFill/>
          <a:ln>
            <a:noFill/>
          </a:ln>
          <a:effectLst>
            <a:outerShdw blurRad="50800" dist="38100" dir="2700000" algn="tl" rotWithShape="0">
              <a:srgbClr val="000000">
                <a:alpha val="40000"/>
              </a:srgbClr>
            </a:outerShdw>
          </a:effectLst>
        </p:spPr>
      </p:pic>
      <p:sp>
        <p:nvSpPr>
          <p:cNvPr id="74" name="Google Shape;74;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75"/>
        <p:cNvGrpSpPr/>
        <p:nvPr/>
      </p:nvGrpSpPr>
      <p:grpSpPr>
        <a:xfrm>
          <a:off x="0" y="0"/>
          <a:ext cx="0" cy="0"/>
          <a:chOff x="0" y="0"/>
          <a:chExt cx="0" cy="0"/>
        </a:xfrm>
      </p:grpSpPr>
      <p:sp>
        <p:nvSpPr>
          <p:cNvPr id="76" name="Google Shape;76;p7"/>
          <p:cNvSpPr/>
          <p:nvPr/>
        </p:nvSpPr>
        <p:spPr>
          <a:xfrm rot="-215">
            <a:off x="1559150" y="505025"/>
            <a:ext cx="4797600" cy="55026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sp>
        <p:nvSpPr>
          <p:cNvPr id="77" name="Google Shape;77;p7"/>
          <p:cNvSpPr/>
          <p:nvPr/>
        </p:nvSpPr>
        <p:spPr>
          <a:xfrm rot="-215">
            <a:off x="6515049" y="505025"/>
            <a:ext cx="4797600" cy="5502600"/>
          </a:xfrm>
          <a:prstGeom prst="rect">
            <a:avLst/>
          </a:prstGeom>
          <a:solidFill>
            <a:schemeClr val="accent3"/>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sp>
        <p:nvSpPr>
          <p:cNvPr id="78" name="Google Shape;78;p7"/>
          <p:cNvSpPr txBox="1">
            <a:spLocks noGrp="1"/>
          </p:cNvSpPr>
          <p:nvPr>
            <p:ph type="subTitle" idx="1"/>
          </p:nvPr>
        </p:nvSpPr>
        <p:spPr>
          <a:xfrm>
            <a:off x="1816860" y="1813775"/>
            <a:ext cx="4260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79" name="Google Shape;79;p7"/>
          <p:cNvSpPr txBox="1">
            <a:spLocks noGrp="1"/>
          </p:cNvSpPr>
          <p:nvPr>
            <p:ph type="subTitle" idx="2"/>
          </p:nvPr>
        </p:nvSpPr>
        <p:spPr>
          <a:xfrm>
            <a:off x="6798583" y="1813775"/>
            <a:ext cx="42606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80" name="Google Shape;80;p7"/>
          <p:cNvSpPr txBox="1">
            <a:spLocks noGrp="1"/>
          </p:cNvSpPr>
          <p:nvPr>
            <p:ph type="title"/>
          </p:nvPr>
        </p:nvSpPr>
        <p:spPr>
          <a:xfrm>
            <a:off x="1888950" y="836300"/>
            <a:ext cx="4260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81" name="Google Shape;81;p7"/>
          <p:cNvSpPr txBox="1">
            <a:spLocks noGrp="1"/>
          </p:cNvSpPr>
          <p:nvPr>
            <p:ph type="body" idx="3"/>
          </p:nvPr>
        </p:nvSpPr>
        <p:spPr>
          <a:xfrm>
            <a:off x="1816850" y="2749187"/>
            <a:ext cx="4260600" cy="26904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82" name="Google Shape;82;p7"/>
          <p:cNvSpPr txBox="1">
            <a:spLocks noGrp="1"/>
          </p:cNvSpPr>
          <p:nvPr>
            <p:ph type="body" idx="4"/>
          </p:nvPr>
        </p:nvSpPr>
        <p:spPr>
          <a:xfrm>
            <a:off x="6798575" y="2739050"/>
            <a:ext cx="4260900" cy="26904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pic>
        <p:nvPicPr>
          <p:cNvPr id="83" name="Google Shape;83;p7" descr="A close up of a plant&#10;&#10;Description automatically generated with medium confidence"/>
          <p:cNvPicPr preferRelativeResize="0"/>
          <p:nvPr/>
        </p:nvPicPr>
        <p:blipFill rotWithShape="1">
          <a:blip r:embed="rId2">
            <a:alphaModFix/>
          </a:blip>
          <a:srcRect l="44806"/>
          <a:stretch/>
        </p:blipFill>
        <p:spPr>
          <a:xfrm>
            <a:off x="1" y="1262250"/>
            <a:ext cx="1798250" cy="5595749"/>
          </a:xfrm>
          <a:prstGeom prst="rect">
            <a:avLst/>
          </a:prstGeom>
          <a:noFill/>
          <a:ln>
            <a:noFill/>
          </a:ln>
          <a:effectLst>
            <a:outerShdw blurRad="304800" dist="203200" dir="18900000" algn="bl" rotWithShape="0">
              <a:srgbClr val="000000">
                <a:alpha val="40000"/>
              </a:srgbClr>
            </a:outerShdw>
          </a:effectLst>
        </p:spPr>
      </p:pic>
      <p:pic>
        <p:nvPicPr>
          <p:cNvPr id="84" name="Google Shape;84;p7"/>
          <p:cNvPicPr preferRelativeResize="0"/>
          <p:nvPr/>
        </p:nvPicPr>
        <p:blipFill rotWithShape="1">
          <a:blip r:embed="rId3">
            <a:alphaModFix/>
          </a:blip>
          <a:srcRect/>
          <a:stretch/>
        </p:blipFill>
        <p:spPr>
          <a:xfrm rot="-1173494">
            <a:off x="3709873" y="5099"/>
            <a:ext cx="619052" cy="773816"/>
          </a:xfrm>
          <a:prstGeom prst="rect">
            <a:avLst/>
          </a:prstGeom>
          <a:noFill/>
          <a:ln>
            <a:noFill/>
          </a:ln>
          <a:effectLst>
            <a:outerShdw blurRad="50800" dist="38100" dir="2700000" algn="tl" rotWithShape="0">
              <a:srgbClr val="000000">
                <a:alpha val="40000"/>
              </a:srgbClr>
            </a:outerShdw>
          </a:effectLst>
        </p:spPr>
      </p:pic>
      <p:pic>
        <p:nvPicPr>
          <p:cNvPr id="85" name="Google Shape;85;p7"/>
          <p:cNvPicPr preferRelativeResize="0"/>
          <p:nvPr/>
        </p:nvPicPr>
        <p:blipFill rotWithShape="1">
          <a:blip r:embed="rId3">
            <a:alphaModFix/>
          </a:blip>
          <a:srcRect/>
          <a:stretch/>
        </p:blipFill>
        <p:spPr>
          <a:xfrm rot="-1173494">
            <a:off x="8619498" y="5099"/>
            <a:ext cx="619052" cy="773816"/>
          </a:xfrm>
          <a:prstGeom prst="rect">
            <a:avLst/>
          </a:prstGeom>
          <a:noFill/>
          <a:ln>
            <a:noFill/>
          </a:ln>
          <a:effectLst>
            <a:outerShdw blurRad="50800" dist="38100" dir="2700000" algn="tl" rotWithShape="0">
              <a:srgbClr val="000000">
                <a:alpha val="40000"/>
              </a:srgbClr>
            </a:outerShdw>
          </a:effectLst>
        </p:spPr>
      </p:pic>
      <p:sp>
        <p:nvSpPr>
          <p:cNvPr id="86" name="Google Shape;86;p7"/>
          <p:cNvSpPr txBox="1"/>
          <p:nvPr/>
        </p:nvSpPr>
        <p:spPr>
          <a:xfrm rot="-5400000" flipH="1">
            <a:off x="11215350" y="58719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87"/>
        <p:cNvGrpSpPr/>
        <p:nvPr/>
      </p:nvGrpSpPr>
      <p:grpSpPr>
        <a:xfrm>
          <a:off x="0" y="0"/>
          <a:ext cx="0" cy="0"/>
          <a:chOff x="0" y="0"/>
          <a:chExt cx="0" cy="0"/>
        </a:xfrm>
      </p:grpSpPr>
      <p:grpSp>
        <p:nvGrpSpPr>
          <p:cNvPr id="88" name="Google Shape;88;p8"/>
          <p:cNvGrpSpPr/>
          <p:nvPr/>
        </p:nvGrpSpPr>
        <p:grpSpPr>
          <a:xfrm>
            <a:off x="8663856" y="3415723"/>
            <a:ext cx="2086500" cy="2529300"/>
            <a:chOff x="6046706" y="1588973"/>
            <a:chExt cx="2086500" cy="2529300"/>
          </a:xfrm>
        </p:grpSpPr>
        <p:sp>
          <p:nvSpPr>
            <p:cNvPr id="89" name="Google Shape;89;p8"/>
            <p:cNvSpPr/>
            <p:nvPr/>
          </p:nvSpPr>
          <p:spPr>
            <a:xfrm>
              <a:off x="6046706" y="1588973"/>
              <a:ext cx="2086500" cy="252930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0" name="Google Shape;90;p8"/>
            <p:cNvSpPr/>
            <p:nvPr/>
          </p:nvSpPr>
          <p:spPr>
            <a:xfrm>
              <a:off x="6186039" y="1737865"/>
              <a:ext cx="1807800" cy="1650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pic>
        <p:nvPicPr>
          <p:cNvPr id="91" name="Google Shape;91;p8"/>
          <p:cNvPicPr preferRelativeResize="0"/>
          <p:nvPr/>
        </p:nvPicPr>
        <p:blipFill rotWithShape="1">
          <a:blip r:embed="rId2">
            <a:alphaModFix/>
          </a:blip>
          <a:srcRect/>
          <a:stretch/>
        </p:blipFill>
        <p:spPr>
          <a:xfrm rot="-1258908">
            <a:off x="9473398" y="2938588"/>
            <a:ext cx="619052" cy="773816"/>
          </a:xfrm>
          <a:prstGeom prst="rect">
            <a:avLst/>
          </a:prstGeom>
          <a:noFill/>
          <a:ln>
            <a:noFill/>
          </a:ln>
          <a:effectLst>
            <a:outerShdw blurRad="50800" dist="38100" dir="2700000" algn="tl" rotWithShape="0">
              <a:srgbClr val="000000">
                <a:alpha val="40000"/>
              </a:srgbClr>
            </a:outerShdw>
          </a:effectLst>
        </p:spPr>
      </p:pic>
      <p:grpSp>
        <p:nvGrpSpPr>
          <p:cNvPr id="92" name="Google Shape;92;p8"/>
          <p:cNvGrpSpPr/>
          <p:nvPr/>
        </p:nvGrpSpPr>
        <p:grpSpPr>
          <a:xfrm>
            <a:off x="8527512" y="368531"/>
            <a:ext cx="2358900" cy="2748900"/>
            <a:chOff x="5910362" y="1479206"/>
            <a:chExt cx="2358900" cy="2748900"/>
          </a:xfrm>
        </p:grpSpPr>
        <p:sp>
          <p:nvSpPr>
            <p:cNvPr id="93" name="Google Shape;93;p8"/>
            <p:cNvSpPr/>
            <p:nvPr/>
          </p:nvSpPr>
          <p:spPr>
            <a:xfrm rot="389364">
              <a:off x="6046628" y="1589001"/>
              <a:ext cx="2086368" cy="252931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4" name="Google Shape;94;p8"/>
            <p:cNvSpPr/>
            <p:nvPr/>
          </p:nvSpPr>
          <p:spPr>
            <a:xfrm rot="389358">
              <a:off x="6218941" y="1739762"/>
              <a:ext cx="1807682" cy="165034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sp>
        <p:nvSpPr>
          <p:cNvPr id="95" name="Google Shape;95;p8"/>
          <p:cNvSpPr/>
          <p:nvPr/>
        </p:nvSpPr>
        <p:spPr>
          <a:xfrm>
            <a:off x="474300" y="523800"/>
            <a:ext cx="7515000" cy="51306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800"/>
              <a:buNone/>
            </a:pPr>
            <a:endParaRPr sz="1800">
              <a:latin typeface="Calibri"/>
              <a:ea typeface="Calibri"/>
              <a:cs typeface="Calibri"/>
              <a:sym typeface="Calibri"/>
            </a:endParaRPr>
          </a:p>
        </p:txBody>
      </p:sp>
      <p:pic>
        <p:nvPicPr>
          <p:cNvPr id="96" name="Google Shape;96;p8"/>
          <p:cNvPicPr preferRelativeResize="0"/>
          <p:nvPr/>
        </p:nvPicPr>
        <p:blipFill rotWithShape="1">
          <a:blip r:embed="rId3">
            <a:alphaModFix/>
          </a:blip>
          <a:srcRect t="4269" b="1069"/>
          <a:stretch/>
        </p:blipFill>
        <p:spPr>
          <a:xfrm rot="5400000">
            <a:off x="1684147" y="-353958"/>
            <a:ext cx="5096520" cy="6863846"/>
          </a:xfrm>
          <a:prstGeom prst="rect">
            <a:avLst/>
          </a:prstGeom>
          <a:noFill/>
          <a:ln>
            <a:noFill/>
          </a:ln>
        </p:spPr>
      </p:pic>
      <p:sp>
        <p:nvSpPr>
          <p:cNvPr id="97" name="Google Shape;97;p8"/>
          <p:cNvSpPr txBox="1">
            <a:spLocks noGrp="1"/>
          </p:cNvSpPr>
          <p:nvPr>
            <p:ph type="subTitle" idx="1"/>
          </p:nvPr>
        </p:nvSpPr>
        <p:spPr>
          <a:xfrm>
            <a:off x="762892" y="2024175"/>
            <a:ext cx="6266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8" name="Google Shape;98;p8"/>
          <p:cNvSpPr txBox="1">
            <a:spLocks noGrp="1"/>
          </p:cNvSpPr>
          <p:nvPr>
            <p:ph type="title"/>
          </p:nvPr>
        </p:nvSpPr>
        <p:spPr>
          <a:xfrm>
            <a:off x="720400" y="974375"/>
            <a:ext cx="6266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 name="Google Shape;99;p8"/>
          <p:cNvSpPr txBox="1">
            <a:spLocks noGrp="1"/>
          </p:cNvSpPr>
          <p:nvPr>
            <p:ph type="body" idx="2"/>
          </p:nvPr>
        </p:nvSpPr>
        <p:spPr>
          <a:xfrm>
            <a:off x="762900" y="2684350"/>
            <a:ext cx="6266700" cy="2770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sz="1800"/>
            </a:lvl1pPr>
            <a:lvl2pPr marL="914400" lvl="1" indent="-342900">
              <a:spcBef>
                <a:spcPts val="2100"/>
              </a:spcBef>
              <a:spcAft>
                <a:spcPts val="0"/>
              </a:spcAft>
              <a:buSzPts val="1800"/>
              <a:buChar char="○"/>
              <a:defRPr sz="1800"/>
            </a:lvl2pPr>
            <a:lvl3pPr marL="1371600" lvl="2" indent="-342900">
              <a:spcBef>
                <a:spcPts val="2100"/>
              </a:spcBef>
              <a:spcAft>
                <a:spcPts val="0"/>
              </a:spcAft>
              <a:buSzPts val="1800"/>
              <a:buChar char="■"/>
              <a:defRPr sz="1800"/>
            </a:lvl3pPr>
            <a:lvl4pPr marL="1828800" lvl="3" indent="-342900">
              <a:spcBef>
                <a:spcPts val="2100"/>
              </a:spcBef>
              <a:spcAft>
                <a:spcPts val="0"/>
              </a:spcAft>
              <a:buSzPts val="1800"/>
              <a:buChar char="●"/>
              <a:defRPr sz="1800"/>
            </a:lvl4pPr>
            <a:lvl5pPr marL="2286000" lvl="4" indent="-342900">
              <a:spcBef>
                <a:spcPts val="2100"/>
              </a:spcBef>
              <a:spcAft>
                <a:spcPts val="0"/>
              </a:spcAft>
              <a:buSzPts val="1800"/>
              <a:buChar char="○"/>
              <a:defRPr sz="1800"/>
            </a:lvl5pPr>
            <a:lvl6pPr marL="2743200" lvl="5" indent="-342900">
              <a:spcBef>
                <a:spcPts val="2100"/>
              </a:spcBef>
              <a:spcAft>
                <a:spcPts val="0"/>
              </a:spcAft>
              <a:buSzPts val="1800"/>
              <a:buChar char="■"/>
              <a:defRPr sz="1800"/>
            </a:lvl6pPr>
            <a:lvl7pPr marL="3200400" lvl="6" indent="-342900">
              <a:spcBef>
                <a:spcPts val="2100"/>
              </a:spcBef>
              <a:spcAft>
                <a:spcPts val="0"/>
              </a:spcAft>
              <a:buSzPts val="1800"/>
              <a:buChar char="●"/>
              <a:defRPr sz="1800"/>
            </a:lvl7pPr>
            <a:lvl8pPr marL="3657600" lvl="7" indent="-342900">
              <a:spcBef>
                <a:spcPts val="2100"/>
              </a:spcBef>
              <a:spcAft>
                <a:spcPts val="0"/>
              </a:spcAft>
              <a:buSzPts val="1800"/>
              <a:buChar char="○"/>
              <a:defRPr sz="1800"/>
            </a:lvl8pPr>
            <a:lvl9pPr marL="4114800" lvl="8" indent="-342900">
              <a:spcBef>
                <a:spcPts val="2100"/>
              </a:spcBef>
              <a:spcAft>
                <a:spcPts val="2100"/>
              </a:spcAft>
              <a:buSzPts val="1800"/>
              <a:buChar char="■"/>
              <a:defRPr sz="1800"/>
            </a:lvl9pPr>
          </a:lstStyle>
          <a:p>
            <a:endParaRPr/>
          </a:p>
        </p:txBody>
      </p:sp>
      <p:pic>
        <p:nvPicPr>
          <p:cNvPr id="100" name="Google Shape;100;p8"/>
          <p:cNvPicPr preferRelativeResize="0"/>
          <p:nvPr/>
        </p:nvPicPr>
        <p:blipFill rotWithShape="1">
          <a:blip r:embed="rId2">
            <a:alphaModFix/>
          </a:blip>
          <a:srcRect/>
          <a:stretch/>
        </p:blipFill>
        <p:spPr>
          <a:xfrm rot="-1258908">
            <a:off x="880911" y="8975"/>
            <a:ext cx="619052" cy="773816"/>
          </a:xfrm>
          <a:prstGeom prst="rect">
            <a:avLst/>
          </a:prstGeom>
          <a:noFill/>
          <a:ln>
            <a:noFill/>
          </a:ln>
          <a:effectLst>
            <a:outerShdw blurRad="50800" dist="38100" dir="2700000" algn="tl" rotWithShape="0">
              <a:srgbClr val="000000">
                <a:alpha val="40000"/>
              </a:srgbClr>
            </a:outerShdw>
          </a:effectLst>
        </p:spPr>
      </p:pic>
      <p:pic>
        <p:nvPicPr>
          <p:cNvPr id="101" name="Google Shape;101;p8"/>
          <p:cNvPicPr preferRelativeResize="0"/>
          <p:nvPr/>
        </p:nvPicPr>
        <p:blipFill rotWithShape="1">
          <a:blip r:embed="rId2">
            <a:alphaModFix/>
          </a:blip>
          <a:srcRect/>
          <a:stretch/>
        </p:blipFill>
        <p:spPr>
          <a:xfrm rot="-1258908">
            <a:off x="9473398" y="8975"/>
            <a:ext cx="619052" cy="773816"/>
          </a:xfrm>
          <a:prstGeom prst="rect">
            <a:avLst/>
          </a:prstGeom>
          <a:noFill/>
          <a:ln>
            <a:noFill/>
          </a:ln>
          <a:effectLst>
            <a:outerShdw blurRad="50800" dist="38100" dir="2700000" algn="tl" rotWithShape="0">
              <a:srgbClr val="000000">
                <a:alpha val="40000"/>
              </a:srgbClr>
            </a:outerShdw>
          </a:effectLst>
        </p:spPr>
      </p:pic>
      <p:pic>
        <p:nvPicPr>
          <p:cNvPr id="102" name="Google Shape;102;p8" descr="A close up of a plant&#10;&#10;Description automatically generated with medium confidence"/>
          <p:cNvPicPr preferRelativeResize="0"/>
          <p:nvPr/>
        </p:nvPicPr>
        <p:blipFill rotWithShape="1">
          <a:blip r:embed="rId4">
            <a:alphaModFix/>
          </a:blip>
          <a:srcRect l="24676"/>
          <a:stretch/>
        </p:blipFill>
        <p:spPr>
          <a:xfrm flipH="1">
            <a:off x="9737827" y="1262250"/>
            <a:ext cx="2454175" cy="5595749"/>
          </a:xfrm>
          <a:prstGeom prst="rect">
            <a:avLst/>
          </a:prstGeom>
          <a:noFill/>
          <a:ln>
            <a:noFill/>
          </a:ln>
          <a:effectLst>
            <a:outerShdw blurRad="304800" dist="203200" dir="18900000" algn="bl" rotWithShape="0">
              <a:srgbClr val="000000">
                <a:alpha val="40000"/>
              </a:srgbClr>
            </a:outerShdw>
          </a:effectLst>
        </p:spPr>
      </p:pic>
      <p:pic>
        <p:nvPicPr>
          <p:cNvPr id="103" name="Google Shape;103;p8"/>
          <p:cNvPicPr preferRelativeResize="0"/>
          <p:nvPr/>
        </p:nvPicPr>
        <p:blipFill rotWithShape="1">
          <a:blip r:embed="rId2">
            <a:alphaModFix/>
          </a:blip>
          <a:srcRect/>
          <a:stretch/>
        </p:blipFill>
        <p:spPr>
          <a:xfrm rot="-1258908">
            <a:off x="6708286" y="8975"/>
            <a:ext cx="619052" cy="773816"/>
          </a:xfrm>
          <a:prstGeom prst="rect">
            <a:avLst/>
          </a:prstGeom>
          <a:noFill/>
          <a:ln>
            <a:noFill/>
          </a:ln>
          <a:effectLst>
            <a:outerShdw blurRad="50800" dist="38100" dir="2700000" algn="tl" rotWithShape="0">
              <a:srgbClr val="000000">
                <a:alpha val="40000"/>
              </a:srgbClr>
            </a:outerShdw>
          </a:effectLst>
        </p:spPr>
      </p:pic>
      <p:sp>
        <p:nvSpPr>
          <p:cNvPr id="104" name="Google Shape;104;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28"/>
        <p:cNvGrpSpPr/>
        <p:nvPr/>
      </p:nvGrpSpPr>
      <p:grpSpPr>
        <a:xfrm>
          <a:off x="0" y="0"/>
          <a:ext cx="0" cy="0"/>
          <a:chOff x="0" y="0"/>
          <a:chExt cx="0" cy="0"/>
        </a:xfrm>
      </p:grpSpPr>
      <p:grpSp>
        <p:nvGrpSpPr>
          <p:cNvPr id="129" name="Google Shape;129;p11"/>
          <p:cNvGrpSpPr/>
          <p:nvPr/>
        </p:nvGrpSpPr>
        <p:grpSpPr>
          <a:xfrm rot="-269459">
            <a:off x="9101309" y="3582284"/>
            <a:ext cx="2358830" cy="2748818"/>
            <a:chOff x="5910362" y="1479206"/>
            <a:chExt cx="2358900" cy="2748900"/>
          </a:xfrm>
        </p:grpSpPr>
        <p:sp>
          <p:nvSpPr>
            <p:cNvPr id="130" name="Google Shape;130;p11"/>
            <p:cNvSpPr/>
            <p:nvPr/>
          </p:nvSpPr>
          <p:spPr>
            <a:xfrm rot="389364">
              <a:off x="6046628" y="1589001"/>
              <a:ext cx="2086368" cy="252931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1" name="Google Shape;131;p11"/>
            <p:cNvSpPr/>
            <p:nvPr/>
          </p:nvSpPr>
          <p:spPr>
            <a:xfrm rot="389358">
              <a:off x="6218941" y="1739762"/>
              <a:ext cx="1807682" cy="1650349"/>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grpSp>
        <p:nvGrpSpPr>
          <p:cNvPr id="132" name="Google Shape;132;p11"/>
          <p:cNvGrpSpPr/>
          <p:nvPr/>
        </p:nvGrpSpPr>
        <p:grpSpPr>
          <a:xfrm rot="-599164">
            <a:off x="8984871" y="637902"/>
            <a:ext cx="2358780" cy="2748761"/>
            <a:chOff x="5910362" y="1479206"/>
            <a:chExt cx="2358900" cy="2748900"/>
          </a:xfrm>
        </p:grpSpPr>
        <p:sp>
          <p:nvSpPr>
            <p:cNvPr id="133" name="Google Shape;133;p11"/>
            <p:cNvSpPr/>
            <p:nvPr/>
          </p:nvSpPr>
          <p:spPr>
            <a:xfrm rot="389364">
              <a:off x="6046628" y="1589001"/>
              <a:ext cx="2086368" cy="252931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4" name="Google Shape;134;p11"/>
            <p:cNvSpPr/>
            <p:nvPr/>
          </p:nvSpPr>
          <p:spPr>
            <a:xfrm rot="389358">
              <a:off x="6218941" y="1739762"/>
              <a:ext cx="1807682" cy="165034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sp>
        <p:nvSpPr>
          <p:cNvPr id="135" name="Google Shape;135;p11"/>
          <p:cNvSpPr/>
          <p:nvPr/>
        </p:nvSpPr>
        <p:spPr>
          <a:xfrm rot="-252">
            <a:off x="2199850" y="448938"/>
            <a:ext cx="8198100" cy="55026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sp>
        <p:nvSpPr>
          <p:cNvPr id="136" name="Google Shape;136;p11"/>
          <p:cNvSpPr txBox="1">
            <a:spLocks noGrp="1"/>
          </p:cNvSpPr>
          <p:nvPr>
            <p:ph type="subTitle" idx="1"/>
          </p:nvPr>
        </p:nvSpPr>
        <p:spPr>
          <a:xfrm>
            <a:off x="2617806" y="1577575"/>
            <a:ext cx="7397400" cy="5652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7" name="Google Shape;137;p11"/>
          <p:cNvSpPr txBox="1">
            <a:spLocks noGrp="1"/>
          </p:cNvSpPr>
          <p:nvPr>
            <p:ph type="subTitle" idx="2"/>
          </p:nvPr>
        </p:nvSpPr>
        <p:spPr>
          <a:xfrm>
            <a:off x="2617806" y="3072483"/>
            <a:ext cx="7397400" cy="5652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8" name="Google Shape;138;p11"/>
          <p:cNvSpPr txBox="1">
            <a:spLocks noGrp="1"/>
          </p:cNvSpPr>
          <p:nvPr>
            <p:ph type="subTitle" idx="3"/>
          </p:nvPr>
        </p:nvSpPr>
        <p:spPr>
          <a:xfrm>
            <a:off x="2617806" y="4567392"/>
            <a:ext cx="7397400" cy="5652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9" name="Google Shape;139;p11"/>
          <p:cNvSpPr txBox="1">
            <a:spLocks noGrp="1"/>
          </p:cNvSpPr>
          <p:nvPr>
            <p:ph type="title"/>
          </p:nvPr>
        </p:nvSpPr>
        <p:spPr>
          <a:xfrm>
            <a:off x="2617800" y="669575"/>
            <a:ext cx="76521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0" name="Google Shape;140;p11"/>
          <p:cNvSpPr txBox="1">
            <a:spLocks noGrp="1"/>
          </p:cNvSpPr>
          <p:nvPr>
            <p:ph type="body" idx="4"/>
          </p:nvPr>
        </p:nvSpPr>
        <p:spPr>
          <a:xfrm>
            <a:off x="2617800" y="1985512"/>
            <a:ext cx="7397400" cy="861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1" name="Google Shape;141;p11"/>
          <p:cNvSpPr txBox="1">
            <a:spLocks noGrp="1"/>
          </p:cNvSpPr>
          <p:nvPr>
            <p:ph type="body" idx="5"/>
          </p:nvPr>
        </p:nvSpPr>
        <p:spPr>
          <a:xfrm>
            <a:off x="2617800" y="3469773"/>
            <a:ext cx="7397400" cy="860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2" name="Google Shape;142;p11"/>
          <p:cNvSpPr txBox="1">
            <a:spLocks noGrp="1"/>
          </p:cNvSpPr>
          <p:nvPr>
            <p:ph type="body" idx="6"/>
          </p:nvPr>
        </p:nvSpPr>
        <p:spPr>
          <a:xfrm>
            <a:off x="2617800" y="4952357"/>
            <a:ext cx="7398300" cy="860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pic>
        <p:nvPicPr>
          <p:cNvPr id="143" name="Google Shape;143;p11"/>
          <p:cNvPicPr preferRelativeResize="0"/>
          <p:nvPr/>
        </p:nvPicPr>
        <p:blipFill rotWithShape="1">
          <a:blip r:embed="rId2">
            <a:alphaModFix/>
          </a:blip>
          <a:srcRect/>
          <a:stretch/>
        </p:blipFill>
        <p:spPr>
          <a:xfrm rot="-1258908">
            <a:off x="5786473" y="8975"/>
            <a:ext cx="619052" cy="773816"/>
          </a:xfrm>
          <a:prstGeom prst="rect">
            <a:avLst/>
          </a:prstGeom>
          <a:noFill/>
          <a:ln>
            <a:noFill/>
          </a:ln>
          <a:effectLst>
            <a:outerShdw blurRad="50800" dist="38100" dir="2700000" algn="tl" rotWithShape="0">
              <a:srgbClr val="000000">
                <a:alpha val="40000"/>
              </a:srgbClr>
            </a:outerShdw>
          </a:effectLst>
        </p:spPr>
      </p:pic>
      <p:pic>
        <p:nvPicPr>
          <p:cNvPr id="144" name="Google Shape;144;p11" descr="A close up of a plant&#10;&#10;Description automatically generated with medium confidence"/>
          <p:cNvPicPr preferRelativeResize="0"/>
          <p:nvPr/>
        </p:nvPicPr>
        <p:blipFill rotWithShape="1">
          <a:blip r:embed="rId3">
            <a:alphaModFix/>
          </a:blip>
          <a:srcRect l="29878" t="-22560" r="-10109" b="9361"/>
          <a:stretch/>
        </p:blipFill>
        <p:spPr>
          <a:xfrm flipH="1">
            <a:off x="-256125" y="669575"/>
            <a:ext cx="2613600" cy="6333900"/>
          </a:xfrm>
          <a:prstGeom prst="ellipse">
            <a:avLst/>
          </a:prstGeom>
          <a:noFill/>
          <a:ln>
            <a:noFill/>
          </a:ln>
          <a:effectLst>
            <a:outerShdw blurRad="304800" dist="203200" dir="18900000" algn="bl" rotWithShape="0">
              <a:srgbClr val="000000">
                <a:alpha val="40000"/>
              </a:srgbClr>
            </a:outerShdw>
          </a:effectLst>
        </p:spPr>
      </p:pic>
      <p:sp>
        <p:nvSpPr>
          <p:cNvPr id="145" name="Google Shape;145;p11"/>
          <p:cNvSpPr txBox="1"/>
          <p:nvPr/>
        </p:nvSpPr>
        <p:spPr>
          <a:xfrm rot="-5400000" flipH="1">
            <a:off x="11215350" y="58719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189"/>
        <p:cNvGrpSpPr/>
        <p:nvPr/>
      </p:nvGrpSpPr>
      <p:grpSpPr>
        <a:xfrm>
          <a:off x="0" y="0"/>
          <a:ext cx="0" cy="0"/>
          <a:chOff x="0" y="0"/>
          <a:chExt cx="0" cy="0"/>
        </a:xfrm>
      </p:grpSpPr>
      <p:sp>
        <p:nvSpPr>
          <p:cNvPr id="190" name="Google Shape;190;p15"/>
          <p:cNvSpPr/>
          <p:nvPr/>
        </p:nvSpPr>
        <p:spPr>
          <a:xfrm>
            <a:off x="720400" y="442675"/>
            <a:ext cx="9875100" cy="1097100"/>
          </a:xfrm>
          <a:prstGeom prst="rect">
            <a:avLst/>
          </a:prstGeom>
          <a:solidFill>
            <a:schemeClr val="accent4"/>
          </a:solidFill>
          <a:ln>
            <a:noFill/>
          </a:ln>
          <a:effectLst>
            <a:outerShdw blurRad="185738" dist="19050" dir="5400000" algn="bl" rotWithShape="0">
              <a:srgbClr val="000000">
                <a:alpha val="32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800"/>
              <a:buNone/>
            </a:pPr>
            <a:endParaRPr sz="1800">
              <a:latin typeface="Calibri"/>
              <a:ea typeface="Calibri"/>
              <a:cs typeface="Calibri"/>
              <a:sym typeface="Calibri"/>
            </a:endParaRPr>
          </a:p>
        </p:txBody>
      </p:sp>
      <p:pic>
        <p:nvPicPr>
          <p:cNvPr id="191" name="Google Shape;191;p15"/>
          <p:cNvPicPr preferRelativeResize="0"/>
          <p:nvPr/>
        </p:nvPicPr>
        <p:blipFill rotWithShape="1">
          <a:blip r:embed="rId2">
            <a:alphaModFix/>
          </a:blip>
          <a:srcRect/>
          <a:stretch/>
        </p:blipFill>
        <p:spPr>
          <a:xfrm rot="-1173494">
            <a:off x="1211023" y="5087"/>
            <a:ext cx="619052" cy="773816"/>
          </a:xfrm>
          <a:prstGeom prst="rect">
            <a:avLst/>
          </a:prstGeom>
          <a:noFill/>
          <a:ln>
            <a:noFill/>
          </a:ln>
          <a:effectLst>
            <a:outerShdw blurRad="50800" dist="38100" dir="2700000" algn="tl" rotWithShape="0">
              <a:srgbClr val="000000">
                <a:alpha val="40000"/>
              </a:srgbClr>
            </a:outerShdw>
          </a:effectLst>
        </p:spPr>
      </p:pic>
      <p:grpSp>
        <p:nvGrpSpPr>
          <p:cNvPr id="192" name="Google Shape;192;p15"/>
          <p:cNvGrpSpPr/>
          <p:nvPr/>
        </p:nvGrpSpPr>
        <p:grpSpPr>
          <a:xfrm>
            <a:off x="976506" y="1869077"/>
            <a:ext cx="3451247" cy="3451246"/>
            <a:chOff x="3023938" y="2150875"/>
            <a:chExt cx="1922700" cy="1922700"/>
          </a:xfrm>
        </p:grpSpPr>
        <p:sp>
          <p:nvSpPr>
            <p:cNvPr id="193" name="Google Shape;193;p15"/>
            <p:cNvSpPr/>
            <p:nvPr/>
          </p:nvSpPr>
          <p:spPr>
            <a:xfrm>
              <a:off x="3023938" y="2150875"/>
              <a:ext cx="1922700" cy="1922700"/>
            </a:xfrm>
            <a:prstGeom prst="ellipse">
              <a:avLst/>
            </a:prstGeom>
            <a:solidFill>
              <a:schemeClr val="accent3"/>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194" name="Google Shape;194;p15" descr="A picture containing drawing&#10;&#10;Description automatically generated"/>
            <p:cNvPicPr preferRelativeResize="0"/>
            <p:nvPr/>
          </p:nvPicPr>
          <p:blipFill rotWithShape="1">
            <a:blip r:embed="rId3">
              <a:alphaModFix amt="14000"/>
            </a:blip>
            <a:srcRect r="41138" b="58781"/>
            <a:stretch/>
          </p:blipFill>
          <p:spPr>
            <a:xfrm>
              <a:off x="3114088" y="2264125"/>
              <a:ext cx="1742400" cy="1696200"/>
            </a:xfrm>
            <a:prstGeom prst="ellipse">
              <a:avLst/>
            </a:prstGeom>
            <a:noFill/>
            <a:ln>
              <a:noFill/>
            </a:ln>
          </p:spPr>
        </p:pic>
      </p:grpSp>
      <p:grpSp>
        <p:nvGrpSpPr>
          <p:cNvPr id="195" name="Google Shape;195;p15"/>
          <p:cNvGrpSpPr/>
          <p:nvPr/>
        </p:nvGrpSpPr>
        <p:grpSpPr>
          <a:xfrm>
            <a:off x="8183984" y="1869087"/>
            <a:ext cx="3451246" cy="3451247"/>
            <a:chOff x="3023938" y="2150875"/>
            <a:chExt cx="1922700" cy="1922700"/>
          </a:xfrm>
        </p:grpSpPr>
        <p:sp>
          <p:nvSpPr>
            <p:cNvPr id="196" name="Google Shape;196;p15"/>
            <p:cNvSpPr/>
            <p:nvPr/>
          </p:nvSpPr>
          <p:spPr>
            <a:xfrm>
              <a:off x="3023938" y="2150875"/>
              <a:ext cx="1922700" cy="1922700"/>
            </a:xfrm>
            <a:prstGeom prst="ellipse">
              <a:avLst/>
            </a:prstGeom>
            <a:solidFill>
              <a:schemeClr val="accent3"/>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197" name="Google Shape;197;p15" descr="A picture containing drawing&#10;&#10;Description automatically generated"/>
            <p:cNvPicPr preferRelativeResize="0"/>
            <p:nvPr/>
          </p:nvPicPr>
          <p:blipFill rotWithShape="1">
            <a:blip r:embed="rId3">
              <a:alphaModFix amt="14000"/>
            </a:blip>
            <a:srcRect r="41138" b="58781"/>
            <a:stretch/>
          </p:blipFill>
          <p:spPr>
            <a:xfrm>
              <a:off x="3114088" y="2264125"/>
              <a:ext cx="1742400" cy="1696200"/>
            </a:xfrm>
            <a:prstGeom prst="ellipse">
              <a:avLst/>
            </a:prstGeom>
            <a:noFill/>
            <a:ln>
              <a:noFill/>
            </a:ln>
          </p:spPr>
        </p:pic>
      </p:grpSp>
      <p:pic>
        <p:nvPicPr>
          <p:cNvPr id="198" name="Google Shape;198;p15"/>
          <p:cNvPicPr preferRelativeResize="0"/>
          <p:nvPr/>
        </p:nvPicPr>
        <p:blipFill rotWithShape="1">
          <a:blip r:embed="rId2">
            <a:alphaModFix/>
          </a:blip>
          <a:srcRect/>
          <a:stretch/>
        </p:blipFill>
        <p:spPr>
          <a:xfrm rot="1067990" flipH="1">
            <a:off x="9600075" y="1412975"/>
            <a:ext cx="619051" cy="773816"/>
          </a:xfrm>
          <a:prstGeom prst="rect">
            <a:avLst/>
          </a:prstGeom>
          <a:noFill/>
          <a:ln>
            <a:noFill/>
          </a:ln>
          <a:effectLst>
            <a:outerShdw blurRad="50800" dist="38100" dir="2700000" algn="tl" rotWithShape="0">
              <a:srgbClr val="000000">
                <a:alpha val="40000"/>
              </a:srgbClr>
            </a:outerShdw>
          </a:effectLst>
        </p:spPr>
      </p:pic>
      <p:grpSp>
        <p:nvGrpSpPr>
          <p:cNvPr id="199" name="Google Shape;199;p15"/>
          <p:cNvGrpSpPr/>
          <p:nvPr/>
        </p:nvGrpSpPr>
        <p:grpSpPr>
          <a:xfrm>
            <a:off x="4580152" y="2262892"/>
            <a:ext cx="3451247" cy="3451247"/>
            <a:chOff x="3023938" y="2150875"/>
            <a:chExt cx="1922700" cy="1922700"/>
          </a:xfrm>
        </p:grpSpPr>
        <p:sp>
          <p:nvSpPr>
            <p:cNvPr id="200" name="Google Shape;200;p15"/>
            <p:cNvSpPr/>
            <p:nvPr/>
          </p:nvSpPr>
          <p:spPr>
            <a:xfrm>
              <a:off x="3023938" y="2150875"/>
              <a:ext cx="1922700" cy="1922700"/>
            </a:xfrm>
            <a:prstGeom prst="ellipse">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201" name="Google Shape;201;p15" descr="A picture containing drawing&#10;&#10;Description automatically generated"/>
            <p:cNvPicPr preferRelativeResize="0"/>
            <p:nvPr/>
          </p:nvPicPr>
          <p:blipFill rotWithShape="1">
            <a:blip r:embed="rId3">
              <a:alphaModFix amt="14000"/>
            </a:blip>
            <a:srcRect r="41138" b="58781"/>
            <a:stretch/>
          </p:blipFill>
          <p:spPr>
            <a:xfrm>
              <a:off x="3114088" y="2264125"/>
              <a:ext cx="1742400" cy="1696200"/>
            </a:xfrm>
            <a:prstGeom prst="ellipse">
              <a:avLst/>
            </a:prstGeom>
            <a:noFill/>
            <a:ln>
              <a:noFill/>
            </a:ln>
          </p:spPr>
        </p:pic>
      </p:grpSp>
      <p:pic>
        <p:nvPicPr>
          <p:cNvPr id="202" name="Google Shape;202;p15"/>
          <p:cNvPicPr preferRelativeResize="0"/>
          <p:nvPr/>
        </p:nvPicPr>
        <p:blipFill rotWithShape="1">
          <a:blip r:embed="rId2">
            <a:alphaModFix/>
          </a:blip>
          <a:srcRect/>
          <a:stretch/>
        </p:blipFill>
        <p:spPr>
          <a:xfrm rot="1067990" flipH="1">
            <a:off x="2258375" y="1412975"/>
            <a:ext cx="619051" cy="773816"/>
          </a:xfrm>
          <a:prstGeom prst="rect">
            <a:avLst/>
          </a:prstGeom>
          <a:noFill/>
          <a:ln>
            <a:noFill/>
          </a:ln>
          <a:effectLst>
            <a:outerShdw blurRad="50800" dist="38100" dir="2700000" algn="tl" rotWithShape="0">
              <a:srgbClr val="000000">
                <a:alpha val="40000"/>
              </a:srgbClr>
            </a:outerShdw>
          </a:effectLst>
        </p:spPr>
      </p:pic>
      <p:sp>
        <p:nvSpPr>
          <p:cNvPr id="203" name="Google Shape;203;p15"/>
          <p:cNvSpPr/>
          <p:nvPr/>
        </p:nvSpPr>
        <p:spPr>
          <a:xfrm rot="10405083">
            <a:off x="4005811" y="3676426"/>
            <a:ext cx="1002326" cy="290145"/>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204" name="Google Shape;204;p15"/>
          <p:cNvSpPr/>
          <p:nvPr/>
        </p:nvSpPr>
        <p:spPr>
          <a:xfrm rot="-9235479">
            <a:off x="7662760" y="3449709"/>
            <a:ext cx="1001960" cy="289994"/>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205" name="Google Shape;205;p15"/>
          <p:cNvSpPr txBox="1">
            <a:spLocks noGrp="1"/>
          </p:cNvSpPr>
          <p:nvPr>
            <p:ph type="title" hasCustomPrompt="1"/>
          </p:nvPr>
        </p:nvSpPr>
        <p:spPr>
          <a:xfrm>
            <a:off x="1181700" y="2530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06" name="Google Shape;206;p15"/>
          <p:cNvSpPr txBox="1">
            <a:spLocks noGrp="1"/>
          </p:cNvSpPr>
          <p:nvPr>
            <p:ph type="title" idx="2"/>
          </p:nvPr>
        </p:nvSpPr>
        <p:spPr>
          <a:xfrm>
            <a:off x="791225" y="593375"/>
            <a:ext cx="9783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07" name="Google Shape;207;p15"/>
          <p:cNvSpPr txBox="1">
            <a:spLocks noGrp="1"/>
          </p:cNvSpPr>
          <p:nvPr>
            <p:ph type="title" idx="3" hasCustomPrompt="1"/>
          </p:nvPr>
        </p:nvSpPr>
        <p:spPr>
          <a:xfrm>
            <a:off x="4821136" y="2911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08" name="Google Shape;208;p15"/>
          <p:cNvSpPr txBox="1">
            <a:spLocks noGrp="1"/>
          </p:cNvSpPr>
          <p:nvPr>
            <p:ph type="title" idx="4" hasCustomPrompt="1"/>
          </p:nvPr>
        </p:nvSpPr>
        <p:spPr>
          <a:xfrm>
            <a:off x="8405254" y="25305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09" name="Google Shape;209;p15"/>
          <p:cNvSpPr txBox="1">
            <a:spLocks noGrp="1"/>
          </p:cNvSpPr>
          <p:nvPr>
            <p:ph type="body" idx="1"/>
          </p:nvPr>
        </p:nvSpPr>
        <p:spPr>
          <a:xfrm>
            <a:off x="8405246" y="37721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10" name="Google Shape;210;p15"/>
          <p:cNvSpPr txBox="1">
            <a:spLocks noGrp="1"/>
          </p:cNvSpPr>
          <p:nvPr>
            <p:ph type="body" idx="5"/>
          </p:nvPr>
        </p:nvSpPr>
        <p:spPr>
          <a:xfrm>
            <a:off x="4821145" y="41419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11" name="Google Shape;211;p15"/>
          <p:cNvSpPr txBox="1">
            <a:spLocks noGrp="1"/>
          </p:cNvSpPr>
          <p:nvPr>
            <p:ph type="body" idx="6"/>
          </p:nvPr>
        </p:nvSpPr>
        <p:spPr>
          <a:xfrm>
            <a:off x="1181700" y="37609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pic>
        <p:nvPicPr>
          <p:cNvPr id="212" name="Google Shape;212;p15" descr="A close up of a plant&#10;&#10;Description automatically generated with medium confidence"/>
          <p:cNvPicPr preferRelativeResize="0"/>
          <p:nvPr/>
        </p:nvPicPr>
        <p:blipFill rotWithShape="1">
          <a:blip r:embed="rId4">
            <a:alphaModFix/>
          </a:blip>
          <a:srcRect r="17992"/>
          <a:stretch/>
        </p:blipFill>
        <p:spPr>
          <a:xfrm flipH="1">
            <a:off x="-1" y="1260675"/>
            <a:ext cx="2671899" cy="5595749"/>
          </a:xfrm>
          <a:prstGeom prst="rect">
            <a:avLst/>
          </a:prstGeom>
          <a:noFill/>
          <a:ln>
            <a:noFill/>
          </a:ln>
          <a:effectLst>
            <a:outerShdw blurRad="304800" dist="203200" dir="18900000" algn="bl" rotWithShape="0">
              <a:srgbClr val="000000">
                <a:alpha val="40000"/>
              </a:srgbClr>
            </a:outerShdw>
          </a:effectLst>
        </p:spPr>
      </p:pic>
      <p:pic>
        <p:nvPicPr>
          <p:cNvPr id="213" name="Google Shape;213;p15"/>
          <p:cNvPicPr preferRelativeResize="0"/>
          <p:nvPr/>
        </p:nvPicPr>
        <p:blipFill rotWithShape="1">
          <a:blip r:embed="rId2">
            <a:alphaModFix/>
          </a:blip>
          <a:srcRect/>
          <a:stretch/>
        </p:blipFill>
        <p:spPr>
          <a:xfrm rot="-1173494">
            <a:off x="9516823" y="5087"/>
            <a:ext cx="619052" cy="773816"/>
          </a:xfrm>
          <a:prstGeom prst="rect">
            <a:avLst/>
          </a:prstGeom>
          <a:noFill/>
          <a:ln>
            <a:noFill/>
          </a:ln>
          <a:effectLst>
            <a:outerShdw blurRad="50800" dist="38100" dir="2700000" algn="tl" rotWithShape="0">
              <a:srgbClr val="000000">
                <a:alpha val="40000"/>
              </a:srgbClr>
            </a:outerShdw>
          </a:effectLst>
        </p:spPr>
      </p:pic>
      <p:sp>
        <p:nvSpPr>
          <p:cNvPr id="214" name="Google Shape;214;p15"/>
          <p:cNvSpPr txBox="1"/>
          <p:nvPr/>
        </p:nvSpPr>
        <p:spPr>
          <a:xfrm rot="-5400000" flipH="1">
            <a:off x="11215350" y="58719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215"/>
        <p:cNvGrpSpPr/>
        <p:nvPr/>
      </p:nvGrpSpPr>
      <p:grpSpPr>
        <a:xfrm>
          <a:off x="0" y="0"/>
          <a:ext cx="0" cy="0"/>
          <a:chOff x="0" y="0"/>
          <a:chExt cx="0" cy="0"/>
        </a:xfrm>
      </p:grpSpPr>
      <p:sp>
        <p:nvSpPr>
          <p:cNvPr id="216" name="Google Shape;216;p16"/>
          <p:cNvSpPr/>
          <p:nvPr/>
        </p:nvSpPr>
        <p:spPr>
          <a:xfrm rot="-208">
            <a:off x="494275" y="449075"/>
            <a:ext cx="9903600" cy="55026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pic>
        <p:nvPicPr>
          <p:cNvPr id="217" name="Google Shape;217;p16"/>
          <p:cNvPicPr preferRelativeResize="0"/>
          <p:nvPr/>
        </p:nvPicPr>
        <p:blipFill rotWithShape="1">
          <a:blip r:embed="rId2">
            <a:alphaModFix/>
          </a:blip>
          <a:srcRect/>
          <a:stretch/>
        </p:blipFill>
        <p:spPr>
          <a:xfrm rot="-1258908">
            <a:off x="1536223" y="13275"/>
            <a:ext cx="619052" cy="773816"/>
          </a:xfrm>
          <a:prstGeom prst="rect">
            <a:avLst/>
          </a:prstGeom>
          <a:noFill/>
          <a:ln>
            <a:noFill/>
          </a:ln>
          <a:effectLst>
            <a:outerShdw blurRad="50800" dist="38100" dir="2700000" algn="tl" rotWithShape="0">
              <a:srgbClr val="000000">
                <a:alpha val="40000"/>
              </a:srgbClr>
            </a:outerShdw>
          </a:effectLst>
        </p:spPr>
      </p:pic>
      <p:sp>
        <p:nvSpPr>
          <p:cNvPr id="218" name="Google Shape;218;p16"/>
          <p:cNvSpPr txBox="1">
            <a:spLocks noGrp="1"/>
          </p:cNvSpPr>
          <p:nvPr>
            <p:ph type="subTitle" idx="1"/>
          </p:nvPr>
        </p:nvSpPr>
        <p:spPr>
          <a:xfrm>
            <a:off x="720400" y="2163600"/>
            <a:ext cx="276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19" name="Google Shape;219;p16"/>
          <p:cNvSpPr txBox="1">
            <a:spLocks noGrp="1"/>
          </p:cNvSpPr>
          <p:nvPr>
            <p:ph type="subTitle" idx="2"/>
          </p:nvPr>
        </p:nvSpPr>
        <p:spPr>
          <a:xfrm>
            <a:off x="720400" y="4020325"/>
            <a:ext cx="276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20" name="Google Shape;220;p16"/>
          <p:cNvSpPr txBox="1">
            <a:spLocks noGrp="1"/>
          </p:cNvSpPr>
          <p:nvPr>
            <p:ph type="subTitle" idx="3"/>
          </p:nvPr>
        </p:nvSpPr>
        <p:spPr>
          <a:xfrm>
            <a:off x="7228110" y="2172980"/>
            <a:ext cx="276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21" name="Google Shape;221;p16"/>
          <p:cNvSpPr txBox="1">
            <a:spLocks noGrp="1"/>
          </p:cNvSpPr>
          <p:nvPr>
            <p:ph type="subTitle" idx="4"/>
          </p:nvPr>
        </p:nvSpPr>
        <p:spPr>
          <a:xfrm>
            <a:off x="3991832" y="2180950"/>
            <a:ext cx="276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22" name="Google Shape;222;p16"/>
          <p:cNvSpPr txBox="1">
            <a:spLocks noGrp="1"/>
          </p:cNvSpPr>
          <p:nvPr>
            <p:ph type="subTitle" idx="5"/>
          </p:nvPr>
        </p:nvSpPr>
        <p:spPr>
          <a:xfrm>
            <a:off x="3991832" y="4020325"/>
            <a:ext cx="276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23" name="Google Shape;223;p16"/>
          <p:cNvSpPr txBox="1">
            <a:spLocks noGrp="1"/>
          </p:cNvSpPr>
          <p:nvPr>
            <p:ph type="subTitle" idx="6"/>
          </p:nvPr>
        </p:nvSpPr>
        <p:spPr>
          <a:xfrm>
            <a:off x="7228110" y="4001780"/>
            <a:ext cx="2760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24" name="Google Shape;224;p16"/>
          <p:cNvSpPr txBox="1">
            <a:spLocks noGrp="1"/>
          </p:cNvSpPr>
          <p:nvPr>
            <p:ph type="title"/>
          </p:nvPr>
        </p:nvSpPr>
        <p:spPr>
          <a:xfrm>
            <a:off x="720400" y="898175"/>
            <a:ext cx="9268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5" name="Google Shape;225;p16"/>
          <p:cNvSpPr txBox="1">
            <a:spLocks noGrp="1"/>
          </p:cNvSpPr>
          <p:nvPr>
            <p:ph type="body" idx="7"/>
          </p:nvPr>
        </p:nvSpPr>
        <p:spPr>
          <a:xfrm>
            <a:off x="3991832" y="2589800"/>
            <a:ext cx="27609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26" name="Google Shape;226;p16"/>
          <p:cNvSpPr txBox="1">
            <a:spLocks noGrp="1"/>
          </p:cNvSpPr>
          <p:nvPr>
            <p:ph type="body" idx="8"/>
          </p:nvPr>
        </p:nvSpPr>
        <p:spPr>
          <a:xfrm>
            <a:off x="7228110" y="4418600"/>
            <a:ext cx="276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27" name="Google Shape;227;p16"/>
          <p:cNvSpPr txBox="1">
            <a:spLocks noGrp="1"/>
          </p:cNvSpPr>
          <p:nvPr>
            <p:ph type="body" idx="9"/>
          </p:nvPr>
        </p:nvSpPr>
        <p:spPr>
          <a:xfrm>
            <a:off x="3991832" y="4418600"/>
            <a:ext cx="276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28" name="Google Shape;228;p16"/>
          <p:cNvSpPr txBox="1">
            <a:spLocks noGrp="1"/>
          </p:cNvSpPr>
          <p:nvPr>
            <p:ph type="body" idx="13"/>
          </p:nvPr>
        </p:nvSpPr>
        <p:spPr>
          <a:xfrm>
            <a:off x="720400" y="2589800"/>
            <a:ext cx="276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29" name="Google Shape;229;p16"/>
          <p:cNvSpPr txBox="1">
            <a:spLocks noGrp="1"/>
          </p:cNvSpPr>
          <p:nvPr>
            <p:ph type="body" idx="14"/>
          </p:nvPr>
        </p:nvSpPr>
        <p:spPr>
          <a:xfrm>
            <a:off x="7228110" y="2589800"/>
            <a:ext cx="276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0" name="Google Shape;230;p16"/>
          <p:cNvSpPr txBox="1">
            <a:spLocks noGrp="1"/>
          </p:cNvSpPr>
          <p:nvPr>
            <p:ph type="body" idx="15"/>
          </p:nvPr>
        </p:nvSpPr>
        <p:spPr>
          <a:xfrm>
            <a:off x="720400" y="4418600"/>
            <a:ext cx="27609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pic>
        <p:nvPicPr>
          <p:cNvPr id="231" name="Google Shape;231;p16"/>
          <p:cNvPicPr preferRelativeResize="0"/>
          <p:nvPr/>
        </p:nvPicPr>
        <p:blipFill rotWithShape="1">
          <a:blip r:embed="rId2">
            <a:alphaModFix/>
          </a:blip>
          <a:srcRect/>
          <a:stretch/>
        </p:blipFill>
        <p:spPr>
          <a:xfrm rot="-1258908">
            <a:off x="9120973" y="13275"/>
            <a:ext cx="619052" cy="773816"/>
          </a:xfrm>
          <a:prstGeom prst="rect">
            <a:avLst/>
          </a:prstGeom>
          <a:noFill/>
          <a:ln>
            <a:noFill/>
          </a:ln>
          <a:effectLst>
            <a:outerShdw blurRad="50800" dist="38100" dir="2700000" algn="tl" rotWithShape="0">
              <a:srgbClr val="000000">
                <a:alpha val="40000"/>
              </a:srgbClr>
            </a:outerShdw>
          </a:effectLst>
        </p:spPr>
      </p:pic>
      <p:pic>
        <p:nvPicPr>
          <p:cNvPr id="232" name="Google Shape;232;p16" descr="A close up of a plant&#10;&#10;Description automatically generated with medium confidence"/>
          <p:cNvPicPr preferRelativeResize="0"/>
          <p:nvPr/>
        </p:nvPicPr>
        <p:blipFill rotWithShape="1">
          <a:blip r:embed="rId3">
            <a:alphaModFix/>
          </a:blip>
          <a:srcRect l="24676"/>
          <a:stretch/>
        </p:blipFill>
        <p:spPr>
          <a:xfrm flipH="1">
            <a:off x="9737827" y="1262250"/>
            <a:ext cx="2454175" cy="5595749"/>
          </a:xfrm>
          <a:prstGeom prst="rect">
            <a:avLst/>
          </a:prstGeom>
          <a:noFill/>
          <a:ln>
            <a:noFill/>
          </a:ln>
          <a:effectLst>
            <a:outerShdw blurRad="304800" dist="203200" dir="18900000" algn="bl" rotWithShape="0">
              <a:srgbClr val="000000">
                <a:alpha val="40000"/>
              </a:srgbClr>
            </a:outerShdw>
          </a:effectLst>
        </p:spPr>
      </p:pic>
      <p:sp>
        <p:nvSpPr>
          <p:cNvPr id="233" name="Google Shape;233;p1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234"/>
        <p:cNvGrpSpPr/>
        <p:nvPr/>
      </p:nvGrpSpPr>
      <p:grpSpPr>
        <a:xfrm>
          <a:off x="0" y="0"/>
          <a:ext cx="0" cy="0"/>
          <a:chOff x="0" y="0"/>
          <a:chExt cx="0" cy="0"/>
        </a:xfrm>
      </p:grpSpPr>
      <p:grpSp>
        <p:nvGrpSpPr>
          <p:cNvPr id="235" name="Google Shape;235;p17"/>
          <p:cNvGrpSpPr/>
          <p:nvPr/>
        </p:nvGrpSpPr>
        <p:grpSpPr>
          <a:xfrm rot="-269459">
            <a:off x="8622034" y="3658484"/>
            <a:ext cx="2358830" cy="2748818"/>
            <a:chOff x="5910362" y="1479206"/>
            <a:chExt cx="2358900" cy="2748900"/>
          </a:xfrm>
        </p:grpSpPr>
        <p:sp>
          <p:nvSpPr>
            <p:cNvPr id="236" name="Google Shape;236;p17"/>
            <p:cNvSpPr/>
            <p:nvPr/>
          </p:nvSpPr>
          <p:spPr>
            <a:xfrm rot="389364">
              <a:off x="6046628" y="1589001"/>
              <a:ext cx="2086368" cy="252931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37" name="Google Shape;237;p17"/>
            <p:cNvSpPr/>
            <p:nvPr/>
          </p:nvSpPr>
          <p:spPr>
            <a:xfrm rot="389358">
              <a:off x="6218941" y="1739762"/>
              <a:ext cx="1807682" cy="1650349"/>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grpSp>
        <p:nvGrpSpPr>
          <p:cNvPr id="238" name="Google Shape;238;p17"/>
          <p:cNvGrpSpPr/>
          <p:nvPr/>
        </p:nvGrpSpPr>
        <p:grpSpPr>
          <a:xfrm rot="-599164">
            <a:off x="8710371" y="479952"/>
            <a:ext cx="2358780" cy="2748761"/>
            <a:chOff x="5910362" y="1479206"/>
            <a:chExt cx="2358900" cy="2748900"/>
          </a:xfrm>
        </p:grpSpPr>
        <p:sp>
          <p:nvSpPr>
            <p:cNvPr id="239" name="Google Shape;239;p17"/>
            <p:cNvSpPr/>
            <p:nvPr/>
          </p:nvSpPr>
          <p:spPr>
            <a:xfrm rot="389364">
              <a:off x="6046628" y="1589001"/>
              <a:ext cx="2086368" cy="2529310"/>
            </a:xfrm>
            <a:prstGeom prst="rect">
              <a:avLst/>
            </a:prstGeom>
            <a:solidFill>
              <a:schemeClr val="accent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40" name="Google Shape;240;p17"/>
            <p:cNvSpPr/>
            <p:nvPr/>
          </p:nvSpPr>
          <p:spPr>
            <a:xfrm rot="389358">
              <a:off x="6218941" y="1739762"/>
              <a:ext cx="1807682" cy="165034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sp>
        <p:nvSpPr>
          <p:cNvPr id="241" name="Google Shape;241;p17"/>
          <p:cNvSpPr/>
          <p:nvPr/>
        </p:nvSpPr>
        <p:spPr>
          <a:xfrm rot="-252">
            <a:off x="294850" y="448938"/>
            <a:ext cx="8198100" cy="5502600"/>
          </a:xfrm>
          <a:prstGeom prst="rect">
            <a:avLst/>
          </a:prstGeom>
          <a:solidFill>
            <a:schemeClr val="accent1"/>
          </a:solidFill>
          <a:ln>
            <a:noFill/>
          </a:ln>
          <a:effectLst>
            <a:outerShdw blurRad="185738" dist="19050" dir="54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a:latin typeface="Calibri"/>
              <a:ea typeface="Calibri"/>
              <a:cs typeface="Calibri"/>
              <a:sym typeface="Calibri"/>
            </a:endParaRPr>
          </a:p>
        </p:txBody>
      </p:sp>
      <p:pic>
        <p:nvPicPr>
          <p:cNvPr id="242" name="Google Shape;242;p17"/>
          <p:cNvPicPr preferRelativeResize="0"/>
          <p:nvPr/>
        </p:nvPicPr>
        <p:blipFill rotWithShape="1">
          <a:blip r:embed="rId2">
            <a:alphaModFix/>
          </a:blip>
          <a:srcRect/>
          <a:stretch/>
        </p:blipFill>
        <p:spPr>
          <a:xfrm rot="-1258908">
            <a:off x="3881473" y="8975"/>
            <a:ext cx="619052" cy="773816"/>
          </a:xfrm>
          <a:prstGeom prst="rect">
            <a:avLst/>
          </a:prstGeom>
          <a:noFill/>
          <a:ln>
            <a:noFill/>
          </a:ln>
          <a:effectLst>
            <a:outerShdw blurRad="50800" dist="38100" dir="2700000" algn="tl" rotWithShape="0">
              <a:srgbClr val="000000">
                <a:alpha val="40000"/>
              </a:srgbClr>
            </a:outerShdw>
          </a:effectLst>
        </p:spPr>
      </p:pic>
      <p:sp>
        <p:nvSpPr>
          <p:cNvPr id="243" name="Google Shape;243;p17"/>
          <p:cNvSpPr txBox="1">
            <a:spLocks noGrp="1"/>
          </p:cNvSpPr>
          <p:nvPr>
            <p:ph type="subTitle" idx="1"/>
          </p:nvPr>
        </p:nvSpPr>
        <p:spPr>
          <a:xfrm>
            <a:off x="8948375" y="853925"/>
            <a:ext cx="179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500"/>
              <a:buNone/>
              <a:defRPr sz="15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44" name="Google Shape;244;p17"/>
          <p:cNvSpPr txBox="1">
            <a:spLocks noGrp="1"/>
          </p:cNvSpPr>
          <p:nvPr>
            <p:ph type="subTitle" idx="2"/>
          </p:nvPr>
        </p:nvSpPr>
        <p:spPr>
          <a:xfrm>
            <a:off x="8948375" y="3950357"/>
            <a:ext cx="179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500"/>
              <a:buNone/>
              <a:defRPr sz="1500" b="1"/>
            </a:lvl1pPr>
            <a:lvl2pPr lvl="1" rtl="0">
              <a:spcBef>
                <a:spcPts val="2100"/>
              </a:spcBef>
              <a:spcAft>
                <a:spcPts val="0"/>
              </a:spcAft>
              <a:buSzPts val="1500"/>
              <a:buNone/>
              <a:defRPr sz="1500" b="1"/>
            </a:lvl2pPr>
            <a:lvl3pPr lvl="2" rtl="0">
              <a:spcBef>
                <a:spcPts val="2100"/>
              </a:spcBef>
              <a:spcAft>
                <a:spcPts val="0"/>
              </a:spcAft>
              <a:buSzPts val="1500"/>
              <a:buNone/>
              <a:defRPr sz="1500" b="1"/>
            </a:lvl3pPr>
            <a:lvl4pPr lvl="3" rtl="0">
              <a:spcBef>
                <a:spcPts val="2100"/>
              </a:spcBef>
              <a:spcAft>
                <a:spcPts val="0"/>
              </a:spcAft>
              <a:buSzPts val="1500"/>
              <a:buNone/>
              <a:defRPr sz="1500" b="1"/>
            </a:lvl4pPr>
            <a:lvl5pPr lvl="4" rtl="0">
              <a:spcBef>
                <a:spcPts val="2100"/>
              </a:spcBef>
              <a:spcAft>
                <a:spcPts val="0"/>
              </a:spcAft>
              <a:buSzPts val="1500"/>
              <a:buNone/>
              <a:defRPr sz="1500" b="1"/>
            </a:lvl5pPr>
            <a:lvl6pPr lvl="5" rtl="0">
              <a:spcBef>
                <a:spcPts val="2100"/>
              </a:spcBef>
              <a:spcAft>
                <a:spcPts val="0"/>
              </a:spcAft>
              <a:buSzPts val="1500"/>
              <a:buNone/>
              <a:defRPr sz="1500" b="1"/>
            </a:lvl6pPr>
            <a:lvl7pPr lvl="6" rtl="0">
              <a:spcBef>
                <a:spcPts val="2100"/>
              </a:spcBef>
              <a:spcAft>
                <a:spcPts val="0"/>
              </a:spcAft>
              <a:buSzPts val="1500"/>
              <a:buNone/>
              <a:defRPr sz="1500" b="1"/>
            </a:lvl7pPr>
            <a:lvl8pPr lvl="7" rtl="0">
              <a:spcBef>
                <a:spcPts val="2100"/>
              </a:spcBef>
              <a:spcAft>
                <a:spcPts val="0"/>
              </a:spcAft>
              <a:buSzPts val="1500"/>
              <a:buNone/>
              <a:defRPr sz="1500" b="1"/>
            </a:lvl8pPr>
            <a:lvl9pPr lvl="8" rtl="0">
              <a:spcBef>
                <a:spcPts val="2100"/>
              </a:spcBef>
              <a:spcAft>
                <a:spcPts val="2100"/>
              </a:spcAft>
              <a:buSzPts val="1500"/>
              <a:buNone/>
              <a:defRPr sz="1500" b="1"/>
            </a:lvl9pPr>
          </a:lstStyle>
          <a:p>
            <a:endParaRPr/>
          </a:p>
        </p:txBody>
      </p:sp>
      <p:sp>
        <p:nvSpPr>
          <p:cNvPr id="245" name="Google Shape;245;p17"/>
          <p:cNvSpPr txBox="1">
            <a:spLocks noGrp="1"/>
          </p:cNvSpPr>
          <p:nvPr>
            <p:ph type="title"/>
          </p:nvPr>
        </p:nvSpPr>
        <p:spPr>
          <a:xfrm>
            <a:off x="415600" y="593375"/>
            <a:ext cx="7962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6" name="Google Shape;246;p17"/>
          <p:cNvSpPr txBox="1">
            <a:spLocks noGrp="1"/>
          </p:cNvSpPr>
          <p:nvPr>
            <p:ph type="body" idx="3"/>
          </p:nvPr>
        </p:nvSpPr>
        <p:spPr>
          <a:xfrm>
            <a:off x="8948375" y="1289925"/>
            <a:ext cx="1792200" cy="1553400"/>
          </a:xfrm>
          <a:prstGeom prst="rect">
            <a:avLst/>
          </a:prstGeom>
        </p:spPr>
        <p:txBody>
          <a:bodyPr spcFirstLastPara="1" wrap="square" lIns="121900" tIns="121900" rIns="121900" bIns="121900"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247" name="Google Shape;247;p17"/>
          <p:cNvSpPr txBox="1">
            <a:spLocks noGrp="1"/>
          </p:cNvSpPr>
          <p:nvPr>
            <p:ph type="body" idx="4"/>
          </p:nvPr>
        </p:nvSpPr>
        <p:spPr>
          <a:xfrm>
            <a:off x="8948375" y="4316450"/>
            <a:ext cx="1792200" cy="1553400"/>
          </a:xfrm>
          <a:prstGeom prst="rect">
            <a:avLst/>
          </a:prstGeom>
        </p:spPr>
        <p:txBody>
          <a:bodyPr spcFirstLastPara="1" wrap="square" lIns="121900" tIns="121900" rIns="121900" bIns="121900" anchor="t" anchorCtr="0">
            <a:noAutofit/>
          </a:bodyPr>
          <a:lstStyle>
            <a:lvl1pPr marL="457200" lvl="0" indent="-292100" rtl="0">
              <a:lnSpc>
                <a:spcPct val="100000"/>
              </a:lnSpc>
              <a:spcBef>
                <a:spcPts val="0"/>
              </a:spcBef>
              <a:spcAft>
                <a:spcPts val="0"/>
              </a:spcAft>
              <a:buSzPts val="1000"/>
              <a:buChar char="●"/>
              <a:defRPr sz="1000"/>
            </a:lvl1pPr>
            <a:lvl2pPr marL="914400" lvl="1" indent="-292100" rtl="0">
              <a:lnSpc>
                <a:spcPct val="100000"/>
              </a:lnSpc>
              <a:spcBef>
                <a:spcPts val="0"/>
              </a:spcBef>
              <a:spcAft>
                <a:spcPts val="0"/>
              </a:spcAft>
              <a:buSzPts val="1000"/>
              <a:buChar char="○"/>
              <a:defRPr sz="1000"/>
            </a:lvl2pPr>
            <a:lvl3pPr marL="1371600" lvl="2" indent="-292100" rtl="0">
              <a:lnSpc>
                <a:spcPct val="100000"/>
              </a:lnSpc>
              <a:spcBef>
                <a:spcPts val="0"/>
              </a:spcBef>
              <a:spcAft>
                <a:spcPts val="0"/>
              </a:spcAft>
              <a:buSzPts val="1000"/>
              <a:buChar char="■"/>
              <a:defRPr sz="1000"/>
            </a:lvl3pPr>
            <a:lvl4pPr marL="1828800" lvl="3" indent="-292100" rtl="0">
              <a:lnSpc>
                <a:spcPct val="100000"/>
              </a:lnSpc>
              <a:spcBef>
                <a:spcPts val="0"/>
              </a:spcBef>
              <a:spcAft>
                <a:spcPts val="0"/>
              </a:spcAft>
              <a:buSzPts val="1000"/>
              <a:buChar char="●"/>
              <a:defRPr sz="1000"/>
            </a:lvl4pPr>
            <a:lvl5pPr marL="2286000" lvl="4" indent="-292100" rtl="0">
              <a:lnSpc>
                <a:spcPct val="100000"/>
              </a:lnSpc>
              <a:spcBef>
                <a:spcPts val="0"/>
              </a:spcBef>
              <a:spcAft>
                <a:spcPts val="0"/>
              </a:spcAft>
              <a:buSzPts val="1000"/>
              <a:buChar char="○"/>
              <a:defRPr sz="1000"/>
            </a:lvl5pPr>
            <a:lvl6pPr marL="2743200" lvl="5" indent="-292100" rtl="0">
              <a:lnSpc>
                <a:spcPct val="100000"/>
              </a:lnSpc>
              <a:spcBef>
                <a:spcPts val="0"/>
              </a:spcBef>
              <a:spcAft>
                <a:spcPts val="0"/>
              </a:spcAft>
              <a:buSzPts val="1000"/>
              <a:buChar char="■"/>
              <a:defRPr sz="1000"/>
            </a:lvl6pPr>
            <a:lvl7pPr marL="3200400" lvl="6" indent="-292100" rtl="0">
              <a:lnSpc>
                <a:spcPct val="100000"/>
              </a:lnSpc>
              <a:spcBef>
                <a:spcPts val="0"/>
              </a:spcBef>
              <a:spcAft>
                <a:spcPts val="0"/>
              </a:spcAft>
              <a:buSzPts val="1000"/>
              <a:buChar char="●"/>
              <a:defRPr sz="1000"/>
            </a:lvl7pPr>
            <a:lvl8pPr marL="3657600" lvl="7" indent="-292100" rtl="0">
              <a:lnSpc>
                <a:spcPct val="100000"/>
              </a:lnSpc>
              <a:spcBef>
                <a:spcPts val="0"/>
              </a:spcBef>
              <a:spcAft>
                <a:spcPts val="0"/>
              </a:spcAft>
              <a:buSzPts val="1000"/>
              <a:buChar char="○"/>
              <a:defRPr sz="1000"/>
            </a:lvl8pPr>
            <a:lvl9pPr marL="4114800" lvl="8" indent="-292100" rtl="0">
              <a:lnSpc>
                <a:spcPct val="100000"/>
              </a:lnSpc>
              <a:spcBef>
                <a:spcPts val="0"/>
              </a:spcBef>
              <a:spcAft>
                <a:spcPts val="0"/>
              </a:spcAft>
              <a:buSzPts val="1000"/>
              <a:buChar char="■"/>
              <a:defRPr sz="1000"/>
            </a:lvl9pPr>
          </a:lstStyle>
          <a:p>
            <a:endParaRPr/>
          </a:p>
        </p:txBody>
      </p:sp>
      <p:pic>
        <p:nvPicPr>
          <p:cNvPr id="248" name="Google Shape;248;p17"/>
          <p:cNvPicPr preferRelativeResize="0"/>
          <p:nvPr/>
        </p:nvPicPr>
        <p:blipFill rotWithShape="1">
          <a:blip r:embed="rId2">
            <a:alphaModFix/>
          </a:blip>
          <a:srcRect/>
          <a:stretch/>
        </p:blipFill>
        <p:spPr>
          <a:xfrm rot="4598637">
            <a:off x="10714924" y="1217813"/>
            <a:ext cx="619052" cy="773816"/>
          </a:xfrm>
          <a:prstGeom prst="rect">
            <a:avLst/>
          </a:prstGeom>
          <a:noFill/>
          <a:ln>
            <a:noFill/>
          </a:ln>
          <a:effectLst>
            <a:outerShdw blurRad="50800" dist="38100" dir="2700000" algn="tl" rotWithShape="0">
              <a:srgbClr val="000000">
                <a:alpha val="40000"/>
              </a:srgbClr>
            </a:outerShdw>
          </a:effectLst>
        </p:spPr>
      </p:pic>
      <p:pic>
        <p:nvPicPr>
          <p:cNvPr id="249" name="Google Shape;249;p17"/>
          <p:cNvPicPr preferRelativeResize="0"/>
          <p:nvPr/>
        </p:nvPicPr>
        <p:blipFill rotWithShape="1">
          <a:blip r:embed="rId2">
            <a:alphaModFix/>
          </a:blip>
          <a:srcRect/>
          <a:stretch/>
        </p:blipFill>
        <p:spPr>
          <a:xfrm rot="3860600">
            <a:off x="10714923" y="4009963"/>
            <a:ext cx="619052" cy="773816"/>
          </a:xfrm>
          <a:prstGeom prst="rect">
            <a:avLst/>
          </a:prstGeom>
          <a:noFill/>
          <a:ln>
            <a:noFill/>
          </a:ln>
          <a:effectLst>
            <a:outerShdw blurRad="50800" dist="38100" dir="2700000" algn="tl" rotWithShape="0">
              <a:srgbClr val="000000">
                <a:alpha val="40000"/>
              </a:srgbClr>
            </a:outerShdw>
          </a:effectLst>
        </p:spPr>
      </p:pic>
      <p:pic>
        <p:nvPicPr>
          <p:cNvPr id="250" name="Google Shape;250;p17" descr="A close up of a plant&#10;&#10;Description automatically generated with medium confidence"/>
          <p:cNvPicPr preferRelativeResize="0"/>
          <p:nvPr/>
        </p:nvPicPr>
        <p:blipFill rotWithShape="1">
          <a:blip r:embed="rId3">
            <a:alphaModFix/>
          </a:blip>
          <a:srcRect l="62095"/>
          <a:stretch/>
        </p:blipFill>
        <p:spPr>
          <a:xfrm flipH="1">
            <a:off x="10957031" y="1262250"/>
            <a:ext cx="1234975" cy="5595749"/>
          </a:xfrm>
          <a:prstGeom prst="rect">
            <a:avLst/>
          </a:prstGeom>
          <a:noFill/>
          <a:ln>
            <a:noFill/>
          </a:ln>
          <a:effectLst>
            <a:outerShdw blurRad="304800" dist="203200" dir="18900000" algn="bl" rotWithShape="0">
              <a:srgbClr val="000000">
                <a:alpha val="40000"/>
              </a:srgbClr>
            </a:outerShdw>
          </a:effectLst>
        </p:spPr>
      </p:pic>
      <p:sp>
        <p:nvSpPr>
          <p:cNvPr id="251" name="Google Shape;251;p1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2">
            <a:alphaModFix/>
          </a:blip>
          <a:stretch>
            <a:fillRect/>
          </a:stretch>
        </p:blipFill>
        <p:spPr>
          <a:xfrm>
            <a:off x="415601" y="421050"/>
            <a:ext cx="10639524" cy="6015900"/>
          </a:xfrm>
          <a:prstGeom prst="rect">
            <a:avLst/>
          </a:prstGeom>
          <a:noFill/>
          <a:ln>
            <a:noFill/>
          </a:ln>
        </p:spPr>
      </p:pic>
      <p:sp>
        <p:nvSpPr>
          <p:cNvPr id="7" name="Google Shape;7;p1"/>
          <p:cNvSpPr txBox="1">
            <a:spLocks noGrp="1"/>
          </p:cNvSpPr>
          <p:nvPr>
            <p:ph type="title"/>
          </p:nvPr>
        </p:nvSpPr>
        <p:spPr>
          <a:xfrm>
            <a:off x="415600" y="593375"/>
            <a:ext cx="98544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d Script"/>
              <a:buNone/>
              <a:defRPr sz="4000" b="1">
                <a:solidFill>
                  <a:schemeClr val="dk1"/>
                </a:solidFill>
                <a:latin typeface="Bad Script"/>
                <a:ea typeface="Bad Script"/>
                <a:cs typeface="Bad Script"/>
                <a:sym typeface="Bad Script"/>
              </a:defRPr>
            </a:lvl1pPr>
            <a:lvl2pPr lvl="1">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2pPr>
            <a:lvl3pPr lvl="2">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3pPr>
            <a:lvl4pPr lvl="3">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4pPr>
            <a:lvl5pPr lvl="4">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5pPr>
            <a:lvl6pPr lvl="5">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6pPr>
            <a:lvl7pPr lvl="6">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7pPr>
            <a:lvl8pPr lvl="7">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8pPr>
            <a:lvl9pPr lvl="8">
              <a:spcBef>
                <a:spcPts val="0"/>
              </a:spcBef>
              <a:spcAft>
                <a:spcPts val="0"/>
              </a:spcAft>
              <a:buClr>
                <a:schemeClr val="dk1"/>
              </a:buClr>
              <a:buSzPts val="4000"/>
              <a:buFont typeface="Rubik"/>
              <a:buNone/>
              <a:defRPr sz="4000" b="1">
                <a:solidFill>
                  <a:schemeClr val="dk1"/>
                </a:solidFill>
                <a:latin typeface="Rubik"/>
                <a:ea typeface="Rubik"/>
                <a:cs typeface="Rubik"/>
                <a:sym typeface="Rubik"/>
              </a:defRPr>
            </a:lvl9pPr>
          </a:lstStyle>
          <a:p>
            <a:endParaRPr/>
          </a:p>
        </p:txBody>
      </p:sp>
      <p:sp>
        <p:nvSpPr>
          <p:cNvPr id="8" name="Google Shape;8;p1"/>
          <p:cNvSpPr txBox="1">
            <a:spLocks noGrp="1"/>
          </p:cNvSpPr>
          <p:nvPr>
            <p:ph type="body" idx="1"/>
          </p:nvPr>
        </p:nvSpPr>
        <p:spPr>
          <a:xfrm>
            <a:off x="415600" y="1536639"/>
            <a:ext cx="98544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1pPr>
            <a:lvl2pPr marL="914400" lvl="1"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2pPr>
            <a:lvl3pPr marL="1371600" lvl="2"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3pPr>
            <a:lvl4pPr marL="1828800" lvl="3"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4pPr>
            <a:lvl5pPr marL="2286000" lvl="4"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5pPr>
            <a:lvl6pPr marL="2743200" lvl="5"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6pPr>
            <a:lvl7pPr marL="3200400" lvl="6"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7pPr>
            <a:lvl8pPr marL="3657600" lvl="7" indent="-342900">
              <a:lnSpc>
                <a:spcPct val="115000"/>
              </a:lnSpc>
              <a:spcBef>
                <a:spcPts val="2100"/>
              </a:spcBef>
              <a:spcAft>
                <a:spcPts val="0"/>
              </a:spcAft>
              <a:buClr>
                <a:schemeClr val="dk2"/>
              </a:buClr>
              <a:buSzPts val="1800"/>
              <a:buFont typeface="Special Elite"/>
              <a:buChar char="○"/>
              <a:defRPr sz="1800">
                <a:solidFill>
                  <a:schemeClr val="dk2"/>
                </a:solidFill>
                <a:latin typeface="Special Elite"/>
                <a:ea typeface="Special Elite"/>
                <a:cs typeface="Special Elite"/>
                <a:sym typeface="Special Elite"/>
              </a:defRPr>
            </a:lvl8pPr>
            <a:lvl9pPr marL="4114800" lvl="8" indent="-342900">
              <a:lnSpc>
                <a:spcPct val="115000"/>
              </a:lnSpc>
              <a:spcBef>
                <a:spcPts val="2100"/>
              </a:spcBef>
              <a:spcAft>
                <a:spcPts val="2100"/>
              </a:spcAft>
              <a:buClr>
                <a:schemeClr val="dk2"/>
              </a:buClr>
              <a:buSzPts val="1800"/>
              <a:buFont typeface="Special Elite"/>
              <a:buChar char="■"/>
              <a:defRPr sz="1800">
                <a:solidFill>
                  <a:schemeClr val="dk2"/>
                </a:solidFill>
                <a:latin typeface="Special Elite"/>
                <a:ea typeface="Special Elite"/>
                <a:cs typeface="Special Elite"/>
                <a:sym typeface="Special Elite"/>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7" r:id="rId6"/>
    <p:sldLayoutId id="2147483661" r:id="rId7"/>
    <p:sldLayoutId id="2147483662" r:id="rId8"/>
    <p:sldLayoutId id="2147483663"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title"/>
          </p:nvPr>
        </p:nvSpPr>
        <p:spPr>
          <a:xfrm>
            <a:off x="1608661" y="2066225"/>
            <a:ext cx="8040306" cy="2684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vi-VN" dirty="0" smtClean="0">
                <a:latin typeface="Special Elite"/>
                <a:ea typeface="Special Elite"/>
                <a:cs typeface="Special Elite"/>
                <a:sym typeface="Special Elite"/>
              </a:rPr>
              <a:t>Tiết 124:</a:t>
            </a:r>
            <a:br>
              <a:rPr lang="vi-VN" dirty="0" smtClean="0">
                <a:latin typeface="Special Elite"/>
                <a:ea typeface="Special Elite"/>
                <a:cs typeface="Special Elite"/>
                <a:sym typeface="Special Elite"/>
              </a:rPr>
            </a:br>
            <a:r>
              <a:rPr lang="en" dirty="0" smtClean="0">
                <a:latin typeface="Special Elite"/>
                <a:ea typeface="Special Elite"/>
                <a:cs typeface="Special Elite"/>
                <a:sym typeface="Special Elite"/>
              </a:rPr>
              <a:t>CHỮA </a:t>
            </a:r>
            <a:r>
              <a:rPr lang="en" dirty="0" smtClean="0">
                <a:latin typeface="Special Elite"/>
                <a:ea typeface="Special Elite"/>
                <a:cs typeface="Special Elite"/>
                <a:sym typeface="Special Elite"/>
              </a:rPr>
              <a:t>LỖI DIỄN ĐẠT (lỗi logic</a:t>
            </a:r>
            <a:r>
              <a:rPr lang="en" dirty="0" smtClean="0">
                <a:latin typeface="Special Elite"/>
                <a:ea typeface="Special Elite"/>
                <a:cs typeface="Special Elite"/>
                <a:sym typeface="Special Elite"/>
              </a:rPr>
              <a:t>)</a:t>
            </a:r>
            <a:r>
              <a:rPr lang="vi-VN" dirty="0" smtClean="0">
                <a:latin typeface="Special Elite"/>
                <a:ea typeface="Special Elite"/>
                <a:cs typeface="Special Elite"/>
                <a:sym typeface="Special Elite"/>
              </a:rPr>
              <a:t/>
            </a:r>
            <a:br>
              <a:rPr lang="vi-VN" dirty="0" smtClean="0">
                <a:latin typeface="Special Elite"/>
                <a:ea typeface="Special Elite"/>
                <a:cs typeface="Special Elite"/>
                <a:sym typeface="Special Elite"/>
              </a:rPr>
            </a:br>
            <a:r>
              <a:rPr lang="vi-VN" sz="3600" dirty="0" smtClean="0">
                <a:latin typeface="Special Elite"/>
                <a:ea typeface="Special Elite"/>
                <a:cs typeface="Special Elite"/>
                <a:sym typeface="Special Elite"/>
              </a:rPr>
              <a:t>GV: Lương Thị Luyến</a:t>
            </a:r>
            <a:r>
              <a:rPr lang="vi-VN" sz="3600" dirty="0" smtClean="0">
                <a:latin typeface="Special Elite"/>
                <a:ea typeface="Special Elite"/>
                <a:cs typeface="Special Elite"/>
                <a:sym typeface="Special Elite"/>
              </a:rPr>
              <a:t/>
            </a:r>
            <a:br>
              <a:rPr lang="vi-VN" sz="3600" dirty="0" smtClean="0">
                <a:latin typeface="Special Elite"/>
                <a:ea typeface="Special Elite"/>
                <a:cs typeface="Special Elite"/>
                <a:sym typeface="Special Elite"/>
              </a:rPr>
            </a:br>
            <a:endParaRPr sz="3600" dirty="0">
              <a:latin typeface="Special Elite"/>
              <a:ea typeface="Special Elite"/>
              <a:cs typeface="Special Elite"/>
              <a:sym typeface="Special Elite"/>
            </a:endParaRPr>
          </a:p>
        </p:txBody>
      </p:sp>
      <p:sp>
        <p:nvSpPr>
          <p:cNvPr id="345" name="Google Shape;345;p23"/>
          <p:cNvSpPr/>
          <p:nvPr/>
        </p:nvSpPr>
        <p:spPr>
          <a:xfrm rot="10405083">
            <a:off x="3168336" y="1726476"/>
            <a:ext cx="1002326" cy="290145"/>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349" name="Google Shape;349;p23"/>
          <p:cNvSpPr/>
          <p:nvPr/>
        </p:nvSpPr>
        <p:spPr>
          <a:xfrm rot="10405083">
            <a:off x="6458386" y="339926"/>
            <a:ext cx="1002326" cy="290145"/>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353" name="Google Shape;353;p23"/>
          <p:cNvSpPr/>
          <p:nvPr/>
        </p:nvSpPr>
        <p:spPr>
          <a:xfrm rot="5576140">
            <a:off x="5722109" y="5767546"/>
            <a:ext cx="747771" cy="289420"/>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6"/>
          <p:cNvSpPr txBox="1">
            <a:spLocks noGrp="1"/>
          </p:cNvSpPr>
          <p:nvPr>
            <p:ph type="title"/>
          </p:nvPr>
        </p:nvSpPr>
        <p:spPr>
          <a:xfrm>
            <a:off x="415600" y="821975"/>
            <a:ext cx="7962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500" smtClean="0">
                <a:solidFill>
                  <a:schemeClr val="dk2"/>
                </a:solidFill>
                <a:latin typeface="Special Elite"/>
                <a:ea typeface="Special Elite"/>
                <a:cs typeface="Special Elite"/>
                <a:sym typeface="Special Elite"/>
              </a:rPr>
              <a:t>Câu d)</a:t>
            </a:r>
            <a:endParaRPr sz="3500">
              <a:solidFill>
                <a:schemeClr val="dk2"/>
              </a:solidFill>
              <a:latin typeface="Special Elite"/>
              <a:ea typeface="Special Elite"/>
              <a:cs typeface="Special Elite"/>
              <a:sym typeface="Special Elite"/>
            </a:endParaRPr>
          </a:p>
        </p:txBody>
      </p:sp>
      <p:sp>
        <p:nvSpPr>
          <p:cNvPr id="515" name="Google Shape;515;p36"/>
          <p:cNvSpPr txBox="1">
            <a:spLocks noGrp="1"/>
          </p:cNvSpPr>
          <p:nvPr>
            <p:ph type="subTitle" idx="2"/>
          </p:nvPr>
        </p:nvSpPr>
        <p:spPr>
          <a:xfrm rot="77110">
            <a:off x="8964455" y="3950295"/>
            <a:ext cx="1792351" cy="606757"/>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1400"/>
              <a:t>100% Editable</a:t>
            </a:r>
            <a:endParaRPr sz="1400"/>
          </a:p>
        </p:txBody>
      </p:sp>
      <p:sp>
        <p:nvSpPr>
          <p:cNvPr id="728" name="Google Shape;728;p36"/>
          <p:cNvSpPr txBox="1">
            <a:spLocks noGrp="1"/>
          </p:cNvSpPr>
          <p:nvPr>
            <p:ph type="body" idx="4"/>
          </p:nvPr>
        </p:nvSpPr>
        <p:spPr>
          <a:xfrm rot="77110">
            <a:off x="8986530" y="4446851"/>
            <a:ext cx="1792351" cy="155319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200"/>
              <a:t>You can double click on the desired country and change fill color.</a:t>
            </a:r>
            <a:endParaRPr sz="1200"/>
          </a:p>
          <a:p>
            <a:pPr marL="0" lvl="0" indent="0" algn="l" rtl="0">
              <a:spcBef>
                <a:spcPts val="0"/>
              </a:spcBef>
              <a:spcAft>
                <a:spcPts val="0"/>
              </a:spcAft>
              <a:buNone/>
            </a:pPr>
            <a:endParaRPr sz="1200"/>
          </a:p>
        </p:txBody>
      </p:sp>
      <p:pic>
        <p:nvPicPr>
          <p:cNvPr id="729" name="Google Shape;729;p36"/>
          <p:cNvPicPr preferRelativeResize="0"/>
          <p:nvPr/>
        </p:nvPicPr>
        <p:blipFill rotWithShape="1">
          <a:blip r:embed="rId3">
            <a:alphaModFix/>
          </a:blip>
          <a:srcRect l="-380" t="13968" r="380" b="19638"/>
          <a:stretch/>
        </p:blipFill>
        <p:spPr>
          <a:xfrm rot="-252003">
            <a:off x="8960610" y="720504"/>
            <a:ext cx="1821881" cy="1778268"/>
          </a:xfrm>
          <a:prstGeom prst="rect">
            <a:avLst/>
          </a:prstGeom>
          <a:noFill/>
          <a:ln>
            <a:noFill/>
          </a:ln>
        </p:spPr>
      </p:pic>
      <p:sp>
        <p:nvSpPr>
          <p:cNvPr id="223" name="Rectangle 9">
            <a:extLst>
              <a:ext uri="{FF2B5EF4-FFF2-40B4-BE49-F238E27FC236}">
                <a16:creationId xmlns="" xmlns:a16="http://schemas.microsoft.com/office/drawing/2014/main" id="{76BDA743-74A5-48F8-9FD2-36B3106401AD}"/>
              </a:ext>
            </a:extLst>
          </p:cNvPr>
          <p:cNvSpPr>
            <a:spLocks noChangeArrowheads="1"/>
          </p:cNvSpPr>
          <p:nvPr/>
        </p:nvSpPr>
        <p:spPr bwMode="auto">
          <a:xfrm>
            <a:off x="351454" y="1527750"/>
            <a:ext cx="81499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b="1" i="1">
                <a:solidFill>
                  <a:schemeClr val="bg2"/>
                </a:solidFill>
                <a:latin typeface="+mj-lt"/>
              </a:rPr>
              <a:t>d. Em muốn trở thành một người trí thức hay một bác sĩ</a:t>
            </a:r>
            <a:r>
              <a:rPr lang="en-US" altLang="en-US" sz="2600" b="1" i="1">
                <a:solidFill>
                  <a:schemeClr val="bg2"/>
                </a:solidFill>
                <a:latin typeface="+mj-lt"/>
              </a:rPr>
              <a:t>?</a:t>
            </a:r>
          </a:p>
        </p:txBody>
      </p:sp>
      <p:sp>
        <p:nvSpPr>
          <p:cNvPr id="224" name="Rectangle 10">
            <a:extLst>
              <a:ext uri="{FF2B5EF4-FFF2-40B4-BE49-F238E27FC236}">
                <a16:creationId xmlns="" xmlns:a16="http://schemas.microsoft.com/office/drawing/2014/main" id="{792AB94D-3225-4D87-9211-50743CF88B7D}"/>
              </a:ext>
            </a:extLst>
          </p:cNvPr>
          <p:cNvSpPr>
            <a:spLocks noChangeArrowheads="1"/>
          </p:cNvSpPr>
          <p:nvPr/>
        </p:nvSpPr>
        <p:spPr bwMode="auto">
          <a:xfrm>
            <a:off x="1173708" y="2337084"/>
            <a:ext cx="6705600" cy="205749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buSzPct val="200000"/>
            </a:pPr>
            <a:r>
              <a:rPr lang="en-US" altLang="zh-CN" sz="4400">
                <a:solidFill>
                  <a:srgbClr val="FF0000"/>
                </a:solidFill>
                <a:latin typeface="Times New Roman" pitchFamily="18" charset="0"/>
                <a:ea typeface="SimSun" panose="02010600030101010101" pitchFamily="2" charset="-122"/>
                <a:cs typeface="Times New Roman" pitchFamily="18" charset="0"/>
              </a:rPr>
              <a:t>     A                          B</a:t>
            </a:r>
          </a:p>
          <a:p>
            <a:pPr algn="just" eaLnBrk="1" hangingPunct="1">
              <a:lnSpc>
                <a:spcPct val="90000"/>
              </a:lnSpc>
              <a:spcBef>
                <a:spcPct val="20000"/>
              </a:spcBef>
              <a:buSzPct val="200000"/>
            </a:pPr>
            <a:r>
              <a:rPr lang="en-US" altLang="zh-CN" sz="4400">
                <a:solidFill>
                  <a:schemeClr val="bg2"/>
                </a:solidFill>
                <a:latin typeface="Times New Roman" pitchFamily="18" charset="0"/>
                <a:ea typeface="SimSun" panose="02010600030101010101" pitchFamily="2" charset="-122"/>
                <a:cs typeface="Times New Roman" pitchFamily="18" charset="0"/>
              </a:rPr>
              <a:t>   </a:t>
            </a:r>
            <a:r>
              <a:rPr lang="en-US" altLang="zh-CN" sz="2800" u="sng">
                <a:solidFill>
                  <a:schemeClr val="bg2"/>
                </a:solidFill>
                <a:latin typeface="Times New Roman" pitchFamily="18" charset="0"/>
                <a:ea typeface="SimSun" panose="02010600030101010101" pitchFamily="2" charset="-122"/>
                <a:cs typeface="Times New Roman" pitchFamily="18" charset="0"/>
              </a:rPr>
              <a:t>trí thức</a:t>
            </a:r>
            <a:r>
              <a:rPr lang="en-US" altLang="zh-CN" sz="2800">
                <a:solidFill>
                  <a:schemeClr val="bg2"/>
                </a:solidFill>
                <a:latin typeface="Times New Roman" pitchFamily="18" charset="0"/>
                <a:ea typeface="SimSun" panose="02010600030101010101" pitchFamily="2" charset="-122"/>
                <a:cs typeface="Times New Roman" pitchFamily="18" charset="0"/>
              </a:rPr>
              <a:t>          </a:t>
            </a:r>
            <a:r>
              <a:rPr lang="en-US" altLang="zh-CN" sz="2800" smtClean="0">
                <a:solidFill>
                  <a:schemeClr val="bg2"/>
                </a:solidFill>
                <a:latin typeface="Times New Roman" pitchFamily="18" charset="0"/>
                <a:ea typeface="SimSun" panose="02010600030101010101" pitchFamily="2" charset="-122"/>
                <a:cs typeface="Times New Roman" pitchFamily="18" charset="0"/>
              </a:rPr>
              <a:t>     </a:t>
            </a:r>
            <a:r>
              <a:rPr lang="en-US" altLang="zh-CN" sz="2800" u="sng" smtClean="0">
                <a:solidFill>
                  <a:schemeClr val="bg2"/>
                </a:solidFill>
                <a:latin typeface="Times New Roman" pitchFamily="18" charset="0"/>
                <a:ea typeface="SimSun" panose="02010600030101010101" pitchFamily="2" charset="-122"/>
                <a:cs typeface="Times New Roman" pitchFamily="18" charset="0"/>
              </a:rPr>
              <a:t>hay</a:t>
            </a:r>
            <a:r>
              <a:rPr lang="en-US" altLang="zh-CN" sz="2800">
                <a:solidFill>
                  <a:schemeClr val="bg2"/>
                </a:solidFill>
                <a:latin typeface="Times New Roman" pitchFamily="18" charset="0"/>
                <a:ea typeface="SimSun" panose="02010600030101010101" pitchFamily="2" charset="-122"/>
                <a:cs typeface="Times New Roman" pitchFamily="18" charset="0"/>
              </a:rPr>
              <a:t>	             </a:t>
            </a:r>
            <a:r>
              <a:rPr lang="en-US" altLang="zh-CN" sz="2800" u="sng">
                <a:solidFill>
                  <a:schemeClr val="bg2"/>
                </a:solidFill>
                <a:latin typeface="Times New Roman" pitchFamily="18" charset="0"/>
                <a:ea typeface="SimSun" panose="02010600030101010101" pitchFamily="2" charset="-122"/>
                <a:cs typeface="Times New Roman" pitchFamily="18" charset="0"/>
              </a:rPr>
              <a:t>bác sĩ</a:t>
            </a:r>
          </a:p>
          <a:p>
            <a:pPr algn="just" eaLnBrk="1" hangingPunct="1">
              <a:lnSpc>
                <a:spcPct val="90000"/>
              </a:lnSpc>
              <a:spcBef>
                <a:spcPct val="20000"/>
              </a:spcBef>
              <a:buSzPct val="200000"/>
            </a:pPr>
            <a:r>
              <a:rPr lang="en-US" altLang="zh-CN" sz="2800" b="1">
                <a:solidFill>
                  <a:srgbClr val="FF0000"/>
                </a:solidFill>
                <a:latin typeface="Times New Roman" pitchFamily="18" charset="0"/>
                <a:ea typeface="SimSun" panose="02010600030101010101" pitchFamily="2" charset="-122"/>
                <a:cs typeface="Times New Roman" pitchFamily="18" charset="0"/>
              </a:rPr>
              <a:t>  (</a:t>
            </a:r>
            <a:r>
              <a:rPr lang="en-US" altLang="zh-CN" sz="2800" b="1" i="1">
                <a:solidFill>
                  <a:srgbClr val="FF0000"/>
                </a:solidFill>
                <a:latin typeface="Times New Roman" pitchFamily="18" charset="0"/>
                <a:ea typeface="SimSun" panose="02010600030101010101" pitchFamily="2" charset="-122"/>
                <a:cs typeface="Times New Roman" pitchFamily="18" charset="0"/>
              </a:rPr>
              <a:t>giai cấp</a:t>
            </a:r>
            <a:r>
              <a:rPr lang="en-US" altLang="zh-CN" sz="2800" b="1">
                <a:solidFill>
                  <a:srgbClr val="FF0000"/>
                </a:solidFill>
                <a:latin typeface="Times New Roman" pitchFamily="18" charset="0"/>
                <a:ea typeface="SimSun" panose="02010600030101010101" pitchFamily="2" charset="-122"/>
                <a:cs typeface="Times New Roman" pitchFamily="18" charset="0"/>
              </a:rPr>
              <a:t>)	                       (</a:t>
            </a:r>
            <a:r>
              <a:rPr lang="en-US" altLang="zh-CN" sz="2800" b="1" i="1">
                <a:solidFill>
                  <a:srgbClr val="FF0000"/>
                </a:solidFill>
                <a:latin typeface="Times New Roman" pitchFamily="18" charset="0"/>
                <a:ea typeface="SimSun" panose="02010600030101010101" pitchFamily="2" charset="-122"/>
                <a:cs typeface="Times New Roman" pitchFamily="18" charset="0"/>
              </a:rPr>
              <a:t>nghề nghiệp</a:t>
            </a:r>
            <a:r>
              <a:rPr lang="en-US" altLang="zh-CN" sz="2800" b="1">
                <a:solidFill>
                  <a:srgbClr val="FF0000"/>
                </a:solidFill>
                <a:latin typeface="Times New Roman" pitchFamily="18" charset="0"/>
                <a:ea typeface="SimSun" panose="02010600030101010101" pitchFamily="2" charset="-122"/>
                <a:cs typeface="Times New Roman" pitchFamily="18" charset="0"/>
              </a:rPr>
              <a:t>)</a:t>
            </a:r>
          </a:p>
        </p:txBody>
      </p:sp>
      <p:sp>
        <p:nvSpPr>
          <p:cNvPr id="225" name="Rectangle 12">
            <a:extLst>
              <a:ext uri="{FF2B5EF4-FFF2-40B4-BE49-F238E27FC236}">
                <a16:creationId xmlns="" xmlns:a16="http://schemas.microsoft.com/office/drawing/2014/main" id="{EB73E1C1-844D-445E-A138-6EC9E7CC7B63}"/>
              </a:ext>
            </a:extLst>
          </p:cNvPr>
          <p:cNvSpPr>
            <a:spLocks noChangeArrowheads="1"/>
          </p:cNvSpPr>
          <p:nvPr/>
        </p:nvSpPr>
        <p:spPr bwMode="auto">
          <a:xfrm>
            <a:off x="2472520" y="4573420"/>
            <a:ext cx="4107976" cy="830997"/>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b="1" smtClean="0">
                <a:solidFill>
                  <a:srgbClr val="FF0000"/>
                </a:solidFill>
                <a:latin typeface="Times New Roman" pitchFamily="18" charset="0"/>
                <a:ea typeface="SimSun" panose="02010600030101010101" pitchFamily="2" charset="-122"/>
                <a:cs typeface="Times New Roman" pitchFamily="18" charset="0"/>
              </a:rPr>
              <a:t>Sai: quan </a:t>
            </a:r>
            <a:r>
              <a:rPr lang="en-US" altLang="zh-CN" sz="2400" b="1">
                <a:solidFill>
                  <a:srgbClr val="FF0000"/>
                </a:solidFill>
                <a:latin typeface="Times New Roman" pitchFamily="18" charset="0"/>
                <a:ea typeface="SimSun" panose="02010600030101010101" pitchFamily="2" charset="-122"/>
                <a:cs typeface="Times New Roman" pitchFamily="18" charset="0"/>
              </a:rPr>
              <a:t>hệ lựa chọn: hai vế phải bình đẳng về nghĩa.</a:t>
            </a:r>
            <a:endParaRPr lang="en-US" altLang="en-US" sz="2400" b="1">
              <a:solidFill>
                <a:srgbClr val="FF0000"/>
              </a:solidFill>
              <a:latin typeface="Times New Roman" pitchFamily="18" charset="0"/>
              <a:cs typeface="Times New Roman" pitchFamily="18" charset="0"/>
            </a:endParaRPr>
          </a:p>
        </p:txBody>
      </p:sp>
      <p:cxnSp>
        <p:nvCxnSpPr>
          <p:cNvPr id="226" name="Straight Connector 225"/>
          <p:cNvCxnSpPr/>
          <p:nvPr/>
        </p:nvCxnSpPr>
        <p:spPr>
          <a:xfrm>
            <a:off x="7251511" y="1993222"/>
            <a:ext cx="982638" cy="15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60962" y="1968850"/>
            <a:ext cx="982638" cy="15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8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anim calcmode="lin" valueType="num">
                                      <p:cBhvr>
                                        <p:cTn id="8" dur="1000" fill="hold"/>
                                        <p:tgtEl>
                                          <p:spTgt spid="223"/>
                                        </p:tgtEl>
                                        <p:attrNameLst>
                                          <p:attrName>ppt_x</p:attrName>
                                        </p:attrNameLst>
                                      </p:cBhvr>
                                      <p:tavLst>
                                        <p:tav tm="0">
                                          <p:val>
                                            <p:strVal val="#ppt_x"/>
                                          </p:val>
                                        </p:tav>
                                        <p:tav tm="100000">
                                          <p:val>
                                            <p:strVal val="#ppt_x"/>
                                          </p:val>
                                        </p:tav>
                                      </p:tavLst>
                                    </p:anim>
                                    <p:anim calcmode="lin" valueType="num">
                                      <p:cBhvr>
                                        <p:cTn id="9"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8"/>
                                        </p:tgtEl>
                                        <p:attrNameLst>
                                          <p:attrName>style.visibility</p:attrName>
                                        </p:attrNameLst>
                                      </p:cBhvr>
                                      <p:to>
                                        <p:strVal val="visible"/>
                                      </p:to>
                                    </p:set>
                                    <p:animEffect transition="in" filter="fade">
                                      <p:cBhvr>
                                        <p:cTn id="14" dur="1000"/>
                                        <p:tgtEl>
                                          <p:spTgt spid="228"/>
                                        </p:tgtEl>
                                      </p:cBhvr>
                                    </p:animEffect>
                                    <p:anim calcmode="lin" valueType="num">
                                      <p:cBhvr>
                                        <p:cTn id="15" dur="1000" fill="hold"/>
                                        <p:tgtEl>
                                          <p:spTgt spid="228"/>
                                        </p:tgtEl>
                                        <p:attrNameLst>
                                          <p:attrName>ppt_x</p:attrName>
                                        </p:attrNameLst>
                                      </p:cBhvr>
                                      <p:tavLst>
                                        <p:tav tm="0">
                                          <p:val>
                                            <p:strVal val="#ppt_x"/>
                                          </p:val>
                                        </p:tav>
                                        <p:tav tm="100000">
                                          <p:val>
                                            <p:strVal val="#ppt_x"/>
                                          </p:val>
                                        </p:tav>
                                      </p:tavLst>
                                    </p:anim>
                                    <p:anim calcmode="lin" valueType="num">
                                      <p:cBhvr>
                                        <p:cTn id="16" dur="1000" fill="hold"/>
                                        <p:tgtEl>
                                          <p:spTgt spid="22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fade">
                                      <p:cBhvr>
                                        <p:cTn id="19" dur="1000"/>
                                        <p:tgtEl>
                                          <p:spTgt spid="226"/>
                                        </p:tgtEl>
                                      </p:cBhvr>
                                    </p:animEffect>
                                    <p:anim calcmode="lin" valueType="num">
                                      <p:cBhvr>
                                        <p:cTn id="20" dur="1000" fill="hold"/>
                                        <p:tgtEl>
                                          <p:spTgt spid="226"/>
                                        </p:tgtEl>
                                        <p:attrNameLst>
                                          <p:attrName>ppt_x</p:attrName>
                                        </p:attrNameLst>
                                      </p:cBhvr>
                                      <p:tavLst>
                                        <p:tav tm="0">
                                          <p:val>
                                            <p:strVal val="#ppt_x"/>
                                          </p:val>
                                        </p:tav>
                                        <p:tav tm="100000">
                                          <p:val>
                                            <p:strVal val="#ppt_x"/>
                                          </p:val>
                                        </p:tav>
                                      </p:tavLst>
                                    </p:anim>
                                    <p:anim calcmode="lin" valueType="num">
                                      <p:cBhvr>
                                        <p:cTn id="21"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4"/>
                                        </p:tgtEl>
                                        <p:attrNameLst>
                                          <p:attrName>style.visibility</p:attrName>
                                        </p:attrNameLst>
                                      </p:cBhvr>
                                      <p:to>
                                        <p:strVal val="visible"/>
                                      </p:to>
                                    </p:set>
                                    <p:animEffect transition="in" filter="barn(inVertical)">
                                      <p:cBhvr>
                                        <p:cTn id="26" dur="500"/>
                                        <p:tgtEl>
                                          <p:spTgt spid="2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wipe(down)">
                                      <p:cBhvr>
                                        <p:cTn id="31"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animBg="1"/>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6"/>
          <p:cNvSpPr txBox="1">
            <a:spLocks noGrp="1"/>
          </p:cNvSpPr>
          <p:nvPr>
            <p:ph type="title"/>
          </p:nvPr>
        </p:nvSpPr>
        <p:spPr>
          <a:xfrm>
            <a:off x="415600" y="821975"/>
            <a:ext cx="7962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500" smtClean="0">
                <a:solidFill>
                  <a:schemeClr val="dk2"/>
                </a:solidFill>
                <a:latin typeface="Special Elite"/>
                <a:ea typeface="Special Elite"/>
                <a:cs typeface="Special Elite"/>
                <a:sym typeface="Special Elite"/>
              </a:rPr>
              <a:t>Câu d)</a:t>
            </a:r>
            <a:endParaRPr sz="3500">
              <a:solidFill>
                <a:schemeClr val="dk2"/>
              </a:solidFill>
              <a:latin typeface="Special Elite"/>
              <a:ea typeface="Special Elite"/>
              <a:cs typeface="Special Elite"/>
              <a:sym typeface="Special Elite"/>
            </a:endParaRPr>
          </a:p>
        </p:txBody>
      </p:sp>
      <p:sp>
        <p:nvSpPr>
          <p:cNvPr id="515" name="Google Shape;515;p36"/>
          <p:cNvSpPr txBox="1">
            <a:spLocks noGrp="1"/>
          </p:cNvSpPr>
          <p:nvPr>
            <p:ph type="subTitle" idx="2"/>
          </p:nvPr>
        </p:nvSpPr>
        <p:spPr>
          <a:xfrm rot="77110">
            <a:off x="8964455" y="3950295"/>
            <a:ext cx="1792351" cy="606757"/>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1400"/>
              <a:t>100% Editable</a:t>
            </a:r>
            <a:endParaRPr sz="1400"/>
          </a:p>
        </p:txBody>
      </p:sp>
      <p:sp>
        <p:nvSpPr>
          <p:cNvPr id="728" name="Google Shape;728;p36"/>
          <p:cNvSpPr txBox="1">
            <a:spLocks noGrp="1"/>
          </p:cNvSpPr>
          <p:nvPr>
            <p:ph type="body" idx="4"/>
          </p:nvPr>
        </p:nvSpPr>
        <p:spPr>
          <a:xfrm rot="77110">
            <a:off x="8986530" y="4446851"/>
            <a:ext cx="1792351" cy="155319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1200"/>
              <a:t>You can double click on the desired country and change fill color.</a:t>
            </a:r>
            <a:endParaRPr sz="1200"/>
          </a:p>
          <a:p>
            <a:pPr marL="0" lvl="0" indent="0" algn="l" rtl="0">
              <a:spcBef>
                <a:spcPts val="0"/>
              </a:spcBef>
              <a:spcAft>
                <a:spcPts val="0"/>
              </a:spcAft>
              <a:buNone/>
            </a:pPr>
            <a:endParaRPr sz="1200"/>
          </a:p>
        </p:txBody>
      </p:sp>
      <p:pic>
        <p:nvPicPr>
          <p:cNvPr id="729" name="Google Shape;729;p36"/>
          <p:cNvPicPr preferRelativeResize="0"/>
          <p:nvPr/>
        </p:nvPicPr>
        <p:blipFill rotWithShape="1">
          <a:blip r:embed="rId3">
            <a:alphaModFix/>
          </a:blip>
          <a:srcRect l="-380" t="13968" r="380" b="19638"/>
          <a:stretch/>
        </p:blipFill>
        <p:spPr>
          <a:xfrm rot="-252003">
            <a:off x="8960610" y="720504"/>
            <a:ext cx="1821881" cy="1778268"/>
          </a:xfrm>
          <a:prstGeom prst="rect">
            <a:avLst/>
          </a:prstGeom>
          <a:noFill/>
          <a:ln>
            <a:noFill/>
          </a:ln>
        </p:spPr>
      </p:pic>
      <p:sp>
        <p:nvSpPr>
          <p:cNvPr id="223" name="Rectangle 9">
            <a:extLst>
              <a:ext uri="{FF2B5EF4-FFF2-40B4-BE49-F238E27FC236}">
                <a16:creationId xmlns="" xmlns:a16="http://schemas.microsoft.com/office/drawing/2014/main" id="{76BDA743-74A5-48F8-9FD2-36B3106401AD}"/>
              </a:ext>
            </a:extLst>
          </p:cNvPr>
          <p:cNvSpPr>
            <a:spLocks noChangeArrowheads="1"/>
          </p:cNvSpPr>
          <p:nvPr/>
        </p:nvSpPr>
        <p:spPr bwMode="auto">
          <a:xfrm>
            <a:off x="351454" y="1527750"/>
            <a:ext cx="81499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b="1" i="1">
                <a:solidFill>
                  <a:srgbClr val="171717"/>
                </a:solidFill>
                <a:latin typeface="Times New Roman"/>
              </a:rPr>
              <a:t>d. Em muốn trở thành một người trí thức hay một bác sĩ</a:t>
            </a:r>
            <a:r>
              <a:rPr lang="en-US" altLang="en-US" sz="2600" b="1" i="1">
                <a:solidFill>
                  <a:srgbClr val="171717"/>
                </a:solidFill>
                <a:latin typeface="Arial"/>
              </a:rPr>
              <a:t>?</a:t>
            </a:r>
          </a:p>
        </p:txBody>
      </p:sp>
      <p:cxnSp>
        <p:nvCxnSpPr>
          <p:cNvPr id="226" name="Straight Connector 225"/>
          <p:cNvCxnSpPr/>
          <p:nvPr/>
        </p:nvCxnSpPr>
        <p:spPr>
          <a:xfrm>
            <a:off x="7251511" y="1993222"/>
            <a:ext cx="982638" cy="15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60962" y="1968850"/>
            <a:ext cx="982638" cy="15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959890" y="2735754"/>
            <a:ext cx="6682855"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smtClean="0">
                <a:solidFill>
                  <a:srgbClr val="FF0000"/>
                </a:solidFill>
                <a:latin typeface="Times New Roman" panose="02020603050405020304" pitchFamily="18" charset="0"/>
                <a:ea typeface="SimSun" panose="02010600030101010101" pitchFamily="2" charset="-122"/>
                <a:sym typeface="Wingdings" pitchFamily="2" charset="2"/>
              </a:rPr>
              <a:t> Chữa</a:t>
            </a:r>
          </a:p>
          <a:p>
            <a:pPr lvl="2" eaLnBrk="1" hangingPunct="1">
              <a:lnSpc>
                <a:spcPct val="80000"/>
              </a:lnSpc>
              <a:spcBef>
                <a:spcPct val="20000"/>
              </a:spcBef>
              <a:buSzPct val="200000"/>
            </a:pP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Em muốn trở thành giáo viên hay bác sĩ</a:t>
            </a:r>
          </a:p>
          <a:p>
            <a:pPr lvl="2" eaLnBrk="1" hangingPunct="1">
              <a:lnSpc>
                <a:spcPct val="80000"/>
              </a:lnSpc>
              <a:spcBef>
                <a:spcPct val="20000"/>
              </a:spcBef>
              <a:buSzPct val="200000"/>
            </a:pP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Em muốn trở thành một trí thức hay tự do kinh doanh</a:t>
            </a:r>
            <a:endParaRPr lang="en-US" altLang="zh-CN" sz="2800" b="1" i="1">
              <a:solidFill>
                <a:schemeClr val="bg2"/>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066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8"/>
          <p:cNvSpPr txBox="1">
            <a:spLocks noGrp="1"/>
          </p:cNvSpPr>
          <p:nvPr>
            <p:ph type="title"/>
          </p:nvPr>
        </p:nvSpPr>
        <p:spPr>
          <a:xfrm>
            <a:off x="1888950" y="760100"/>
            <a:ext cx="4260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e)</a:t>
            </a:r>
            <a:endParaRPr/>
          </a:p>
        </p:txBody>
      </p:sp>
      <p:grpSp>
        <p:nvGrpSpPr>
          <p:cNvPr id="414" name="Google Shape;414;p28"/>
          <p:cNvGrpSpPr/>
          <p:nvPr/>
        </p:nvGrpSpPr>
        <p:grpSpPr>
          <a:xfrm>
            <a:off x="8260490" y="888935"/>
            <a:ext cx="2585835" cy="768282"/>
            <a:chOff x="7255415" y="683485"/>
            <a:chExt cx="2585835" cy="768282"/>
          </a:xfrm>
        </p:grpSpPr>
        <p:sp>
          <p:nvSpPr>
            <p:cNvPr id="415" name="Google Shape;415;p28"/>
            <p:cNvSpPr/>
            <p:nvPr/>
          </p:nvSpPr>
          <p:spPr>
            <a:xfrm rot="1029449">
              <a:off x="9254137" y="743153"/>
              <a:ext cx="502526" cy="648948"/>
            </a:xfrm>
            <a:custGeom>
              <a:avLst/>
              <a:gdLst/>
              <a:ahLst/>
              <a:cxnLst/>
              <a:rect l="l" t="t" r="r" b="b"/>
              <a:pathLst>
                <a:path w="20101" h="26220" extrusionOk="0">
                  <a:moveTo>
                    <a:pt x="0" y="0"/>
                  </a:moveTo>
                  <a:lnTo>
                    <a:pt x="20101" y="13984"/>
                  </a:lnTo>
                  <a:lnTo>
                    <a:pt x="437" y="26220"/>
                  </a:lnTo>
                </a:path>
              </a:pathLst>
            </a:custGeom>
            <a:noFill/>
            <a:ln w="114300" cap="rnd" cmpd="sng">
              <a:solidFill>
                <a:schemeClr val="accent6"/>
              </a:solidFill>
              <a:prstDash val="solid"/>
              <a:round/>
              <a:headEnd type="none" w="med" len="med"/>
              <a:tailEnd type="none" w="med" len="med"/>
            </a:ln>
          </p:spPr>
        </p:sp>
        <p:sp>
          <p:nvSpPr>
            <p:cNvPr id="416" name="Google Shape;416;p28"/>
            <p:cNvSpPr/>
            <p:nvPr/>
          </p:nvSpPr>
          <p:spPr>
            <a:xfrm rot="312911">
              <a:off x="7264973" y="885553"/>
              <a:ext cx="2348894" cy="317288"/>
            </a:xfrm>
            <a:custGeom>
              <a:avLst/>
              <a:gdLst/>
              <a:ahLst/>
              <a:cxnLst/>
              <a:rect l="l" t="t" r="r" b="b"/>
              <a:pathLst>
                <a:path w="93952" h="12691" extrusionOk="0">
                  <a:moveTo>
                    <a:pt x="93952" y="4825"/>
                  </a:moveTo>
                  <a:cubicBezTo>
                    <a:pt x="90820" y="4097"/>
                    <a:pt x="80843" y="-419"/>
                    <a:pt x="75162" y="455"/>
                  </a:cubicBezTo>
                  <a:cubicBezTo>
                    <a:pt x="69481" y="1329"/>
                    <a:pt x="64601" y="10142"/>
                    <a:pt x="59867" y="10069"/>
                  </a:cubicBezTo>
                  <a:cubicBezTo>
                    <a:pt x="55133" y="9996"/>
                    <a:pt x="51274" y="-128"/>
                    <a:pt x="46758" y="18"/>
                  </a:cubicBezTo>
                  <a:cubicBezTo>
                    <a:pt x="42243" y="164"/>
                    <a:pt x="37654" y="10652"/>
                    <a:pt x="32774" y="10943"/>
                  </a:cubicBezTo>
                  <a:cubicBezTo>
                    <a:pt x="27894" y="11234"/>
                    <a:pt x="22941" y="1475"/>
                    <a:pt x="17479" y="1766"/>
                  </a:cubicBezTo>
                  <a:cubicBezTo>
                    <a:pt x="12017" y="2057"/>
                    <a:pt x="2913" y="10870"/>
                    <a:pt x="0" y="12691"/>
                  </a:cubicBezTo>
                </a:path>
              </a:pathLst>
            </a:custGeom>
            <a:noFill/>
            <a:ln w="114300" cap="rnd" cmpd="sng">
              <a:solidFill>
                <a:schemeClr val="accent6"/>
              </a:solidFill>
              <a:prstDash val="solid"/>
              <a:round/>
              <a:headEnd type="none" w="med" len="med"/>
              <a:tailEnd type="none" w="med" len="med"/>
            </a:ln>
          </p:spPr>
        </p:sp>
      </p:grpSp>
      <p:sp>
        <p:nvSpPr>
          <p:cNvPr id="11" name="Rectangle 9">
            <a:extLst>
              <a:ext uri="{FF2B5EF4-FFF2-40B4-BE49-F238E27FC236}">
                <a16:creationId xmlns="" xmlns:a16="http://schemas.microsoft.com/office/drawing/2014/main" id="{B89C0056-FCC8-4DF5-93F8-FC0158017D61}"/>
              </a:ext>
            </a:extLst>
          </p:cNvPr>
          <p:cNvSpPr>
            <a:spLocks noChangeArrowheads="1"/>
          </p:cNvSpPr>
          <p:nvPr/>
        </p:nvSpPr>
        <p:spPr bwMode="auto">
          <a:xfrm>
            <a:off x="1859792" y="1514388"/>
            <a:ext cx="43886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2800" b="1" i="1">
                <a:solidFill>
                  <a:schemeClr val="bg2"/>
                </a:solidFill>
                <a:latin typeface="+mj-lt"/>
              </a:rPr>
              <a:t>e. Bài thơ không chỉ hay về nghệ thuật mà còn sắc sảo về ngôn từ</a:t>
            </a:r>
            <a:r>
              <a:rPr lang="en-US" altLang="en-US" sz="2800" b="1" i="1">
                <a:solidFill>
                  <a:schemeClr val="bg2"/>
                </a:solidFill>
                <a:latin typeface="+mj-lt"/>
              </a:rPr>
              <a:t>.</a:t>
            </a:r>
            <a:endParaRPr lang="vi-VN" altLang="en-US" sz="2800" b="1" i="1">
              <a:solidFill>
                <a:schemeClr val="bg2"/>
              </a:solidFill>
              <a:latin typeface="+mj-lt"/>
            </a:endParaRPr>
          </a:p>
        </p:txBody>
      </p:sp>
      <p:sp>
        <p:nvSpPr>
          <p:cNvPr id="12" name="AutoShape 10">
            <a:extLst>
              <a:ext uri="{FF2B5EF4-FFF2-40B4-BE49-F238E27FC236}">
                <a16:creationId xmlns="" xmlns:a16="http://schemas.microsoft.com/office/drawing/2014/main" id="{B39A2E8D-4002-450B-878B-7D6159F9A69C}"/>
              </a:ext>
            </a:extLst>
          </p:cNvPr>
          <p:cNvSpPr>
            <a:spLocks noChangeArrowheads="1"/>
          </p:cNvSpPr>
          <p:nvPr/>
        </p:nvSpPr>
        <p:spPr bwMode="blackWhite">
          <a:xfrm>
            <a:off x="2202550" y="3009900"/>
            <a:ext cx="1635457" cy="1466566"/>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smtClean="0">
                <a:solidFill>
                  <a:srgbClr val="FF0000"/>
                </a:solidFill>
                <a:latin typeface="Times New Roman" pitchFamily="18" charset="0"/>
                <a:cs typeface="Times New Roman" pitchFamily="18" charset="0"/>
              </a:rPr>
              <a:t> A</a:t>
            </a:r>
          </a:p>
          <a:p>
            <a:pPr algn="ctr" eaLnBrk="1" hangingPunct="1"/>
            <a:r>
              <a:rPr lang="vi-VN" altLang="en-US" sz="3200" smtClean="0">
                <a:solidFill>
                  <a:schemeClr val="bg2"/>
                </a:solidFill>
                <a:latin typeface="Times New Roman" pitchFamily="18" charset="0"/>
                <a:cs typeface="Times New Roman" pitchFamily="18" charset="0"/>
              </a:rPr>
              <a:t>nghệ </a:t>
            </a:r>
            <a:r>
              <a:rPr lang="vi-VN" altLang="en-US" sz="3200">
                <a:solidFill>
                  <a:schemeClr val="bg2"/>
                </a:solidFill>
                <a:latin typeface="Times New Roman" pitchFamily="18" charset="0"/>
                <a:cs typeface="Times New Roman" pitchFamily="18" charset="0"/>
              </a:rPr>
              <a:t>thuật</a:t>
            </a:r>
            <a:endParaRPr lang="en-US" altLang="zh-CN" sz="3200">
              <a:solidFill>
                <a:schemeClr val="bg2"/>
              </a:solidFill>
              <a:latin typeface="Times New Roman" pitchFamily="18" charset="0"/>
              <a:ea typeface="SimSun" panose="02010600030101010101" pitchFamily="2" charset="-122"/>
              <a:cs typeface="Times New Roman" pitchFamily="18" charset="0"/>
            </a:endParaRPr>
          </a:p>
        </p:txBody>
      </p:sp>
      <p:sp>
        <p:nvSpPr>
          <p:cNvPr id="16" name="AutoShape 10">
            <a:extLst>
              <a:ext uri="{FF2B5EF4-FFF2-40B4-BE49-F238E27FC236}">
                <a16:creationId xmlns="" xmlns:a16="http://schemas.microsoft.com/office/drawing/2014/main" id="{B39A2E8D-4002-450B-878B-7D6159F9A69C}"/>
              </a:ext>
            </a:extLst>
          </p:cNvPr>
          <p:cNvSpPr>
            <a:spLocks noChangeArrowheads="1"/>
          </p:cNvSpPr>
          <p:nvPr/>
        </p:nvSpPr>
        <p:spPr bwMode="blackWhite">
          <a:xfrm>
            <a:off x="4224726" y="3012172"/>
            <a:ext cx="1635457" cy="1466566"/>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smtClean="0">
                <a:solidFill>
                  <a:srgbClr val="FF0000"/>
                </a:solidFill>
                <a:latin typeface="Times New Roman" pitchFamily="18" charset="0"/>
                <a:cs typeface="Times New Roman" pitchFamily="18" charset="0"/>
              </a:rPr>
              <a:t> B</a:t>
            </a:r>
          </a:p>
          <a:p>
            <a:pPr algn="ctr" eaLnBrk="1" hangingPunct="1"/>
            <a:r>
              <a:rPr lang="vi-VN" altLang="en-US" sz="3200" smtClean="0">
                <a:solidFill>
                  <a:schemeClr val="bg2"/>
                </a:solidFill>
                <a:latin typeface="Times New Roman" pitchFamily="18" charset="0"/>
                <a:cs typeface="Times New Roman" pitchFamily="18" charset="0"/>
              </a:rPr>
              <a:t>n</a:t>
            </a:r>
            <a:r>
              <a:rPr lang="en-US" altLang="en-US" sz="3200" smtClean="0">
                <a:solidFill>
                  <a:schemeClr val="bg2"/>
                </a:solidFill>
                <a:latin typeface="Times New Roman" pitchFamily="18" charset="0"/>
                <a:cs typeface="Times New Roman" pitchFamily="18" charset="0"/>
              </a:rPr>
              <a:t>gôn </a:t>
            </a:r>
          </a:p>
          <a:p>
            <a:pPr algn="ctr" eaLnBrk="1" hangingPunct="1"/>
            <a:r>
              <a:rPr lang="en-US" altLang="en-US" sz="3200" smtClean="0">
                <a:solidFill>
                  <a:schemeClr val="bg2"/>
                </a:solidFill>
                <a:latin typeface="Times New Roman" pitchFamily="18" charset="0"/>
                <a:cs typeface="Times New Roman" pitchFamily="18" charset="0"/>
              </a:rPr>
              <a:t>từ</a:t>
            </a:r>
            <a:endParaRPr lang="en-US" altLang="zh-CN" sz="3200">
              <a:solidFill>
                <a:schemeClr val="bg2"/>
              </a:solidFill>
              <a:latin typeface="Times New Roman" pitchFamily="18" charset="0"/>
              <a:ea typeface="SimSun" panose="02010600030101010101" pitchFamily="2" charset="-122"/>
              <a:cs typeface="Times New Roman" pitchFamily="18" charset="0"/>
            </a:endParaRPr>
          </a:p>
        </p:txBody>
      </p:sp>
      <p:sp>
        <p:nvSpPr>
          <p:cNvPr id="17" name="Rectangle 12">
            <a:extLst>
              <a:ext uri="{FF2B5EF4-FFF2-40B4-BE49-F238E27FC236}">
                <a16:creationId xmlns="" xmlns:a16="http://schemas.microsoft.com/office/drawing/2014/main" id="{EB73E1C1-844D-445E-A138-6EC9E7CC7B63}"/>
              </a:ext>
            </a:extLst>
          </p:cNvPr>
          <p:cNvSpPr>
            <a:spLocks noChangeArrowheads="1"/>
          </p:cNvSpPr>
          <p:nvPr/>
        </p:nvSpPr>
        <p:spPr bwMode="auto">
          <a:xfrm>
            <a:off x="1973098" y="4860023"/>
            <a:ext cx="4107976" cy="830997"/>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b="1" smtClean="0">
                <a:solidFill>
                  <a:srgbClr val="FF0000"/>
                </a:solidFill>
                <a:latin typeface="Times New Roman" pitchFamily="18" charset="0"/>
                <a:ea typeface="SimSun" panose="02010600030101010101" pitchFamily="2" charset="-122"/>
                <a:cs typeface="Times New Roman" pitchFamily="18" charset="0"/>
              </a:rPr>
              <a:t>Sai: quan </a:t>
            </a:r>
            <a:r>
              <a:rPr lang="en-US" altLang="zh-CN" sz="2400" b="1">
                <a:solidFill>
                  <a:srgbClr val="FF0000"/>
                </a:solidFill>
                <a:latin typeface="Times New Roman" pitchFamily="18" charset="0"/>
                <a:ea typeface="SimSun" panose="02010600030101010101" pitchFamily="2" charset="-122"/>
                <a:cs typeface="Times New Roman" pitchFamily="18" charset="0"/>
              </a:rPr>
              <a:t>hệ lựa chọn: hai vế phải bình đẳng về nghĩa.</a:t>
            </a:r>
            <a:endParaRPr lang="en-US" altLang="en-US" sz="2400" b="1">
              <a:solidFill>
                <a:srgbClr val="FF0000"/>
              </a:solidFill>
              <a:latin typeface="Times New Roman" pitchFamily="18" charset="0"/>
              <a:cs typeface="Times New Roman" pitchFamily="18" charset="0"/>
            </a:endParaRPr>
          </a:p>
        </p:txBody>
      </p:sp>
      <p:sp>
        <p:nvSpPr>
          <p:cNvPr id="18"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6812506" y="1845699"/>
            <a:ext cx="414664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smtClean="0">
                <a:solidFill>
                  <a:srgbClr val="FF0000"/>
                </a:solidFill>
                <a:latin typeface="Times New Roman" panose="02020603050405020304" pitchFamily="18" charset="0"/>
                <a:ea typeface="SimSun" panose="02010600030101010101" pitchFamily="2" charset="-122"/>
                <a:sym typeface="Wingdings" pitchFamily="2" charset="2"/>
              </a:rPr>
              <a:t> Chữa</a:t>
            </a:r>
          </a:p>
          <a:p>
            <a:pPr lvl="2" eaLnBrk="1" hangingPunct="1">
              <a:lnSpc>
                <a:spcPct val="80000"/>
              </a:lnSpc>
              <a:spcBef>
                <a:spcPct val="20000"/>
              </a:spcBef>
              <a:buSzPct val="200000"/>
            </a:pP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Bài thơ không chỉ hay về nghệ thuật và còn sắc sảo về nội dung</a:t>
            </a:r>
          </a:p>
          <a:p>
            <a:pPr lvl="2" eaLnBrk="1" hangingPunct="1">
              <a:lnSpc>
                <a:spcPct val="80000"/>
              </a:lnSpc>
              <a:spcBef>
                <a:spcPct val="20000"/>
              </a:spcBef>
              <a:buSzPct val="200000"/>
            </a:pP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Bài thơ không chỉ hay về bố cục mà còn sắc sảo về ngôn từ</a:t>
            </a:r>
            <a:endParaRPr lang="en-US" altLang="zh-CN" sz="2800" b="1" i="1">
              <a:solidFill>
                <a:schemeClr val="bg2"/>
              </a:solidFill>
              <a:latin typeface="Times New Roman" panose="02020603050405020304" pitchFamily="18" charset="0"/>
              <a:ea typeface="SimSun" panose="02010600030101010101" pitchFamily="2" charset="-122"/>
            </a:endParaRPr>
          </a:p>
        </p:txBody>
      </p:sp>
      <p:cxnSp>
        <p:nvCxnSpPr>
          <p:cNvPr id="19" name="Straight Connector 18"/>
          <p:cNvCxnSpPr/>
          <p:nvPr/>
        </p:nvCxnSpPr>
        <p:spPr>
          <a:xfrm>
            <a:off x="2528959" y="2784793"/>
            <a:ext cx="982638" cy="15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91210" y="2404929"/>
            <a:ext cx="1634035" cy="15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12" name="Rectangle 10">
            <a:extLst>
              <a:ext uri="{FF2B5EF4-FFF2-40B4-BE49-F238E27FC236}">
                <a16:creationId xmlns="" xmlns:a16="http://schemas.microsoft.com/office/drawing/2014/main" id="{D3C3971B-E98E-448B-8A3D-8FC103785039}"/>
              </a:ext>
            </a:extLst>
          </p:cNvPr>
          <p:cNvSpPr>
            <a:spLocks noChangeArrowheads="1"/>
          </p:cNvSpPr>
          <p:nvPr/>
        </p:nvSpPr>
        <p:spPr bwMode="auto">
          <a:xfrm>
            <a:off x="705134" y="177885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i="1">
                <a:solidFill>
                  <a:schemeClr val="bg2"/>
                </a:solidFill>
                <a:latin typeface="+mj-lt"/>
              </a:rPr>
              <a:t>g. Trên sân ga chỉ còn lại hai người. Một người thì cao </a:t>
            </a:r>
            <a:r>
              <a:rPr lang="vi-VN" altLang="en-US" sz="2800" b="1" i="1" smtClean="0">
                <a:solidFill>
                  <a:schemeClr val="bg2"/>
                </a:solidFill>
                <a:latin typeface="+mj-lt"/>
              </a:rPr>
              <a:t>gầy,</a:t>
            </a:r>
            <a:r>
              <a:rPr lang="en-US" altLang="en-US" sz="2800" b="1" i="1" smtClean="0">
                <a:solidFill>
                  <a:schemeClr val="bg2"/>
                </a:solidFill>
                <a:latin typeface="+mj-lt"/>
              </a:rPr>
              <a:t> </a:t>
            </a:r>
            <a:r>
              <a:rPr lang="vi-VN" altLang="en-US" sz="2800" b="1" i="1" smtClean="0">
                <a:solidFill>
                  <a:schemeClr val="bg2"/>
                </a:solidFill>
                <a:latin typeface="+mj-lt"/>
              </a:rPr>
              <a:t>còn </a:t>
            </a:r>
            <a:r>
              <a:rPr lang="vi-VN" altLang="en-US" sz="2800" b="1" i="1">
                <a:solidFill>
                  <a:schemeClr val="bg2"/>
                </a:solidFill>
                <a:latin typeface="+mj-lt"/>
              </a:rPr>
              <a:t>một người thì mặc áo ca rô</a:t>
            </a:r>
            <a:r>
              <a:rPr lang="en-US" altLang="en-US" sz="2800" b="1" i="1">
                <a:solidFill>
                  <a:schemeClr val="bg2"/>
                </a:solidFill>
                <a:latin typeface="+mj-lt"/>
              </a:rPr>
              <a:t>.</a:t>
            </a:r>
          </a:p>
        </p:txBody>
      </p:sp>
      <p:sp>
        <p:nvSpPr>
          <p:cNvPr id="475" name="Google Shape;475;p34"/>
          <p:cNvSpPr txBox="1">
            <a:spLocks noGrp="1"/>
          </p:cNvSpPr>
          <p:nvPr>
            <p:ph type="title"/>
          </p:nvPr>
        </p:nvSpPr>
        <p:spPr>
          <a:xfrm>
            <a:off x="720400" y="898175"/>
            <a:ext cx="9268800" cy="763500"/>
          </a:xfrm>
          <a:prstGeom prst="rect">
            <a:avLst/>
          </a:prstGeom>
          <a:solidFill>
            <a:schemeClr val="accent3"/>
          </a:solidFill>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g)</a:t>
            </a:r>
            <a:endParaRPr/>
          </a:p>
        </p:txBody>
      </p:sp>
      <p:cxnSp>
        <p:nvCxnSpPr>
          <p:cNvPr id="16" name="Straight Connector 15"/>
          <p:cNvCxnSpPr/>
          <p:nvPr/>
        </p:nvCxnSpPr>
        <p:spPr>
          <a:xfrm>
            <a:off x="4012442" y="292062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6711" y="2269554"/>
            <a:ext cx="2488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88107" y="2705665"/>
            <a:ext cx="3373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utoShape 11">
            <a:extLst>
              <a:ext uri="{FF2B5EF4-FFF2-40B4-BE49-F238E27FC236}">
                <a16:creationId xmlns="" xmlns:a16="http://schemas.microsoft.com/office/drawing/2014/main" id="{7C1AD195-3488-4280-B080-F9CE4403EE31}"/>
              </a:ext>
            </a:extLst>
          </p:cNvPr>
          <p:cNvSpPr>
            <a:spLocks noChangeArrowheads="1"/>
          </p:cNvSpPr>
          <p:nvPr/>
        </p:nvSpPr>
        <p:spPr bwMode="blackWhite">
          <a:xfrm>
            <a:off x="1695734" y="3012361"/>
            <a:ext cx="2819400" cy="1518695"/>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FF0000"/>
                </a:solidFill>
                <a:latin typeface="Times New Roman" pitchFamily="18" charset="0"/>
                <a:cs typeface="Times New Roman" pitchFamily="18" charset="0"/>
              </a:rPr>
              <a:t> A</a:t>
            </a:r>
          </a:p>
          <a:p>
            <a:pPr algn="ctr" eaLnBrk="1" hangingPunct="1"/>
            <a:r>
              <a:rPr lang="en-US" altLang="en-US" sz="3200">
                <a:solidFill>
                  <a:schemeClr val="bg2"/>
                </a:solidFill>
                <a:latin typeface="Times New Roman" pitchFamily="18" charset="0"/>
                <a:cs typeface="Times New Roman" pitchFamily="18" charset="0"/>
              </a:rPr>
              <a:t> </a:t>
            </a:r>
            <a:r>
              <a:rPr lang="en-US" altLang="en-US" sz="3200" b="1">
                <a:solidFill>
                  <a:schemeClr val="bg2"/>
                </a:solidFill>
                <a:latin typeface="Times New Roman" pitchFamily="18" charset="0"/>
                <a:cs typeface="Times New Roman" pitchFamily="18" charset="0"/>
              </a:rPr>
              <a:t>Cao gầy</a:t>
            </a:r>
          </a:p>
          <a:p>
            <a:pPr algn="ctr" eaLnBrk="1" hangingPunct="1"/>
            <a:r>
              <a:rPr lang="en-US" altLang="en-US" sz="3200" b="1">
                <a:solidFill>
                  <a:schemeClr val="bg2"/>
                </a:solidFill>
                <a:latin typeface="Times New Roman" pitchFamily="18" charset="0"/>
                <a:cs typeface="Times New Roman" pitchFamily="18" charset="0"/>
              </a:rPr>
              <a:t>(hình dáng)</a:t>
            </a:r>
          </a:p>
        </p:txBody>
      </p:sp>
      <p:sp>
        <p:nvSpPr>
          <p:cNvPr id="15" name="AutoShape 12">
            <a:extLst>
              <a:ext uri="{FF2B5EF4-FFF2-40B4-BE49-F238E27FC236}">
                <a16:creationId xmlns="" xmlns:a16="http://schemas.microsoft.com/office/drawing/2014/main" id="{DCB05FF1-3CC7-4755-B823-A4374A78A269}"/>
              </a:ext>
            </a:extLst>
          </p:cNvPr>
          <p:cNvSpPr>
            <a:spLocks noChangeArrowheads="1"/>
          </p:cNvSpPr>
          <p:nvPr/>
        </p:nvSpPr>
        <p:spPr bwMode="blackWhite">
          <a:xfrm>
            <a:off x="5962934" y="3012361"/>
            <a:ext cx="2819400" cy="1518695"/>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a:solidFill>
                  <a:srgbClr val="FF0000"/>
                </a:solidFill>
                <a:latin typeface="Times New Roman" panose="02020603050405020304" pitchFamily="18" charset="0"/>
                <a:ea typeface="SimSun" panose="02010600030101010101" pitchFamily="2" charset="-122"/>
                <a:cs typeface="Times New Roman" pitchFamily="18" charset="0"/>
              </a:rPr>
              <a:t>B</a:t>
            </a:r>
            <a:r>
              <a:rPr lang="en-US" altLang="zh-CN" sz="3200" b="1">
                <a:solidFill>
                  <a:srgbClr val="FF0000"/>
                </a:solidFill>
                <a:latin typeface="Times New Roman" panose="02020603050405020304" pitchFamily="18" charset="0"/>
                <a:ea typeface="SimSun" panose="02010600030101010101" pitchFamily="2" charset="-122"/>
                <a:cs typeface="Times New Roman" pitchFamily="18" charset="0"/>
              </a:rPr>
              <a:t> </a:t>
            </a:r>
          </a:p>
          <a:p>
            <a:pPr algn="ctr" eaLnBrk="1" hangingPunct="1"/>
            <a:r>
              <a:rPr lang="en-US" altLang="en-US" sz="3200" b="1">
                <a:solidFill>
                  <a:schemeClr val="bg2"/>
                </a:solidFill>
                <a:latin typeface="Times New Roman" pitchFamily="18" charset="0"/>
                <a:cs typeface="Times New Roman" pitchFamily="18" charset="0"/>
              </a:rPr>
              <a:t>Áo ca rô</a:t>
            </a:r>
            <a:br>
              <a:rPr lang="en-US" altLang="en-US" sz="3200" b="1">
                <a:solidFill>
                  <a:schemeClr val="bg2"/>
                </a:solidFill>
                <a:latin typeface="Times New Roman" pitchFamily="18" charset="0"/>
                <a:cs typeface="Times New Roman" pitchFamily="18" charset="0"/>
              </a:rPr>
            </a:br>
            <a:r>
              <a:rPr lang="en-US" altLang="en-US" sz="3200" b="1">
                <a:solidFill>
                  <a:schemeClr val="bg2"/>
                </a:solidFill>
                <a:latin typeface="Times New Roman" pitchFamily="18" charset="0"/>
                <a:cs typeface="Times New Roman" pitchFamily="18" charset="0"/>
              </a:rPr>
              <a:t>(trang phục)</a:t>
            </a:r>
            <a:endParaRPr lang="en-US" altLang="zh-CN" sz="3200" b="1">
              <a:solidFill>
                <a:schemeClr val="bg2"/>
              </a:solidFill>
              <a:latin typeface="Times New Roman" pitchFamily="18" charset="0"/>
              <a:ea typeface="SimSun" panose="02010600030101010101" pitchFamily="2" charset="-122"/>
              <a:cs typeface="Times New Roman" pitchFamily="18" charset="0"/>
            </a:endParaRPr>
          </a:p>
        </p:txBody>
      </p:sp>
      <p:sp>
        <p:nvSpPr>
          <p:cNvPr id="17" name="Rectangle 14">
            <a:extLst>
              <a:ext uri="{FF2B5EF4-FFF2-40B4-BE49-F238E27FC236}">
                <a16:creationId xmlns="" xmlns:a16="http://schemas.microsoft.com/office/drawing/2014/main" id="{6F5375B1-5843-493E-8BC9-A04FDC589962}"/>
              </a:ext>
            </a:extLst>
          </p:cNvPr>
          <p:cNvSpPr>
            <a:spLocks noChangeArrowheads="1"/>
          </p:cNvSpPr>
          <p:nvPr/>
        </p:nvSpPr>
        <p:spPr bwMode="auto">
          <a:xfrm>
            <a:off x="2309815" y="4896229"/>
            <a:ext cx="662392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SzPct val="200000"/>
            </a:pPr>
            <a:r>
              <a:rPr lang="en-US" altLang="zh-CN" sz="2800" b="1" smtClean="0">
                <a:solidFill>
                  <a:srgbClr val="FF0000"/>
                </a:solidFill>
                <a:latin typeface="Times New Roman" pitchFamily="18" charset="0"/>
                <a:ea typeface="SimSun" panose="02010600030101010101" pitchFamily="2" charset="-122"/>
                <a:cs typeface="Times New Roman" pitchFamily="18" charset="0"/>
                <a:sym typeface="Wingdings" panose="05000000000000000000" pitchFamily="2" charset="2"/>
              </a:rPr>
              <a:t> Sai: Avà </a:t>
            </a:r>
            <a:r>
              <a:rPr lang="en-US" altLang="zh-CN" sz="2800" b="1">
                <a:solidFill>
                  <a:srgbClr val="FF0000"/>
                </a:solidFill>
                <a:latin typeface="Times New Roman" pitchFamily="18" charset="0"/>
                <a:ea typeface="SimSun" panose="02010600030101010101" pitchFamily="2" charset="-122"/>
                <a:cs typeface="Times New Roman" pitchFamily="18" charset="0"/>
                <a:sym typeface="Wingdings" panose="05000000000000000000" pitchFamily="2" charset="2"/>
              </a:rPr>
              <a:t>B không cùng trường từ vựng</a:t>
            </a:r>
          </a:p>
        </p:txBody>
      </p:sp>
    </p:spTree>
    <p:extLst>
      <p:ext uri="{BB962C8B-B14F-4D97-AF65-F5344CB8AC3E}">
        <p14:creationId xmlns:p14="http://schemas.microsoft.com/office/powerpoint/2010/main" val="15542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720400" y="898175"/>
            <a:ext cx="9268800" cy="763500"/>
          </a:xfrm>
          <a:prstGeom prst="rect">
            <a:avLst/>
          </a:prstGeom>
          <a:solidFill>
            <a:schemeClr val="accent3"/>
          </a:solidFill>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g)</a:t>
            </a:r>
            <a:endParaRPr/>
          </a:p>
        </p:txBody>
      </p:sp>
      <p:cxnSp>
        <p:nvCxnSpPr>
          <p:cNvPr id="16" name="Straight Connector 15"/>
          <p:cNvCxnSpPr/>
          <p:nvPr/>
        </p:nvCxnSpPr>
        <p:spPr>
          <a:xfrm>
            <a:off x="4012442" y="292062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6711" y="2269554"/>
            <a:ext cx="2488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88107" y="2705665"/>
            <a:ext cx="3373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0">
            <a:extLst>
              <a:ext uri="{FF2B5EF4-FFF2-40B4-BE49-F238E27FC236}">
                <a16:creationId xmlns="" xmlns:a16="http://schemas.microsoft.com/office/drawing/2014/main" id="{D3C3971B-E98E-448B-8A3D-8FC103785039}"/>
              </a:ext>
            </a:extLst>
          </p:cNvPr>
          <p:cNvSpPr>
            <a:spLocks noChangeArrowheads="1"/>
          </p:cNvSpPr>
          <p:nvPr/>
        </p:nvSpPr>
        <p:spPr bwMode="auto">
          <a:xfrm>
            <a:off x="705134" y="177885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i="1">
                <a:solidFill>
                  <a:srgbClr val="171717"/>
                </a:solidFill>
                <a:latin typeface="Times New Roman"/>
              </a:rPr>
              <a:t>g. Trên sân ga chỉ còn lại hai người. Một người thì cao </a:t>
            </a:r>
            <a:r>
              <a:rPr lang="vi-VN" altLang="en-US" sz="2800" b="1" i="1" smtClean="0">
                <a:solidFill>
                  <a:srgbClr val="171717"/>
                </a:solidFill>
                <a:latin typeface="Times New Roman"/>
              </a:rPr>
              <a:t>gầy,</a:t>
            </a:r>
            <a:r>
              <a:rPr lang="en-US" altLang="en-US" sz="2800" b="1" i="1" smtClean="0">
                <a:solidFill>
                  <a:srgbClr val="171717"/>
                </a:solidFill>
                <a:latin typeface="Arial"/>
              </a:rPr>
              <a:t> </a:t>
            </a:r>
            <a:r>
              <a:rPr lang="vi-VN" altLang="en-US" sz="2800" b="1" i="1" smtClean="0">
                <a:solidFill>
                  <a:srgbClr val="171717"/>
                </a:solidFill>
                <a:latin typeface="Times New Roman"/>
              </a:rPr>
              <a:t>còn </a:t>
            </a:r>
            <a:r>
              <a:rPr lang="vi-VN" altLang="en-US" sz="2800" b="1" i="1">
                <a:solidFill>
                  <a:srgbClr val="171717"/>
                </a:solidFill>
                <a:latin typeface="Times New Roman"/>
              </a:rPr>
              <a:t>một người thì mặc áo ca rô</a:t>
            </a:r>
            <a:r>
              <a:rPr lang="en-US" altLang="en-US" sz="2800" b="1" i="1">
                <a:solidFill>
                  <a:srgbClr val="171717"/>
                </a:solidFill>
                <a:latin typeface="Arial"/>
              </a:rPr>
              <a:t>.</a:t>
            </a:r>
          </a:p>
        </p:txBody>
      </p:sp>
      <p:sp>
        <p:nvSpPr>
          <p:cNvPr id="10"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1105467" y="3213426"/>
            <a:ext cx="8052179"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3200" b="1" i="1" smtClean="0">
                <a:solidFill>
                  <a:srgbClr val="FF0000"/>
                </a:solidFill>
                <a:latin typeface="Times New Roman" panose="02020603050405020304" pitchFamily="18" charset="0"/>
                <a:ea typeface="SimSun" panose="02010600030101010101" pitchFamily="2" charset="-122"/>
                <a:sym typeface="Wingdings" pitchFamily="2" charset="2"/>
              </a:rPr>
              <a:t> Chữa</a:t>
            </a:r>
          </a:p>
          <a:p>
            <a:pPr lvl="2" eaLnBrk="1" hangingPunct="1">
              <a:lnSpc>
                <a:spcPct val="80000"/>
              </a:lnSpc>
              <a:spcBef>
                <a:spcPct val="20000"/>
              </a:spcBef>
              <a:buSzPct val="200000"/>
            </a:pPr>
            <a:r>
              <a:rPr lang="en-US" altLang="zh-CN" sz="3200" b="1" i="1" smtClean="0">
                <a:solidFill>
                  <a:schemeClr val="bg2"/>
                </a:solidFill>
                <a:latin typeface="Times New Roman" panose="02020603050405020304" pitchFamily="18" charset="0"/>
                <a:ea typeface="SimSun" panose="02010600030101010101" pitchFamily="2" charset="-122"/>
                <a:sym typeface="Wingdings" pitchFamily="2" charset="2"/>
              </a:rPr>
              <a:t>+ Trên sân ga...một người thì cao gầy, một người thì lùn mập</a:t>
            </a:r>
          </a:p>
          <a:p>
            <a:pPr lvl="2" eaLnBrk="1" hangingPunct="1">
              <a:lnSpc>
                <a:spcPct val="80000"/>
              </a:lnSpc>
              <a:spcBef>
                <a:spcPct val="20000"/>
              </a:spcBef>
              <a:buSzPct val="200000"/>
            </a:pPr>
            <a:r>
              <a:rPr lang="en-US" altLang="zh-CN" sz="3200" b="1" i="1" smtClean="0">
                <a:solidFill>
                  <a:schemeClr val="bg2"/>
                </a:solidFill>
                <a:latin typeface="Times New Roman" panose="02020603050405020304" pitchFamily="18" charset="0"/>
                <a:ea typeface="SimSun" panose="02010600030101010101" pitchFamily="2" charset="-122"/>
                <a:sym typeface="Wingdings" pitchFamily="2" charset="2"/>
              </a:rPr>
              <a:t>+ Trên sân ga...một người mặc sơ mi trắng còn một người mặc áo ca rô</a:t>
            </a:r>
            <a:endParaRPr lang="en-US" altLang="zh-CN" sz="3200" b="1" i="1">
              <a:solidFill>
                <a:schemeClr val="bg2"/>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825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0" name="Rectangle 9">
            <a:extLst>
              <a:ext uri="{FF2B5EF4-FFF2-40B4-BE49-F238E27FC236}">
                <a16:creationId xmlns="" xmlns:a16="http://schemas.microsoft.com/office/drawing/2014/main" id="{57ABA620-5350-46BE-AE68-451AF6BD7B82}"/>
              </a:ext>
            </a:extLst>
          </p:cNvPr>
          <p:cNvSpPr>
            <a:spLocks noChangeArrowheads="1"/>
          </p:cNvSpPr>
          <p:nvPr/>
        </p:nvSpPr>
        <p:spPr bwMode="auto">
          <a:xfrm>
            <a:off x="710340" y="1627595"/>
            <a:ext cx="69187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2800" b="1" i="1">
                <a:solidFill>
                  <a:schemeClr val="bg2"/>
                </a:solidFill>
                <a:latin typeface="+mj-lt"/>
              </a:rPr>
              <a:t>h. Chị Dậu rất cần cù và chịu khó nên chị rất mực </a:t>
            </a:r>
            <a:r>
              <a:rPr lang="vi-VN" altLang="en-US" sz="2800" b="1" i="1" smtClean="0">
                <a:solidFill>
                  <a:schemeClr val="bg2"/>
                </a:solidFill>
                <a:latin typeface="+mj-lt"/>
              </a:rPr>
              <a:t>yêu </a:t>
            </a:r>
            <a:r>
              <a:rPr lang="vi-VN" altLang="en-US" sz="2800" b="1" i="1">
                <a:solidFill>
                  <a:schemeClr val="bg2"/>
                </a:solidFill>
                <a:latin typeface="+mj-lt"/>
              </a:rPr>
              <a:t>thương chồng con.</a:t>
            </a:r>
          </a:p>
        </p:txBody>
      </p:sp>
      <p:sp>
        <p:nvSpPr>
          <p:cNvPr id="2" name="Title 1"/>
          <p:cNvSpPr>
            <a:spLocks noGrp="1"/>
          </p:cNvSpPr>
          <p:nvPr>
            <p:ph type="title"/>
          </p:nvPr>
        </p:nvSpPr>
        <p:spPr/>
        <p:txBody>
          <a:bodyPr/>
          <a:lstStyle/>
          <a:p>
            <a:pPr algn="ctr"/>
            <a:r>
              <a:rPr lang="en-US" smtClean="0"/>
              <a:t>Câu h)</a:t>
            </a:r>
            <a:endParaRPr lang="en-US"/>
          </a:p>
        </p:txBody>
      </p:sp>
      <p:cxnSp>
        <p:nvCxnSpPr>
          <p:cNvPr id="19" name="Straight Connector 18"/>
          <p:cNvCxnSpPr/>
          <p:nvPr/>
        </p:nvCxnSpPr>
        <p:spPr>
          <a:xfrm>
            <a:off x="1595694" y="2554407"/>
            <a:ext cx="3165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81548" y="2106923"/>
            <a:ext cx="2565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2">
            <a:extLst>
              <a:ext uri="{FF2B5EF4-FFF2-40B4-BE49-F238E27FC236}">
                <a16:creationId xmlns="" xmlns:a16="http://schemas.microsoft.com/office/drawing/2014/main" id="{45D5587B-AA41-49CA-9B7E-B8F0BF0DAA7C}"/>
              </a:ext>
            </a:extLst>
          </p:cNvPr>
          <p:cNvSpPr>
            <a:spLocks noChangeArrowheads="1"/>
          </p:cNvSpPr>
          <p:nvPr/>
        </p:nvSpPr>
        <p:spPr bwMode="auto">
          <a:xfrm>
            <a:off x="682386" y="4876800"/>
            <a:ext cx="7334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smtClean="0">
                <a:solidFill>
                  <a:srgbClr val="FF0000"/>
                </a:solidFill>
                <a:latin typeface="Times New Roman" pitchFamily="18" charset="0"/>
                <a:cs typeface="Times New Roman" pitchFamily="18" charset="0"/>
              </a:rPr>
              <a:t>Sai: </a:t>
            </a:r>
            <a:r>
              <a:rPr lang="en-US" altLang="en-US" sz="2800" b="1">
                <a:solidFill>
                  <a:srgbClr val="FF0000"/>
                </a:solidFill>
                <a:latin typeface="Times New Roman" pitchFamily="18" charset="0"/>
                <a:cs typeface="Times New Roman" pitchFamily="18" charset="0"/>
              </a:rPr>
              <a:t>vì Avà B không phải là quan hệ nhân-quả</a:t>
            </a:r>
          </a:p>
        </p:txBody>
      </p:sp>
      <p:sp>
        <p:nvSpPr>
          <p:cNvPr id="14" name="AutoShape 11">
            <a:extLst>
              <a:ext uri="{FF2B5EF4-FFF2-40B4-BE49-F238E27FC236}">
                <a16:creationId xmlns="" xmlns:a16="http://schemas.microsoft.com/office/drawing/2014/main" id="{7C1AD195-3488-4280-B080-F9CE4403EE31}"/>
              </a:ext>
            </a:extLst>
          </p:cNvPr>
          <p:cNvSpPr>
            <a:spLocks noChangeArrowheads="1"/>
          </p:cNvSpPr>
          <p:nvPr/>
        </p:nvSpPr>
        <p:spPr bwMode="blackWhite">
          <a:xfrm>
            <a:off x="1028700" y="3012360"/>
            <a:ext cx="2819400" cy="1518695"/>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FF0000"/>
                </a:solidFill>
                <a:latin typeface="Times New Roman" pitchFamily="18" charset="0"/>
                <a:cs typeface="Times New Roman" pitchFamily="18" charset="0"/>
              </a:rPr>
              <a:t> A</a:t>
            </a:r>
          </a:p>
          <a:p>
            <a:pPr algn="ctr" eaLnBrk="1" hangingPunct="1"/>
            <a:r>
              <a:rPr lang="en-US" altLang="en-US" sz="3200">
                <a:solidFill>
                  <a:schemeClr val="bg2"/>
                </a:solidFill>
                <a:latin typeface="Times New Roman" pitchFamily="18" charset="0"/>
                <a:cs typeface="Times New Roman" pitchFamily="18" charset="0"/>
              </a:rPr>
              <a:t> </a:t>
            </a:r>
            <a:r>
              <a:rPr lang="en-US" altLang="en-US" sz="3200" b="1" smtClean="0">
                <a:solidFill>
                  <a:schemeClr val="bg2"/>
                </a:solidFill>
                <a:latin typeface="Times New Roman" pitchFamily="18" charset="0"/>
                <a:cs typeface="Times New Roman" pitchFamily="18" charset="0"/>
              </a:rPr>
              <a:t>cần cù</a:t>
            </a:r>
            <a:endParaRPr lang="en-US" altLang="en-US" sz="3200" b="1">
              <a:solidFill>
                <a:schemeClr val="bg2"/>
              </a:solidFill>
              <a:latin typeface="Times New Roman" pitchFamily="18" charset="0"/>
              <a:cs typeface="Times New Roman" pitchFamily="18" charset="0"/>
            </a:endParaRPr>
          </a:p>
          <a:p>
            <a:pPr algn="ctr" eaLnBrk="1" hangingPunct="1"/>
            <a:r>
              <a:rPr lang="en-US" altLang="en-US" sz="3200" b="1" smtClean="0">
                <a:solidFill>
                  <a:schemeClr val="bg2"/>
                </a:solidFill>
                <a:latin typeface="Times New Roman" pitchFamily="18" charset="0"/>
                <a:cs typeface="Times New Roman" pitchFamily="18" charset="0"/>
              </a:rPr>
              <a:t>chịu khó</a:t>
            </a:r>
            <a:endParaRPr lang="en-US" altLang="en-US" sz="3200" b="1">
              <a:solidFill>
                <a:schemeClr val="bg2"/>
              </a:solidFill>
              <a:latin typeface="Times New Roman" pitchFamily="18" charset="0"/>
              <a:cs typeface="Times New Roman" pitchFamily="18" charset="0"/>
            </a:endParaRPr>
          </a:p>
        </p:txBody>
      </p:sp>
      <p:sp>
        <p:nvSpPr>
          <p:cNvPr id="15" name="AutoShape 12">
            <a:extLst>
              <a:ext uri="{FF2B5EF4-FFF2-40B4-BE49-F238E27FC236}">
                <a16:creationId xmlns="" xmlns:a16="http://schemas.microsoft.com/office/drawing/2014/main" id="{DCB05FF1-3CC7-4755-B823-A4374A78A269}"/>
              </a:ext>
            </a:extLst>
          </p:cNvPr>
          <p:cNvSpPr>
            <a:spLocks noChangeArrowheads="1"/>
          </p:cNvSpPr>
          <p:nvPr/>
        </p:nvSpPr>
        <p:spPr bwMode="blackWhite">
          <a:xfrm>
            <a:off x="4543547" y="3012361"/>
            <a:ext cx="2819400" cy="1518695"/>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a:solidFill>
                  <a:srgbClr val="FF0000"/>
                </a:solidFill>
                <a:latin typeface="Times New Roman" panose="02020603050405020304" pitchFamily="18" charset="0"/>
                <a:ea typeface="SimSun" panose="02010600030101010101" pitchFamily="2" charset="-122"/>
                <a:cs typeface="Times New Roman" pitchFamily="18" charset="0"/>
              </a:rPr>
              <a:t>B</a:t>
            </a:r>
            <a:r>
              <a:rPr lang="en-US" altLang="zh-CN" sz="3200" b="1">
                <a:solidFill>
                  <a:srgbClr val="FF0000"/>
                </a:solidFill>
                <a:latin typeface="Times New Roman" panose="02020603050405020304" pitchFamily="18" charset="0"/>
                <a:ea typeface="SimSun" panose="02010600030101010101" pitchFamily="2" charset="-122"/>
                <a:cs typeface="Times New Roman" pitchFamily="18" charset="0"/>
              </a:rPr>
              <a:t> </a:t>
            </a:r>
          </a:p>
          <a:p>
            <a:pPr algn="ctr" eaLnBrk="1" hangingPunct="1"/>
            <a:r>
              <a:rPr lang="en-US" altLang="zh-CN" sz="3200" b="1" smtClean="0">
                <a:solidFill>
                  <a:schemeClr val="bg2"/>
                </a:solidFill>
                <a:latin typeface="Times New Roman" pitchFamily="18" charset="0"/>
                <a:cs typeface="Times New Roman" pitchFamily="18" charset="0"/>
              </a:rPr>
              <a:t>yêu thương</a:t>
            </a:r>
          </a:p>
          <a:p>
            <a:pPr algn="ctr" eaLnBrk="1" hangingPunct="1"/>
            <a:r>
              <a:rPr lang="en-US" altLang="zh-CN" sz="3200" b="1" smtClean="0">
                <a:solidFill>
                  <a:schemeClr val="bg2"/>
                </a:solidFill>
                <a:latin typeface="Times New Roman" pitchFamily="18" charset="0"/>
                <a:ea typeface="SimSun" panose="02010600030101010101" pitchFamily="2" charset="-122"/>
                <a:cs typeface="Times New Roman" pitchFamily="18" charset="0"/>
              </a:rPr>
              <a:t>chồng con</a:t>
            </a:r>
            <a:endParaRPr lang="en-US" altLang="zh-CN" sz="3200" b="1">
              <a:solidFill>
                <a:schemeClr val="bg2"/>
              </a:solidFill>
              <a:latin typeface="Times New Roman" pitchFamily="18" charset="0"/>
              <a:ea typeface="SimSun" panose="02010600030101010101" pitchFamily="2" charset="-122"/>
              <a:cs typeface="Times New Roman" pitchFamily="18" charset="0"/>
            </a:endParaRPr>
          </a:p>
        </p:txBody>
      </p:sp>
    </p:spTree>
    <p:extLst>
      <p:ext uri="{BB962C8B-B14F-4D97-AF65-F5344CB8AC3E}">
        <p14:creationId xmlns:p14="http://schemas.microsoft.com/office/powerpoint/2010/main" val="5507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0" name="Rectangle 9">
            <a:extLst>
              <a:ext uri="{FF2B5EF4-FFF2-40B4-BE49-F238E27FC236}">
                <a16:creationId xmlns="" xmlns:a16="http://schemas.microsoft.com/office/drawing/2014/main" id="{57ABA620-5350-46BE-AE68-451AF6BD7B82}"/>
              </a:ext>
            </a:extLst>
          </p:cNvPr>
          <p:cNvSpPr>
            <a:spLocks noChangeArrowheads="1"/>
          </p:cNvSpPr>
          <p:nvPr/>
        </p:nvSpPr>
        <p:spPr bwMode="auto">
          <a:xfrm>
            <a:off x="710340" y="1627595"/>
            <a:ext cx="69187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altLang="en-US" sz="2800" b="1" i="1">
                <a:solidFill>
                  <a:srgbClr val="171717"/>
                </a:solidFill>
                <a:latin typeface="Times New Roman"/>
              </a:rPr>
              <a:t>h. Chị Dậu rất cần cù và chịu khó nên chị rất mực </a:t>
            </a:r>
            <a:r>
              <a:rPr lang="vi-VN" altLang="en-US" sz="2800" b="1" i="1" smtClean="0">
                <a:solidFill>
                  <a:srgbClr val="171717"/>
                </a:solidFill>
                <a:latin typeface="Times New Roman"/>
              </a:rPr>
              <a:t>yêu </a:t>
            </a:r>
            <a:r>
              <a:rPr lang="vi-VN" altLang="en-US" sz="2800" b="1" i="1">
                <a:solidFill>
                  <a:srgbClr val="171717"/>
                </a:solidFill>
                <a:latin typeface="Times New Roman"/>
              </a:rPr>
              <a:t>thương chồng con.</a:t>
            </a:r>
          </a:p>
        </p:txBody>
      </p:sp>
      <p:sp>
        <p:nvSpPr>
          <p:cNvPr id="2" name="Title 1"/>
          <p:cNvSpPr>
            <a:spLocks noGrp="1"/>
          </p:cNvSpPr>
          <p:nvPr>
            <p:ph type="title"/>
          </p:nvPr>
        </p:nvSpPr>
        <p:spPr/>
        <p:txBody>
          <a:bodyPr/>
          <a:lstStyle/>
          <a:p>
            <a:pPr algn="ctr"/>
            <a:r>
              <a:rPr lang="en-US" smtClean="0"/>
              <a:t>Câu h)</a:t>
            </a:r>
            <a:endParaRPr lang="en-US"/>
          </a:p>
        </p:txBody>
      </p:sp>
      <p:cxnSp>
        <p:nvCxnSpPr>
          <p:cNvPr id="19" name="Straight Connector 18"/>
          <p:cNvCxnSpPr/>
          <p:nvPr/>
        </p:nvCxnSpPr>
        <p:spPr>
          <a:xfrm>
            <a:off x="1595694" y="2554407"/>
            <a:ext cx="3165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81548" y="2106923"/>
            <a:ext cx="2565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1050876" y="3213426"/>
            <a:ext cx="629162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dirty="0" smtClean="0">
                <a:solidFill>
                  <a:srgbClr val="FF0000"/>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rgbClr val="FF0000"/>
                </a:solidFill>
                <a:latin typeface="Times New Roman" panose="02020603050405020304" pitchFamily="18" charset="0"/>
                <a:ea typeface="SimSun" panose="02010600030101010101" pitchFamily="2" charset="-122"/>
                <a:sym typeface="Wingdings" pitchFamily="2" charset="2"/>
              </a:rPr>
              <a:t>Chữa</a:t>
            </a:r>
            <a:endParaRPr lang="en-US" altLang="zh-CN" sz="2800" b="1" i="1" dirty="0" smtClean="0">
              <a:solidFill>
                <a:srgbClr val="FF0000"/>
              </a:solidFill>
              <a:latin typeface="Times New Roman" panose="02020603050405020304" pitchFamily="18" charset="0"/>
              <a:ea typeface="SimSun" panose="02010600030101010101" pitchFamily="2" charset="-122"/>
              <a:sym typeface="Wingdings" pitchFamily="2" charset="2"/>
            </a:endParaRPr>
          </a:p>
          <a:p>
            <a:pPr lvl="2" eaLnBrk="1" hangingPunct="1">
              <a:lnSpc>
                <a:spcPct val="80000"/>
              </a:lnSpc>
              <a:spcBef>
                <a:spcPct val="20000"/>
              </a:spcBef>
              <a:buSzPct val="200000"/>
            </a:pP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Chị</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Dậu</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cần</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cù</a:t>
            </a: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chịu</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khó</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và</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rất</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yêu</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thương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chồng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con</a:t>
            </a:r>
            <a:endParaRPr lang="en-US" altLang="zh-CN" sz="2800" b="1" i="1" dirty="0">
              <a:solidFill>
                <a:schemeClr val="bg2"/>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39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10" name="Rectangle 10">
            <a:extLst>
              <a:ext uri="{FF2B5EF4-FFF2-40B4-BE49-F238E27FC236}">
                <a16:creationId xmlns="" xmlns:a16="http://schemas.microsoft.com/office/drawing/2014/main" id="{F847A20A-0C89-4445-A99C-40650B9EBC90}"/>
              </a:ext>
            </a:extLst>
          </p:cNvPr>
          <p:cNvSpPr>
            <a:spLocks noChangeArrowheads="1"/>
          </p:cNvSpPr>
          <p:nvPr/>
        </p:nvSpPr>
        <p:spPr bwMode="auto">
          <a:xfrm>
            <a:off x="2533934" y="1422779"/>
            <a:ext cx="752446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romanLcPeriod"/>
            </a:pPr>
            <a:r>
              <a:rPr lang="vi-VN" altLang="en-US" sz="2800" b="1" i="1">
                <a:solidFill>
                  <a:schemeClr val="bg2"/>
                </a:solidFill>
                <a:latin typeface="+mj-lt"/>
              </a:rPr>
              <a:t>Nếu không phát huy những đức tính tốt đẹp của người xưa  thì người phụ nữ Việt Nam ngày nay không thể có được những nhiệm vụ vinh quang và nặng nề đó . </a:t>
            </a:r>
          </a:p>
        </p:txBody>
      </p:sp>
      <p:sp>
        <p:nvSpPr>
          <p:cNvPr id="431" name="Google Shape;431;p30"/>
          <p:cNvSpPr txBox="1">
            <a:spLocks noGrp="1"/>
          </p:cNvSpPr>
          <p:nvPr>
            <p:ph type="title"/>
          </p:nvPr>
        </p:nvSpPr>
        <p:spPr>
          <a:xfrm>
            <a:off x="2617800" y="669575"/>
            <a:ext cx="765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i)</a:t>
            </a:r>
            <a:endParaRPr/>
          </a:p>
        </p:txBody>
      </p:sp>
      <p:cxnSp>
        <p:nvCxnSpPr>
          <p:cNvPr id="23" name="Straight Connector 22"/>
          <p:cNvCxnSpPr/>
          <p:nvPr/>
        </p:nvCxnSpPr>
        <p:spPr>
          <a:xfrm>
            <a:off x="5200124" y="2281409"/>
            <a:ext cx="531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09575" y="1831033"/>
            <a:ext cx="6412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1">
            <a:extLst>
              <a:ext uri="{FF2B5EF4-FFF2-40B4-BE49-F238E27FC236}">
                <a16:creationId xmlns="" xmlns:a16="http://schemas.microsoft.com/office/drawing/2014/main" id="{86DEDBBA-8B2C-4E39-A4A7-8EAD75E3F879}"/>
              </a:ext>
            </a:extLst>
          </p:cNvPr>
          <p:cNvSpPr>
            <a:spLocks noChangeArrowheads="1"/>
          </p:cNvSpPr>
          <p:nvPr/>
        </p:nvSpPr>
        <p:spPr bwMode="auto">
          <a:xfrm>
            <a:off x="3230215" y="3665563"/>
            <a:ext cx="66237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smtClean="0">
                <a:solidFill>
                  <a:srgbClr val="FF0000"/>
                </a:solidFill>
                <a:latin typeface="Times New Roman" pitchFamily="18" charset="0"/>
                <a:cs typeface="Times New Roman" pitchFamily="18" charset="0"/>
              </a:rPr>
              <a:t>Sai: Hai </a:t>
            </a:r>
            <a:r>
              <a:rPr lang="en-US" altLang="en-US" sz="2800" b="1">
                <a:solidFill>
                  <a:srgbClr val="FF0000"/>
                </a:solidFill>
                <a:latin typeface="Times New Roman" pitchFamily="18" charset="0"/>
                <a:cs typeface="Times New Roman" pitchFamily="18" charset="0"/>
              </a:rPr>
              <a:t>vế không thể nối với nhau bằng nếu…thì…</a:t>
            </a:r>
          </a:p>
        </p:txBody>
      </p:sp>
    </p:spTree>
    <p:extLst>
      <p:ext uri="{BB962C8B-B14F-4D97-AF65-F5344CB8AC3E}">
        <p14:creationId xmlns:p14="http://schemas.microsoft.com/office/powerpoint/2010/main" val="34018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10" name="Rectangle 10">
            <a:extLst>
              <a:ext uri="{FF2B5EF4-FFF2-40B4-BE49-F238E27FC236}">
                <a16:creationId xmlns="" xmlns:a16="http://schemas.microsoft.com/office/drawing/2014/main" id="{F847A20A-0C89-4445-A99C-40650B9EBC90}"/>
              </a:ext>
            </a:extLst>
          </p:cNvPr>
          <p:cNvSpPr>
            <a:spLocks noChangeArrowheads="1"/>
          </p:cNvSpPr>
          <p:nvPr/>
        </p:nvSpPr>
        <p:spPr bwMode="auto">
          <a:xfrm>
            <a:off x="2533934" y="1422779"/>
            <a:ext cx="752446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romanLcPeriod"/>
            </a:pPr>
            <a:r>
              <a:rPr lang="vi-VN" altLang="en-US" sz="2800" b="1" i="1">
                <a:solidFill>
                  <a:srgbClr val="171717"/>
                </a:solidFill>
                <a:latin typeface="Times New Roman"/>
              </a:rPr>
              <a:t>Nếu không phát huy những đức tính tốt đẹp của người xưa  thì người phụ nữ Việt Nam ngày nay không thể có được những nhiệm vụ vinh quang và nặng nề đó . </a:t>
            </a:r>
          </a:p>
        </p:txBody>
      </p:sp>
      <p:sp>
        <p:nvSpPr>
          <p:cNvPr id="431" name="Google Shape;431;p30"/>
          <p:cNvSpPr txBox="1">
            <a:spLocks noGrp="1"/>
          </p:cNvSpPr>
          <p:nvPr>
            <p:ph type="title"/>
          </p:nvPr>
        </p:nvSpPr>
        <p:spPr>
          <a:xfrm>
            <a:off x="2617800" y="669575"/>
            <a:ext cx="765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i)</a:t>
            </a:r>
            <a:endParaRPr/>
          </a:p>
        </p:txBody>
      </p:sp>
      <p:cxnSp>
        <p:nvCxnSpPr>
          <p:cNvPr id="23" name="Straight Connector 22"/>
          <p:cNvCxnSpPr/>
          <p:nvPr/>
        </p:nvCxnSpPr>
        <p:spPr>
          <a:xfrm>
            <a:off x="5200124" y="2281409"/>
            <a:ext cx="5319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09575" y="1831033"/>
            <a:ext cx="6412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3150356" y="3705992"/>
            <a:ext cx="6676032"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smtClean="0">
                <a:solidFill>
                  <a:srgbClr val="FF0000"/>
                </a:solidFill>
                <a:latin typeface="Times New Roman" panose="02020603050405020304" pitchFamily="18" charset="0"/>
                <a:ea typeface="SimSun" panose="02010600030101010101" pitchFamily="2" charset="-122"/>
                <a:cs typeface="Times New Roman" pitchFamily="18" charset="0"/>
                <a:sym typeface="Wingdings" pitchFamily="2" charset="2"/>
              </a:rPr>
              <a:t> Chữa</a:t>
            </a:r>
          </a:p>
          <a:p>
            <a:pPr lvl="2" eaLnBrk="1" hangingPunct="1">
              <a:lnSpc>
                <a:spcPct val="80000"/>
              </a:lnSpc>
              <a:spcBef>
                <a:spcPct val="20000"/>
              </a:spcBef>
              <a:buSzPct val="200000"/>
            </a:pPr>
            <a:r>
              <a:rPr lang="en-US" altLang="en-US" sz="2600" b="1" smtClean="0">
                <a:solidFill>
                  <a:schemeClr val="bg2"/>
                </a:solidFill>
                <a:latin typeface="Times New Roman" pitchFamily="18" charset="0"/>
                <a:cs typeface="Times New Roman" pitchFamily="18" charset="0"/>
              </a:rPr>
              <a:t>+ Nhờ </a:t>
            </a:r>
            <a:r>
              <a:rPr lang="en-US" altLang="en-US" sz="2600" b="1">
                <a:solidFill>
                  <a:schemeClr val="bg2"/>
                </a:solidFill>
                <a:latin typeface="Times New Roman" pitchFamily="18" charset="0"/>
                <a:cs typeface="Times New Roman" pitchFamily="18" charset="0"/>
              </a:rPr>
              <a:t>phát huy những đức tính tốt đẹp của người xưa nên người phụ nữ Việt Nam ngày nay đã hoàn thành được những nhiệm vụ vinh quang và nặng nề đó.</a:t>
            </a:r>
            <a:r>
              <a:rPr lang="en-US" altLang="en-US" sz="2600">
                <a:solidFill>
                  <a:schemeClr val="bg2"/>
                </a:solidFill>
                <a:latin typeface="Times New Roman" pitchFamily="18" charset="0"/>
                <a:cs typeface="Times New Roman" pitchFamily="18" charset="0"/>
              </a:rPr>
              <a:t> </a:t>
            </a:r>
          </a:p>
        </p:txBody>
      </p:sp>
    </p:spTree>
    <p:extLst>
      <p:ext uri="{BB962C8B-B14F-4D97-AF65-F5344CB8AC3E}">
        <p14:creationId xmlns:p14="http://schemas.microsoft.com/office/powerpoint/2010/main" val="39862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13" name="Rectangle 10">
            <a:extLst>
              <a:ext uri="{FF2B5EF4-FFF2-40B4-BE49-F238E27FC236}">
                <a16:creationId xmlns="" xmlns:a16="http://schemas.microsoft.com/office/drawing/2014/main" id="{FF19C006-1BDE-47DD-A995-77582BDAE320}"/>
              </a:ext>
            </a:extLst>
          </p:cNvPr>
          <p:cNvSpPr>
            <a:spLocks noChangeArrowheads="1"/>
          </p:cNvSpPr>
          <p:nvPr/>
        </p:nvSpPr>
        <p:spPr bwMode="auto">
          <a:xfrm>
            <a:off x="1776062" y="1761538"/>
            <a:ext cx="44746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800" b="1" i="1">
                <a:solidFill>
                  <a:schemeClr val="bg2"/>
                </a:solidFill>
                <a:latin typeface="+mj-lt"/>
              </a:rPr>
              <a:t>k. Hút thuốc lá vừa có hại cho sức khỏe, vừa làm giảm tuổi thọ của con người</a:t>
            </a:r>
            <a:r>
              <a:rPr lang="en-US" altLang="en-US" sz="2800" b="1" i="1">
                <a:solidFill>
                  <a:schemeClr val="bg2"/>
                </a:solidFill>
                <a:latin typeface="+mj-lt"/>
              </a:rPr>
              <a:t>.</a:t>
            </a:r>
          </a:p>
        </p:txBody>
      </p:sp>
      <p:sp>
        <p:nvSpPr>
          <p:cNvPr id="409" name="Google Shape;409;p28"/>
          <p:cNvSpPr txBox="1">
            <a:spLocks noGrp="1"/>
          </p:cNvSpPr>
          <p:nvPr>
            <p:ph type="title"/>
          </p:nvPr>
        </p:nvSpPr>
        <p:spPr>
          <a:xfrm>
            <a:off x="1888950" y="760100"/>
            <a:ext cx="4260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k)</a:t>
            </a:r>
            <a:endParaRPr/>
          </a:p>
        </p:txBody>
      </p:sp>
      <p:grpSp>
        <p:nvGrpSpPr>
          <p:cNvPr id="414" name="Google Shape;414;p28"/>
          <p:cNvGrpSpPr/>
          <p:nvPr/>
        </p:nvGrpSpPr>
        <p:grpSpPr>
          <a:xfrm>
            <a:off x="8260490" y="888935"/>
            <a:ext cx="2585835" cy="768282"/>
            <a:chOff x="7255415" y="683485"/>
            <a:chExt cx="2585835" cy="768282"/>
          </a:xfrm>
        </p:grpSpPr>
        <p:sp>
          <p:nvSpPr>
            <p:cNvPr id="415" name="Google Shape;415;p28"/>
            <p:cNvSpPr/>
            <p:nvPr/>
          </p:nvSpPr>
          <p:spPr>
            <a:xfrm rot="1029449">
              <a:off x="9254137" y="743153"/>
              <a:ext cx="502526" cy="648948"/>
            </a:xfrm>
            <a:custGeom>
              <a:avLst/>
              <a:gdLst/>
              <a:ahLst/>
              <a:cxnLst/>
              <a:rect l="l" t="t" r="r" b="b"/>
              <a:pathLst>
                <a:path w="20101" h="26220" extrusionOk="0">
                  <a:moveTo>
                    <a:pt x="0" y="0"/>
                  </a:moveTo>
                  <a:lnTo>
                    <a:pt x="20101" y="13984"/>
                  </a:lnTo>
                  <a:lnTo>
                    <a:pt x="437" y="26220"/>
                  </a:lnTo>
                </a:path>
              </a:pathLst>
            </a:custGeom>
            <a:noFill/>
            <a:ln w="114300" cap="rnd" cmpd="sng">
              <a:solidFill>
                <a:schemeClr val="accent6"/>
              </a:solidFill>
              <a:prstDash val="solid"/>
              <a:round/>
              <a:headEnd type="none" w="med" len="med"/>
              <a:tailEnd type="none" w="med" len="med"/>
            </a:ln>
          </p:spPr>
        </p:sp>
        <p:sp>
          <p:nvSpPr>
            <p:cNvPr id="416" name="Google Shape;416;p28"/>
            <p:cNvSpPr/>
            <p:nvPr/>
          </p:nvSpPr>
          <p:spPr>
            <a:xfrm rot="312911">
              <a:off x="7264973" y="885553"/>
              <a:ext cx="2348894" cy="317288"/>
            </a:xfrm>
            <a:custGeom>
              <a:avLst/>
              <a:gdLst/>
              <a:ahLst/>
              <a:cxnLst/>
              <a:rect l="l" t="t" r="r" b="b"/>
              <a:pathLst>
                <a:path w="93952" h="12691" extrusionOk="0">
                  <a:moveTo>
                    <a:pt x="93952" y="4825"/>
                  </a:moveTo>
                  <a:cubicBezTo>
                    <a:pt x="90820" y="4097"/>
                    <a:pt x="80843" y="-419"/>
                    <a:pt x="75162" y="455"/>
                  </a:cubicBezTo>
                  <a:cubicBezTo>
                    <a:pt x="69481" y="1329"/>
                    <a:pt x="64601" y="10142"/>
                    <a:pt x="59867" y="10069"/>
                  </a:cubicBezTo>
                  <a:cubicBezTo>
                    <a:pt x="55133" y="9996"/>
                    <a:pt x="51274" y="-128"/>
                    <a:pt x="46758" y="18"/>
                  </a:cubicBezTo>
                  <a:cubicBezTo>
                    <a:pt x="42243" y="164"/>
                    <a:pt x="37654" y="10652"/>
                    <a:pt x="32774" y="10943"/>
                  </a:cubicBezTo>
                  <a:cubicBezTo>
                    <a:pt x="27894" y="11234"/>
                    <a:pt x="22941" y="1475"/>
                    <a:pt x="17479" y="1766"/>
                  </a:cubicBezTo>
                  <a:cubicBezTo>
                    <a:pt x="12017" y="2057"/>
                    <a:pt x="2913" y="10870"/>
                    <a:pt x="0" y="12691"/>
                  </a:cubicBezTo>
                </a:path>
              </a:pathLst>
            </a:custGeom>
            <a:noFill/>
            <a:ln w="114300" cap="rnd" cmpd="sng">
              <a:solidFill>
                <a:schemeClr val="accent6"/>
              </a:solidFill>
              <a:prstDash val="solid"/>
              <a:round/>
              <a:headEnd type="none" w="med" len="med"/>
              <a:tailEnd type="none" w="med" len="med"/>
            </a:ln>
          </p:spPr>
        </p:sp>
      </p:grpSp>
      <p:sp>
        <p:nvSpPr>
          <p:cNvPr id="18"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6812506" y="1845699"/>
            <a:ext cx="4146646"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smtClean="0">
                <a:solidFill>
                  <a:srgbClr val="FF0000"/>
                </a:solidFill>
                <a:latin typeface="Times New Roman" panose="02020603050405020304" pitchFamily="18" charset="0"/>
                <a:ea typeface="SimSun" panose="02010600030101010101" pitchFamily="2" charset="-122"/>
                <a:sym typeface="Wingdings" pitchFamily="2" charset="2"/>
              </a:rPr>
              <a:t> Chữa</a:t>
            </a:r>
          </a:p>
          <a:p>
            <a:pPr lvl="2" eaLnBrk="1" hangingPunct="1">
              <a:lnSpc>
                <a:spcPct val="80000"/>
              </a:lnSpc>
              <a:spcBef>
                <a:spcPct val="20000"/>
              </a:spcBef>
              <a:buSzPct val="200000"/>
            </a:pPr>
            <a:r>
              <a:rPr lang="en-US" altLang="zh-CN" sz="2800" b="1" i="1" smtClean="0">
                <a:solidFill>
                  <a:srgbClr val="171717"/>
                </a:solidFill>
                <a:latin typeface="Times New Roman" panose="02020603050405020304" pitchFamily="18" charset="0"/>
                <a:ea typeface="SimSun" panose="02010600030101010101" pitchFamily="2" charset="-122"/>
                <a:sym typeface="Wingdings" pitchFamily="2" charset="2"/>
              </a:rPr>
              <a:t>+ Hút thuốc lá vừa có hại cho sức khỏe, vừa làm tốn tiền bạc</a:t>
            </a:r>
            <a:endParaRPr lang="en-US" altLang="zh-CN" sz="2800" b="1" i="1">
              <a:solidFill>
                <a:srgbClr val="171717"/>
              </a:solidFill>
              <a:latin typeface="Times New Roman" panose="02020603050405020304" pitchFamily="18" charset="0"/>
              <a:ea typeface="SimSun" panose="02010600030101010101" pitchFamily="2" charset="-122"/>
            </a:endParaRPr>
          </a:p>
        </p:txBody>
      </p:sp>
      <p:cxnSp>
        <p:nvCxnSpPr>
          <p:cNvPr id="19" name="Straight Connector 18"/>
          <p:cNvCxnSpPr/>
          <p:nvPr/>
        </p:nvCxnSpPr>
        <p:spPr>
          <a:xfrm>
            <a:off x="3992438" y="2634668"/>
            <a:ext cx="4913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17158" y="2221801"/>
            <a:ext cx="613229" cy="79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5">
            <a:extLst>
              <a:ext uri="{FF2B5EF4-FFF2-40B4-BE49-F238E27FC236}">
                <a16:creationId xmlns="" xmlns:a16="http://schemas.microsoft.com/office/drawing/2014/main" id="{3005C5A3-DA0F-4B77-8ECB-EC9401D0638D}"/>
              </a:ext>
            </a:extLst>
          </p:cNvPr>
          <p:cNvSpPr>
            <a:spLocks noChangeArrowheads="1"/>
          </p:cNvSpPr>
          <p:nvPr/>
        </p:nvSpPr>
        <p:spPr bwMode="auto">
          <a:xfrm>
            <a:off x="1669831" y="3729252"/>
            <a:ext cx="4645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b="1" err="1">
                <a:solidFill>
                  <a:srgbClr val="FF0000"/>
                </a:solidFill>
                <a:latin typeface="Times New Roman" pitchFamily="18" charset="0"/>
                <a:ea typeface="SimSun" panose="02010600030101010101" pitchFamily="2" charset="-122"/>
                <a:cs typeface="Times New Roman" pitchFamily="18" charset="0"/>
              </a:rPr>
              <a:t>Sai</a:t>
            </a:r>
            <a:r>
              <a:rPr lang="en-US" altLang="zh-CN" sz="2400" b="1" smtClean="0">
                <a:solidFill>
                  <a:srgbClr val="FF0000"/>
                </a:solidFill>
                <a:latin typeface="Times New Roman" pitchFamily="18" charset="0"/>
                <a:ea typeface="SimSun" panose="02010600030101010101" pitchFamily="2" charset="-122"/>
                <a:cs typeface="Times New Roman" pitchFamily="18" charset="0"/>
              </a:rPr>
              <a:t>: Cặp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phu</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tư</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u="sng" dirty="0" err="1">
                <a:solidFill>
                  <a:srgbClr val="FF0000"/>
                </a:solidFill>
                <a:latin typeface="Times New Roman" pitchFamily="18" charset="0"/>
                <a:ea typeface="SimSun" panose="02010600030101010101" pitchFamily="2" charset="-122"/>
                <a:cs typeface="Times New Roman" pitchFamily="18" charset="0"/>
              </a:rPr>
              <a:t>vừa</a:t>
            </a:r>
            <a:r>
              <a:rPr lang="en-US" altLang="zh-CN" sz="2400" b="1" u="sng" dirty="0">
                <a:solidFill>
                  <a:srgbClr val="FF0000"/>
                </a:solidFill>
                <a:latin typeface="Times New Roman" pitchFamily="18" charset="0"/>
                <a:ea typeface="SimSun" panose="02010600030101010101" pitchFamily="2" charset="-122"/>
                <a:cs typeface="Times New Roman" pitchFamily="18" charset="0"/>
              </a:rPr>
              <a:t>…</a:t>
            </a:r>
            <a:r>
              <a:rPr lang="en-US" altLang="zh-CN" sz="2400" b="1" u="sng" dirty="0" err="1">
                <a:solidFill>
                  <a:srgbClr val="FF0000"/>
                </a:solidFill>
                <a:latin typeface="Times New Roman" pitchFamily="18" charset="0"/>
                <a:ea typeface="SimSun" panose="02010600030101010101" pitchFamily="2" charset="-122"/>
                <a:cs typeface="Times New Roman" pitchFamily="18" charset="0"/>
              </a:rPr>
              <a:t>vừa</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không</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kết</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hợp</a:t>
            </a:r>
            <a:r>
              <a:rPr lang="en-US" altLang="zh-CN" sz="2400" b="1" dirty="0">
                <a:solidFill>
                  <a:srgbClr val="FF0000"/>
                </a:solidFill>
                <a:latin typeface="Times New Roman" pitchFamily="18" charset="0"/>
                <a:ea typeface="SimSun" panose="02010600030101010101" pitchFamily="2" charset="-122"/>
                <a:cs typeface="Times New Roman" pitchFamily="18" charset="0"/>
              </a:rPr>
              <a:t> A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và</a:t>
            </a:r>
            <a:r>
              <a:rPr lang="en-US" altLang="zh-CN" sz="2400" b="1" dirty="0">
                <a:solidFill>
                  <a:srgbClr val="FF0000"/>
                </a:solidFill>
                <a:latin typeface="Times New Roman" pitchFamily="18" charset="0"/>
                <a:ea typeface="SimSun" panose="02010600030101010101" pitchFamily="2" charset="-122"/>
                <a:cs typeface="Times New Roman" pitchFamily="18" charset="0"/>
              </a:rPr>
              <a:t> B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cùng</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một</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phạm</a:t>
            </a:r>
            <a:r>
              <a:rPr lang="en-US" altLang="zh-CN" sz="2400" b="1" dirty="0">
                <a:solidFill>
                  <a:srgbClr val="FF0000"/>
                </a:solidFill>
                <a:latin typeface="Times New Roman" pitchFamily="18" charset="0"/>
                <a:ea typeface="SimSun" panose="02010600030101010101" pitchFamily="2" charset="-122"/>
                <a:cs typeface="Times New Roman" pitchFamily="18" charset="0"/>
              </a:rPr>
              <a:t> </a:t>
            </a:r>
            <a:r>
              <a:rPr lang="en-US" altLang="zh-CN" sz="2400" b="1" dirty="0" err="1">
                <a:solidFill>
                  <a:srgbClr val="FF0000"/>
                </a:solidFill>
                <a:latin typeface="Times New Roman" pitchFamily="18" charset="0"/>
                <a:ea typeface="SimSun" panose="02010600030101010101" pitchFamily="2" charset="-122"/>
                <a:cs typeface="Times New Roman" pitchFamily="18" charset="0"/>
              </a:rPr>
              <a:t>trù</a:t>
            </a:r>
            <a:r>
              <a:rPr lang="en-US" altLang="zh-CN" sz="2400" b="1" dirty="0">
                <a:solidFill>
                  <a:srgbClr val="FF0000"/>
                </a:solidFill>
                <a:latin typeface="Times New Roman" pitchFamily="18" charset="0"/>
                <a:ea typeface="SimSun" panose="02010600030101010101" pitchFamily="2" charset="-122"/>
                <a:cs typeface="Times New Roman" pitchFamily="18" charset="0"/>
              </a:rPr>
              <a:t>.</a:t>
            </a:r>
            <a:endParaRPr lang="en-US"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89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a:spLocks noGrp="1"/>
          </p:cNvSpPr>
          <p:nvPr>
            <p:ph type="title"/>
          </p:nvPr>
        </p:nvSpPr>
        <p:spPr>
          <a:xfrm>
            <a:off x="634267" y="9650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01</a:t>
            </a:r>
            <a:endParaRPr/>
          </a:p>
        </p:txBody>
      </p:sp>
      <p:grpSp>
        <p:nvGrpSpPr>
          <p:cNvPr id="391" name="Google Shape;391;p26"/>
          <p:cNvGrpSpPr/>
          <p:nvPr/>
        </p:nvGrpSpPr>
        <p:grpSpPr>
          <a:xfrm rot="3722911">
            <a:off x="4715238" y="1365423"/>
            <a:ext cx="806659" cy="642567"/>
            <a:chOff x="4834963" y="419838"/>
            <a:chExt cx="806700" cy="642600"/>
          </a:xfrm>
        </p:grpSpPr>
        <p:sp>
          <p:nvSpPr>
            <p:cNvPr id="392" name="Google Shape;392;p26"/>
            <p:cNvSpPr/>
            <p:nvPr/>
          </p:nvSpPr>
          <p:spPr>
            <a:xfrm>
              <a:off x="4834963" y="419838"/>
              <a:ext cx="806700" cy="642600"/>
            </a:xfrm>
            <a:prstGeom prst="rightArrow">
              <a:avLst>
                <a:gd name="adj1" fmla="val 50000"/>
                <a:gd name="adj2" fmla="val 50000"/>
              </a:avLst>
            </a:prstGeom>
            <a:solidFill>
              <a:schemeClr val="accent6"/>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4834963" y="419838"/>
              <a:ext cx="806700" cy="6426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4750077" y="2579426"/>
            <a:ext cx="5577168" cy="1446550"/>
          </a:xfrm>
          <a:prstGeom prst="rect">
            <a:avLst/>
          </a:prstGeom>
          <a:noFill/>
        </p:spPr>
        <p:txBody>
          <a:bodyPr wrap="none" rtlCol="0">
            <a:spAutoFit/>
          </a:bodyPr>
          <a:lstStyle/>
          <a:p>
            <a:r>
              <a:rPr lang="en-US" sz="8800" b="1" smtClean="0">
                <a:latin typeface="Times New Roman" pitchFamily="18" charset="0"/>
                <a:cs typeface="Times New Roman" pitchFamily="18" charset="0"/>
              </a:rPr>
              <a:t>BÀI TẬP 1</a:t>
            </a:r>
            <a:endParaRPr lang="en-US" sz="88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a:spLocks noGrp="1"/>
          </p:cNvSpPr>
          <p:nvPr>
            <p:ph type="title"/>
          </p:nvPr>
        </p:nvSpPr>
        <p:spPr>
          <a:xfrm>
            <a:off x="634267" y="9650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mtClean="0"/>
              <a:t>02</a:t>
            </a:r>
            <a:endParaRPr/>
          </a:p>
        </p:txBody>
      </p:sp>
      <p:grpSp>
        <p:nvGrpSpPr>
          <p:cNvPr id="391" name="Google Shape;391;p26"/>
          <p:cNvGrpSpPr/>
          <p:nvPr/>
        </p:nvGrpSpPr>
        <p:grpSpPr>
          <a:xfrm rot="3722911">
            <a:off x="4715238" y="1365423"/>
            <a:ext cx="806659" cy="642567"/>
            <a:chOff x="4834963" y="419838"/>
            <a:chExt cx="806700" cy="642600"/>
          </a:xfrm>
        </p:grpSpPr>
        <p:sp>
          <p:nvSpPr>
            <p:cNvPr id="392" name="Google Shape;392;p26"/>
            <p:cNvSpPr/>
            <p:nvPr/>
          </p:nvSpPr>
          <p:spPr>
            <a:xfrm>
              <a:off x="4834963" y="419838"/>
              <a:ext cx="806700" cy="642600"/>
            </a:xfrm>
            <a:prstGeom prst="rightArrow">
              <a:avLst>
                <a:gd name="adj1" fmla="val 50000"/>
                <a:gd name="adj2" fmla="val 50000"/>
              </a:avLst>
            </a:prstGeom>
            <a:solidFill>
              <a:schemeClr val="accent6"/>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93" name="Google Shape;393;p26"/>
            <p:cNvSpPr/>
            <p:nvPr/>
          </p:nvSpPr>
          <p:spPr>
            <a:xfrm>
              <a:off x="4834963" y="419838"/>
              <a:ext cx="806700" cy="6426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endParaRPr/>
            </a:p>
          </p:txBody>
        </p:sp>
      </p:grpSp>
      <p:sp>
        <p:nvSpPr>
          <p:cNvPr id="5" name="TextBox 4"/>
          <p:cNvSpPr txBox="1"/>
          <p:nvPr/>
        </p:nvSpPr>
        <p:spPr>
          <a:xfrm>
            <a:off x="4750077" y="2579426"/>
            <a:ext cx="5577168" cy="1446550"/>
          </a:xfrm>
          <a:prstGeom prst="rect">
            <a:avLst/>
          </a:prstGeom>
          <a:noFill/>
        </p:spPr>
        <p:txBody>
          <a:bodyPr wrap="none" rtlCol="0">
            <a:spAutoFit/>
          </a:bodyPr>
          <a:lstStyle/>
          <a:p>
            <a:r>
              <a:rPr lang="en-US" sz="8800" b="1" smtClean="0">
                <a:latin typeface="Times New Roman" pitchFamily="18" charset="0"/>
                <a:cs typeface="Times New Roman" pitchFamily="18" charset="0"/>
              </a:rPr>
              <a:t>BÀI TẬP 2</a:t>
            </a:r>
            <a:endParaRPr lang="en-US" sz="8800" b="1">
              <a:latin typeface="Times New Roman" pitchFamily="18" charset="0"/>
              <a:cs typeface="Times New Roman" pitchFamily="18" charset="0"/>
            </a:endParaRPr>
          </a:p>
        </p:txBody>
      </p:sp>
    </p:spTree>
    <p:extLst>
      <p:ext uri="{BB962C8B-B14F-4D97-AF65-F5344CB8AC3E}">
        <p14:creationId xmlns:p14="http://schemas.microsoft.com/office/powerpoint/2010/main" val="375723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 name="TextBox 2"/>
          <p:cNvSpPr txBox="1"/>
          <p:nvPr/>
        </p:nvSpPr>
        <p:spPr>
          <a:xfrm>
            <a:off x="1201004" y="3016155"/>
            <a:ext cx="6428096" cy="2862322"/>
          </a:xfrm>
          <a:prstGeom prst="rect">
            <a:avLst/>
          </a:prstGeom>
          <a:noFill/>
        </p:spPr>
        <p:txBody>
          <a:bodyPr wrap="square" rtlCol="0">
            <a:spAutoFit/>
          </a:bodyPr>
          <a:lstStyle/>
          <a:p>
            <a:r>
              <a:rPr lang="en-US" sz="3600" b="1" i="1" smtClean="0">
                <a:solidFill>
                  <a:srgbClr val="FF0000"/>
                </a:solidFill>
                <a:latin typeface="Times New Roman" pitchFamily="18" charset="0"/>
                <a:cs typeface="Times New Roman" pitchFamily="18" charset="0"/>
              </a:rPr>
              <a:t>1. Hãy đặt 3 câu đảm bảo lôgic trong diễn đạt</a:t>
            </a:r>
          </a:p>
          <a:p>
            <a:endParaRPr lang="en-US" sz="3600" b="1" i="1" smtClean="0">
              <a:solidFill>
                <a:srgbClr val="FF0000"/>
              </a:solidFill>
              <a:latin typeface="Times New Roman" pitchFamily="18" charset="0"/>
              <a:cs typeface="Times New Roman" pitchFamily="18" charset="0"/>
            </a:endParaRPr>
          </a:p>
          <a:p>
            <a:r>
              <a:rPr lang="en-US" sz="3600" b="1" i="1" smtClean="0">
                <a:solidFill>
                  <a:srgbClr val="FF0000"/>
                </a:solidFill>
                <a:latin typeface="Times New Roman" pitchFamily="18" charset="0"/>
                <a:cs typeface="Times New Roman" pitchFamily="18" charset="0"/>
              </a:rPr>
              <a:t>2. Các bạn cùng bàn đổi vở và chấm điểm cho nhau</a:t>
            </a:r>
            <a:endParaRPr lang="en-US" sz="3600" b="1" i="1">
              <a:solidFill>
                <a:srgbClr val="FF0000"/>
              </a:solidFill>
              <a:latin typeface="Times New Roman" pitchFamily="18" charset="0"/>
              <a:cs typeface="Times New Roman" pitchFamily="18" charset="0"/>
            </a:endParaRPr>
          </a:p>
        </p:txBody>
      </p:sp>
      <p:sp>
        <p:nvSpPr>
          <p:cNvPr id="4" name="TextBox 3"/>
          <p:cNvSpPr txBox="1"/>
          <p:nvPr/>
        </p:nvSpPr>
        <p:spPr>
          <a:xfrm>
            <a:off x="1856096" y="764274"/>
            <a:ext cx="6205545" cy="923330"/>
          </a:xfrm>
          <a:prstGeom prst="rect">
            <a:avLst/>
          </a:prstGeom>
          <a:noFill/>
        </p:spPr>
        <p:txBody>
          <a:bodyPr wrap="none" rtlCol="0">
            <a:spAutoFit/>
          </a:bodyPr>
          <a:lstStyle/>
          <a:p>
            <a:r>
              <a:rPr lang="en-US" sz="5400" b="1" i="1" u="sng" smtClean="0">
                <a:latin typeface="Times New Roman" pitchFamily="18" charset="0"/>
                <a:cs typeface="Times New Roman" pitchFamily="18" charset="0"/>
              </a:rPr>
              <a:t>TẬP LÀM CÔ GIÁO</a:t>
            </a:r>
            <a:endParaRPr lang="en-US" sz="5400" b="1" i="1" u="sng">
              <a:latin typeface="Times New Roman" pitchFamily="18" charset="0"/>
              <a:cs typeface="Times New Roman" pitchFamily="18" charset="0"/>
            </a:endParaRPr>
          </a:p>
        </p:txBody>
      </p:sp>
    </p:spTree>
    <p:extLst>
      <p:ext uri="{BB962C8B-B14F-4D97-AF65-F5344CB8AC3E}">
        <p14:creationId xmlns:p14="http://schemas.microsoft.com/office/powerpoint/2010/main" val="2288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42"/>
          <p:cNvSpPr txBox="1">
            <a:spLocks noGrp="1"/>
          </p:cNvSpPr>
          <p:nvPr>
            <p:ph type="title"/>
          </p:nvPr>
        </p:nvSpPr>
        <p:spPr>
          <a:xfrm>
            <a:off x="3089450" y="3381625"/>
            <a:ext cx="31458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Thank you!</a:t>
            </a:r>
            <a:endParaRPr/>
          </a:p>
        </p:txBody>
      </p:sp>
      <p:sp>
        <p:nvSpPr>
          <p:cNvPr id="818" name="Google Shape;818;p42"/>
          <p:cNvSpPr/>
          <p:nvPr/>
        </p:nvSpPr>
        <p:spPr>
          <a:xfrm>
            <a:off x="7295715" y="5151953"/>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9" name="Google Shape;819;p42"/>
          <p:cNvGrpSpPr/>
          <p:nvPr/>
        </p:nvGrpSpPr>
        <p:grpSpPr>
          <a:xfrm>
            <a:off x="7828818" y="5142301"/>
            <a:ext cx="411849" cy="411917"/>
            <a:chOff x="5162200" y="4097750"/>
            <a:chExt cx="338385" cy="338414"/>
          </a:xfrm>
        </p:grpSpPr>
        <p:sp>
          <p:nvSpPr>
            <p:cNvPr id="820" name="Google Shape;820;p42"/>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42"/>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2"/>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3" name="Google Shape;823;p42"/>
          <p:cNvSpPr/>
          <p:nvPr/>
        </p:nvSpPr>
        <p:spPr>
          <a:xfrm>
            <a:off x="6562825" y="5193336"/>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7" name="Google Shape;467;p33"/>
          <p:cNvSpPr txBox="1">
            <a:spLocks noGrp="1"/>
          </p:cNvSpPr>
          <p:nvPr>
            <p:ph type="title"/>
          </p:nvPr>
        </p:nvSpPr>
        <p:spPr>
          <a:xfrm>
            <a:off x="1181700" y="2530550"/>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mtClean="0"/>
              <a:t>Nhóm 1</a:t>
            </a:r>
            <a:endParaRPr/>
          </a:p>
        </p:txBody>
      </p:sp>
      <p:sp>
        <p:nvSpPr>
          <p:cNvPr id="468" name="Google Shape;468;p33"/>
          <p:cNvSpPr txBox="1">
            <a:spLocks noGrp="1"/>
          </p:cNvSpPr>
          <p:nvPr>
            <p:ph type="title" idx="3"/>
          </p:nvPr>
        </p:nvSpPr>
        <p:spPr>
          <a:xfrm>
            <a:off x="4821136" y="2911550"/>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6600" smtClean="0"/>
              <a:t>Nhóm 2</a:t>
            </a:r>
            <a:endParaRPr sz="6600"/>
          </a:p>
        </p:txBody>
      </p:sp>
      <p:sp>
        <p:nvSpPr>
          <p:cNvPr id="469" name="Google Shape;469;p33"/>
          <p:cNvSpPr txBox="1">
            <a:spLocks noGrp="1"/>
          </p:cNvSpPr>
          <p:nvPr>
            <p:ph type="title" idx="4"/>
          </p:nvPr>
        </p:nvSpPr>
        <p:spPr>
          <a:xfrm>
            <a:off x="8405254" y="2530550"/>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6600" smtClean="0"/>
              <a:t>Nhóm 3</a:t>
            </a:r>
            <a:endParaRPr sz="6600"/>
          </a:p>
        </p:txBody>
      </p:sp>
      <p:sp>
        <p:nvSpPr>
          <p:cNvPr id="2" name="TextBox 1"/>
          <p:cNvSpPr txBox="1"/>
          <p:nvPr/>
        </p:nvSpPr>
        <p:spPr>
          <a:xfrm>
            <a:off x="2497525" y="600493"/>
            <a:ext cx="6609502" cy="923330"/>
          </a:xfrm>
          <a:prstGeom prst="rect">
            <a:avLst/>
          </a:prstGeom>
          <a:noFill/>
        </p:spPr>
        <p:txBody>
          <a:bodyPr wrap="none" rtlCol="0">
            <a:spAutoFit/>
          </a:bodyPr>
          <a:lstStyle/>
          <a:p>
            <a:r>
              <a:rPr lang="en-US" sz="5400" b="1" i="1" u="sng" smtClean="0">
                <a:latin typeface="Times New Roman" pitchFamily="18" charset="0"/>
                <a:cs typeface="Times New Roman" pitchFamily="18" charset="0"/>
              </a:rPr>
              <a:t>HOẠT ĐỘNG NHÓM</a:t>
            </a:r>
            <a:endParaRPr lang="en-US" sz="5400" b="1" i="1" u="sng">
              <a:latin typeface="Times New Roman" pitchFamily="18" charset="0"/>
              <a:cs typeface="Times New Roman" pitchFamily="18" charset="0"/>
            </a:endParaRPr>
          </a:p>
        </p:txBody>
      </p:sp>
      <p:sp>
        <p:nvSpPr>
          <p:cNvPr id="6" name="TextBox 5"/>
          <p:cNvSpPr txBox="1"/>
          <p:nvPr/>
        </p:nvSpPr>
        <p:spPr>
          <a:xfrm>
            <a:off x="1514902" y="3657600"/>
            <a:ext cx="2664512" cy="830997"/>
          </a:xfrm>
          <a:prstGeom prst="rect">
            <a:avLst/>
          </a:prstGeom>
          <a:noFill/>
        </p:spPr>
        <p:txBody>
          <a:bodyPr wrap="none" rtlCol="0">
            <a:spAutoFit/>
          </a:bodyPr>
          <a:lstStyle/>
          <a:p>
            <a:r>
              <a:rPr lang="en-US" sz="4800" b="1" i="1" smtClean="0">
                <a:solidFill>
                  <a:srgbClr val="FF0000"/>
                </a:solidFill>
                <a:latin typeface="Times New Roman" pitchFamily="18" charset="0"/>
                <a:cs typeface="Times New Roman" pitchFamily="18" charset="0"/>
              </a:rPr>
              <a:t>Câu a,b,c</a:t>
            </a:r>
            <a:endParaRPr lang="en-US" sz="4800" b="1" i="1">
              <a:solidFill>
                <a:srgbClr val="FF0000"/>
              </a:solidFill>
              <a:latin typeface="Times New Roman" pitchFamily="18" charset="0"/>
              <a:cs typeface="Times New Roman" pitchFamily="18" charset="0"/>
            </a:endParaRPr>
          </a:p>
        </p:txBody>
      </p:sp>
      <p:sp>
        <p:nvSpPr>
          <p:cNvPr id="14" name="TextBox 13"/>
          <p:cNvSpPr txBox="1"/>
          <p:nvPr/>
        </p:nvSpPr>
        <p:spPr>
          <a:xfrm>
            <a:off x="4916393" y="4073098"/>
            <a:ext cx="2595582" cy="830997"/>
          </a:xfrm>
          <a:prstGeom prst="rect">
            <a:avLst/>
          </a:prstGeom>
          <a:noFill/>
        </p:spPr>
        <p:txBody>
          <a:bodyPr wrap="none" rtlCol="0">
            <a:spAutoFit/>
          </a:bodyPr>
          <a:lstStyle/>
          <a:p>
            <a:r>
              <a:rPr lang="en-US" sz="4800" b="1" i="1" smtClean="0">
                <a:solidFill>
                  <a:srgbClr val="FF0000"/>
                </a:solidFill>
                <a:latin typeface="Times New Roman" pitchFamily="18" charset="0"/>
                <a:cs typeface="Times New Roman" pitchFamily="18" charset="0"/>
              </a:rPr>
              <a:t>Câu d,e,g</a:t>
            </a:r>
            <a:endParaRPr lang="en-US" sz="4800" b="1" i="1">
              <a:solidFill>
                <a:srgbClr val="FF0000"/>
              </a:solidFill>
              <a:latin typeface="Times New Roman" pitchFamily="18" charset="0"/>
              <a:cs typeface="Times New Roman" pitchFamily="18" charset="0"/>
            </a:endParaRPr>
          </a:p>
        </p:txBody>
      </p:sp>
      <p:sp>
        <p:nvSpPr>
          <p:cNvPr id="15" name="TextBox 14"/>
          <p:cNvSpPr txBox="1"/>
          <p:nvPr/>
        </p:nvSpPr>
        <p:spPr>
          <a:xfrm>
            <a:off x="8521677" y="3657599"/>
            <a:ext cx="2529860" cy="830997"/>
          </a:xfrm>
          <a:prstGeom prst="rect">
            <a:avLst/>
          </a:prstGeom>
          <a:noFill/>
        </p:spPr>
        <p:txBody>
          <a:bodyPr wrap="none" rtlCol="0">
            <a:spAutoFit/>
          </a:bodyPr>
          <a:lstStyle/>
          <a:p>
            <a:r>
              <a:rPr lang="en-US" sz="4800" b="1" i="1" smtClean="0">
                <a:solidFill>
                  <a:srgbClr val="FF0000"/>
                </a:solidFill>
                <a:latin typeface="Times New Roman" pitchFamily="18" charset="0"/>
                <a:cs typeface="Times New Roman" pitchFamily="18" charset="0"/>
              </a:rPr>
              <a:t>Câu h,i,k</a:t>
            </a:r>
            <a:endParaRPr lang="en-US" sz="4800"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95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67"/>
                                        </p:tgtEl>
                                        <p:attrNameLst>
                                          <p:attrName>style.visibility</p:attrName>
                                        </p:attrNameLst>
                                      </p:cBhvr>
                                      <p:to>
                                        <p:strVal val="visible"/>
                                      </p:to>
                                    </p:set>
                                    <p:animEffect transition="in" filter="wheel(1)">
                                      <p:cBhvr>
                                        <p:cTn id="17" dur="2000"/>
                                        <p:tgtEl>
                                          <p:spTgt spid="46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68"/>
                                        </p:tgtEl>
                                        <p:attrNameLst>
                                          <p:attrName>style.visibility</p:attrName>
                                        </p:attrNameLst>
                                      </p:cBhvr>
                                      <p:to>
                                        <p:strVal val="visible"/>
                                      </p:to>
                                    </p:set>
                                    <p:animEffect transition="in" filter="wheel(1)">
                                      <p:cBhvr>
                                        <p:cTn id="20" dur="2000"/>
                                        <p:tgtEl>
                                          <p:spTgt spid="46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69"/>
                                        </p:tgtEl>
                                        <p:attrNameLst>
                                          <p:attrName>style.visibility</p:attrName>
                                        </p:attrNameLst>
                                      </p:cBhvr>
                                      <p:to>
                                        <p:strVal val="visible"/>
                                      </p:to>
                                    </p:set>
                                    <p:animEffect transition="in" filter="wheel(1)">
                                      <p:cBhvr>
                                        <p:cTn id="26" dur="2000"/>
                                        <p:tgtEl>
                                          <p:spTgt spid="46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p:bldP spid="468" grpId="0"/>
      <p:bldP spid="469" grpId="0"/>
      <p:bldP spid="2" grpId="0"/>
      <p:bldP spid="6"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720400" y="898175"/>
            <a:ext cx="9268800" cy="763500"/>
          </a:xfrm>
          <a:prstGeom prst="rect">
            <a:avLst/>
          </a:prstGeom>
          <a:solidFill>
            <a:schemeClr val="accent3"/>
          </a:solidFill>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a)</a:t>
            </a:r>
            <a:endParaRPr/>
          </a:p>
        </p:txBody>
      </p:sp>
      <p:sp>
        <p:nvSpPr>
          <p:cNvPr id="14" name="Rectangle 13"/>
          <p:cNvSpPr/>
          <p:nvPr/>
        </p:nvSpPr>
        <p:spPr>
          <a:xfrm>
            <a:off x="436728" y="1815699"/>
            <a:ext cx="9621672" cy="1077218"/>
          </a:xfrm>
          <a:prstGeom prst="rect">
            <a:avLst/>
          </a:prstGeom>
        </p:spPr>
        <p:txBody>
          <a:bodyPr wrap="square">
            <a:spAutoFit/>
          </a:bodyPr>
          <a:lstStyle/>
          <a:p>
            <a:pPr lvl="1" eaLnBrk="1" hangingPunct="1">
              <a:spcBef>
                <a:spcPct val="50000"/>
              </a:spcBef>
            </a:pPr>
            <a:r>
              <a:rPr lang="vi-VN" altLang="en-US" sz="3200" b="1" i="1" dirty="0">
                <a:solidFill>
                  <a:schemeClr val="tx1"/>
                </a:solidFill>
                <a:latin typeface="+mj-lt"/>
              </a:rPr>
              <a:t>Chúng em đã giúp các bạn học sinh những vùng bị bão lụt quần </a:t>
            </a:r>
            <a:r>
              <a:rPr lang="vi-VN" altLang="en-US" sz="3200" b="1" i="1" dirty="0" smtClean="0">
                <a:solidFill>
                  <a:schemeClr val="tx1"/>
                </a:solidFill>
                <a:latin typeface="+mj-lt"/>
              </a:rPr>
              <a:t>áo,</a:t>
            </a:r>
            <a:r>
              <a:rPr lang="en-US" altLang="en-US" sz="3200" b="1" i="1" dirty="0" err="1" smtClean="0">
                <a:solidFill>
                  <a:schemeClr val="tx1"/>
                </a:solidFill>
                <a:latin typeface="+mj-lt"/>
              </a:rPr>
              <a:t>gi</a:t>
            </a:r>
            <a:r>
              <a:rPr lang="vi-VN" altLang="en-US" sz="3200" b="1" i="1" dirty="0" smtClean="0">
                <a:solidFill>
                  <a:schemeClr val="tx1"/>
                </a:solidFill>
                <a:latin typeface="+mj-lt"/>
              </a:rPr>
              <a:t>ày </a:t>
            </a:r>
            <a:r>
              <a:rPr lang="vi-VN" altLang="en-US" sz="3200" b="1" i="1" dirty="0">
                <a:solidFill>
                  <a:schemeClr val="tx1"/>
                </a:solidFill>
                <a:latin typeface="+mj-lt"/>
              </a:rPr>
              <a:t>dép và nhiều đồ dùng học tập khác</a:t>
            </a:r>
            <a:r>
              <a:rPr lang="en-US" altLang="en-US" sz="3200" b="1" i="1" dirty="0">
                <a:solidFill>
                  <a:schemeClr val="tx1"/>
                </a:solidFill>
                <a:latin typeface="+mj-lt"/>
              </a:rPr>
              <a:t>.</a:t>
            </a:r>
            <a:endParaRPr lang="vi-VN" altLang="en-US" sz="3200" b="1" i="1" dirty="0">
              <a:solidFill>
                <a:schemeClr val="tx1"/>
              </a:solidFill>
              <a:latin typeface="+mj-lt"/>
            </a:endParaRPr>
          </a:p>
        </p:txBody>
      </p:sp>
      <p:sp>
        <p:nvSpPr>
          <p:cNvPr id="31" name="AutoShape 11">
            <a:extLst>
              <a:ext uri="{FF2B5EF4-FFF2-40B4-BE49-F238E27FC236}">
                <a16:creationId xmlns="" xmlns:a16="http://schemas.microsoft.com/office/drawing/2014/main" id="{B9C26295-4613-48B9-95F8-941CAFB28B41}"/>
              </a:ext>
            </a:extLst>
          </p:cNvPr>
          <p:cNvSpPr>
            <a:spLocks noChangeArrowheads="1"/>
          </p:cNvSpPr>
          <p:nvPr/>
        </p:nvSpPr>
        <p:spPr bwMode="blackWhite">
          <a:xfrm>
            <a:off x="1039488" y="3066208"/>
            <a:ext cx="3733800" cy="1752600"/>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dirty="0">
                <a:latin typeface="Times New Roman" panose="02020603050405020304" pitchFamily="18" charset="0"/>
                <a:ea typeface="SimSun" panose="02010600030101010101" pitchFamily="2" charset="-122"/>
              </a:rPr>
              <a:t>A</a:t>
            </a:r>
          </a:p>
          <a:p>
            <a:pPr algn="ctr" eaLnBrk="1" hangingPunct="1"/>
            <a:r>
              <a:rPr lang="en-US" altLang="zh-CN" sz="3200" b="1" u="sng" dirty="0" err="1">
                <a:latin typeface="Times New Roman" panose="02020603050405020304" pitchFamily="18" charset="0"/>
                <a:ea typeface="SimSun" panose="02010600030101010101" pitchFamily="2" charset="-122"/>
              </a:rPr>
              <a:t>qu</a:t>
            </a:r>
            <a:r>
              <a:rPr lang="en-US" altLang="en-US" sz="3200" b="1" u="sng" dirty="0" err="1">
                <a:latin typeface="Times New Roman" panose="02020603050405020304" pitchFamily="18" charset="0"/>
              </a:rPr>
              <a:t>ầ</a:t>
            </a:r>
            <a:r>
              <a:rPr lang="en-US" altLang="zh-CN" sz="3200" b="1" u="sng" dirty="0" err="1">
                <a:latin typeface="Times New Roman" panose="02020603050405020304" pitchFamily="18" charset="0"/>
                <a:ea typeface="SimSun" panose="02010600030101010101" pitchFamily="2" charset="-122"/>
              </a:rPr>
              <a:t>n</a:t>
            </a:r>
            <a:r>
              <a:rPr lang="en-US" altLang="zh-CN" sz="3200" b="1" u="sng" dirty="0">
                <a:latin typeface="Times New Roman" panose="02020603050405020304" pitchFamily="18" charset="0"/>
                <a:ea typeface="SimSun" panose="02010600030101010101" pitchFamily="2" charset="-122"/>
              </a:rPr>
              <a:t> </a:t>
            </a:r>
            <a:r>
              <a:rPr lang="en-US" altLang="zh-CN" sz="3200" b="1" u="sng" dirty="0" err="1">
                <a:latin typeface="Times New Roman" panose="02020603050405020304" pitchFamily="18" charset="0"/>
                <a:ea typeface="SimSun" panose="02010600030101010101" pitchFamily="2" charset="-122"/>
              </a:rPr>
              <a:t>áo</a:t>
            </a:r>
            <a:r>
              <a:rPr lang="en-US" altLang="zh-CN" sz="3200" b="1" u="sng" dirty="0">
                <a:latin typeface="Times New Roman" panose="02020603050405020304" pitchFamily="18" charset="0"/>
                <a:ea typeface="SimSun" panose="02010600030101010101" pitchFamily="2" charset="-122"/>
              </a:rPr>
              <a:t>, </a:t>
            </a:r>
            <a:r>
              <a:rPr lang="en-US" altLang="zh-CN" sz="3200" b="1" u="sng" dirty="0" err="1">
                <a:latin typeface="Times New Roman" panose="02020603050405020304" pitchFamily="18" charset="0"/>
                <a:ea typeface="SimSun" panose="02010600030101010101" pitchFamily="2" charset="-122"/>
              </a:rPr>
              <a:t>giày</a:t>
            </a:r>
            <a:r>
              <a:rPr lang="en-US" altLang="zh-CN" sz="3200" b="1" u="sng" dirty="0">
                <a:latin typeface="Times New Roman" panose="02020603050405020304" pitchFamily="18" charset="0"/>
                <a:ea typeface="SimSun" panose="02010600030101010101" pitchFamily="2" charset="-122"/>
              </a:rPr>
              <a:t> </a:t>
            </a:r>
            <a:r>
              <a:rPr lang="en-US" altLang="zh-CN" sz="3200" b="1" u="sng" dirty="0" err="1">
                <a:latin typeface="Times New Roman" panose="02020603050405020304" pitchFamily="18" charset="0"/>
                <a:ea typeface="SimSun" panose="02010600030101010101" pitchFamily="2" charset="-122"/>
              </a:rPr>
              <a:t>dép</a:t>
            </a:r>
            <a:endParaRPr lang="en-US" altLang="zh-CN" sz="3200" b="1" u="sng" dirty="0">
              <a:latin typeface="Times New Roman" panose="02020603050405020304" pitchFamily="18" charset="0"/>
              <a:ea typeface="SimSun" panose="02010600030101010101" pitchFamily="2" charset="-122"/>
            </a:endParaRPr>
          </a:p>
          <a:p>
            <a:pPr algn="ctr" eaLnBrk="1" hangingPunct="1"/>
            <a:endParaRPr lang="en-US" altLang="zh-CN" sz="3200" b="1" u="sng" dirty="0">
              <a:latin typeface="Times New Roman" panose="02020603050405020304" pitchFamily="18" charset="0"/>
              <a:ea typeface="SimSun" panose="02010600030101010101" pitchFamily="2" charset="-122"/>
            </a:endParaRPr>
          </a:p>
          <a:p>
            <a:pPr algn="ctr" eaLnBrk="1" hangingPunct="1"/>
            <a:endParaRPr lang="en-US" altLang="zh-CN" sz="3200" b="1" u="sng" dirty="0">
              <a:latin typeface="Times New Roman" panose="02020603050405020304" pitchFamily="18" charset="0"/>
              <a:ea typeface="SimSun" panose="02010600030101010101" pitchFamily="2" charset="-122"/>
            </a:endParaRPr>
          </a:p>
        </p:txBody>
      </p:sp>
      <p:sp>
        <p:nvSpPr>
          <p:cNvPr id="32" name="AutoShape 12">
            <a:extLst>
              <a:ext uri="{FF2B5EF4-FFF2-40B4-BE49-F238E27FC236}">
                <a16:creationId xmlns="" xmlns:a16="http://schemas.microsoft.com/office/drawing/2014/main" id="{F785A8EA-96DF-4509-A13B-9B1A778EA539}"/>
              </a:ext>
            </a:extLst>
          </p:cNvPr>
          <p:cNvSpPr>
            <a:spLocks noChangeArrowheads="1"/>
          </p:cNvSpPr>
          <p:nvPr/>
        </p:nvSpPr>
        <p:spPr bwMode="blackWhite">
          <a:xfrm>
            <a:off x="5459088" y="3066208"/>
            <a:ext cx="3657600" cy="1828800"/>
          </a:xfrm>
          <a:prstGeom prst="roundRect">
            <a:avLst>
              <a:gd name="adj" fmla="val 9106"/>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a:latin typeface="Times New Roman" panose="02020603050405020304" pitchFamily="18" charset="0"/>
                <a:ea typeface="SimSun" panose="02010600030101010101" pitchFamily="2" charset="-122"/>
              </a:rPr>
              <a:t>B</a:t>
            </a:r>
          </a:p>
          <a:p>
            <a:pPr algn="ctr" eaLnBrk="1" hangingPunct="1"/>
            <a:r>
              <a:rPr lang="en-US" altLang="zh-CN" sz="3200" b="1" u="sng">
                <a:latin typeface="Times New Roman" panose="02020603050405020304" pitchFamily="18" charset="0"/>
                <a:ea typeface="SimSun" panose="02010600030101010101" pitchFamily="2" charset="-122"/>
              </a:rPr>
              <a:t>đồ dùng h</a:t>
            </a:r>
            <a:r>
              <a:rPr lang="en-US" altLang="en-US" sz="3200" b="1" u="sng">
                <a:latin typeface="Times New Roman" panose="02020603050405020304" pitchFamily="18" charset="0"/>
              </a:rPr>
              <a:t>ọ</a:t>
            </a:r>
            <a:r>
              <a:rPr lang="en-US" altLang="zh-CN" sz="3200" b="1" u="sng">
                <a:latin typeface="Times New Roman" panose="02020603050405020304" pitchFamily="18" charset="0"/>
                <a:ea typeface="SimSun" panose="02010600030101010101" pitchFamily="2" charset="-122"/>
              </a:rPr>
              <a:t>c tập</a:t>
            </a:r>
          </a:p>
          <a:p>
            <a:pPr algn="ctr" eaLnBrk="1" hangingPunct="1"/>
            <a:endParaRPr lang="en-US" altLang="zh-CN" sz="3200" b="1" u="sng">
              <a:latin typeface="Times New Roman" panose="02020603050405020304" pitchFamily="18" charset="0"/>
              <a:ea typeface="SimSun" panose="02010600030101010101" pitchFamily="2" charset="-122"/>
            </a:endParaRPr>
          </a:p>
          <a:p>
            <a:pPr algn="ctr" eaLnBrk="1" hangingPunct="1"/>
            <a:endParaRPr lang="en-US" altLang="zh-CN" sz="3200" b="1" u="sng">
              <a:latin typeface="Times New Roman" panose="02020603050405020304" pitchFamily="18" charset="0"/>
              <a:ea typeface="SimSun" panose="02010600030101010101" pitchFamily="2" charset="-122"/>
            </a:endParaRPr>
          </a:p>
        </p:txBody>
      </p:sp>
      <p:sp>
        <p:nvSpPr>
          <p:cNvPr id="33"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2394045" y="5069521"/>
            <a:ext cx="5562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gn="ctr" eaLnBrk="1" hangingPunct="1">
              <a:lnSpc>
                <a:spcPct val="80000"/>
              </a:lnSpc>
              <a:spcBef>
                <a:spcPct val="20000"/>
              </a:spcBef>
              <a:buSzPct val="200000"/>
            </a:pPr>
            <a:r>
              <a:rPr lang="en-US" altLang="zh-CN" sz="3200" b="1" smtClean="0">
                <a:solidFill>
                  <a:srgbClr val="FF0000"/>
                </a:solidFill>
                <a:latin typeface="Times New Roman" panose="02020603050405020304" pitchFamily="18" charset="0"/>
                <a:ea typeface="SimSun" panose="02010600030101010101" pitchFamily="2" charset="-122"/>
              </a:rPr>
              <a:t>Sai: A </a:t>
            </a:r>
            <a:r>
              <a:rPr lang="en-US" altLang="zh-CN" sz="3200" b="1">
                <a:solidFill>
                  <a:srgbClr val="FF0000"/>
                </a:solidFill>
                <a:latin typeface="Times New Roman" panose="02020603050405020304" pitchFamily="18" charset="0"/>
                <a:ea typeface="SimSun" panose="02010600030101010101" pitchFamily="2" charset="-122"/>
              </a:rPr>
              <a:t>và B không cùng loại.</a:t>
            </a:r>
          </a:p>
        </p:txBody>
      </p:sp>
      <p:sp>
        <p:nvSpPr>
          <p:cNvPr id="34" name="Rectangle 13">
            <a:extLst>
              <a:ext uri="{FF2B5EF4-FFF2-40B4-BE49-F238E27FC236}">
                <a16:creationId xmlns="" xmlns:a16="http://schemas.microsoft.com/office/drawing/2014/main" id="{AAA819A6-FF7F-408A-A31D-76B1CE20D0C0}"/>
              </a:ext>
            </a:extLst>
          </p:cNvPr>
          <p:cNvSpPr>
            <a:spLocks noChangeArrowheads="1"/>
          </p:cNvSpPr>
          <p:nvPr/>
        </p:nvSpPr>
        <p:spPr bwMode="auto">
          <a:xfrm>
            <a:off x="1115688" y="4010176"/>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200" b="1">
                <a:solidFill>
                  <a:srgbClr val="FF0000"/>
                </a:solidFill>
                <a:latin typeface="Times New Roman" pitchFamily="18" charset="0"/>
                <a:ea typeface="SimSun" panose="02010600030101010101" pitchFamily="2" charset="-122"/>
                <a:cs typeface="Times New Roman" pitchFamily="18" charset="0"/>
              </a:rPr>
              <a:t>(đồ dùng sinh hoạt)</a:t>
            </a:r>
          </a:p>
        </p:txBody>
      </p:sp>
      <p:sp>
        <p:nvSpPr>
          <p:cNvPr id="35" name="Rectangle 15">
            <a:extLst>
              <a:ext uri="{FF2B5EF4-FFF2-40B4-BE49-F238E27FC236}">
                <a16:creationId xmlns="" xmlns:a16="http://schemas.microsoft.com/office/drawing/2014/main" id="{17339EBC-3FE5-4C69-8C64-7FBAC13E4DDB}"/>
              </a:ext>
            </a:extLst>
          </p:cNvPr>
          <p:cNvSpPr>
            <a:spLocks noChangeArrowheads="1"/>
          </p:cNvSpPr>
          <p:nvPr/>
        </p:nvSpPr>
        <p:spPr bwMode="auto">
          <a:xfrm>
            <a:off x="5763888" y="4086377"/>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200" b="1">
                <a:solidFill>
                  <a:srgbClr val="FF0000"/>
                </a:solidFill>
                <a:latin typeface="Times New Roman" pitchFamily="18" charset="0"/>
                <a:ea typeface="SimSun" panose="02010600030101010101" pitchFamily="2" charset="-122"/>
                <a:cs typeface="Times New Roman" pitchFamily="18" charset="0"/>
              </a:rPr>
              <a:t>(bút, sách, vở…)</a:t>
            </a:r>
          </a:p>
        </p:txBody>
      </p:sp>
      <p:cxnSp>
        <p:nvCxnSpPr>
          <p:cNvPr id="16" name="Straight Connector 15"/>
          <p:cNvCxnSpPr/>
          <p:nvPr/>
        </p:nvCxnSpPr>
        <p:spPr>
          <a:xfrm>
            <a:off x="4012442" y="292062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41946" y="2770496"/>
            <a:ext cx="2488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61379" y="2770496"/>
            <a:ext cx="2488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5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2000"/>
                                        <p:tgtEl>
                                          <p:spTgt spid="31"/>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2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animBg="1"/>
      <p:bldP spid="32" grpId="0" animBg="1"/>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4"/>
          <p:cNvSpPr txBox="1">
            <a:spLocks noGrp="1"/>
          </p:cNvSpPr>
          <p:nvPr>
            <p:ph type="title"/>
          </p:nvPr>
        </p:nvSpPr>
        <p:spPr>
          <a:xfrm>
            <a:off x="720400" y="898175"/>
            <a:ext cx="9268800" cy="763500"/>
          </a:xfrm>
          <a:prstGeom prst="rect">
            <a:avLst/>
          </a:prstGeom>
          <a:solidFill>
            <a:schemeClr val="accent3"/>
          </a:solidFill>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a)</a:t>
            </a:r>
            <a:endParaRPr/>
          </a:p>
        </p:txBody>
      </p:sp>
      <p:sp>
        <p:nvSpPr>
          <p:cNvPr id="14" name="Rectangle 13"/>
          <p:cNvSpPr/>
          <p:nvPr/>
        </p:nvSpPr>
        <p:spPr>
          <a:xfrm>
            <a:off x="436728" y="1815699"/>
            <a:ext cx="9621672" cy="1077218"/>
          </a:xfrm>
          <a:prstGeom prst="rect">
            <a:avLst/>
          </a:prstGeom>
        </p:spPr>
        <p:txBody>
          <a:bodyPr wrap="square">
            <a:spAutoFit/>
          </a:bodyPr>
          <a:lstStyle/>
          <a:p>
            <a:pPr lvl="1">
              <a:spcBef>
                <a:spcPct val="50000"/>
              </a:spcBef>
            </a:pPr>
            <a:r>
              <a:rPr lang="vi-VN" altLang="en-US" sz="3200" b="1" i="1" dirty="0">
                <a:solidFill>
                  <a:srgbClr val="46462E"/>
                </a:solidFill>
                <a:latin typeface="Times New Roman"/>
              </a:rPr>
              <a:t>Chúng em đã giúp các bạn học sinh những vùng bị bão lụt quần </a:t>
            </a:r>
            <a:r>
              <a:rPr lang="vi-VN" altLang="en-US" sz="3200" b="1" i="1" dirty="0" smtClean="0">
                <a:solidFill>
                  <a:srgbClr val="46462E"/>
                </a:solidFill>
                <a:latin typeface="Times New Roman"/>
              </a:rPr>
              <a:t>áo,</a:t>
            </a:r>
            <a:r>
              <a:rPr lang="en-US" altLang="en-US" sz="3200" b="1" i="1" dirty="0" err="1" smtClean="0">
                <a:solidFill>
                  <a:srgbClr val="46462E"/>
                </a:solidFill>
                <a:latin typeface="Times New Roman"/>
              </a:rPr>
              <a:t>gi</a:t>
            </a:r>
            <a:r>
              <a:rPr lang="vi-VN" altLang="en-US" sz="3200" b="1" i="1" dirty="0" smtClean="0">
                <a:solidFill>
                  <a:srgbClr val="46462E"/>
                </a:solidFill>
                <a:latin typeface="Times New Roman"/>
              </a:rPr>
              <a:t>ày </a:t>
            </a:r>
            <a:r>
              <a:rPr lang="vi-VN" altLang="en-US" sz="3200" b="1" i="1" dirty="0">
                <a:solidFill>
                  <a:srgbClr val="46462E"/>
                </a:solidFill>
                <a:latin typeface="Times New Roman"/>
              </a:rPr>
              <a:t>dép và nhiều đồ dùng học tập khác</a:t>
            </a:r>
            <a:r>
              <a:rPr lang="en-US" altLang="en-US" sz="3200" b="1" i="1" dirty="0">
                <a:solidFill>
                  <a:srgbClr val="46462E"/>
                </a:solidFill>
              </a:rPr>
              <a:t>.</a:t>
            </a:r>
            <a:endParaRPr lang="vi-VN" altLang="en-US" sz="3200" b="1" i="1" dirty="0">
              <a:solidFill>
                <a:srgbClr val="46462E"/>
              </a:solidFill>
              <a:latin typeface="Times New Roman"/>
            </a:endParaRPr>
          </a:p>
        </p:txBody>
      </p:sp>
      <p:sp>
        <p:nvSpPr>
          <p:cNvPr id="33"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1105467" y="3213426"/>
            <a:ext cx="8052179"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3200" b="1" i="1" smtClean="0">
                <a:solidFill>
                  <a:srgbClr val="FF0000"/>
                </a:solidFill>
                <a:latin typeface="Times New Roman" panose="02020603050405020304" pitchFamily="18" charset="0"/>
                <a:ea typeface="SimSun" panose="02010600030101010101" pitchFamily="2" charset="-122"/>
                <a:sym typeface="Wingdings" pitchFamily="2" charset="2"/>
              </a:rPr>
              <a:t> Chữa</a:t>
            </a:r>
          </a:p>
          <a:p>
            <a:pPr lvl="2" eaLnBrk="1" hangingPunct="1">
              <a:lnSpc>
                <a:spcPct val="80000"/>
              </a:lnSpc>
              <a:spcBef>
                <a:spcPct val="20000"/>
              </a:spcBef>
              <a:buSzPct val="200000"/>
            </a:pPr>
            <a:r>
              <a:rPr lang="en-US" altLang="zh-CN" sz="3200" b="1" i="1" smtClean="0">
                <a:solidFill>
                  <a:schemeClr val="bg2"/>
                </a:solidFill>
                <a:latin typeface="Times New Roman" panose="02020603050405020304" pitchFamily="18" charset="0"/>
                <a:ea typeface="SimSun" panose="02010600030101010101" pitchFamily="2" charset="-122"/>
                <a:sym typeface="Wingdings" pitchFamily="2" charset="2"/>
              </a:rPr>
              <a:t>+ Chúng em...dép và nhiều đồ dùng sinh hoạt khác</a:t>
            </a:r>
          </a:p>
          <a:p>
            <a:pPr lvl="2" eaLnBrk="1" hangingPunct="1">
              <a:lnSpc>
                <a:spcPct val="80000"/>
              </a:lnSpc>
              <a:spcBef>
                <a:spcPct val="20000"/>
              </a:spcBef>
              <a:buSzPct val="200000"/>
            </a:pPr>
            <a:r>
              <a:rPr lang="en-US" altLang="zh-CN" sz="3200" b="1" i="1" smtClean="0">
                <a:solidFill>
                  <a:schemeClr val="bg2"/>
                </a:solidFill>
                <a:latin typeface="Times New Roman" panose="02020603050405020304" pitchFamily="18" charset="0"/>
                <a:ea typeface="SimSun" panose="02010600030101010101" pitchFamily="2" charset="-122"/>
                <a:sym typeface="Wingdings" pitchFamily="2" charset="2"/>
              </a:rPr>
              <a:t>+ Chúng em...bão lụt giấy bút, sách vở và đồ dùng học tập khác</a:t>
            </a:r>
            <a:endParaRPr lang="en-US" altLang="zh-CN" sz="3200" b="1" i="1">
              <a:solidFill>
                <a:schemeClr val="bg2"/>
              </a:solidFill>
              <a:latin typeface="Times New Roman" panose="02020603050405020304" pitchFamily="18" charset="0"/>
              <a:ea typeface="SimSun" panose="02010600030101010101" pitchFamily="2" charset="-122"/>
            </a:endParaRPr>
          </a:p>
        </p:txBody>
      </p:sp>
      <p:cxnSp>
        <p:nvCxnSpPr>
          <p:cNvPr id="16" name="Straight Connector 15"/>
          <p:cNvCxnSpPr/>
          <p:nvPr/>
        </p:nvCxnSpPr>
        <p:spPr>
          <a:xfrm>
            <a:off x="4012442" y="292062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41946" y="2770496"/>
            <a:ext cx="2488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61379" y="2770496"/>
            <a:ext cx="24884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37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amond(in)">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Câu b)</a:t>
            </a:r>
            <a:endParaRPr lang="en-US"/>
          </a:p>
        </p:txBody>
      </p:sp>
      <p:sp>
        <p:nvSpPr>
          <p:cNvPr id="5" name="Rectangle 4"/>
          <p:cNvSpPr/>
          <p:nvPr/>
        </p:nvSpPr>
        <p:spPr>
          <a:xfrm>
            <a:off x="682388" y="1666134"/>
            <a:ext cx="6714699" cy="1384995"/>
          </a:xfrm>
          <a:prstGeom prst="rect">
            <a:avLst/>
          </a:prstGeom>
        </p:spPr>
        <p:txBody>
          <a:bodyPr wrap="square">
            <a:spAutoFit/>
          </a:bodyPr>
          <a:lstStyle/>
          <a:p>
            <a:pPr eaLnBrk="1" hangingPunct="1"/>
            <a:r>
              <a:rPr lang="vi-VN" altLang="en-US" sz="2800" b="1" i="1">
                <a:solidFill>
                  <a:schemeClr val="bg2"/>
                </a:solidFill>
                <a:latin typeface="+mj-lt"/>
              </a:rPr>
              <a:t>b. Trong thanh niên nói chung và trong bóng đá nói riêng, niềm say mê là nhân tố quan trọng dẫn đến thành công</a:t>
            </a:r>
            <a:endParaRPr lang="en-US" altLang="en-US" sz="2800" b="1" i="1">
              <a:solidFill>
                <a:schemeClr val="bg2"/>
              </a:solidFill>
              <a:latin typeface="+mj-lt"/>
            </a:endParaRPr>
          </a:p>
        </p:txBody>
      </p:sp>
      <p:sp>
        <p:nvSpPr>
          <p:cNvPr id="13" name="Rectangle 34">
            <a:extLst>
              <a:ext uri="{FF2B5EF4-FFF2-40B4-BE49-F238E27FC236}">
                <a16:creationId xmlns="" xmlns:a16="http://schemas.microsoft.com/office/drawing/2014/main" id="{7F0AF83C-F7ED-4A75-AA29-FFA0809F37ED}"/>
              </a:ext>
            </a:extLst>
          </p:cNvPr>
          <p:cNvSpPr>
            <a:spLocks noChangeArrowheads="1"/>
          </p:cNvSpPr>
          <p:nvPr/>
        </p:nvSpPr>
        <p:spPr bwMode="auto">
          <a:xfrm>
            <a:off x="962120" y="3254120"/>
            <a:ext cx="4343400" cy="1815864"/>
          </a:xfrm>
          <a:prstGeom prst="rect">
            <a:avLst/>
          </a:prstGeom>
          <a:ln/>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800" b="1">
                <a:solidFill>
                  <a:schemeClr val="bg2"/>
                </a:solidFill>
                <a:latin typeface="Times New Roman" panose="02020603050405020304" pitchFamily="18" charset="0"/>
                <a:ea typeface="SimSun" panose="02010600030101010101" pitchFamily="2" charset="-122"/>
              </a:rPr>
              <a:t>         A                       B</a:t>
            </a:r>
          </a:p>
          <a:p>
            <a:pPr eaLnBrk="1" hangingPunct="1"/>
            <a:r>
              <a:rPr lang="en-US" altLang="zh-CN" sz="2800" b="1">
                <a:solidFill>
                  <a:schemeClr val="bg2"/>
                </a:solidFill>
                <a:latin typeface="Times New Roman" panose="02020603050405020304" pitchFamily="18" charset="0"/>
                <a:ea typeface="SimSun" panose="02010600030101010101" pitchFamily="2" charset="-122"/>
              </a:rPr>
              <a:t> </a:t>
            </a:r>
            <a:r>
              <a:rPr lang="en-US" altLang="zh-CN" sz="2800" b="1" u="sng">
                <a:solidFill>
                  <a:schemeClr val="bg2"/>
                </a:solidFill>
                <a:latin typeface="Times New Roman" panose="02020603050405020304" pitchFamily="18" charset="0"/>
                <a:ea typeface="SimSun" panose="02010600030101010101" pitchFamily="2" charset="-122"/>
              </a:rPr>
              <a:t>thanh ni</a:t>
            </a:r>
            <a:r>
              <a:rPr lang="en-US" altLang="en-US" sz="2800" b="1" u="sng">
                <a:solidFill>
                  <a:schemeClr val="bg2"/>
                </a:solidFill>
                <a:latin typeface="Times New Roman" panose="02020603050405020304" pitchFamily="18" charset="0"/>
              </a:rPr>
              <a:t>ên</a:t>
            </a:r>
            <a:r>
              <a:rPr lang="en-US" altLang="en-US" sz="2800" b="1">
                <a:solidFill>
                  <a:schemeClr val="bg2"/>
                </a:solidFill>
                <a:latin typeface="Times New Roman" panose="02020603050405020304" pitchFamily="18" charset="0"/>
              </a:rPr>
              <a:t>            </a:t>
            </a:r>
            <a:r>
              <a:rPr lang="en-US" altLang="en-US" sz="2800" b="1" u="sng">
                <a:solidFill>
                  <a:schemeClr val="bg2"/>
                </a:solidFill>
                <a:latin typeface="Times New Roman" panose="02020603050405020304" pitchFamily="18" charset="0"/>
              </a:rPr>
              <a:t>bóng đá</a:t>
            </a:r>
          </a:p>
          <a:p>
            <a:pPr eaLnBrk="1" hangingPunct="1"/>
            <a:endParaRPr lang="en-US" altLang="en-US" sz="2800" b="1" u="sng">
              <a:solidFill>
                <a:schemeClr val="bg2"/>
              </a:solidFill>
              <a:latin typeface="Times New Roman" panose="02020603050405020304" pitchFamily="18" charset="0"/>
            </a:endParaRPr>
          </a:p>
          <a:p>
            <a:pPr eaLnBrk="1" hangingPunct="1"/>
            <a:r>
              <a:rPr lang="en-US" altLang="zh-CN" sz="2800" b="1">
                <a:solidFill>
                  <a:schemeClr val="bg2"/>
                </a:solidFill>
                <a:latin typeface="Times New Roman" panose="02020603050405020304" pitchFamily="18" charset="0"/>
                <a:ea typeface="SimSun" panose="02010600030101010101" pitchFamily="2" charset="-122"/>
              </a:rPr>
              <a:t>nói chung             nói riêng</a:t>
            </a:r>
          </a:p>
        </p:txBody>
      </p:sp>
      <p:sp>
        <p:nvSpPr>
          <p:cNvPr id="6" name="Down Arrow 5"/>
          <p:cNvSpPr/>
          <p:nvPr/>
        </p:nvSpPr>
        <p:spPr>
          <a:xfrm>
            <a:off x="1692322" y="4162052"/>
            <a:ext cx="327547" cy="3963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Down Arrow 16"/>
          <p:cNvSpPr/>
          <p:nvPr/>
        </p:nvSpPr>
        <p:spPr>
          <a:xfrm>
            <a:off x="4301362" y="4164324"/>
            <a:ext cx="327547" cy="3963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5538790" y="3451088"/>
            <a:ext cx="2022069" cy="1421928"/>
          </a:xfrm>
          <a:prstGeom prst="rect">
            <a:avLst/>
          </a:prstGeom>
        </p:spPr>
        <p:txBody>
          <a:bodyPr wrap="square">
            <a:spAutoFit/>
          </a:bodyPr>
          <a:lstStyle/>
          <a:p>
            <a:pPr algn="ctr" eaLnBrk="1" hangingPunct="1">
              <a:lnSpc>
                <a:spcPct val="90000"/>
              </a:lnSpc>
              <a:spcBef>
                <a:spcPct val="20000"/>
              </a:spcBef>
            </a:pPr>
            <a:r>
              <a:rPr lang="en-US" altLang="en-US" sz="2400" b="1" i="1">
                <a:solidFill>
                  <a:srgbClr val="FF0000"/>
                </a:solidFill>
                <a:latin typeface="Times New Roman" panose="02020603050405020304" pitchFamily="18" charset="0"/>
              </a:rPr>
              <a:t>Sai :vì A phải là từ ngữ có nghĩa rộng hơn từ ngữ B</a:t>
            </a:r>
            <a:r>
              <a:rPr lang="en-US" altLang="en-US" sz="2400" i="1">
                <a:solidFill>
                  <a:srgbClr val="FF0000"/>
                </a:solidFill>
                <a:latin typeface="Times New Roman" panose="02020603050405020304" pitchFamily="18" charset="0"/>
                <a:sym typeface="Wingdings" panose="05000000000000000000" pitchFamily="2" charset="2"/>
              </a:rPr>
              <a:t>.</a:t>
            </a:r>
          </a:p>
        </p:txBody>
      </p:sp>
      <p:cxnSp>
        <p:nvCxnSpPr>
          <p:cNvPr id="19" name="Straight Connector 18"/>
          <p:cNvCxnSpPr/>
          <p:nvPr/>
        </p:nvCxnSpPr>
        <p:spPr>
          <a:xfrm>
            <a:off x="2140467" y="2129051"/>
            <a:ext cx="3165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0340" y="2581702"/>
            <a:ext cx="2565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6" grpId="0" animBg="1"/>
      <p:bldP spid="17"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Câu b)</a:t>
            </a:r>
            <a:endParaRPr lang="en-US"/>
          </a:p>
        </p:txBody>
      </p:sp>
      <p:sp>
        <p:nvSpPr>
          <p:cNvPr id="5" name="Rectangle 4"/>
          <p:cNvSpPr/>
          <p:nvPr/>
        </p:nvSpPr>
        <p:spPr>
          <a:xfrm>
            <a:off x="682388" y="1666134"/>
            <a:ext cx="6714699" cy="1384995"/>
          </a:xfrm>
          <a:prstGeom prst="rect">
            <a:avLst/>
          </a:prstGeom>
        </p:spPr>
        <p:txBody>
          <a:bodyPr wrap="square">
            <a:spAutoFit/>
          </a:bodyPr>
          <a:lstStyle/>
          <a:p>
            <a:r>
              <a:rPr lang="vi-VN" altLang="en-US" sz="2800" b="1" i="1">
                <a:solidFill>
                  <a:srgbClr val="171717"/>
                </a:solidFill>
                <a:latin typeface="Times New Roman"/>
              </a:rPr>
              <a:t>b. Trong thanh niên nói chung và trong bóng đá nói riêng, niềm say mê là nhân tố quan trọng dẫn đến thành công</a:t>
            </a:r>
            <a:endParaRPr lang="en-US" altLang="en-US" sz="2800" b="1" i="1">
              <a:solidFill>
                <a:srgbClr val="171717"/>
              </a:solidFill>
            </a:endParaRPr>
          </a:p>
        </p:txBody>
      </p:sp>
      <p:cxnSp>
        <p:nvCxnSpPr>
          <p:cNvPr id="19" name="Straight Connector 18"/>
          <p:cNvCxnSpPr/>
          <p:nvPr/>
        </p:nvCxnSpPr>
        <p:spPr>
          <a:xfrm>
            <a:off x="2140467" y="2129051"/>
            <a:ext cx="3165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0340" y="2581702"/>
            <a:ext cx="2565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1050876" y="3213426"/>
            <a:ext cx="6291620"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dirty="0" smtClean="0">
                <a:solidFill>
                  <a:srgbClr val="FF0000"/>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rgbClr val="FF0000"/>
                </a:solidFill>
                <a:latin typeface="Times New Roman" panose="02020603050405020304" pitchFamily="18" charset="0"/>
                <a:ea typeface="SimSun" panose="02010600030101010101" pitchFamily="2" charset="-122"/>
                <a:sym typeface="Wingdings" pitchFamily="2" charset="2"/>
              </a:rPr>
              <a:t>Chữa</a:t>
            </a:r>
            <a:endParaRPr lang="en-US" altLang="zh-CN" sz="2800" b="1" i="1" dirty="0" smtClean="0">
              <a:solidFill>
                <a:srgbClr val="FF0000"/>
              </a:solidFill>
              <a:latin typeface="Times New Roman" panose="02020603050405020304" pitchFamily="18" charset="0"/>
              <a:ea typeface="SimSun" panose="02010600030101010101" pitchFamily="2" charset="-122"/>
              <a:sym typeface="Wingdings" pitchFamily="2" charset="2"/>
            </a:endParaRPr>
          </a:p>
          <a:p>
            <a:pPr lvl="2" eaLnBrk="1" hangingPunct="1">
              <a:lnSpc>
                <a:spcPct val="80000"/>
              </a:lnSpc>
              <a:spcBef>
                <a:spcPct val="20000"/>
              </a:spcBef>
              <a:buSzPct val="200000"/>
            </a:pP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Trong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thanh</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niên</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nói</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chung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và</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sinh</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viên</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nói</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riêng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thành</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công</a:t>
            </a:r>
            <a:endPar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endParaRPr>
          </a:p>
          <a:p>
            <a:pPr lvl="2" eaLnBrk="1" hangingPunct="1">
              <a:lnSpc>
                <a:spcPct val="80000"/>
              </a:lnSpc>
              <a:spcBef>
                <a:spcPct val="20000"/>
              </a:spcBef>
              <a:buSzPct val="200000"/>
            </a:pP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Trong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thể</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thao</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nói</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chung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và</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bóng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đá</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nói</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riêng</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thành</a:t>
            </a:r>
            <a:r>
              <a:rPr lang="en-US" altLang="zh-CN" sz="2800" b="1" i="1" dirty="0" smtClean="0">
                <a:solidFill>
                  <a:schemeClr val="bg2"/>
                </a:solidFill>
                <a:latin typeface="Times New Roman" panose="02020603050405020304" pitchFamily="18" charset="0"/>
                <a:ea typeface="SimSun" panose="02010600030101010101" pitchFamily="2" charset="-122"/>
                <a:sym typeface="Wingdings" pitchFamily="2" charset="2"/>
              </a:rPr>
              <a:t> </a:t>
            </a:r>
            <a:r>
              <a:rPr lang="en-US" altLang="zh-CN" sz="2800" b="1" i="1" dirty="0" err="1" smtClean="0">
                <a:solidFill>
                  <a:schemeClr val="bg2"/>
                </a:solidFill>
                <a:latin typeface="Times New Roman" panose="02020603050405020304" pitchFamily="18" charset="0"/>
                <a:ea typeface="SimSun" panose="02010600030101010101" pitchFamily="2" charset="-122"/>
                <a:sym typeface="Wingdings" pitchFamily="2" charset="2"/>
              </a:rPr>
              <a:t>công</a:t>
            </a:r>
            <a:endParaRPr lang="en-US" altLang="zh-CN" sz="2800" b="1" i="1" dirty="0">
              <a:solidFill>
                <a:schemeClr val="bg2"/>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854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0"/>
          <p:cNvSpPr txBox="1">
            <a:spLocks noGrp="1"/>
          </p:cNvSpPr>
          <p:nvPr>
            <p:ph type="title"/>
          </p:nvPr>
        </p:nvSpPr>
        <p:spPr>
          <a:xfrm>
            <a:off x="2617800" y="669575"/>
            <a:ext cx="765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c)</a:t>
            </a:r>
            <a:endParaRPr/>
          </a:p>
        </p:txBody>
      </p:sp>
      <p:sp>
        <p:nvSpPr>
          <p:cNvPr id="15" name="Rectangle 14"/>
          <p:cNvSpPr/>
          <p:nvPr/>
        </p:nvSpPr>
        <p:spPr>
          <a:xfrm>
            <a:off x="2638567" y="1394642"/>
            <a:ext cx="7378890" cy="1200329"/>
          </a:xfrm>
          <a:prstGeom prst="rect">
            <a:avLst/>
          </a:prstGeom>
        </p:spPr>
        <p:txBody>
          <a:bodyPr wrap="square">
            <a:spAutoFit/>
          </a:bodyPr>
          <a:lstStyle/>
          <a:p>
            <a:pPr eaLnBrk="1" hangingPunct="1">
              <a:spcBef>
                <a:spcPct val="50000"/>
              </a:spcBef>
            </a:pPr>
            <a:r>
              <a:rPr lang="vi-VN" altLang="en-US" sz="2400" b="1" i="1" smtClean="0">
                <a:solidFill>
                  <a:schemeClr val="bg2"/>
                </a:solidFill>
                <a:latin typeface="+mj-lt"/>
              </a:rPr>
              <a:t>c. </a:t>
            </a:r>
            <a:r>
              <a:rPr lang="vi-VN" altLang="en-US" sz="2400" b="1" i="1">
                <a:solidFill>
                  <a:schemeClr val="bg2"/>
                </a:solidFill>
                <a:latin typeface="+mj-lt"/>
              </a:rPr>
              <a:t>Lão Hạc, Bước đường cùng và Ngô Tất Tố đã giúp chúng ta hiểu sâu sắc thân phận của người nông dân Việt Nam trước cách mạng tháng Tám 1945</a:t>
            </a:r>
            <a:r>
              <a:rPr lang="en-US" altLang="en-US" sz="2400" b="1" i="1">
                <a:solidFill>
                  <a:schemeClr val="bg2"/>
                </a:solidFill>
                <a:latin typeface="+mj-lt"/>
              </a:rPr>
              <a:t>.</a:t>
            </a:r>
            <a:endParaRPr lang="vi-VN" altLang="en-US" sz="2400" b="1" i="1">
              <a:solidFill>
                <a:schemeClr val="bg2"/>
              </a:solidFill>
              <a:latin typeface="+mj-lt"/>
            </a:endParaRPr>
          </a:p>
        </p:txBody>
      </p:sp>
      <p:cxnSp>
        <p:nvCxnSpPr>
          <p:cNvPr id="23" name="Straight Connector 22"/>
          <p:cNvCxnSpPr/>
          <p:nvPr/>
        </p:nvCxnSpPr>
        <p:spPr>
          <a:xfrm>
            <a:off x="7083515" y="1831033"/>
            <a:ext cx="1282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09575" y="1831033"/>
            <a:ext cx="1282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44537" y="1831033"/>
            <a:ext cx="2151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10">
            <a:extLst>
              <a:ext uri="{FF2B5EF4-FFF2-40B4-BE49-F238E27FC236}">
                <a16:creationId xmlns="" xmlns:a16="http://schemas.microsoft.com/office/drawing/2014/main" id="{48946041-81EF-4C2D-BD23-976230AE1F7C}"/>
              </a:ext>
            </a:extLst>
          </p:cNvPr>
          <p:cNvSpPr>
            <a:spLocks noChangeArrowheads="1"/>
          </p:cNvSpPr>
          <p:nvPr/>
        </p:nvSpPr>
        <p:spPr bwMode="auto">
          <a:xfrm>
            <a:off x="2688600" y="2743200"/>
            <a:ext cx="3816824" cy="16764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rPr>
              <a:t>A</a:t>
            </a:r>
          </a:p>
          <a:p>
            <a:pPr algn="ctr" eaLnBrk="1" hangingPunct="1"/>
            <a:r>
              <a:rPr lang="en-US" altLang="en-US" sz="2800" b="1">
                <a:latin typeface="Times New Roman" panose="02020603050405020304" pitchFamily="18" charset="0"/>
              </a:rPr>
              <a:t>“</a:t>
            </a:r>
            <a:r>
              <a:rPr lang="en-US" altLang="en-US" sz="2800" b="1" i="1">
                <a:latin typeface="Times New Roman" panose="02020603050405020304" pitchFamily="18" charset="0"/>
              </a:rPr>
              <a:t>Lão Hạc</a:t>
            </a:r>
            <a:r>
              <a:rPr lang="en-US" altLang="en-US" sz="2800" b="1">
                <a:latin typeface="Times New Roman" panose="02020603050405020304" pitchFamily="18" charset="0"/>
              </a:rPr>
              <a:t>”, </a:t>
            </a:r>
            <a:r>
              <a:rPr lang="en-US" altLang="en-US" sz="2800" b="1">
                <a:latin typeface=".VnTime" panose="020B7200000000000000" pitchFamily="34" charset="0"/>
              </a:rPr>
              <a:t>“</a:t>
            </a:r>
            <a:r>
              <a:rPr lang="en-US" altLang="en-US" sz="2800" b="1" i="1">
                <a:latin typeface="Times New Roman" panose="02020603050405020304" pitchFamily="18" charset="0"/>
              </a:rPr>
              <a:t>Bước </a:t>
            </a:r>
            <a:endParaRPr lang="en-US" altLang="en-US" sz="2800" b="1" i="1" smtClean="0">
              <a:latin typeface="Times New Roman" panose="02020603050405020304" pitchFamily="18" charset="0"/>
            </a:endParaRPr>
          </a:p>
          <a:p>
            <a:pPr algn="ctr" eaLnBrk="1" hangingPunct="1"/>
            <a:r>
              <a:rPr lang="en-US" altLang="en-US" sz="2800" b="1" i="1" smtClean="0">
                <a:latin typeface="Times New Roman" panose="02020603050405020304" pitchFamily="18" charset="0"/>
              </a:rPr>
              <a:t>đường </a:t>
            </a:r>
            <a:r>
              <a:rPr lang="en-US" altLang="en-US" sz="2800" b="1" i="1">
                <a:latin typeface="Times New Roman" panose="02020603050405020304" pitchFamily="18" charset="0"/>
              </a:rPr>
              <a:t>cùng</a:t>
            </a:r>
            <a:r>
              <a:rPr lang="en-US" altLang="en-US" sz="2800" b="1">
                <a:latin typeface="Times New Roman" panose="02020603050405020304" pitchFamily="18" charset="0"/>
              </a:rPr>
              <a:t>”</a:t>
            </a:r>
          </a:p>
          <a:p>
            <a:pPr algn="ctr" eaLnBrk="1" hangingPunct="1"/>
            <a:r>
              <a:rPr lang="en-US" altLang="en-US" sz="2800" b="1">
                <a:solidFill>
                  <a:srgbClr val="FF0000"/>
                </a:solidFill>
                <a:latin typeface="Times New Roman" panose="02020603050405020304" pitchFamily="18" charset="0"/>
              </a:rPr>
              <a:t>( Tên tác phẩm)</a:t>
            </a:r>
          </a:p>
        </p:txBody>
      </p:sp>
      <p:sp>
        <p:nvSpPr>
          <p:cNvPr id="30" name="Rectangle 11">
            <a:extLst>
              <a:ext uri="{FF2B5EF4-FFF2-40B4-BE49-F238E27FC236}">
                <a16:creationId xmlns="" xmlns:a16="http://schemas.microsoft.com/office/drawing/2014/main" id="{73880325-8510-41D8-BB1F-B44919DC1109}"/>
              </a:ext>
            </a:extLst>
          </p:cNvPr>
          <p:cNvSpPr>
            <a:spLocks noChangeArrowheads="1"/>
          </p:cNvSpPr>
          <p:nvPr/>
        </p:nvSpPr>
        <p:spPr bwMode="auto">
          <a:xfrm>
            <a:off x="6962624" y="2743200"/>
            <a:ext cx="3048000" cy="16764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rPr>
              <a:t>B</a:t>
            </a:r>
          </a:p>
          <a:p>
            <a:pPr algn="ctr" eaLnBrk="1" hangingPunct="1"/>
            <a:r>
              <a:rPr lang="en-US" altLang="en-US" sz="3200" b="1" i="1">
                <a:latin typeface="Times New Roman" panose="02020603050405020304" pitchFamily="18" charset="0"/>
              </a:rPr>
              <a:t>Ngô Tất Tố</a:t>
            </a:r>
          </a:p>
          <a:p>
            <a:pPr algn="ctr" eaLnBrk="1" hangingPunct="1"/>
            <a:r>
              <a:rPr lang="en-US" altLang="en-US" sz="3200" b="1">
                <a:solidFill>
                  <a:srgbClr val="FF0000"/>
                </a:solidFill>
                <a:latin typeface="Times New Roman" panose="02020603050405020304" pitchFamily="18" charset="0"/>
              </a:rPr>
              <a:t>(Tên tác giả)</a:t>
            </a:r>
          </a:p>
        </p:txBody>
      </p:sp>
      <p:sp>
        <p:nvSpPr>
          <p:cNvPr id="31" name="AutoShape 12">
            <a:extLst>
              <a:ext uri="{FF2B5EF4-FFF2-40B4-BE49-F238E27FC236}">
                <a16:creationId xmlns="" xmlns:a16="http://schemas.microsoft.com/office/drawing/2014/main" id="{EEE898CA-1870-4C39-89B2-A5ACC3AFB4EA}"/>
              </a:ext>
            </a:extLst>
          </p:cNvPr>
          <p:cNvSpPr>
            <a:spLocks noChangeArrowheads="1"/>
          </p:cNvSpPr>
          <p:nvPr/>
        </p:nvSpPr>
        <p:spPr bwMode="blackWhite">
          <a:xfrm>
            <a:off x="3285698" y="4860878"/>
            <a:ext cx="6400800" cy="533400"/>
          </a:xfrm>
          <a:prstGeom prst="roundRect">
            <a:avLst>
              <a:gd name="adj" fmla="val 9106"/>
            </a:avLst>
          </a:prstGeom>
          <a:noFill/>
          <a:ln w="25400">
            <a:noFill/>
            <a:round/>
            <a:headEnd/>
            <a:tailEnd/>
          </a:ln>
          <a:effectLst/>
        </p:spPr>
        <p:txBody>
          <a:bodyPr anchor="ctr"/>
          <a:lstStyle/>
          <a:p>
            <a:pPr algn="ctr">
              <a:defRPr/>
            </a:pPr>
            <a:r>
              <a:rPr lang="en-US" altLang="zh-CN" sz="3200" b="1" i="1">
                <a:solidFill>
                  <a:srgbClr val="FF0000"/>
                </a:solidFill>
                <a:latin typeface="Times New Roman" pitchFamily="18" charset="0"/>
                <a:ea typeface="SimSun" pitchFamily="2" charset="-122"/>
                <a:sym typeface="Wingdings" pitchFamily="2" charset="2"/>
              </a:rPr>
              <a:t>Sai : Không cùng tr</a:t>
            </a:r>
            <a:r>
              <a:rPr lang="en-US" sz="3200" b="1" i="1">
                <a:solidFill>
                  <a:srgbClr val="FF0000"/>
                </a:solidFill>
                <a:latin typeface="Times New Roman" pitchFamily="18" charset="0"/>
                <a:sym typeface="Wingdings" pitchFamily="2" charset="2"/>
              </a:rPr>
              <a:t>ường từ vựng</a:t>
            </a:r>
          </a:p>
        </p:txBody>
      </p:sp>
    </p:spTree>
    <p:extLst>
      <p:ext uri="{BB962C8B-B14F-4D97-AF65-F5344CB8AC3E}">
        <p14:creationId xmlns:p14="http://schemas.microsoft.com/office/powerpoint/2010/main" val="327750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0"/>
          <p:cNvSpPr txBox="1">
            <a:spLocks noGrp="1"/>
          </p:cNvSpPr>
          <p:nvPr>
            <p:ph type="title"/>
          </p:nvPr>
        </p:nvSpPr>
        <p:spPr>
          <a:xfrm>
            <a:off x="2617800" y="669575"/>
            <a:ext cx="765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mtClean="0"/>
              <a:t>Câu c)</a:t>
            </a:r>
            <a:endParaRPr/>
          </a:p>
        </p:txBody>
      </p:sp>
      <p:sp>
        <p:nvSpPr>
          <p:cNvPr id="15" name="Rectangle 14"/>
          <p:cNvSpPr/>
          <p:nvPr/>
        </p:nvSpPr>
        <p:spPr>
          <a:xfrm>
            <a:off x="2638567" y="1394642"/>
            <a:ext cx="7378890" cy="1200329"/>
          </a:xfrm>
          <a:prstGeom prst="rect">
            <a:avLst/>
          </a:prstGeom>
        </p:spPr>
        <p:txBody>
          <a:bodyPr wrap="square">
            <a:spAutoFit/>
          </a:bodyPr>
          <a:lstStyle/>
          <a:p>
            <a:pPr>
              <a:spcBef>
                <a:spcPct val="50000"/>
              </a:spcBef>
            </a:pPr>
            <a:r>
              <a:rPr lang="vi-VN" altLang="en-US" sz="2400" b="1" i="1" smtClean="0">
                <a:solidFill>
                  <a:srgbClr val="171717"/>
                </a:solidFill>
                <a:latin typeface="Times New Roman"/>
              </a:rPr>
              <a:t>c. </a:t>
            </a:r>
            <a:r>
              <a:rPr lang="vi-VN" altLang="en-US" sz="2400" b="1" i="1">
                <a:solidFill>
                  <a:srgbClr val="171717"/>
                </a:solidFill>
                <a:latin typeface="Times New Roman"/>
              </a:rPr>
              <a:t>Lão Hạc, Bước đường cùng và Ngô Tất Tố đã giúp chúng ta hiểu sâu sắc thân phận của người nông dân Việt Nam trước cách mạng tháng Tám 1945</a:t>
            </a:r>
            <a:r>
              <a:rPr lang="en-US" altLang="en-US" sz="2400" b="1" i="1">
                <a:solidFill>
                  <a:srgbClr val="171717"/>
                </a:solidFill>
              </a:rPr>
              <a:t>.</a:t>
            </a:r>
            <a:endParaRPr lang="vi-VN" altLang="en-US" sz="2400" b="1" i="1">
              <a:solidFill>
                <a:srgbClr val="171717"/>
              </a:solidFill>
              <a:latin typeface="Times New Roman"/>
            </a:endParaRPr>
          </a:p>
        </p:txBody>
      </p:sp>
      <p:cxnSp>
        <p:nvCxnSpPr>
          <p:cNvPr id="23" name="Straight Connector 22"/>
          <p:cNvCxnSpPr/>
          <p:nvPr/>
        </p:nvCxnSpPr>
        <p:spPr>
          <a:xfrm>
            <a:off x="7083515" y="1831033"/>
            <a:ext cx="1282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09575" y="1831033"/>
            <a:ext cx="1282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44537" y="1831033"/>
            <a:ext cx="21517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16">
            <a:extLst>
              <a:ext uri="{FF2B5EF4-FFF2-40B4-BE49-F238E27FC236}">
                <a16:creationId xmlns="" xmlns:a16="http://schemas.microsoft.com/office/drawing/2014/main" id="{0328C18D-3E7C-432D-BC01-11BCCDED0F6C}"/>
              </a:ext>
            </a:extLst>
          </p:cNvPr>
          <p:cNvSpPr>
            <a:spLocks noChangeArrowheads="1"/>
          </p:cNvSpPr>
          <p:nvPr/>
        </p:nvSpPr>
        <p:spPr bwMode="auto">
          <a:xfrm>
            <a:off x="3182202" y="2913175"/>
            <a:ext cx="629162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80000"/>
              </a:lnSpc>
              <a:spcBef>
                <a:spcPct val="20000"/>
              </a:spcBef>
              <a:buSzPct val="200000"/>
            </a:pPr>
            <a:r>
              <a:rPr lang="en-US" altLang="zh-CN" sz="2800" b="1" i="1" smtClean="0">
                <a:solidFill>
                  <a:srgbClr val="FF0000"/>
                </a:solidFill>
                <a:latin typeface="Times New Roman" panose="02020603050405020304" pitchFamily="18" charset="0"/>
                <a:ea typeface="SimSun" panose="02010600030101010101" pitchFamily="2" charset="-122"/>
                <a:sym typeface="Wingdings" pitchFamily="2" charset="2"/>
              </a:rPr>
              <a:t> Chữa</a:t>
            </a:r>
          </a:p>
          <a:p>
            <a:pPr lvl="2" eaLnBrk="1" hangingPunct="1">
              <a:lnSpc>
                <a:spcPct val="80000"/>
              </a:lnSpc>
              <a:spcBef>
                <a:spcPct val="20000"/>
              </a:spcBef>
              <a:buSzPct val="200000"/>
            </a:pP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Lão Hạc, Bước đường cùng, Tắt đèn...</a:t>
            </a:r>
          </a:p>
          <a:p>
            <a:pPr lvl="2" eaLnBrk="1" hangingPunct="1">
              <a:lnSpc>
                <a:spcPct val="80000"/>
              </a:lnSpc>
              <a:spcBef>
                <a:spcPct val="20000"/>
              </a:spcBef>
              <a:buSzPct val="200000"/>
            </a:pPr>
            <a:r>
              <a:rPr lang="en-US" altLang="zh-CN" sz="2800" b="1" i="1" smtClean="0">
                <a:solidFill>
                  <a:schemeClr val="bg2"/>
                </a:solidFill>
                <a:latin typeface="Times New Roman" panose="02020603050405020304" pitchFamily="18" charset="0"/>
                <a:ea typeface="SimSun" panose="02010600030101010101" pitchFamily="2" charset="-122"/>
                <a:sym typeface="Wingdings" pitchFamily="2" charset="2"/>
              </a:rPr>
              <a:t>+ Nam Cao, Nguyễn Công Hoan, Ngô Tất Tố...</a:t>
            </a:r>
            <a:endParaRPr lang="en-US" altLang="zh-CN" sz="2800" b="1" i="1">
              <a:solidFill>
                <a:schemeClr val="bg2"/>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8725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lidesMania">
  <a:themeElements>
    <a:clrScheme name="Simple Light">
      <a:dk1>
        <a:srgbClr val="46462E"/>
      </a:dk1>
      <a:lt1>
        <a:srgbClr val="A3A380"/>
      </a:lt1>
      <a:dk2>
        <a:srgbClr val="171717"/>
      </a:dk2>
      <a:lt2>
        <a:srgbClr val="EEEEEE"/>
      </a:lt2>
      <a:accent1>
        <a:srgbClr val="FFFFFF"/>
      </a:accent1>
      <a:accent2>
        <a:srgbClr val="E0D794"/>
      </a:accent2>
      <a:accent3>
        <a:srgbClr val="EFEBCE"/>
      </a:accent3>
      <a:accent4>
        <a:srgbClr val="D6CE93"/>
      </a:accent4>
      <a:accent5>
        <a:srgbClr val="757558"/>
      </a:accent5>
      <a:accent6>
        <a:srgbClr val="A0A04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1001</Words>
  <Application>Microsoft Office PowerPoint</Application>
  <PresentationFormat>Custom</PresentationFormat>
  <Paragraphs>122</Paragraphs>
  <Slides>22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Times New Roman</vt:lpstr>
      <vt:lpstr>Calibri</vt:lpstr>
      <vt:lpstr>Aldrich</vt:lpstr>
      <vt:lpstr>Wingdings</vt:lpstr>
      <vt:lpstr>Bad Script</vt:lpstr>
      <vt:lpstr>.VnTime</vt:lpstr>
      <vt:lpstr>SimSun</vt:lpstr>
      <vt:lpstr>Griffy</vt:lpstr>
      <vt:lpstr>Rubik</vt:lpstr>
      <vt:lpstr>Special Elite</vt:lpstr>
      <vt:lpstr>Barlow Condensed</vt:lpstr>
      <vt:lpstr>Abril Fatface</vt:lpstr>
      <vt:lpstr>SlidesMania</vt:lpstr>
      <vt:lpstr>Tiết 124: CHỮA LỖI DIỄN ĐẠT (lỗi logic) GV: Lương Thị Luyến </vt:lpstr>
      <vt:lpstr>01</vt:lpstr>
      <vt:lpstr>Nhóm 1</vt:lpstr>
      <vt:lpstr>Câu a)</vt:lpstr>
      <vt:lpstr>Câu a)</vt:lpstr>
      <vt:lpstr>Câu b)</vt:lpstr>
      <vt:lpstr>Câu b)</vt:lpstr>
      <vt:lpstr>Câu c)</vt:lpstr>
      <vt:lpstr>Câu c)</vt:lpstr>
      <vt:lpstr>Câu d)</vt:lpstr>
      <vt:lpstr>Câu d)</vt:lpstr>
      <vt:lpstr>Câu e)</vt:lpstr>
      <vt:lpstr>Câu g)</vt:lpstr>
      <vt:lpstr>Câu g)</vt:lpstr>
      <vt:lpstr>Câu h)</vt:lpstr>
      <vt:lpstr>Câu h)</vt:lpstr>
      <vt:lpstr>Câu i)</vt:lpstr>
      <vt:lpstr>Câu i)</vt:lpstr>
      <vt:lpstr>Câu k)</vt:lpstr>
      <vt:lpstr>02</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CHỮA LỖI DIỄN ĐẠT (lỗi logic)</dc:title>
  <dc:creator>Admin</dc:creator>
  <cp:lastModifiedBy>Admin</cp:lastModifiedBy>
  <cp:revision>76</cp:revision>
  <dcterms:modified xsi:type="dcterms:W3CDTF">2023-04-11T13:18:12Z</dcterms:modified>
</cp:coreProperties>
</file>