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4" r:id="rId5"/>
    <p:sldId id="261" r:id="rId6"/>
    <p:sldId id="265" r:id="rId7"/>
    <p:sldId id="262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0886-4009-4F0B-B122-071D1D5A02BF}" type="datetimeFigureOut">
              <a:rPr lang="en-US" smtClean="0"/>
              <a:pPr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42A5-3AEB-4FBA-B411-AD9C1FC10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Program%20Files\HuongViet\My%20Documents\Package%20-%20BIEN\BIEN.e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3400" y="1981200"/>
            <a:ext cx="7924800" cy="238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41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MÁY PHÁT ĐIỆN XOAY CHIỀU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VẬT LÍ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152400"/>
            <a:ext cx="8229600" cy="3048000"/>
            <a:chOff x="192" y="96"/>
            <a:chExt cx="5184" cy="1920"/>
          </a:xfrm>
        </p:grpSpPr>
        <p:sp>
          <p:nvSpPr>
            <p:cNvPr id="186370" name="Text Box 2"/>
            <p:cNvSpPr txBox="1">
              <a:spLocks noChangeArrowheads="1"/>
            </p:cNvSpPr>
            <p:nvPr/>
          </p:nvSpPr>
          <p:spPr bwMode="auto">
            <a:xfrm>
              <a:off x="288" y="96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Nhà máy thủy điện:</a:t>
              </a: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</a:p>
          </p:txBody>
        </p:sp>
        <p:pic>
          <p:nvPicPr>
            <p:cNvPr id="186371" name="Picture 3" descr="22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92" y="384"/>
              <a:ext cx="2544" cy="1632"/>
            </a:xfrm>
            <a:prstGeom prst="rect">
              <a:avLst/>
            </a:prstGeom>
            <a:noFill/>
          </p:spPr>
        </p:pic>
        <p:pic>
          <p:nvPicPr>
            <p:cNvPr id="186372" name="Picture 4" descr="thuy dien1"/>
            <p:cNvPicPr>
              <a:picLocks noChangeAspect="1" noChangeArrowheads="1"/>
            </p:cNvPicPr>
            <p:nvPr/>
          </p:nvPicPr>
          <p:blipFill>
            <a:blip r:embed="rId3">
              <a:lum contrast="32000"/>
            </a:blip>
            <a:srcRect/>
            <a:stretch>
              <a:fillRect/>
            </a:stretch>
          </p:blipFill>
          <p:spPr bwMode="auto">
            <a:xfrm>
              <a:off x="2736" y="384"/>
              <a:ext cx="2640" cy="1632"/>
            </a:xfrm>
            <a:prstGeom prst="rect">
              <a:avLst/>
            </a:prstGeom>
            <a:noFill/>
          </p:spPr>
        </p:pic>
        <p:sp>
          <p:nvSpPr>
            <p:cNvPr id="186375" name="Text Box 7"/>
            <p:cNvSpPr txBox="1">
              <a:spLocks noChangeArrowheads="1"/>
            </p:cNvSpPr>
            <p:nvPr/>
          </p:nvSpPr>
          <p:spPr bwMode="auto">
            <a:xfrm>
              <a:off x="288" y="96"/>
              <a:ext cx="2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Nhà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máy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thủy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điện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: </a:t>
              </a:r>
            </a:p>
          </p:txBody>
        </p:sp>
        <p:pic>
          <p:nvPicPr>
            <p:cNvPr id="186376" name="Picture 8" descr="22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192" y="384"/>
              <a:ext cx="2544" cy="1632"/>
            </a:xfrm>
            <a:prstGeom prst="rect">
              <a:avLst/>
            </a:prstGeom>
            <a:noFill/>
          </p:spPr>
        </p:pic>
        <p:pic>
          <p:nvPicPr>
            <p:cNvPr id="186377" name="Picture 9" descr="thuy dien1"/>
            <p:cNvPicPr>
              <a:picLocks noChangeAspect="1" noChangeArrowheads="1"/>
            </p:cNvPicPr>
            <p:nvPr/>
          </p:nvPicPr>
          <p:blipFill>
            <a:blip r:embed="rId3">
              <a:lum contrast="32000"/>
            </a:blip>
            <a:srcRect/>
            <a:stretch>
              <a:fillRect/>
            </a:stretch>
          </p:blipFill>
          <p:spPr bwMode="auto">
            <a:xfrm>
              <a:off x="2736" y="384"/>
              <a:ext cx="2640" cy="1632"/>
            </a:xfrm>
            <a:prstGeom prst="rect">
              <a:avLst/>
            </a:prstGeom>
            <a:noFill/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81200" y="3200400"/>
            <a:ext cx="4529138" cy="3090863"/>
            <a:chOff x="1248" y="2016"/>
            <a:chExt cx="2853" cy="1947"/>
          </a:xfrm>
        </p:grpSpPr>
        <p:pic>
          <p:nvPicPr>
            <p:cNvPr id="186373" name="Picture 5" descr="tua bin3"/>
            <p:cNvPicPr>
              <a:picLocks noChangeAspect="1" noChangeArrowheads="1"/>
            </p:cNvPicPr>
            <p:nvPr/>
          </p:nvPicPr>
          <p:blipFill>
            <a:blip r:embed="rId4">
              <a:lum contrast="16000"/>
            </a:blip>
            <a:srcRect/>
            <a:stretch>
              <a:fillRect/>
            </a:stretch>
          </p:blipFill>
          <p:spPr bwMode="auto">
            <a:xfrm>
              <a:off x="1248" y="2016"/>
              <a:ext cx="2853" cy="1947"/>
            </a:xfrm>
            <a:prstGeom prst="rect">
              <a:avLst/>
            </a:prstGeom>
            <a:noFill/>
          </p:spPr>
        </p:pic>
        <p:pic>
          <p:nvPicPr>
            <p:cNvPr id="186378" name="Picture 10" descr="tua bin3"/>
            <p:cNvPicPr>
              <a:picLocks noChangeAspect="1" noChangeArrowheads="1"/>
            </p:cNvPicPr>
            <p:nvPr/>
          </p:nvPicPr>
          <p:blipFill>
            <a:blip r:embed="rId4">
              <a:lum contrast="16000"/>
            </a:blip>
            <a:srcRect/>
            <a:stretch>
              <a:fillRect/>
            </a:stretch>
          </p:blipFill>
          <p:spPr bwMode="auto">
            <a:xfrm>
              <a:off x="1248" y="2016"/>
              <a:ext cx="2853" cy="1947"/>
            </a:xfrm>
            <a:prstGeom prst="rect">
              <a:avLst/>
            </a:prstGeom>
            <a:noFill/>
          </p:spPr>
        </p:pic>
        <p:sp>
          <p:nvSpPr>
            <p:cNvPr id="186379" name="Text Box 11"/>
            <p:cNvSpPr txBox="1">
              <a:spLocks noChangeArrowheads="1"/>
            </p:cNvSpPr>
            <p:nvPr/>
          </p:nvSpPr>
          <p:spPr bwMode="auto">
            <a:xfrm>
              <a:off x="1662" y="3354"/>
              <a:ext cx="2208" cy="55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Tuabin thủy lực</a:t>
              </a:r>
            </a:p>
            <a:p>
              <a:pPr algn="ctr" eaLnBrk="1" hangingPunct="1"/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(Tuabin nước)</a:t>
              </a:r>
              <a:endParaRPr lang="vi-VN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2"/>
          <p:cNvPicPr>
            <a:picLocks noChangeAspect="1" noChangeArrowheads="1"/>
          </p:cNvPicPr>
          <p:nvPr/>
        </p:nvPicPr>
        <p:blipFill>
          <a:blip r:embed="rId2"/>
          <a:srcRect l="4167" t="18542" r="5833" b="5927"/>
          <a:stretch>
            <a:fillRect/>
          </a:stretch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8600" y="609600"/>
            <a:ext cx="4800600" cy="4603750"/>
            <a:chOff x="144" y="384"/>
            <a:chExt cx="3024" cy="2900"/>
          </a:xfrm>
        </p:grpSpPr>
        <p:pic>
          <p:nvPicPr>
            <p:cNvPr id="179208" name="Picture 8" descr="Nhiet dien"/>
            <p:cNvPicPr>
              <a:picLocks noChangeAspect="1" noChangeArrowheads="1"/>
            </p:cNvPicPr>
            <p:nvPr/>
          </p:nvPicPr>
          <p:blipFill>
            <a:blip r:embed="rId2">
              <a:lum contrast="20000"/>
            </a:blip>
            <a:srcRect/>
            <a:stretch>
              <a:fillRect/>
            </a:stretch>
          </p:blipFill>
          <p:spPr bwMode="auto">
            <a:xfrm>
              <a:off x="144" y="384"/>
              <a:ext cx="3024" cy="2468"/>
            </a:xfrm>
            <a:prstGeom prst="rect">
              <a:avLst/>
            </a:prstGeom>
            <a:noFill/>
          </p:spPr>
        </p:pic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432" y="2976"/>
              <a:ext cx="225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Nhà máy nhiệt điện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105400" y="609600"/>
            <a:ext cx="3657600" cy="4527550"/>
            <a:chOff x="3216" y="384"/>
            <a:chExt cx="2304" cy="2852"/>
          </a:xfrm>
        </p:grpSpPr>
        <p:pic>
          <p:nvPicPr>
            <p:cNvPr id="179210" name="Picture 10" descr="tua bin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384"/>
              <a:ext cx="2304" cy="2448"/>
            </a:xfrm>
            <a:prstGeom prst="rect">
              <a:avLst/>
            </a:prstGeom>
            <a:noFill/>
          </p:spPr>
        </p:pic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3504" y="2928"/>
              <a:ext cx="1847" cy="3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Tua bin hơi nước</a:t>
              </a:r>
              <a:endParaRPr lang="vi-VN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 descr="1"/>
          <p:cNvPicPr>
            <a:picLocks noChangeAspect="1" noChangeArrowheads="1"/>
          </p:cNvPicPr>
          <p:nvPr/>
        </p:nvPicPr>
        <p:blipFill>
          <a:blip r:embed="rId2"/>
          <a:srcRect l="28999" t="16199" r="3000" b="12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667000" y="5638800"/>
            <a:ext cx="3267075" cy="488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Dùng cánh quạt gió</a:t>
            </a:r>
            <a:endParaRPr lang="vi-VN" sz="2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11638" name="Picture 22" descr="009"/>
          <p:cNvPicPr>
            <a:picLocks noChangeAspect="1" noChangeArrowheads="1"/>
          </p:cNvPicPr>
          <p:nvPr/>
        </p:nvPicPr>
        <p:blipFill>
          <a:blip r:embed="rId2"/>
          <a:srcRect t="13210"/>
          <a:stretch>
            <a:fillRect/>
          </a:stretch>
        </p:blipFill>
        <p:spPr bwMode="auto">
          <a:xfrm>
            <a:off x="228600" y="685800"/>
            <a:ext cx="8534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52400"/>
            <a:ext cx="8229600" cy="4495800"/>
            <a:chOff x="240" y="96"/>
            <a:chExt cx="5184" cy="2832"/>
          </a:xfrm>
        </p:grpSpPr>
        <p:pic>
          <p:nvPicPr>
            <p:cNvPr id="187396" name="Picture 4" descr="images (12)"/>
            <p:cNvPicPr>
              <a:picLocks noChangeAspect="1" noChangeArrowheads="1"/>
            </p:cNvPicPr>
            <p:nvPr/>
          </p:nvPicPr>
          <p:blipFill>
            <a:blip r:embed="rId2">
              <a:lum contrast="16000"/>
            </a:blip>
            <a:srcRect/>
            <a:stretch>
              <a:fillRect/>
            </a:stretch>
          </p:blipFill>
          <p:spPr bwMode="auto">
            <a:xfrm>
              <a:off x="240" y="424"/>
              <a:ext cx="2499" cy="2499"/>
            </a:xfrm>
            <a:prstGeom prst="rect">
              <a:avLst/>
            </a:prstGeom>
            <a:noFill/>
          </p:spPr>
        </p:pic>
        <p:pic>
          <p:nvPicPr>
            <p:cNvPr id="187397" name="Picture 5" descr="images (4)"/>
            <p:cNvPicPr>
              <a:picLocks noChangeAspect="1" noChangeArrowheads="1"/>
            </p:cNvPicPr>
            <p:nvPr/>
          </p:nvPicPr>
          <p:blipFill>
            <a:blip r:embed="rId3">
              <a:lum contrast="20000"/>
            </a:blip>
            <a:srcRect/>
            <a:stretch>
              <a:fillRect/>
            </a:stretch>
          </p:blipFill>
          <p:spPr bwMode="auto">
            <a:xfrm>
              <a:off x="2736" y="424"/>
              <a:ext cx="2688" cy="2504"/>
            </a:xfrm>
            <a:prstGeom prst="rect">
              <a:avLst/>
            </a:prstGeom>
            <a:noFill/>
          </p:spPr>
        </p:pic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432" y="96"/>
              <a:ext cx="489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ph</a:t>
              </a:r>
              <a:r>
                <a:rPr lang="vi-VN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endPara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7162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C3. So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images (3)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838200" y="1826452"/>
            <a:ext cx="3200400" cy="2514600"/>
          </a:xfrm>
          <a:prstGeom prst="rect">
            <a:avLst/>
          </a:prstGeom>
          <a:noFill/>
        </p:spPr>
      </p:pic>
      <p:pic>
        <p:nvPicPr>
          <p:cNvPr id="5" name="Picture 5" descr="15-01-08_1044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5105400" y="1826452"/>
            <a:ext cx="3429000" cy="25908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8600" y="443132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57200" y="5334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77651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. .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47800" y="22860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Ghi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nhớ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33400" y="3124200"/>
            <a:ext cx="8305800" cy="18097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máy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phát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điện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xoay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chiều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có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hai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chính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nam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châm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cuộn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dây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dẫn</a:t>
            </a:r>
            <a:r>
              <a:rPr lang="en-US" sz="2800" b="1" i="1" dirty="0">
                <a:solidFill>
                  <a:srgbClr val="FF3300"/>
                </a:solidFill>
              </a:rPr>
              <a:t>. </a:t>
            </a:r>
            <a:r>
              <a:rPr lang="en-US" sz="2800" b="1" i="1" dirty="0" err="1">
                <a:solidFill>
                  <a:srgbClr val="FF3300"/>
                </a:solidFill>
              </a:rPr>
              <a:t>Một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trong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hai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đó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đứng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yên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gọi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Stato</a:t>
            </a:r>
            <a:r>
              <a:rPr lang="en-US" sz="2800" b="1" i="1" dirty="0">
                <a:solidFill>
                  <a:srgbClr val="FF3300"/>
                </a:solidFill>
              </a:rPr>
              <a:t>, </a:t>
            </a:r>
            <a:r>
              <a:rPr lang="en-US" sz="2800" b="1" i="1" dirty="0" err="1">
                <a:solidFill>
                  <a:srgbClr val="FF3300"/>
                </a:solidFill>
              </a:rPr>
              <a:t>bộ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phận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còn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lại</a:t>
            </a:r>
            <a:r>
              <a:rPr lang="en-US" sz="2800" b="1" i="1" dirty="0">
                <a:solidFill>
                  <a:srgbClr val="FF3300"/>
                </a:solidFill>
              </a:rPr>
              <a:t> quay </a:t>
            </a:r>
            <a:r>
              <a:rPr lang="en-US" sz="2800" b="1" i="1" dirty="0" err="1">
                <a:solidFill>
                  <a:srgbClr val="FF3300"/>
                </a:solidFill>
              </a:rPr>
              <a:t>gọi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là</a:t>
            </a:r>
            <a:r>
              <a:rPr lang="en-US" sz="2800" b="1" i="1" dirty="0">
                <a:solidFill>
                  <a:srgbClr val="FF3300"/>
                </a:solidFill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</a:rPr>
              <a:t>Rôto</a:t>
            </a:r>
            <a:endParaRPr lang="en-US" sz="28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CÓ THỂ  EM CHƯA BIẾT: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09600"/>
            <a:ext cx="784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34.1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34.7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SBT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35: 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0" y="6096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23900" y="14478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2133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228600"/>
            <a:ext cx="8458200" cy="5373688"/>
            <a:chOff x="288" y="144"/>
            <a:chExt cx="5328" cy="3385"/>
          </a:xfrm>
        </p:grpSpPr>
        <p:sp>
          <p:nvSpPr>
            <p:cNvPr id="188420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532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đinamô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xíu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8421" name="Picture 5" descr="15-01-08_1044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</a:blip>
            <a:srcRect/>
            <a:stretch>
              <a:fillRect/>
            </a:stretch>
          </p:blipFill>
          <p:spPr bwMode="auto">
            <a:xfrm>
              <a:off x="2832" y="1248"/>
              <a:ext cx="2736" cy="2281"/>
            </a:xfrm>
            <a:prstGeom prst="rect">
              <a:avLst/>
            </a:prstGeom>
            <a:noFill/>
          </p:spPr>
        </p:pic>
        <p:pic>
          <p:nvPicPr>
            <p:cNvPr id="188423" name="Picture 7" descr="images (3)"/>
            <p:cNvPicPr>
              <a:picLocks noChangeAspect="1" noChangeArrowheads="1"/>
            </p:cNvPicPr>
            <p:nvPr/>
          </p:nvPicPr>
          <p:blipFill>
            <a:blip r:embed="rId3">
              <a:lum contrast="16000"/>
            </a:blip>
            <a:srcRect/>
            <a:stretch>
              <a:fillRect/>
            </a:stretch>
          </p:blipFill>
          <p:spPr bwMode="auto">
            <a:xfrm>
              <a:off x="336" y="1248"/>
              <a:ext cx="2496" cy="2256"/>
            </a:xfrm>
            <a:prstGeom prst="rect">
              <a:avLst/>
            </a:prstGeom>
            <a:noFill/>
          </p:spPr>
        </p:pic>
        <p:sp>
          <p:nvSpPr>
            <p:cNvPr id="188424" name="AutoShape 8"/>
            <p:cNvSpPr>
              <a:spLocks noChangeArrowheads="1"/>
            </p:cNvSpPr>
            <p:nvPr/>
          </p:nvSpPr>
          <p:spPr bwMode="auto">
            <a:xfrm>
              <a:off x="1056" y="2256"/>
              <a:ext cx="240" cy="432"/>
            </a:xfrm>
            <a:prstGeom prst="curvedRightArrow">
              <a:avLst>
                <a:gd name="adj1" fmla="val 36000"/>
                <a:gd name="adj2" fmla="val 72000"/>
                <a:gd name="adj3" fmla="val 33333"/>
              </a:avLst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5-01-08_1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5246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15-01-08_1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95400"/>
            <a:ext cx="48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58674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95600" y="5410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34.1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772400" y="5410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34.2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</a:rPr>
              <a:t> 40 : </a:t>
            </a:r>
            <a:r>
              <a:rPr lang="en-US" sz="2800" b="1" dirty="0">
                <a:solidFill>
                  <a:srgbClr val="FF0000"/>
                </a:solidFill>
              </a:rPr>
              <a:t>MÁY PHÁT ĐIỆN XOAY CHIỀU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8382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  <p:bldP spid="12299" grpId="0"/>
      <p:bldP spid="12300" grpId="0"/>
      <p:bldP spid="12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44958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Hình 34.2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371600" y="4419600"/>
            <a:ext cx="153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Hình 34.1</a:t>
            </a:r>
          </a:p>
        </p:txBody>
      </p:sp>
      <p:pic>
        <p:nvPicPr>
          <p:cNvPr id="23558" name="Picture 6" descr="13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114300" y="838200"/>
            <a:ext cx="4110038" cy="341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7" descr="images (3)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 bwMode="auto">
          <a:xfrm>
            <a:off x="4400550" y="838200"/>
            <a:ext cx="4594225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791200" y="3733800"/>
            <a:ext cx="304800" cy="6096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5029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267200" y="5037408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5-01-08_16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97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15-01-08_1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06192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124200" y="4169888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46482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34.1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quay)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495800" y="4648200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34.1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quay)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3924" y="5856845"/>
            <a:ext cx="459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chổi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than).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505994" y="5715000"/>
            <a:ext cx="1828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y phat dien xoay chie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5" y="2362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388" y="2363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 descr="Papyrus"/>
          <p:cNvSpPr>
            <a:spLocks noChangeArrowheads="1"/>
          </p:cNvSpPr>
          <p:nvPr/>
        </p:nvSpPr>
        <p:spPr bwMode="auto">
          <a:xfrm rot="2700000" flipV="1">
            <a:off x="4814888" y="3835400"/>
            <a:ext cx="658812" cy="1243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238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824" name="Oval 7"/>
          <p:cNvSpPr>
            <a:spLocks noChangeArrowheads="1"/>
          </p:cNvSpPr>
          <p:nvPr/>
        </p:nvSpPr>
        <p:spPr bwMode="auto">
          <a:xfrm>
            <a:off x="4752975" y="4579938"/>
            <a:ext cx="120650" cy="809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8"/>
          <p:cNvSpPr>
            <a:spLocks noChangeArrowheads="1"/>
          </p:cNvSpPr>
          <p:nvPr/>
        </p:nvSpPr>
        <p:spPr bwMode="auto">
          <a:xfrm>
            <a:off x="4772025" y="4522788"/>
            <a:ext cx="79375" cy="112712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68875" y="3883025"/>
            <a:ext cx="328613" cy="666750"/>
            <a:chOff x="2496" y="2064"/>
            <a:chExt cx="276" cy="561"/>
          </a:xfrm>
        </p:grpSpPr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2496" y="2487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2496" y="2469"/>
              <a:ext cx="276" cy="13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2565" y="2415"/>
              <a:ext cx="137" cy="144"/>
            </a:xfrm>
            <a:prstGeom prst="can">
              <a:avLst>
                <a:gd name="adj" fmla="val 52174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13"/>
            <p:cNvSpPr>
              <a:spLocks noChangeArrowheads="1"/>
            </p:cNvSpPr>
            <p:nvPr/>
          </p:nvSpPr>
          <p:spPr bwMode="auto">
            <a:xfrm>
              <a:off x="2586" y="2427"/>
              <a:ext cx="96" cy="48"/>
            </a:xfrm>
            <a:prstGeom prst="ellipse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514" y="2064"/>
              <a:ext cx="242" cy="391"/>
              <a:chOff x="2928" y="2163"/>
              <a:chExt cx="242" cy="391"/>
            </a:xfrm>
          </p:grpSpPr>
          <p:sp>
            <p:nvSpPr>
              <p:cNvPr id="34832" name="Freeform 15"/>
              <p:cNvSpPr>
                <a:spLocks/>
              </p:cNvSpPr>
              <p:nvPr/>
            </p:nvSpPr>
            <p:spPr bwMode="auto">
              <a:xfrm flipH="1">
                <a:off x="3096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96 w 96"/>
                  <a:gd name="T3" fmla="*/ 240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Freeform 16"/>
              <p:cNvSpPr>
                <a:spLocks/>
              </p:cNvSpPr>
              <p:nvPr/>
            </p:nvSpPr>
            <p:spPr bwMode="auto">
              <a:xfrm>
                <a:off x="2931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96 w 96"/>
                  <a:gd name="T3" fmla="*/ 240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Arc 17"/>
              <p:cNvSpPr>
                <a:spLocks/>
              </p:cNvSpPr>
              <p:nvPr/>
            </p:nvSpPr>
            <p:spPr bwMode="auto">
              <a:xfrm>
                <a:off x="2928" y="2163"/>
                <a:ext cx="242" cy="212"/>
              </a:xfrm>
              <a:custGeom>
                <a:avLst/>
                <a:gdLst>
                  <a:gd name="T0" fmla="*/ 15 w 43200"/>
                  <a:gd name="T1" fmla="*/ 212 h 31944"/>
                  <a:gd name="T2" fmla="*/ 232 w 43200"/>
                  <a:gd name="T3" fmla="*/ 200 h 31944"/>
                  <a:gd name="T4" fmla="*/ 121 w 43200"/>
                  <a:gd name="T5" fmla="*/ 143 h 3194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1944"/>
                  <a:gd name="T11" fmla="*/ 43200 w 43200"/>
                  <a:gd name="T12" fmla="*/ 31944 h 319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1944" fill="none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</a:path>
                  <a:path w="43200" h="31944" stroke="0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35" name="AutoShape 18"/>
            <p:cNvSpPr>
              <a:spLocks noChangeArrowheads="1"/>
            </p:cNvSpPr>
            <p:nvPr/>
          </p:nvSpPr>
          <p:spPr bwMode="auto">
            <a:xfrm>
              <a:off x="2617" y="2327"/>
              <a:ext cx="35" cy="127"/>
            </a:xfrm>
            <a:prstGeom prst="can">
              <a:avLst>
                <a:gd name="adj" fmla="val 45357"/>
              </a:avLst>
            </a:prstGeom>
            <a:solidFill>
              <a:srgbClr val="FFFFFF">
                <a:alpha val="39999"/>
              </a:srgbClr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604" y="2196"/>
              <a:ext cx="63" cy="142"/>
              <a:chOff x="2991" y="2278"/>
              <a:chExt cx="115" cy="129"/>
            </a:xfrm>
          </p:grpSpPr>
          <p:sp>
            <p:nvSpPr>
              <p:cNvPr id="34837" name="Line 20"/>
              <p:cNvSpPr>
                <a:spLocks noChangeShapeType="1"/>
              </p:cNvSpPr>
              <p:nvPr/>
            </p:nvSpPr>
            <p:spPr bwMode="auto">
              <a:xfrm>
                <a:off x="2991" y="2297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Arc 21"/>
              <p:cNvSpPr>
                <a:spLocks/>
              </p:cNvSpPr>
              <p:nvPr/>
            </p:nvSpPr>
            <p:spPr bwMode="auto">
              <a:xfrm>
                <a:off x="3004" y="2286"/>
                <a:ext cx="14" cy="21"/>
              </a:xfrm>
              <a:custGeom>
                <a:avLst/>
                <a:gdLst>
                  <a:gd name="T0" fmla="*/ 0 w 42428"/>
                  <a:gd name="T1" fmla="*/ 10 h 32940"/>
                  <a:gd name="T2" fmla="*/ 13 w 42428"/>
                  <a:gd name="T3" fmla="*/ 21 h 32940"/>
                  <a:gd name="T4" fmla="*/ 7 w 42428"/>
                  <a:gd name="T5" fmla="*/ 14 h 32940"/>
                  <a:gd name="T6" fmla="*/ 0 60000 65536"/>
                  <a:gd name="T7" fmla="*/ 0 60000 65536"/>
                  <a:gd name="T8" fmla="*/ 0 60000 65536"/>
                  <a:gd name="T9" fmla="*/ 0 w 42428"/>
                  <a:gd name="T10" fmla="*/ 0 h 32940"/>
                  <a:gd name="T11" fmla="*/ 42428 w 42428"/>
                  <a:gd name="T12" fmla="*/ 32940 h 32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28" h="32940" fill="none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</a:path>
                  <a:path w="42428" h="32940" stroke="0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  <a:lnTo>
                      <a:pt x="20828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9" name="Arc 22"/>
              <p:cNvSpPr>
                <a:spLocks/>
              </p:cNvSpPr>
              <p:nvPr/>
            </p:nvSpPr>
            <p:spPr bwMode="auto">
              <a:xfrm>
                <a:off x="3015" y="2283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0" name="Arc 23"/>
              <p:cNvSpPr>
                <a:spLocks/>
              </p:cNvSpPr>
              <p:nvPr/>
            </p:nvSpPr>
            <p:spPr bwMode="auto">
              <a:xfrm>
                <a:off x="3026" y="2280"/>
                <a:ext cx="13" cy="21"/>
              </a:xfrm>
              <a:custGeom>
                <a:avLst/>
                <a:gdLst>
                  <a:gd name="T0" fmla="*/ 1 w 43200"/>
                  <a:gd name="T1" fmla="*/ 21 h 33271"/>
                  <a:gd name="T2" fmla="*/ 12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1" name="Arc 24"/>
              <p:cNvSpPr>
                <a:spLocks/>
              </p:cNvSpPr>
              <p:nvPr/>
            </p:nvSpPr>
            <p:spPr bwMode="auto">
              <a:xfrm>
                <a:off x="3037" y="2278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Arc 25"/>
              <p:cNvSpPr>
                <a:spLocks/>
              </p:cNvSpPr>
              <p:nvPr/>
            </p:nvSpPr>
            <p:spPr bwMode="auto">
              <a:xfrm>
                <a:off x="3047" y="2279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Arc 26"/>
              <p:cNvSpPr>
                <a:spLocks/>
              </p:cNvSpPr>
              <p:nvPr/>
            </p:nvSpPr>
            <p:spPr bwMode="auto">
              <a:xfrm>
                <a:off x="3057" y="2280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4" name="Arc 27"/>
              <p:cNvSpPr>
                <a:spLocks/>
              </p:cNvSpPr>
              <p:nvPr/>
            </p:nvSpPr>
            <p:spPr bwMode="auto">
              <a:xfrm>
                <a:off x="3068" y="2282"/>
                <a:ext cx="14" cy="21"/>
              </a:xfrm>
              <a:custGeom>
                <a:avLst/>
                <a:gdLst>
                  <a:gd name="T0" fmla="*/ 1 w 43200"/>
                  <a:gd name="T1" fmla="*/ 21 h 33271"/>
                  <a:gd name="T2" fmla="*/ 13 w 43200"/>
                  <a:gd name="T3" fmla="*/ 21 h 33271"/>
                  <a:gd name="T4" fmla="*/ 7 w 43200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Arc 28"/>
              <p:cNvSpPr>
                <a:spLocks/>
              </p:cNvSpPr>
              <p:nvPr/>
            </p:nvSpPr>
            <p:spPr bwMode="auto">
              <a:xfrm>
                <a:off x="3079" y="2285"/>
                <a:ext cx="14" cy="21"/>
              </a:xfrm>
              <a:custGeom>
                <a:avLst/>
                <a:gdLst>
                  <a:gd name="T0" fmla="*/ 1 w 42799"/>
                  <a:gd name="T1" fmla="*/ 21 h 33271"/>
                  <a:gd name="T2" fmla="*/ 14 w 42799"/>
                  <a:gd name="T3" fmla="*/ 11 h 33271"/>
                  <a:gd name="T4" fmla="*/ 7 w 42799"/>
                  <a:gd name="T5" fmla="*/ 14 h 33271"/>
                  <a:gd name="T6" fmla="*/ 0 60000 65536"/>
                  <a:gd name="T7" fmla="*/ 0 60000 65536"/>
                  <a:gd name="T8" fmla="*/ 0 60000 65536"/>
                  <a:gd name="T9" fmla="*/ 0 w 42799"/>
                  <a:gd name="T10" fmla="*/ 0 h 33271"/>
                  <a:gd name="T11" fmla="*/ 42799 w 42799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799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</a:path>
                  <a:path w="42799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9"/>
              <p:cNvSpPr>
                <a:spLocks noChangeShapeType="1"/>
              </p:cNvSpPr>
              <p:nvPr/>
            </p:nvSpPr>
            <p:spPr bwMode="auto">
              <a:xfrm>
                <a:off x="3093" y="2296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7" name="Freeform 30"/>
              <p:cNvSpPr>
                <a:spLocks/>
              </p:cNvSpPr>
              <p:nvPr/>
            </p:nvSpPr>
            <p:spPr bwMode="auto">
              <a:xfrm>
                <a:off x="2997" y="2292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8" name="Freeform 31"/>
              <p:cNvSpPr>
                <a:spLocks/>
              </p:cNvSpPr>
              <p:nvPr/>
            </p:nvSpPr>
            <p:spPr bwMode="auto">
              <a:xfrm flipH="1">
                <a:off x="3069" y="2291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49" name="Oval 32"/>
          <p:cNvSpPr>
            <a:spLocks noChangeArrowheads="1"/>
          </p:cNvSpPr>
          <p:nvPr/>
        </p:nvSpPr>
        <p:spPr bwMode="auto">
          <a:xfrm>
            <a:off x="5370513" y="4260850"/>
            <a:ext cx="120650" cy="809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AutoShape 33"/>
          <p:cNvSpPr>
            <a:spLocks noChangeArrowheads="1"/>
          </p:cNvSpPr>
          <p:nvPr/>
        </p:nvSpPr>
        <p:spPr bwMode="auto">
          <a:xfrm>
            <a:off x="5394325" y="4203700"/>
            <a:ext cx="79375" cy="112713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Freeform 34"/>
          <p:cNvSpPr>
            <a:spLocks/>
          </p:cNvSpPr>
          <p:nvPr/>
        </p:nvSpPr>
        <p:spPr bwMode="auto">
          <a:xfrm>
            <a:off x="3802063" y="3324225"/>
            <a:ext cx="963612" cy="1512888"/>
          </a:xfrm>
          <a:custGeom>
            <a:avLst/>
            <a:gdLst>
              <a:gd name="T0" fmla="*/ 451 w 607"/>
              <a:gd name="T1" fmla="*/ 6 h 953"/>
              <a:gd name="T2" fmla="*/ 451 w 607"/>
              <a:gd name="T3" fmla="*/ 84 h 953"/>
              <a:gd name="T4" fmla="*/ 327 w 607"/>
              <a:gd name="T5" fmla="*/ 514 h 953"/>
              <a:gd name="T6" fmla="*/ 47 w 607"/>
              <a:gd name="T7" fmla="*/ 626 h 953"/>
              <a:gd name="T8" fmla="*/ 47 w 607"/>
              <a:gd name="T9" fmla="*/ 858 h 953"/>
              <a:gd name="T10" fmla="*/ 303 w 607"/>
              <a:gd name="T11" fmla="*/ 946 h 953"/>
              <a:gd name="T12" fmla="*/ 607 w 607"/>
              <a:gd name="T13" fmla="*/ 816 h 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7"/>
              <a:gd name="T22" fmla="*/ 0 h 953"/>
              <a:gd name="T23" fmla="*/ 607 w 607"/>
              <a:gd name="T24" fmla="*/ 953 h 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7" h="953">
                <a:moveTo>
                  <a:pt x="451" y="6"/>
                </a:moveTo>
                <a:cubicBezTo>
                  <a:pt x="451" y="19"/>
                  <a:pt x="472" y="0"/>
                  <a:pt x="451" y="84"/>
                </a:cubicBezTo>
                <a:cubicBezTo>
                  <a:pt x="430" y="168"/>
                  <a:pt x="394" y="424"/>
                  <a:pt x="327" y="514"/>
                </a:cubicBezTo>
                <a:cubicBezTo>
                  <a:pt x="260" y="604"/>
                  <a:pt x="94" y="569"/>
                  <a:pt x="47" y="626"/>
                </a:cubicBezTo>
                <a:cubicBezTo>
                  <a:pt x="0" y="683"/>
                  <a:pt x="4" y="805"/>
                  <a:pt x="47" y="858"/>
                </a:cubicBezTo>
                <a:cubicBezTo>
                  <a:pt x="90" y="911"/>
                  <a:pt x="210" y="953"/>
                  <a:pt x="303" y="946"/>
                </a:cubicBezTo>
                <a:cubicBezTo>
                  <a:pt x="396" y="939"/>
                  <a:pt x="544" y="843"/>
                  <a:pt x="607" y="8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827588" y="3733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3300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Freeform 36"/>
          <p:cNvSpPr>
            <a:spLocks/>
          </p:cNvSpPr>
          <p:nvPr/>
        </p:nvSpPr>
        <p:spPr bwMode="auto">
          <a:xfrm>
            <a:off x="4565650" y="3190875"/>
            <a:ext cx="1230313" cy="1076325"/>
          </a:xfrm>
          <a:custGeom>
            <a:avLst/>
            <a:gdLst>
              <a:gd name="T0" fmla="*/ 0 w 775"/>
              <a:gd name="T1" fmla="*/ 0 h 678"/>
              <a:gd name="T2" fmla="*/ 240 w 775"/>
              <a:gd name="T3" fmla="*/ 24 h 678"/>
              <a:gd name="T4" fmla="*/ 492 w 775"/>
              <a:gd name="T5" fmla="*/ 42 h 678"/>
              <a:gd name="T6" fmla="*/ 588 w 775"/>
              <a:gd name="T7" fmla="*/ 150 h 678"/>
              <a:gd name="T8" fmla="*/ 437 w 775"/>
              <a:gd name="T9" fmla="*/ 288 h 678"/>
              <a:gd name="T10" fmla="*/ 750 w 775"/>
              <a:gd name="T11" fmla="*/ 576 h 678"/>
              <a:gd name="T12" fmla="*/ 588 w 775"/>
              <a:gd name="T13" fmla="*/ 678 h 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5"/>
              <a:gd name="T22" fmla="*/ 0 h 678"/>
              <a:gd name="T23" fmla="*/ 775 w 775"/>
              <a:gd name="T24" fmla="*/ 678 h 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5" h="678">
                <a:moveTo>
                  <a:pt x="0" y="0"/>
                </a:moveTo>
                <a:cubicBezTo>
                  <a:pt x="40" y="5"/>
                  <a:pt x="158" y="17"/>
                  <a:pt x="240" y="24"/>
                </a:cubicBezTo>
                <a:cubicBezTo>
                  <a:pt x="322" y="31"/>
                  <a:pt x="434" y="21"/>
                  <a:pt x="492" y="42"/>
                </a:cubicBezTo>
                <a:cubicBezTo>
                  <a:pt x="550" y="63"/>
                  <a:pt x="597" y="109"/>
                  <a:pt x="588" y="150"/>
                </a:cubicBezTo>
                <a:cubicBezTo>
                  <a:pt x="579" y="191"/>
                  <a:pt x="410" y="217"/>
                  <a:pt x="437" y="288"/>
                </a:cubicBezTo>
                <a:cubicBezTo>
                  <a:pt x="464" y="359"/>
                  <a:pt x="725" y="511"/>
                  <a:pt x="750" y="576"/>
                </a:cubicBezTo>
                <a:cubicBezTo>
                  <a:pt x="775" y="641"/>
                  <a:pt x="622" y="657"/>
                  <a:pt x="588" y="678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04800" y="533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quay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28600" y="5334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25635" grpId="1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57200" y="8382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to.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1000" y="6096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28600" y="1676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2000 A,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300 MW.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25000 V,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50 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500" y="3378588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57200" y="3886200"/>
            <a:ext cx="777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814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CNTT</dc:creator>
  <cp:lastModifiedBy>ASUS</cp:lastModifiedBy>
  <cp:revision>21</cp:revision>
  <dcterms:created xsi:type="dcterms:W3CDTF">2017-01-07T14:13:11Z</dcterms:created>
  <dcterms:modified xsi:type="dcterms:W3CDTF">2023-04-11T11:36:48Z</dcterms:modified>
</cp:coreProperties>
</file>