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8" r:id="rId4"/>
    <p:sldId id="259" r:id="rId5"/>
    <p:sldId id="271" r:id="rId6"/>
    <p:sldId id="268" r:id="rId7"/>
    <p:sldId id="269" r:id="rId8"/>
    <p:sldId id="263" r:id="rId9"/>
    <p:sldId id="272" r:id="rId10"/>
    <p:sldId id="274" r:id="rId11"/>
    <p:sldId id="257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4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11/04/2023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3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11/04/2023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9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11/04/2023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11/04/2023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5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11/04/2023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11/04/2023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6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11/04/2023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6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11/04/2023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11/04/2023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5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11/04/2023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0B3B8-5BA7-4D18-99E5-F90CC6E70B7C}" type="datetimeFigureOut">
              <a:rPr lang="en-US" smtClean="0"/>
              <a:t>11/04/2023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5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B3B8-5BA7-4D18-99E5-F90CC6E70B7C}" type="datetimeFigureOut">
              <a:rPr lang="en-US" smtClean="0"/>
              <a:t>11/04/2023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54631-811B-43BB-A1B9-0366265B1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347" y="164431"/>
            <a:ext cx="4109537" cy="649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5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ám phá thời kỳ đen tối của vũ trụ - KhoaHoc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6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256672"/>
            <a:ext cx="6721642" cy="627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Hệ mặt trời là gì có bao nhiêu hành tinh - Quan sát hệ mặt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986984"/>
              </p:ext>
            </p:extLst>
          </p:nvPr>
        </p:nvGraphicFramePr>
        <p:xfrm>
          <a:off x="1291986" y="354842"/>
          <a:ext cx="6910317" cy="59367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3439">
                  <a:extLst>
                    <a:ext uri="{9D8B030D-6E8A-4147-A177-3AD203B41FA5}">
                      <a16:colId xmlns:a16="http://schemas.microsoft.com/office/drawing/2014/main" val="4075904814"/>
                    </a:ext>
                  </a:extLst>
                </a:gridCol>
                <a:gridCol w="2303439">
                  <a:extLst>
                    <a:ext uri="{9D8B030D-6E8A-4147-A177-3AD203B41FA5}">
                      <a16:colId xmlns:a16="http://schemas.microsoft.com/office/drawing/2014/main" val="166490597"/>
                    </a:ext>
                  </a:extLst>
                </a:gridCol>
                <a:gridCol w="2303439">
                  <a:extLst>
                    <a:ext uri="{9D8B030D-6E8A-4147-A177-3AD203B41FA5}">
                      <a16:colId xmlns:a16="http://schemas.microsoft.com/office/drawing/2014/main" val="1111481487"/>
                    </a:ext>
                  </a:extLst>
                </a:gridCol>
              </a:tblGrid>
              <a:tr h="749895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K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W</a:t>
                      </a:r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/>
                        <a:t>L</a:t>
                      </a:r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401831"/>
                  </a:ext>
                </a:extLst>
              </a:tr>
              <a:tr h="51868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01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5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Hoạt động: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25" y="2643187"/>
            <a:ext cx="8474550" cy="218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8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104" y="326692"/>
            <a:ext cx="9231104" cy="576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82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ại sao các hành tinh quay quanh mặt trời? và không bị hút vào trong mặt  trời? - CaHeo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558"/>
            <a:ext cx="9144000" cy="50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7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ới thiệu về hệ Mặt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" y="731520"/>
            <a:ext cx="9083486" cy="534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9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ạn nghĩ Mặt Trời đúng yên còn Trái Đất quay quanh nó? Sai bét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241801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uyết địa tâm liệu có sai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06" y="3181351"/>
            <a:ext cx="6339050" cy="36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7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594" y="1093757"/>
            <a:ext cx="5774696" cy="42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4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</TotalTime>
  <Words>6</Words>
  <Application>Microsoft Office PowerPoint</Application>
  <PresentationFormat>On-screen Show (4:3)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Hoạt động: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23</cp:revision>
  <dcterms:created xsi:type="dcterms:W3CDTF">2021-04-18T02:41:10Z</dcterms:created>
  <dcterms:modified xsi:type="dcterms:W3CDTF">2023-04-11T11:51:22Z</dcterms:modified>
</cp:coreProperties>
</file>