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8" r:id="rId2"/>
    <p:sldId id="259" r:id="rId3"/>
    <p:sldId id="296" r:id="rId4"/>
    <p:sldId id="297" r:id="rId5"/>
    <p:sldId id="260" r:id="rId6"/>
    <p:sldId id="261" r:id="rId7"/>
    <p:sldId id="262" r:id="rId8"/>
    <p:sldId id="263" r:id="rId9"/>
    <p:sldId id="264" r:id="rId10"/>
    <p:sldId id="265" r:id="rId11"/>
    <p:sldId id="266" r:id="rId12"/>
    <p:sldId id="267" r:id="rId13"/>
    <p:sldId id="268" r:id="rId14"/>
    <p:sldId id="269" r:id="rId15"/>
    <p:sldId id="274" r:id="rId16"/>
    <p:sldId id="300" r:id="rId17"/>
    <p:sldId id="301" r:id="rId18"/>
    <p:sldId id="302" r:id="rId19"/>
    <p:sldId id="303" r:id="rId20"/>
    <p:sldId id="304" r:id="rId21"/>
    <p:sldId id="281" r:id="rId22"/>
    <p:sldId id="282" r:id="rId23"/>
    <p:sldId id="305" r:id="rId24"/>
    <p:sldId id="283" r:id="rId25"/>
    <p:sldId id="284" r:id="rId26"/>
    <p:sldId id="285" r:id="rId27"/>
    <p:sldId id="286" r:id="rId28"/>
    <p:sldId id="287" r:id="rId29"/>
    <p:sldId id="288" r:id="rId30"/>
    <p:sldId id="289" r:id="rId31"/>
    <p:sldId id="290" r:id="rId32"/>
    <p:sldId id="291" r:id="rId33"/>
    <p:sldId id="295" r:id="rId34"/>
    <p:sldId id="292" r:id="rId35"/>
    <p:sldId id="293" r:id="rId36"/>
    <p:sldId id="306" r:id="rId37"/>
    <p:sldId id="27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826471-BCA8-4142-8A25-24B8D344D0B1}" type="datetimeFigureOut">
              <a:rPr lang="en-US" smtClean="0"/>
              <a:pPr/>
              <a:t>11/04/2023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40F48B-6B32-4E9F-A908-781515FB2B5C}" type="slidenum">
              <a:rPr lang="en-US" smtClean="0"/>
              <a:pPr/>
              <a:t>‹#›</a:t>
            </a:fld>
            <a:endParaRPr lang="en-US"/>
          </a:p>
        </p:txBody>
      </p:sp>
    </p:spTree>
    <p:extLst>
      <p:ext uri="{BB962C8B-B14F-4D97-AF65-F5344CB8AC3E}">
        <p14:creationId xmlns:p14="http://schemas.microsoft.com/office/powerpoint/2010/main" val="154314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prstTxWarp prst="textNoShape">
              <a:avLst/>
            </a:prstTxWarp>
          </a:bodyPr>
          <a:lstStyle/>
          <a:p>
            <a:endParaRPr lang="en-US" altLang="en-US" smtClean="0"/>
          </a:p>
        </p:txBody>
      </p:sp>
      <p:sp>
        <p:nvSpPr>
          <p:cNvPr id="21508" name="Slide Number Placeholder 3"/>
          <p:cNvSpPr>
            <a:spLocks noGrp="1"/>
          </p:cNvSpPr>
          <p:nvPr>
            <p:ph type="sldNum" sz="quarter" idx="5"/>
          </p:nvPr>
        </p:nvSpPr>
        <p:spPr>
          <a:noFill/>
          <a:ln>
            <a:headEnd/>
            <a:tailEnd/>
          </a:ln>
        </p:spPr>
        <p:txBody>
          <a:bodyPr/>
          <a:lstStyle/>
          <a:p>
            <a:fld id="{A9A2A701-1B29-48E1-8172-1AF97AD401E8}" type="slidenum">
              <a:rPr lang="en-US" altLang="zh-CN" smtClean="0">
                <a:cs typeface="Arial" charset="0"/>
              </a:rPr>
              <a:pPr/>
              <a:t>5</a:t>
            </a:fld>
            <a:endParaRPr lang="en-US" altLang="zh-CN"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0359FF-26FB-4E14-BA49-EE3CA39B1045}" type="slidenum">
              <a:rPr lang="en-US"/>
              <a:pPr/>
              <a:t>15</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t>Gj</a:t>
            </a:r>
          </a:p>
          <a:p>
            <a:r>
              <a:rPr lang="en-US"/>
              <a:t>Đhfjfji’k/j’I’  </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1B491-900A-4BE2-896B-50BFF96769FA}" type="slidenum">
              <a:rPr lang="en-US"/>
              <a:pPr/>
              <a:t>37</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2B1FE5-DBF5-47A9-8B70-3A5B3B590B1D}" type="datetimeFigureOut">
              <a:rPr lang="en-US" smtClean="0"/>
              <a:pPr/>
              <a:t>11/04/2023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FCFC5-97E8-4AD7-9F06-236CE8C758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B1FE5-DBF5-47A9-8B70-3A5B3B590B1D}" type="datetimeFigureOut">
              <a:rPr lang="en-US" smtClean="0"/>
              <a:pPr/>
              <a:t>11/04/2023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FCFC5-97E8-4AD7-9F06-236CE8C758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B1FE5-DBF5-47A9-8B70-3A5B3B590B1D}" type="datetimeFigureOut">
              <a:rPr lang="en-US" smtClean="0"/>
              <a:pPr/>
              <a:t>11/04/2023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FCFC5-97E8-4AD7-9F06-236CE8C758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B1FE5-DBF5-47A9-8B70-3A5B3B590B1D}" type="datetimeFigureOut">
              <a:rPr lang="en-US" smtClean="0"/>
              <a:pPr/>
              <a:t>11/04/2023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FCFC5-97E8-4AD7-9F06-236CE8C758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2B1FE5-DBF5-47A9-8B70-3A5B3B590B1D}" type="datetimeFigureOut">
              <a:rPr lang="en-US" smtClean="0"/>
              <a:pPr/>
              <a:t>11/04/2023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FCFC5-97E8-4AD7-9F06-236CE8C758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2B1FE5-DBF5-47A9-8B70-3A5B3B590B1D}" type="datetimeFigureOut">
              <a:rPr lang="en-US" smtClean="0"/>
              <a:pPr/>
              <a:t>11/04/2023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FCFC5-97E8-4AD7-9F06-236CE8C758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2B1FE5-DBF5-47A9-8B70-3A5B3B590B1D}" type="datetimeFigureOut">
              <a:rPr lang="en-US" smtClean="0"/>
              <a:pPr/>
              <a:t>11/04/2023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7FCFC5-97E8-4AD7-9F06-236CE8C758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2B1FE5-DBF5-47A9-8B70-3A5B3B590B1D}" type="datetimeFigureOut">
              <a:rPr lang="en-US" smtClean="0"/>
              <a:pPr/>
              <a:t>11/04/2023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7FCFC5-97E8-4AD7-9F06-236CE8C758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B1FE5-DBF5-47A9-8B70-3A5B3B590B1D}" type="datetimeFigureOut">
              <a:rPr lang="en-US" smtClean="0"/>
              <a:pPr/>
              <a:t>11/04/2023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7FCFC5-97E8-4AD7-9F06-236CE8C758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B1FE5-DBF5-47A9-8B70-3A5B3B590B1D}" type="datetimeFigureOut">
              <a:rPr lang="en-US" smtClean="0"/>
              <a:pPr/>
              <a:t>11/04/2023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FCFC5-97E8-4AD7-9F06-236CE8C758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B1FE5-DBF5-47A9-8B70-3A5B3B590B1D}" type="datetimeFigureOut">
              <a:rPr lang="en-US" smtClean="0"/>
              <a:pPr/>
              <a:t>11/04/2023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FCFC5-97E8-4AD7-9F06-236CE8C758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B1FE5-DBF5-47A9-8B70-3A5B3B590B1D}" type="datetimeFigureOut">
              <a:rPr lang="en-US" smtClean="0"/>
              <a:pPr/>
              <a:t>11/04/2023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FCFC5-97E8-4AD7-9F06-236CE8C758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6" name="Rectangle 202755"/>
          <p:cNvSpPr>
            <a:spLocks noChangeArrowheads="1"/>
          </p:cNvSpPr>
          <p:nvPr/>
        </p:nvSpPr>
        <p:spPr bwMode="auto">
          <a:xfrm>
            <a:off x="685800" y="76200"/>
            <a:ext cx="7772400" cy="765175"/>
          </a:xfrm>
          <a:prstGeom prst="rect">
            <a:avLst/>
          </a:prstGeom>
          <a:noFill/>
          <a:ln w="9525">
            <a:noFill/>
            <a:miter lim="800000"/>
            <a:headEnd/>
            <a:tailEnd/>
          </a:ln>
        </p:spPr>
        <p:txBody>
          <a:bodyPr anchor="ctr"/>
          <a:lstStyle/>
          <a:p>
            <a:pPr algn="ctr"/>
            <a:r>
              <a:rPr lang="en-US" altLang="en-US" sz="3600" b="1" smtClean="0">
                <a:solidFill>
                  <a:srgbClr val="7030A0"/>
                </a:solidFill>
                <a:latin typeface="Times New Roman" pitchFamily="18" charset="0"/>
                <a:cs typeface="Times New Roman" pitchFamily="18" charset="0"/>
              </a:rPr>
              <a:t>KHỞI ĐỘNG</a:t>
            </a:r>
          </a:p>
          <a:p>
            <a:pPr algn="ctr"/>
            <a:endParaRPr lang="en-US" altLang="en-US" sz="3600" b="1" dirty="0">
              <a:solidFill>
                <a:srgbClr val="7030A0"/>
              </a:solidFill>
              <a:latin typeface="Times New Roman" pitchFamily="18" charset="0"/>
              <a:cs typeface="Times New Roman" pitchFamily="18" charset="0"/>
            </a:endParaRPr>
          </a:p>
        </p:txBody>
      </p:sp>
      <p:sp>
        <p:nvSpPr>
          <p:cNvPr id="202757" name="Text Box 202756"/>
          <p:cNvSpPr txBox="1">
            <a:spLocks noChangeArrowheads="1"/>
          </p:cNvSpPr>
          <p:nvPr/>
        </p:nvSpPr>
        <p:spPr bwMode="auto">
          <a:xfrm>
            <a:off x="-15875" y="762000"/>
            <a:ext cx="9175750" cy="952500"/>
          </a:xfrm>
          <a:prstGeom prst="rect">
            <a:avLst/>
          </a:prstGeom>
          <a:noFill/>
          <a:ln w="9525">
            <a:noFill/>
            <a:miter lim="800000"/>
            <a:headEnd/>
            <a:tailEnd/>
          </a:ln>
        </p:spPr>
        <p:txBody>
          <a:bodyPr>
            <a:spAutoFit/>
          </a:bodyPr>
          <a:lstStyle/>
          <a:p>
            <a:pPr>
              <a:spcBef>
                <a:spcPct val="50000"/>
              </a:spcBef>
            </a:pPr>
            <a:r>
              <a:rPr lang="en-US" altLang="en-US" sz="2800" u="sng">
                <a:solidFill>
                  <a:srgbClr val="FF0000"/>
                </a:solidFill>
                <a:latin typeface="Times New Roman" pitchFamily="18" charset="0"/>
                <a:cs typeface="Times New Roman" pitchFamily="18" charset="0"/>
              </a:rPr>
              <a:t>Câu 1</a:t>
            </a:r>
            <a:r>
              <a:rPr lang="en-US" altLang="en-US" sz="2800">
                <a:solidFill>
                  <a:srgbClr val="FF0000"/>
                </a:solidFill>
                <a:latin typeface="Times New Roman" pitchFamily="18" charset="0"/>
                <a:cs typeface="Times New Roman" pitchFamily="18" charset="0"/>
              </a:rPr>
              <a:t>:</a:t>
            </a:r>
            <a:r>
              <a:rPr lang="en-US" altLang="en-US" sz="2800">
                <a:latin typeface="Times New Roman" pitchFamily="18" charset="0"/>
                <a:cs typeface="Times New Roman" pitchFamily="18" charset="0"/>
              </a:rPr>
              <a:t> Thế nào là chuyển động cơ học? Thế nào là đứng yên? Cho ví dụ minh họa.</a:t>
            </a:r>
          </a:p>
        </p:txBody>
      </p:sp>
      <p:sp>
        <p:nvSpPr>
          <p:cNvPr id="2052" name="Text Box 202757"/>
          <p:cNvSpPr txBox="1">
            <a:spLocks noChangeArrowheads="1"/>
          </p:cNvSpPr>
          <p:nvPr/>
        </p:nvSpPr>
        <p:spPr bwMode="auto">
          <a:xfrm>
            <a:off x="990600" y="2362200"/>
            <a:ext cx="6172200" cy="366713"/>
          </a:xfrm>
          <a:prstGeom prst="rect">
            <a:avLst/>
          </a:prstGeom>
          <a:noFill/>
          <a:ln w="9525">
            <a:noFill/>
            <a:miter lim="800000"/>
            <a:headEnd/>
            <a:tailEnd/>
          </a:ln>
        </p:spPr>
        <p:txBody>
          <a:bodyPr>
            <a:spAutoFit/>
          </a:bodyPr>
          <a:lstStyle/>
          <a:p>
            <a:pPr>
              <a:spcBef>
                <a:spcPct val="50000"/>
              </a:spcBef>
            </a:pPr>
            <a:endParaRPr lang="en-US" altLang="en-US"/>
          </a:p>
        </p:txBody>
      </p:sp>
      <p:sp>
        <p:nvSpPr>
          <p:cNvPr id="202759" name="Text Box 202758"/>
          <p:cNvSpPr txBox="1">
            <a:spLocks noChangeArrowheads="1"/>
          </p:cNvSpPr>
          <p:nvPr/>
        </p:nvSpPr>
        <p:spPr bwMode="auto">
          <a:xfrm>
            <a:off x="-15875" y="1622425"/>
            <a:ext cx="9175750" cy="6124575"/>
          </a:xfrm>
          <a:prstGeom prst="rect">
            <a:avLst/>
          </a:prstGeom>
          <a:noFill/>
          <a:ln w="9525">
            <a:noFill/>
            <a:miter lim="800000"/>
            <a:headEnd/>
            <a:tailEnd/>
          </a:ln>
        </p:spPr>
        <p:txBody>
          <a:bodyPr>
            <a:spAutoFit/>
          </a:bodyPr>
          <a:lstStyle/>
          <a:p>
            <a:pPr>
              <a:spcBef>
                <a:spcPct val="50000"/>
              </a:spcBef>
            </a:pPr>
            <a:r>
              <a:rPr lang="en-US" altLang="en-US" sz="2800" u="sng">
                <a:solidFill>
                  <a:srgbClr val="FF0000"/>
                </a:solidFill>
                <a:latin typeface="Times New Roman" pitchFamily="18" charset="0"/>
                <a:cs typeface="Times New Roman" pitchFamily="18" charset="0"/>
              </a:rPr>
              <a:t>Đáp án:</a:t>
            </a:r>
            <a:r>
              <a:rPr lang="en-US" altLang="en-US" sz="2800">
                <a:latin typeface="Times New Roman" pitchFamily="18" charset="0"/>
                <a:cs typeface="Times New Roman" pitchFamily="18" charset="0"/>
              </a:rPr>
              <a:t> </a:t>
            </a:r>
          </a:p>
          <a:p>
            <a:pPr>
              <a:spcBef>
                <a:spcPct val="50000"/>
              </a:spcBef>
            </a:pPr>
            <a:r>
              <a:rPr lang="en-US" altLang="en-US" sz="2800">
                <a:latin typeface="Times New Roman" pitchFamily="18" charset="0"/>
                <a:cs typeface="Times New Roman" pitchFamily="18" charset="0"/>
              </a:rPr>
              <a:t>- Sự thay đổi vị trí của một vật theo thời gian so với vật mốc được gọi là chuyển động cơ học.</a:t>
            </a:r>
          </a:p>
          <a:p>
            <a:pPr>
              <a:spcBef>
                <a:spcPct val="50000"/>
              </a:spcBef>
            </a:pPr>
            <a:r>
              <a:rPr lang="en-US" altLang="en-US" sz="2800" u="sng">
                <a:latin typeface="Times New Roman" pitchFamily="18" charset="0"/>
                <a:cs typeface="Times New Roman" pitchFamily="18" charset="0"/>
              </a:rPr>
              <a:t>Ví dụ:</a:t>
            </a:r>
            <a:r>
              <a:rPr lang="en-US" altLang="en-US" sz="2800">
                <a:latin typeface="Times New Roman" pitchFamily="18" charset="0"/>
                <a:cs typeface="Times New Roman" pitchFamily="18" charset="0"/>
              </a:rPr>
              <a:t> Chọn vật mốc là trụ điện bên đường thì chiếc xe đang chạy trên đường chuyển động so với vật mốc.</a:t>
            </a:r>
          </a:p>
          <a:p>
            <a:pPr>
              <a:spcBef>
                <a:spcPct val="50000"/>
              </a:spcBef>
            </a:pPr>
            <a:r>
              <a:rPr lang="en-US" altLang="en-US" sz="2800">
                <a:latin typeface="Times New Roman" pitchFamily="18" charset="0"/>
                <a:cs typeface="Times New Roman" pitchFamily="18" charset="0"/>
              </a:rPr>
              <a:t>- Vị trí của một vật so với vật mốc không thay đổi theo thời gian gọi là đứng yên.</a:t>
            </a:r>
          </a:p>
          <a:p>
            <a:pPr>
              <a:spcBef>
                <a:spcPct val="50000"/>
              </a:spcBef>
            </a:pPr>
            <a:r>
              <a:rPr lang="en-US" altLang="en-US" sz="2800" u="sng">
                <a:latin typeface="Times New Roman" pitchFamily="18" charset="0"/>
                <a:cs typeface="Times New Roman" pitchFamily="18" charset="0"/>
              </a:rPr>
              <a:t>Ví dụ:</a:t>
            </a:r>
            <a:r>
              <a:rPr lang="en-US" altLang="en-US" sz="2800">
                <a:latin typeface="Times New Roman" pitchFamily="18" charset="0"/>
                <a:cs typeface="Times New Roman" pitchFamily="18" charset="0"/>
              </a:rPr>
              <a:t> Chọn vật mốc là bến xe thì chiếc xe đang đậu trong bến đứng yên so với vật mốc.</a:t>
            </a:r>
          </a:p>
          <a:p>
            <a:pPr>
              <a:spcBef>
                <a:spcPct val="50000"/>
              </a:spcBef>
            </a:pPr>
            <a:endParaRPr lang="en-US" altLang="en-US" sz="2800"/>
          </a:p>
          <a:p>
            <a:pPr>
              <a:spcBef>
                <a:spcPct val="50000"/>
              </a:spcBef>
            </a:pP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2756"/>
                                        </p:tgtEl>
                                        <p:attrNameLst>
                                          <p:attrName>style.visibility</p:attrName>
                                        </p:attrNameLst>
                                      </p:cBhvr>
                                      <p:to>
                                        <p:strVal val="visible"/>
                                      </p:to>
                                    </p:set>
                                    <p:anim calcmode="lin" valueType="num">
                                      <p:cBhvr>
                                        <p:cTn id="7" dur="1" fill="hold"/>
                                        <p:tgtEl>
                                          <p:spTgt spid="202756"/>
                                        </p:tgtEl>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2757">
                                            <p:txEl>
                                              <p:pRg st="0" end="0"/>
                                            </p:txEl>
                                          </p:spTgt>
                                        </p:tgtEl>
                                        <p:attrNameLst>
                                          <p:attrName>style.visibility</p:attrName>
                                        </p:attrNameLst>
                                      </p:cBhvr>
                                      <p:to>
                                        <p:strVal val="visible"/>
                                      </p:to>
                                    </p:set>
                                    <p:animEffect transition="in" filter="blinds(horizontal)">
                                      <p:cBhvr>
                                        <p:cTn id="12" dur="500"/>
                                        <p:tgtEl>
                                          <p:spTgt spid="20275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2759"/>
                                        </p:tgtEl>
                                        <p:attrNameLst>
                                          <p:attrName>style.visibility</p:attrName>
                                        </p:attrNameLst>
                                      </p:cBhvr>
                                      <p:to>
                                        <p:strVal val="visible"/>
                                      </p:to>
                                    </p:set>
                                    <p:animEffect transition="in" filter="blinds(horizontal)">
                                      <p:cBhvr>
                                        <p:cTn id="17" dur="500"/>
                                        <p:tgtEl>
                                          <p:spTgt spid="202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p:bldP spid="2027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p>
            <a:pPr algn="just">
              <a:spcBef>
                <a:spcPct val="50000"/>
              </a:spcBef>
            </a:pPr>
            <a:r>
              <a:rPr lang="en-US" altLang="en-US" sz="2800" u="sng" dirty="0">
                <a:latin typeface="Times New Roman" pitchFamily="18" charset="0"/>
                <a:cs typeface="Times New Roman" pitchFamily="18" charset="0"/>
              </a:rPr>
              <a:t>C2</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Hãy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tính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quãng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đường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mỗi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học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sinh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chạy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1 </a:t>
            </a:r>
            <a:r>
              <a:rPr lang="en-US" altLang="en-US" sz="2800" dirty="0" err="1">
                <a:latin typeface="Times New Roman" pitchFamily="18" charset="0"/>
                <a:cs typeface="Times New Roman" pitchFamily="18" charset="0"/>
              </a:rPr>
              <a:t>giây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rồi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ghi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quả</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cột</a:t>
            </a:r>
            <a:r>
              <a:rPr lang="en-US" altLang="en-US" sz="2800" dirty="0">
                <a:latin typeface="Times New Roman" pitchFamily="18" charset="0"/>
                <a:cs typeface="Times New Roman" pitchFamily="18" charset="0"/>
              </a:rPr>
              <a:t> 5.</a:t>
            </a:r>
          </a:p>
        </p:txBody>
      </p:sp>
      <p:graphicFrame>
        <p:nvGraphicFramePr>
          <p:cNvPr id="36178" name="Group 338"/>
          <p:cNvGraphicFramePr>
            <a:graphicFrameLocks noGrp="1"/>
          </p:cNvGraphicFramePr>
          <p:nvPr/>
        </p:nvGraphicFramePr>
        <p:xfrm>
          <a:off x="0" y="990600"/>
          <a:ext cx="8915400" cy="5096193"/>
        </p:xfrm>
        <a:graphic>
          <a:graphicData uri="http://schemas.openxmlformats.org/drawingml/2006/table">
            <a:tbl>
              <a:tblPr/>
              <a:tblGrid>
                <a:gridCol w="716416">
                  <a:extLst>
                    <a:ext uri="{9D8B030D-6E8A-4147-A177-3AD203B41FA5}">
                      <a16:colId xmlns:a16="http://schemas.microsoft.com/office/drawing/2014/main" val="20000"/>
                    </a:ext>
                  </a:extLst>
                </a:gridCol>
                <a:gridCol w="2102984">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1512434">
                  <a:extLst>
                    <a:ext uri="{9D8B030D-6E8A-4147-A177-3AD203B41FA5}">
                      <a16:colId xmlns:a16="http://schemas.microsoft.com/office/drawing/2014/main" val="20003"/>
                    </a:ext>
                  </a:extLst>
                </a:gridCol>
                <a:gridCol w="796018">
                  <a:extLst>
                    <a:ext uri="{9D8B030D-6E8A-4147-A177-3AD203B41FA5}">
                      <a16:colId xmlns:a16="http://schemas.microsoft.com/office/drawing/2014/main" val="20004"/>
                    </a:ext>
                  </a:extLst>
                </a:gridCol>
                <a:gridCol w="2149248">
                  <a:extLst>
                    <a:ext uri="{9D8B030D-6E8A-4147-A177-3AD203B41FA5}">
                      <a16:colId xmlns:a16="http://schemas.microsoft.com/office/drawing/2014/main" val="20005"/>
                    </a:ext>
                  </a:extLst>
                </a:gridCol>
              </a:tblGrid>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itchFamily="18" charset="0"/>
                          <a:cs typeface="Times New Roman" pitchFamily="18" charset="0"/>
                        </a:rPr>
                        <a:t>Cột</a:t>
                      </a: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1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rgbClr val="0000FF"/>
                          </a:solidFill>
                          <a:effectLst/>
                          <a:latin typeface="Times New Roman" pitchFamily="18" charset="0"/>
                          <a:cs typeface="Times New Roman" pitchFamily="18" charset="0"/>
                        </a:rPr>
                        <a:t>Số</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rgbClr val="0000FF"/>
                          </a:solidFill>
                          <a:effectLst/>
                          <a:latin typeface="Times New Roman" pitchFamily="18" charset="0"/>
                          <a:cs typeface="Times New Roman" pitchFamily="18" charset="0"/>
                        </a:rPr>
                        <a:t>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rgbClr val="0000FF"/>
                          </a:solidFill>
                          <a:effectLst/>
                          <a:latin typeface="Times New Roman" pitchFamily="18" charset="0"/>
                          <a:cs typeface="Times New Roman" pitchFamily="18" charset="0"/>
                        </a:rPr>
                        <a:t>Họ và tên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rgbClr val="0000FF"/>
                          </a:solidFill>
                          <a:effectLst/>
                          <a:latin typeface="Times New Roman" pitchFamily="18" charset="0"/>
                          <a:cs typeface="Times New Roman" pitchFamily="18" charset="0"/>
                        </a:rPr>
                        <a:t>Học sinh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rgbClr val="0000FF"/>
                          </a:solidFill>
                          <a:effectLst/>
                          <a:latin typeface="Times New Roman" pitchFamily="18" charset="0"/>
                          <a:cs typeface="Times New Roman" pitchFamily="18" charset="0"/>
                        </a:rPr>
                        <a:t>Quãng đường chạy s (m)</a:t>
                      </a:r>
                      <a:r>
                        <a:rPr kumimoji="0" lang="en-US" altLang="en-US" sz="2400" b="0" i="0" u="none" strike="noStrike" cap="none" normalizeH="0" baseline="0" smtClean="0">
                          <a:ln>
                            <a:noFill/>
                          </a:ln>
                          <a:solidFill>
                            <a:srgbClr val="0000FF"/>
                          </a:solidFill>
                          <a:effectLst/>
                          <a:latin typeface="Times New Roman" pitchFamily="18" charset="0"/>
                          <a:cs typeface="Times New Roman" pitchFamily="18" charset="0"/>
                        </a:rPr>
                        <a:t> </a:t>
                      </a:r>
                      <a:endParaRPr kumimoji="0" lang="en-US" altLang="en-US" sz="2400" b="1" i="0" u="none" strike="noStrike" cap="none" normalizeH="0" baseline="0" smtClean="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Thời</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gian</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chạy</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t (s)</a:t>
                      </a:r>
                      <a:r>
                        <a:rPr kumimoji="0" lang="en-US" altLang="en-US" sz="2400" b="0" i="0" u="none" strike="noStrike" cap="none" normalizeH="0" baseline="0" dirty="0" smtClean="0">
                          <a:ln>
                            <a:noFill/>
                          </a:ln>
                          <a:solidFill>
                            <a:srgbClr val="0000FF"/>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Xếp</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hạng</a:t>
                      </a:r>
                      <a:endPar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Quãng</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đường</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chạy</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trong</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một</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giây</a:t>
                      </a:r>
                      <a:endPar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5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1</a:t>
                      </a: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Nguyễn An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60</a:t>
                      </a: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10</a:t>
                      </a: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5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2</a:t>
                      </a: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Trần Bình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60</a:t>
                      </a: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9,5</a:t>
                      </a: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5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3</a:t>
                      </a: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Lê Văn Cao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60</a:t>
                      </a: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11</a:t>
                      </a: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2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4</a:t>
                      </a: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Đào Việt Hùng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60</a:t>
                      </a: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9</a:t>
                      </a: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5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5</a:t>
                      </a: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Phạm Việt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60</a:t>
                      </a: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10,5</a:t>
                      </a: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8253" name="Text Box 295"/>
          <p:cNvSpPr txBox="1">
            <a:spLocks noChangeArrowheads="1"/>
          </p:cNvSpPr>
          <p:nvPr/>
        </p:nvSpPr>
        <p:spPr bwMode="auto">
          <a:xfrm>
            <a:off x="6019800" y="4724400"/>
            <a:ext cx="685800" cy="461665"/>
          </a:xfrm>
          <a:prstGeom prst="rect">
            <a:avLst/>
          </a:prstGeom>
          <a:noFill/>
          <a:ln w="9525">
            <a:noFill/>
            <a:miter lim="800000"/>
            <a:headEnd/>
            <a:tailEnd/>
          </a:ln>
        </p:spPr>
        <p:txBody>
          <a:bodyPr>
            <a:spAutoFit/>
          </a:bodyPr>
          <a:lstStyle/>
          <a:p>
            <a:pPr algn="ctr">
              <a:spcBef>
                <a:spcPct val="50000"/>
              </a:spcBef>
            </a:pPr>
            <a:r>
              <a:rPr lang="en-US" altLang="en-US" sz="2400" dirty="0">
                <a:solidFill>
                  <a:srgbClr val="FC0000"/>
                </a:solidFill>
                <a:latin typeface="Times New Roman" pitchFamily="18" charset="0"/>
                <a:cs typeface="Times New Roman" pitchFamily="18" charset="0"/>
              </a:rPr>
              <a:t>1</a:t>
            </a:r>
          </a:p>
        </p:txBody>
      </p:sp>
      <p:sp>
        <p:nvSpPr>
          <p:cNvPr id="8254" name="Text Box 296"/>
          <p:cNvSpPr txBox="1">
            <a:spLocks noChangeArrowheads="1"/>
          </p:cNvSpPr>
          <p:nvPr/>
        </p:nvSpPr>
        <p:spPr bwMode="auto">
          <a:xfrm>
            <a:off x="6019800" y="3505200"/>
            <a:ext cx="685800" cy="461665"/>
          </a:xfrm>
          <a:prstGeom prst="rect">
            <a:avLst/>
          </a:prstGeom>
          <a:noFill/>
          <a:ln w="9525">
            <a:noFill/>
            <a:miter lim="800000"/>
            <a:headEnd/>
            <a:tailEnd/>
          </a:ln>
        </p:spPr>
        <p:txBody>
          <a:bodyPr>
            <a:spAutoFit/>
          </a:bodyPr>
          <a:lstStyle/>
          <a:p>
            <a:pPr algn="ctr">
              <a:spcBef>
                <a:spcPct val="50000"/>
              </a:spcBef>
            </a:pPr>
            <a:r>
              <a:rPr lang="en-US" altLang="en-US" sz="2400" dirty="0">
                <a:solidFill>
                  <a:srgbClr val="FC0000"/>
                </a:solidFill>
                <a:latin typeface="Times New Roman" pitchFamily="18" charset="0"/>
                <a:cs typeface="Times New Roman" pitchFamily="18" charset="0"/>
              </a:rPr>
              <a:t>2</a:t>
            </a:r>
          </a:p>
        </p:txBody>
      </p:sp>
      <p:sp>
        <p:nvSpPr>
          <p:cNvPr id="8255" name="Text Box 297"/>
          <p:cNvSpPr txBox="1">
            <a:spLocks noChangeArrowheads="1"/>
          </p:cNvSpPr>
          <p:nvPr/>
        </p:nvSpPr>
        <p:spPr bwMode="auto">
          <a:xfrm>
            <a:off x="6019800" y="2895600"/>
            <a:ext cx="685800" cy="461665"/>
          </a:xfrm>
          <a:prstGeom prst="rect">
            <a:avLst/>
          </a:prstGeom>
          <a:noFill/>
          <a:ln w="9525">
            <a:noFill/>
            <a:miter lim="800000"/>
            <a:headEnd/>
            <a:tailEnd/>
          </a:ln>
        </p:spPr>
        <p:txBody>
          <a:bodyPr>
            <a:spAutoFit/>
          </a:bodyPr>
          <a:lstStyle/>
          <a:p>
            <a:pPr algn="ctr">
              <a:spcBef>
                <a:spcPct val="50000"/>
              </a:spcBef>
            </a:pPr>
            <a:r>
              <a:rPr lang="en-US" altLang="en-US" sz="2400" dirty="0">
                <a:solidFill>
                  <a:srgbClr val="FC0000"/>
                </a:solidFill>
                <a:latin typeface="Times New Roman" pitchFamily="18" charset="0"/>
                <a:cs typeface="Times New Roman" pitchFamily="18" charset="0"/>
              </a:rPr>
              <a:t>3</a:t>
            </a:r>
          </a:p>
        </p:txBody>
      </p:sp>
      <p:sp>
        <p:nvSpPr>
          <p:cNvPr id="8256" name="Text Box 298"/>
          <p:cNvSpPr txBox="1">
            <a:spLocks noChangeArrowheads="1"/>
          </p:cNvSpPr>
          <p:nvPr/>
        </p:nvSpPr>
        <p:spPr bwMode="auto">
          <a:xfrm>
            <a:off x="6096000" y="5486400"/>
            <a:ext cx="533400" cy="461665"/>
          </a:xfrm>
          <a:prstGeom prst="rect">
            <a:avLst/>
          </a:prstGeom>
          <a:noFill/>
          <a:ln w="9525">
            <a:noFill/>
            <a:miter lim="800000"/>
            <a:headEnd/>
            <a:tailEnd/>
          </a:ln>
        </p:spPr>
        <p:txBody>
          <a:bodyPr>
            <a:spAutoFit/>
          </a:bodyPr>
          <a:lstStyle/>
          <a:p>
            <a:pPr algn="ctr">
              <a:spcBef>
                <a:spcPct val="50000"/>
              </a:spcBef>
            </a:pPr>
            <a:r>
              <a:rPr lang="en-US" altLang="en-US" sz="2400" dirty="0">
                <a:solidFill>
                  <a:srgbClr val="FC0000"/>
                </a:solidFill>
                <a:latin typeface="Times New Roman" pitchFamily="18" charset="0"/>
                <a:cs typeface="Times New Roman" pitchFamily="18" charset="0"/>
              </a:rPr>
              <a:t>4</a:t>
            </a:r>
          </a:p>
        </p:txBody>
      </p:sp>
      <p:sp>
        <p:nvSpPr>
          <p:cNvPr id="8257" name="Text Box 299"/>
          <p:cNvSpPr txBox="1">
            <a:spLocks noChangeArrowheads="1"/>
          </p:cNvSpPr>
          <p:nvPr/>
        </p:nvSpPr>
        <p:spPr bwMode="auto">
          <a:xfrm>
            <a:off x="6096000" y="4114800"/>
            <a:ext cx="533400" cy="461665"/>
          </a:xfrm>
          <a:prstGeom prst="rect">
            <a:avLst/>
          </a:prstGeom>
          <a:noFill/>
          <a:ln w="9525">
            <a:noFill/>
            <a:miter lim="800000"/>
            <a:headEnd/>
            <a:tailEnd/>
          </a:ln>
        </p:spPr>
        <p:txBody>
          <a:bodyPr>
            <a:spAutoFit/>
          </a:bodyPr>
          <a:lstStyle/>
          <a:p>
            <a:pPr algn="ctr">
              <a:spcBef>
                <a:spcPct val="50000"/>
              </a:spcBef>
            </a:pPr>
            <a:r>
              <a:rPr lang="en-US" altLang="en-US" sz="2400" dirty="0">
                <a:solidFill>
                  <a:srgbClr val="FC0000"/>
                </a:solidFill>
                <a:latin typeface="Times New Roman" pitchFamily="18" charset="0"/>
                <a:cs typeface="Times New Roman" pitchFamily="18" charset="0"/>
              </a:rPr>
              <a:t>5</a:t>
            </a:r>
          </a:p>
        </p:txBody>
      </p:sp>
      <p:sp>
        <p:nvSpPr>
          <p:cNvPr id="36140" name="Text Box 300"/>
          <p:cNvSpPr txBox="1">
            <a:spLocks noChangeArrowheads="1"/>
          </p:cNvSpPr>
          <p:nvPr/>
        </p:nvSpPr>
        <p:spPr bwMode="auto">
          <a:xfrm>
            <a:off x="7010400" y="4800600"/>
            <a:ext cx="1295400" cy="461665"/>
          </a:xfrm>
          <a:prstGeom prst="rect">
            <a:avLst/>
          </a:prstGeom>
          <a:noFill/>
          <a:ln w="9525">
            <a:noFill/>
            <a:miter lim="800000"/>
            <a:headEnd/>
            <a:tailEnd/>
          </a:ln>
        </p:spPr>
        <p:txBody>
          <a:bodyPr>
            <a:spAutoFit/>
          </a:bodyPr>
          <a:lstStyle/>
          <a:p>
            <a:pPr>
              <a:spcBef>
                <a:spcPct val="50000"/>
              </a:spcBef>
            </a:pPr>
            <a:r>
              <a:rPr lang="en-US" altLang="en-US" sz="2400" dirty="0">
                <a:solidFill>
                  <a:srgbClr val="FC0000"/>
                </a:solidFill>
                <a:latin typeface="Times New Roman" pitchFamily="18" charset="0"/>
                <a:cs typeface="Times New Roman" pitchFamily="18" charset="0"/>
              </a:rPr>
              <a:t>6,67 m/s</a:t>
            </a:r>
          </a:p>
        </p:txBody>
      </p:sp>
      <p:sp>
        <p:nvSpPr>
          <p:cNvPr id="36141" name="Text Box 301"/>
          <p:cNvSpPr txBox="1">
            <a:spLocks noChangeArrowheads="1"/>
          </p:cNvSpPr>
          <p:nvPr/>
        </p:nvSpPr>
        <p:spPr bwMode="auto">
          <a:xfrm>
            <a:off x="7086600" y="3505200"/>
            <a:ext cx="1676400" cy="461665"/>
          </a:xfrm>
          <a:prstGeom prst="rect">
            <a:avLst/>
          </a:prstGeom>
          <a:noFill/>
          <a:ln w="9525">
            <a:noFill/>
            <a:miter lim="800000"/>
            <a:headEnd/>
            <a:tailEnd/>
          </a:ln>
        </p:spPr>
        <p:txBody>
          <a:bodyPr wrap="square">
            <a:spAutoFit/>
          </a:bodyPr>
          <a:lstStyle/>
          <a:p>
            <a:pPr>
              <a:spcBef>
                <a:spcPct val="50000"/>
              </a:spcBef>
            </a:pPr>
            <a:r>
              <a:rPr lang="en-US" altLang="en-US" sz="2400" dirty="0">
                <a:solidFill>
                  <a:srgbClr val="FC0000"/>
                </a:solidFill>
                <a:latin typeface="Times New Roman" pitchFamily="18" charset="0"/>
                <a:cs typeface="Times New Roman" pitchFamily="18" charset="0"/>
              </a:rPr>
              <a:t>6,32 m/s</a:t>
            </a:r>
          </a:p>
        </p:txBody>
      </p:sp>
      <p:sp>
        <p:nvSpPr>
          <p:cNvPr id="36142" name="Text Box 302"/>
          <p:cNvSpPr txBox="1">
            <a:spLocks noChangeArrowheads="1"/>
          </p:cNvSpPr>
          <p:nvPr/>
        </p:nvSpPr>
        <p:spPr bwMode="auto">
          <a:xfrm>
            <a:off x="7162800" y="2895600"/>
            <a:ext cx="914400" cy="461665"/>
          </a:xfrm>
          <a:prstGeom prst="rect">
            <a:avLst/>
          </a:prstGeom>
          <a:noFill/>
          <a:ln w="9525">
            <a:noFill/>
            <a:miter lim="800000"/>
            <a:headEnd/>
            <a:tailEnd/>
          </a:ln>
        </p:spPr>
        <p:txBody>
          <a:bodyPr>
            <a:spAutoFit/>
          </a:bodyPr>
          <a:lstStyle/>
          <a:p>
            <a:pPr>
              <a:spcBef>
                <a:spcPct val="50000"/>
              </a:spcBef>
            </a:pPr>
            <a:r>
              <a:rPr lang="en-US" altLang="en-US" sz="2400" dirty="0">
                <a:solidFill>
                  <a:srgbClr val="FC0000"/>
                </a:solidFill>
                <a:latin typeface="Times New Roman" pitchFamily="18" charset="0"/>
                <a:cs typeface="Times New Roman" pitchFamily="18" charset="0"/>
              </a:rPr>
              <a:t>6 m/s</a:t>
            </a:r>
          </a:p>
        </p:txBody>
      </p:sp>
      <p:sp>
        <p:nvSpPr>
          <p:cNvPr id="36143" name="Text Box 303"/>
          <p:cNvSpPr txBox="1">
            <a:spLocks noChangeArrowheads="1"/>
          </p:cNvSpPr>
          <p:nvPr/>
        </p:nvSpPr>
        <p:spPr bwMode="auto">
          <a:xfrm>
            <a:off x="7086600" y="5486400"/>
            <a:ext cx="1371600" cy="461665"/>
          </a:xfrm>
          <a:prstGeom prst="rect">
            <a:avLst/>
          </a:prstGeom>
          <a:noFill/>
          <a:ln w="9525">
            <a:noFill/>
            <a:miter lim="800000"/>
            <a:headEnd/>
            <a:tailEnd/>
          </a:ln>
        </p:spPr>
        <p:txBody>
          <a:bodyPr>
            <a:spAutoFit/>
          </a:bodyPr>
          <a:lstStyle/>
          <a:p>
            <a:pPr algn="ctr">
              <a:spcBef>
                <a:spcPct val="50000"/>
              </a:spcBef>
            </a:pPr>
            <a:r>
              <a:rPr lang="en-US" altLang="en-US" sz="2400" dirty="0">
                <a:solidFill>
                  <a:srgbClr val="FC0000"/>
                </a:solidFill>
                <a:latin typeface="Times New Roman" pitchFamily="18" charset="0"/>
                <a:cs typeface="Times New Roman" pitchFamily="18" charset="0"/>
              </a:rPr>
              <a:t>5,71 m/s</a:t>
            </a:r>
          </a:p>
        </p:txBody>
      </p:sp>
      <p:sp>
        <p:nvSpPr>
          <p:cNvPr id="36144" name="Text Box 304"/>
          <p:cNvSpPr txBox="1">
            <a:spLocks noChangeArrowheads="1"/>
          </p:cNvSpPr>
          <p:nvPr/>
        </p:nvSpPr>
        <p:spPr bwMode="auto">
          <a:xfrm>
            <a:off x="6858000" y="4114800"/>
            <a:ext cx="1828800" cy="461665"/>
          </a:xfrm>
          <a:prstGeom prst="rect">
            <a:avLst/>
          </a:prstGeom>
          <a:noFill/>
          <a:ln w="9525">
            <a:noFill/>
            <a:miter lim="800000"/>
            <a:headEnd/>
            <a:tailEnd/>
          </a:ln>
        </p:spPr>
        <p:txBody>
          <a:bodyPr wrap="square">
            <a:spAutoFit/>
          </a:bodyPr>
          <a:lstStyle/>
          <a:p>
            <a:pPr algn="ctr">
              <a:spcBef>
                <a:spcPct val="50000"/>
              </a:spcBef>
            </a:pPr>
            <a:r>
              <a:rPr lang="en-US" altLang="en-US" sz="2400" dirty="0">
                <a:solidFill>
                  <a:srgbClr val="FC0000"/>
                </a:solidFill>
                <a:latin typeface="Times New Roman" pitchFamily="18" charset="0"/>
                <a:cs typeface="Times New Roman" pitchFamily="18" charset="0"/>
              </a:rPr>
              <a:t>5,45 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6140"/>
                                        </p:tgtEl>
                                        <p:attrNameLst>
                                          <p:attrName>style.visibility</p:attrName>
                                        </p:attrNameLst>
                                      </p:cBhvr>
                                      <p:to>
                                        <p:strVal val="visible"/>
                                      </p:to>
                                    </p:set>
                                    <p:anim calcmode="lin" valueType="num">
                                      <p:cBhvr>
                                        <p:cTn id="7" dur="1000" fill="hold"/>
                                        <p:tgtEl>
                                          <p:spTgt spid="36140"/>
                                        </p:tgtEl>
                                        <p:attrNameLst>
                                          <p:attrName>ppt_x</p:attrName>
                                        </p:attrNameLst>
                                      </p:cBhvr>
                                      <p:tavLst>
                                        <p:tav tm="0">
                                          <p:val>
                                            <p:strVal val="#ppt_x"/>
                                          </p:val>
                                        </p:tav>
                                        <p:tav tm="100000">
                                          <p:val>
                                            <p:strVal val="#ppt_x"/>
                                          </p:val>
                                        </p:tav>
                                      </p:tavLst>
                                    </p:anim>
                                    <p:anim calcmode="lin" valueType="num">
                                      <p:cBhvr>
                                        <p:cTn id="8" dur="1000" fill="hold"/>
                                        <p:tgtEl>
                                          <p:spTgt spid="3614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6141"/>
                                        </p:tgtEl>
                                        <p:attrNameLst>
                                          <p:attrName>style.visibility</p:attrName>
                                        </p:attrNameLst>
                                      </p:cBhvr>
                                      <p:to>
                                        <p:strVal val="visible"/>
                                      </p:to>
                                    </p:set>
                                    <p:anim calcmode="lin" valueType="num">
                                      <p:cBhvr>
                                        <p:cTn id="13" dur="1000" fill="hold"/>
                                        <p:tgtEl>
                                          <p:spTgt spid="36141"/>
                                        </p:tgtEl>
                                        <p:attrNameLst>
                                          <p:attrName>ppt_x</p:attrName>
                                        </p:attrNameLst>
                                      </p:cBhvr>
                                      <p:tavLst>
                                        <p:tav tm="0">
                                          <p:val>
                                            <p:strVal val="#ppt_x"/>
                                          </p:val>
                                        </p:tav>
                                        <p:tav tm="100000">
                                          <p:val>
                                            <p:strVal val="#ppt_x"/>
                                          </p:val>
                                        </p:tav>
                                      </p:tavLst>
                                    </p:anim>
                                    <p:anim calcmode="lin" valueType="num">
                                      <p:cBhvr>
                                        <p:cTn id="14" dur="1000" fill="hold"/>
                                        <p:tgtEl>
                                          <p:spTgt spid="3614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6142"/>
                                        </p:tgtEl>
                                        <p:attrNameLst>
                                          <p:attrName>style.visibility</p:attrName>
                                        </p:attrNameLst>
                                      </p:cBhvr>
                                      <p:to>
                                        <p:strVal val="visible"/>
                                      </p:to>
                                    </p:set>
                                    <p:anim calcmode="lin" valueType="num">
                                      <p:cBhvr>
                                        <p:cTn id="19" dur="1000" fill="hold"/>
                                        <p:tgtEl>
                                          <p:spTgt spid="36142"/>
                                        </p:tgtEl>
                                        <p:attrNameLst>
                                          <p:attrName>ppt_x</p:attrName>
                                        </p:attrNameLst>
                                      </p:cBhvr>
                                      <p:tavLst>
                                        <p:tav tm="0">
                                          <p:val>
                                            <p:strVal val="#ppt_x"/>
                                          </p:val>
                                        </p:tav>
                                        <p:tav tm="100000">
                                          <p:val>
                                            <p:strVal val="#ppt_x"/>
                                          </p:val>
                                        </p:tav>
                                      </p:tavLst>
                                    </p:anim>
                                    <p:anim calcmode="lin" valueType="num">
                                      <p:cBhvr>
                                        <p:cTn id="20" dur="1000" fill="hold"/>
                                        <p:tgtEl>
                                          <p:spTgt spid="36142"/>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6143"/>
                                        </p:tgtEl>
                                        <p:attrNameLst>
                                          <p:attrName>style.visibility</p:attrName>
                                        </p:attrNameLst>
                                      </p:cBhvr>
                                      <p:to>
                                        <p:strVal val="visible"/>
                                      </p:to>
                                    </p:set>
                                    <p:anim calcmode="lin" valueType="num">
                                      <p:cBhvr>
                                        <p:cTn id="25" dur="1000" fill="hold"/>
                                        <p:tgtEl>
                                          <p:spTgt spid="36143"/>
                                        </p:tgtEl>
                                        <p:attrNameLst>
                                          <p:attrName>ppt_x</p:attrName>
                                        </p:attrNameLst>
                                      </p:cBhvr>
                                      <p:tavLst>
                                        <p:tav tm="0">
                                          <p:val>
                                            <p:strVal val="#ppt_x"/>
                                          </p:val>
                                        </p:tav>
                                        <p:tav tm="100000">
                                          <p:val>
                                            <p:strVal val="#ppt_x"/>
                                          </p:val>
                                        </p:tav>
                                      </p:tavLst>
                                    </p:anim>
                                    <p:anim calcmode="lin" valueType="num">
                                      <p:cBhvr>
                                        <p:cTn id="26" dur="1000" fill="hold"/>
                                        <p:tgtEl>
                                          <p:spTgt spid="36143"/>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6144"/>
                                        </p:tgtEl>
                                        <p:attrNameLst>
                                          <p:attrName>style.visibility</p:attrName>
                                        </p:attrNameLst>
                                      </p:cBhvr>
                                      <p:to>
                                        <p:strVal val="visible"/>
                                      </p:to>
                                    </p:set>
                                    <p:anim calcmode="lin" valueType="num">
                                      <p:cBhvr>
                                        <p:cTn id="31" dur="1000" fill="hold"/>
                                        <p:tgtEl>
                                          <p:spTgt spid="36144"/>
                                        </p:tgtEl>
                                        <p:attrNameLst>
                                          <p:attrName>ppt_x</p:attrName>
                                        </p:attrNameLst>
                                      </p:cBhvr>
                                      <p:tavLst>
                                        <p:tav tm="0">
                                          <p:val>
                                            <p:strVal val="#ppt_x"/>
                                          </p:val>
                                        </p:tav>
                                        <p:tav tm="100000">
                                          <p:val>
                                            <p:strVal val="#ppt_x"/>
                                          </p:val>
                                        </p:tav>
                                      </p:tavLst>
                                    </p:anim>
                                    <p:anim calcmode="lin" valueType="num">
                                      <p:cBhvr>
                                        <p:cTn id="32" dur="1000" fill="hold"/>
                                        <p:tgtEl>
                                          <p:spTgt spid="361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0" grpId="0"/>
      <p:bldP spid="36141" grpId="0"/>
      <p:bldP spid="36142" grpId="0"/>
      <p:bldP spid="36143" grpId="0"/>
      <p:bldP spid="361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5" name="Picture 15" descr="Fistslam"/>
          <p:cNvPicPr>
            <a:picLocks noChangeAspect="1" noChangeArrowheads="1"/>
          </p:cNvPicPr>
          <p:nvPr/>
        </p:nvPicPr>
        <p:blipFill>
          <a:blip r:embed="rId2"/>
          <a:srcRect/>
          <a:stretch>
            <a:fillRect/>
          </a:stretch>
        </p:blipFill>
        <p:spPr bwMode="auto">
          <a:xfrm>
            <a:off x="58738" y="4213225"/>
            <a:ext cx="3425825" cy="2647950"/>
          </a:xfrm>
          <a:prstGeom prst="rect">
            <a:avLst/>
          </a:prstGeom>
          <a:noFill/>
          <a:ln w="9525">
            <a:noFill/>
            <a:miter lim="800000"/>
            <a:headEnd/>
            <a:tailEnd/>
          </a:ln>
        </p:spPr>
      </p:pic>
      <p:sp>
        <p:nvSpPr>
          <p:cNvPr id="2" name="Cloud Callout 1"/>
          <p:cNvSpPr/>
          <p:nvPr/>
        </p:nvSpPr>
        <p:spPr>
          <a:xfrm>
            <a:off x="666750" y="76200"/>
            <a:ext cx="8086725" cy="4724400"/>
          </a:xfrm>
          <a:prstGeom prst="cloudCallout">
            <a:avLst/>
          </a:prstGeom>
          <a:solidFill>
            <a:srgbClr val="FFFF00"/>
          </a:solidFill>
          <a:ln w="12700"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9600" dirty="0">
                <a:solidFill>
                  <a:srgbClr val="FF0000"/>
                </a:solidFill>
                <a:effectLst>
                  <a:outerShdw blurRad="38100" dist="38100" dir="2700000" algn="tl">
                    <a:srgbClr val="000000">
                      <a:alpha val="43137"/>
                    </a:srgbClr>
                  </a:outerShdw>
                </a:effectLst>
                <a:latin typeface="Times New Roman" pitchFamily="18" charset="0"/>
                <a:ea typeface="SimSun" pitchFamily="2" charset="-122"/>
                <a:cs typeface="Times New Roman" pitchFamily="18" charset="0"/>
              </a:rPr>
              <a:t>VẬN TỐC LÀ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55"/>
                                        </p:tgtEl>
                                        <p:attrNameLst>
                                          <p:attrName>style.visibility</p:attrName>
                                        </p:attrNameLst>
                                      </p:cBhvr>
                                      <p:to>
                                        <p:strVal val="visible"/>
                                      </p:to>
                                    </p:set>
                                    <p:animEffect transition="in" filter="dissolve">
                                      <p:cBhvr>
                                        <p:cTn id="7" dur="500"/>
                                        <p:tgtEl>
                                          <p:spTgt spid="102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12700" y="-20638"/>
            <a:ext cx="9180513" cy="5170646"/>
          </a:xfrm>
          <a:prstGeom prst="rect">
            <a:avLst/>
          </a:prstGeom>
          <a:noFill/>
          <a:ln w="9525">
            <a:noFill/>
            <a:miter lim="800000"/>
            <a:headEnd/>
            <a:tailEnd/>
          </a:ln>
        </p:spPr>
        <p:txBody>
          <a:bodyPr>
            <a:spAutoFit/>
          </a:bodyPr>
          <a:lstStyle/>
          <a:p>
            <a:pPr algn="just">
              <a:spcBef>
                <a:spcPct val="50000"/>
              </a:spcBef>
            </a:pP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a:t>
            </a:r>
            <a:r>
              <a:rPr lang="en-US" altLang="en-US" sz="4000" dirty="0" err="1">
                <a:solidFill>
                  <a:srgbClr val="0000A4"/>
                </a:solidFill>
                <a:effectLst>
                  <a:outerShdw blurRad="38100" dist="38100" dir="2700000" algn="tl">
                    <a:srgbClr val="C0C0C0"/>
                  </a:outerShdw>
                </a:effectLst>
                <a:latin typeface="Times New Roman" pitchFamily="18" charset="0"/>
                <a:cs typeface="Times New Roman" pitchFamily="18" charset="0"/>
              </a:rPr>
              <a:t>Quãng</a:t>
            </a: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0000A4"/>
                </a:solidFill>
                <a:effectLst>
                  <a:outerShdw blurRad="38100" dist="38100" dir="2700000" algn="tl">
                    <a:srgbClr val="C0C0C0"/>
                  </a:outerShdw>
                </a:effectLst>
                <a:latin typeface="Times New Roman" pitchFamily="18" charset="0"/>
                <a:cs typeface="Times New Roman" pitchFamily="18" charset="0"/>
              </a:rPr>
              <a:t>đường</a:t>
            </a: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FC0000"/>
                </a:solidFill>
                <a:effectLst>
                  <a:outerShdw blurRad="38100" dist="38100" dir="2700000" algn="tl">
                    <a:srgbClr val="C0C0C0"/>
                  </a:outerShdw>
                </a:effectLst>
                <a:latin typeface="Times New Roman" pitchFamily="18" charset="0"/>
                <a:cs typeface="Times New Roman" pitchFamily="18" charset="0"/>
              </a:rPr>
              <a:t>chuyển</a:t>
            </a:r>
            <a:r>
              <a:rPr lang="en-US" altLang="en-US" sz="4000" dirty="0">
                <a:solidFill>
                  <a:srgbClr val="FC0000"/>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FC0000"/>
                </a:solidFill>
                <a:effectLst>
                  <a:outerShdw blurRad="38100" dist="38100" dir="2700000" algn="tl">
                    <a:srgbClr val="C0C0C0"/>
                  </a:outerShdw>
                </a:effectLst>
                <a:latin typeface="Times New Roman" pitchFamily="18" charset="0"/>
                <a:cs typeface="Times New Roman" pitchFamily="18" charset="0"/>
              </a:rPr>
              <a:t>động</a:t>
            </a:r>
            <a:r>
              <a:rPr lang="en-US" altLang="en-US" sz="4000" dirty="0">
                <a:solidFill>
                  <a:srgbClr val="FC0000"/>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FC0000"/>
                </a:solidFill>
                <a:effectLst>
                  <a:outerShdw blurRad="38100" dist="38100" dir="2700000" algn="tl">
                    <a:srgbClr val="C0C0C0"/>
                  </a:outerShdw>
                </a:effectLst>
                <a:latin typeface="Times New Roman" pitchFamily="18" charset="0"/>
                <a:cs typeface="Times New Roman" pitchFamily="18" charset="0"/>
              </a:rPr>
              <a:t>được</a:t>
            </a:r>
            <a:r>
              <a:rPr lang="en-US" altLang="en-US" sz="4000" dirty="0">
                <a:solidFill>
                  <a:srgbClr val="FC0000"/>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FC0000"/>
                </a:solidFill>
                <a:effectLst>
                  <a:outerShdw blurRad="38100" dist="38100" dir="2700000" algn="tl">
                    <a:srgbClr val="C0C0C0"/>
                  </a:outerShdw>
                </a:effectLst>
                <a:latin typeface="Times New Roman" pitchFamily="18" charset="0"/>
                <a:cs typeface="Times New Roman" pitchFamily="18" charset="0"/>
              </a:rPr>
              <a:t>trong</a:t>
            </a:r>
            <a:r>
              <a:rPr lang="en-US" altLang="en-US" sz="4000" dirty="0">
                <a:solidFill>
                  <a:srgbClr val="FC0000"/>
                </a:solidFill>
                <a:effectLst>
                  <a:outerShdw blurRad="38100" dist="38100" dir="2700000" algn="tl">
                    <a:srgbClr val="C0C0C0"/>
                  </a:outerShdw>
                </a:effectLst>
                <a:latin typeface="Times New Roman" pitchFamily="18" charset="0"/>
                <a:cs typeface="Times New Roman" pitchFamily="18" charset="0"/>
              </a:rPr>
              <a:t> </a:t>
            </a: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1 </a:t>
            </a:r>
            <a:r>
              <a:rPr lang="en-US" altLang="en-US" sz="4000" dirty="0" err="1">
                <a:solidFill>
                  <a:srgbClr val="0000A4"/>
                </a:solidFill>
                <a:effectLst>
                  <a:outerShdw blurRad="38100" dist="38100" dir="2700000" algn="tl">
                    <a:srgbClr val="C0C0C0"/>
                  </a:outerShdw>
                </a:effectLst>
                <a:latin typeface="Times New Roman" pitchFamily="18" charset="0"/>
                <a:cs typeface="Times New Roman" pitchFamily="18" charset="0"/>
              </a:rPr>
              <a:t>giây</a:t>
            </a: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FC0000"/>
                </a:solidFill>
                <a:effectLst>
                  <a:outerShdw blurRad="38100" dist="38100" dir="2700000" algn="tl">
                    <a:srgbClr val="C0C0C0"/>
                  </a:outerShdw>
                </a:effectLst>
                <a:latin typeface="Times New Roman" pitchFamily="18" charset="0"/>
                <a:cs typeface="Times New Roman" pitchFamily="18" charset="0"/>
              </a:rPr>
              <a:t>gọi</a:t>
            </a:r>
            <a:r>
              <a:rPr lang="en-US" altLang="en-US" sz="4000" dirty="0">
                <a:solidFill>
                  <a:srgbClr val="FC0000"/>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FC0000"/>
                </a:solidFill>
                <a:effectLst>
                  <a:outerShdw blurRad="38100" dist="38100" dir="2700000" algn="tl">
                    <a:srgbClr val="C0C0C0"/>
                  </a:outerShdw>
                </a:effectLst>
                <a:latin typeface="Times New Roman" pitchFamily="18" charset="0"/>
                <a:cs typeface="Times New Roman" pitchFamily="18" charset="0"/>
              </a:rPr>
              <a:t>là</a:t>
            </a:r>
            <a:r>
              <a:rPr lang="en-US" altLang="en-US" sz="4000" dirty="0">
                <a:solidFill>
                  <a:srgbClr val="FC0000"/>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0000A4"/>
                </a:solidFill>
                <a:effectLst>
                  <a:outerShdw blurRad="38100" dist="38100" dir="2700000" algn="tl">
                    <a:srgbClr val="C0C0C0"/>
                  </a:outerShdw>
                </a:effectLst>
                <a:latin typeface="Times New Roman" pitchFamily="18" charset="0"/>
                <a:cs typeface="Times New Roman" pitchFamily="18" charset="0"/>
              </a:rPr>
              <a:t>vận</a:t>
            </a: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0000A4"/>
                </a:solidFill>
                <a:effectLst>
                  <a:outerShdw blurRad="38100" dist="38100" dir="2700000" algn="tl">
                    <a:srgbClr val="C0C0C0"/>
                  </a:outerShdw>
                </a:effectLst>
                <a:latin typeface="Times New Roman" pitchFamily="18" charset="0"/>
                <a:cs typeface="Times New Roman" pitchFamily="18" charset="0"/>
              </a:rPr>
              <a:t>tốc</a:t>
            </a: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a:t>
            </a:r>
          </a:p>
          <a:p>
            <a:pPr algn="just">
              <a:spcBef>
                <a:spcPct val="50000"/>
              </a:spcBef>
            </a:pP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a:t>
            </a:r>
            <a:r>
              <a:rPr lang="en-US" altLang="en-US" sz="4000" dirty="0" err="1">
                <a:solidFill>
                  <a:srgbClr val="0000A4"/>
                </a:solidFill>
                <a:effectLst>
                  <a:outerShdw blurRad="38100" dist="38100" dir="2700000" algn="tl">
                    <a:srgbClr val="C0C0C0"/>
                  </a:outerShdw>
                </a:effectLst>
                <a:latin typeface="Times New Roman" pitchFamily="18" charset="0"/>
                <a:cs typeface="Times New Roman" pitchFamily="18" charset="0"/>
              </a:rPr>
              <a:t>Độ</a:t>
            </a: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0000A4"/>
                </a:solidFill>
                <a:effectLst>
                  <a:outerShdw blurRad="38100" dist="38100" dir="2700000" algn="tl">
                    <a:srgbClr val="C0C0C0"/>
                  </a:outerShdw>
                </a:effectLst>
                <a:latin typeface="Times New Roman" pitchFamily="18" charset="0"/>
                <a:cs typeface="Times New Roman" pitchFamily="18" charset="0"/>
              </a:rPr>
              <a:t>lớn</a:t>
            </a: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0000A4"/>
                </a:solidFill>
                <a:effectLst>
                  <a:outerShdw blurRad="38100" dist="38100" dir="2700000" algn="tl">
                    <a:srgbClr val="C0C0C0"/>
                  </a:outerShdw>
                </a:effectLst>
                <a:latin typeface="Times New Roman" pitchFamily="18" charset="0"/>
                <a:cs typeface="Times New Roman" pitchFamily="18" charset="0"/>
              </a:rPr>
              <a:t>của</a:t>
            </a: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0000A4"/>
                </a:solidFill>
                <a:effectLst>
                  <a:outerShdw blurRad="38100" dist="38100" dir="2700000" algn="tl">
                    <a:srgbClr val="C0C0C0"/>
                  </a:outerShdw>
                </a:effectLst>
                <a:latin typeface="Times New Roman" pitchFamily="18" charset="0"/>
                <a:cs typeface="Times New Roman" pitchFamily="18" charset="0"/>
              </a:rPr>
              <a:t>vận</a:t>
            </a: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0000A4"/>
                </a:solidFill>
                <a:effectLst>
                  <a:outerShdw blurRad="38100" dist="38100" dir="2700000" algn="tl">
                    <a:srgbClr val="C0C0C0"/>
                  </a:outerShdw>
                </a:effectLst>
                <a:latin typeface="Times New Roman" pitchFamily="18" charset="0"/>
                <a:cs typeface="Times New Roman" pitchFamily="18" charset="0"/>
              </a:rPr>
              <a:t>tốc</a:t>
            </a: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0000A4"/>
                </a:solidFill>
                <a:effectLst>
                  <a:outerShdw blurRad="38100" dist="38100" dir="2700000" algn="tl">
                    <a:srgbClr val="C0C0C0"/>
                  </a:outerShdw>
                </a:effectLst>
                <a:latin typeface="Times New Roman" pitchFamily="18" charset="0"/>
                <a:cs typeface="Times New Roman" pitchFamily="18" charset="0"/>
              </a:rPr>
              <a:t>cho</a:t>
            </a: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0000A4"/>
                </a:solidFill>
                <a:effectLst>
                  <a:outerShdw blurRad="38100" dist="38100" dir="2700000" algn="tl">
                    <a:srgbClr val="C0C0C0"/>
                  </a:outerShdw>
                </a:effectLst>
                <a:latin typeface="Times New Roman" pitchFamily="18" charset="0"/>
                <a:cs typeface="Times New Roman" pitchFamily="18" charset="0"/>
              </a:rPr>
              <a:t>biết</a:t>
            </a: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0000A4"/>
                </a:solidFill>
                <a:effectLst>
                  <a:outerShdw blurRad="38100" dist="38100" dir="2700000" algn="tl">
                    <a:srgbClr val="C0C0C0"/>
                  </a:outerShdw>
                </a:effectLst>
                <a:latin typeface="Times New Roman" pitchFamily="18" charset="0"/>
                <a:cs typeface="Times New Roman" pitchFamily="18" charset="0"/>
              </a:rPr>
              <a:t>sự</a:t>
            </a: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0000A4"/>
                </a:solidFill>
                <a:effectLst>
                  <a:outerShdw blurRad="38100" dist="38100" dir="2700000" algn="tl">
                    <a:srgbClr val="C0C0C0"/>
                  </a:outerShdw>
                </a:effectLst>
                <a:latin typeface="Times New Roman" pitchFamily="18" charset="0"/>
                <a:cs typeface="Times New Roman" pitchFamily="18" charset="0"/>
              </a:rPr>
              <a:t>nhanh</a:t>
            </a: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 hay </a:t>
            </a:r>
            <a:r>
              <a:rPr lang="en-US" altLang="en-US" sz="4000" dirty="0" err="1">
                <a:solidFill>
                  <a:srgbClr val="0000A4"/>
                </a:solidFill>
                <a:effectLst>
                  <a:outerShdw blurRad="38100" dist="38100" dir="2700000" algn="tl">
                    <a:srgbClr val="C0C0C0"/>
                  </a:outerShdw>
                </a:effectLst>
                <a:latin typeface="Times New Roman" pitchFamily="18" charset="0"/>
                <a:cs typeface="Times New Roman" pitchFamily="18" charset="0"/>
              </a:rPr>
              <a:t>chậm</a:t>
            </a: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0000A4"/>
                </a:solidFill>
                <a:effectLst>
                  <a:outerShdw blurRad="38100" dist="38100" dir="2700000" algn="tl">
                    <a:srgbClr val="C0C0C0"/>
                  </a:outerShdw>
                </a:effectLst>
                <a:latin typeface="Times New Roman" pitchFamily="18" charset="0"/>
                <a:cs typeface="Times New Roman" pitchFamily="18" charset="0"/>
              </a:rPr>
              <a:t>của</a:t>
            </a: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0000A4"/>
                </a:solidFill>
                <a:effectLst>
                  <a:outerShdw blurRad="38100" dist="38100" dir="2700000" algn="tl">
                    <a:srgbClr val="C0C0C0"/>
                  </a:outerShdw>
                </a:effectLst>
                <a:latin typeface="Times New Roman" pitchFamily="18" charset="0"/>
                <a:cs typeface="Times New Roman" pitchFamily="18" charset="0"/>
              </a:rPr>
              <a:t>chuyển</a:t>
            </a:r>
            <a:r>
              <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rPr>
              <a:t> </a:t>
            </a:r>
            <a:r>
              <a:rPr lang="en-US" altLang="en-US" sz="4000" dirty="0" err="1">
                <a:solidFill>
                  <a:srgbClr val="0000A4"/>
                </a:solidFill>
                <a:effectLst>
                  <a:outerShdw blurRad="38100" dist="38100" dir="2700000" algn="tl">
                    <a:srgbClr val="C0C0C0"/>
                  </a:outerShdw>
                </a:effectLst>
                <a:latin typeface="Times New Roman" pitchFamily="18" charset="0"/>
                <a:cs typeface="Times New Roman" pitchFamily="18" charset="0"/>
              </a:rPr>
              <a:t>động</a:t>
            </a:r>
            <a:r>
              <a:rPr lang="en-US" altLang="en-US" sz="4000" dirty="0" smtClean="0">
                <a:solidFill>
                  <a:srgbClr val="0000A4"/>
                </a:solidFill>
                <a:effectLst>
                  <a:outerShdw blurRad="38100" dist="38100" dir="2700000" algn="tl">
                    <a:srgbClr val="C0C0C0"/>
                  </a:outerShdw>
                </a:effectLst>
                <a:latin typeface="Times New Roman" pitchFamily="18" charset="0"/>
                <a:cs typeface="Times New Roman" pitchFamily="18" charset="0"/>
              </a:rPr>
              <a:t>.</a:t>
            </a:r>
            <a:endParaRPr lang="en-US" altLang="en-US" sz="4000" dirty="0">
              <a:solidFill>
                <a:srgbClr val="0000A4"/>
              </a:solidFill>
              <a:effectLst>
                <a:outerShdw blurRad="38100" dist="38100" dir="2700000" algn="tl">
                  <a:srgbClr val="C0C0C0"/>
                </a:outerShdw>
              </a:effectLst>
              <a:latin typeface="Times New Roman" pitchFamily="18" charset="0"/>
              <a:cs typeface="Times New Roman" pitchFamily="18" charset="0"/>
            </a:endParaRPr>
          </a:p>
          <a:p>
            <a:pPr algn="just">
              <a:spcBef>
                <a:spcPct val="50000"/>
              </a:spcBef>
            </a:pPr>
            <a:endParaRPr lang="en-US" altLang="en-US" sz="5000" dirty="0">
              <a:solidFill>
                <a:srgbClr val="0000A4"/>
              </a:solidFill>
              <a:effectLst>
                <a:outerShdw blurRad="38100" dist="38100" dir="2700000" algn="tl">
                  <a:srgbClr val="C0C0C0"/>
                </a:outerShdw>
              </a:effectLst>
              <a:latin typeface="Times New Roman" pitchFamily="18" charset="0"/>
              <a:cs typeface="Times New Roman" pitchFamily="18" charset="0"/>
            </a:endParaRPr>
          </a:p>
          <a:p>
            <a:pPr algn="just">
              <a:spcBef>
                <a:spcPct val="50000"/>
              </a:spcBef>
            </a:pPr>
            <a:endParaRPr lang="en-US" altLang="en-US" sz="5000" dirty="0">
              <a:solidFill>
                <a:srgbClr val="0000A4"/>
              </a:solidFill>
              <a:effectLst>
                <a:outerShdw blurRad="38100" dist="38100" dir="2700000" algn="tl">
                  <a:srgbClr val="C0C0C0"/>
                </a:outerShdw>
              </a:effectLst>
              <a:latin typeface="Times New Roman" pitchFamily="18" charset="0"/>
              <a:cs typeface="Times New Roman" pitchFamily="18" charset="0"/>
            </a:endParaRPr>
          </a:p>
        </p:txBody>
      </p:sp>
      <p:pic>
        <p:nvPicPr>
          <p:cNvPr id="7173" name="Picture 5" descr="Book-09-june"/>
          <p:cNvPicPr>
            <a:picLocks noChangeAspect="1" noChangeArrowheads="1"/>
          </p:cNvPicPr>
          <p:nvPr/>
        </p:nvPicPr>
        <p:blipFill>
          <a:blip r:embed="rId2"/>
          <a:srcRect/>
          <a:stretch>
            <a:fillRect/>
          </a:stretch>
        </p:blipFill>
        <p:spPr bwMode="auto">
          <a:xfrm>
            <a:off x="2522538" y="5202238"/>
            <a:ext cx="2116137" cy="1639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6867"/>
                                        </p:tgtEl>
                                        <p:attrNameLst>
                                          <p:attrName>style.visibility</p:attrName>
                                        </p:attrNameLst>
                                      </p:cBhvr>
                                      <p:to>
                                        <p:strVal val="visible"/>
                                      </p:to>
                                    </p:set>
                                    <p:anim calcmode="discrete" valueType="clr">
                                      <p:cBhvr override="childStyle">
                                        <p:cTn id="7" dur="80"/>
                                        <p:tgtEl>
                                          <p:spTgt spid="368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6867"/>
                                        </p:tgtEl>
                                        <p:attrNameLst>
                                          <p:attrName>fillcolor</p:attrName>
                                        </p:attrNameLst>
                                      </p:cBhvr>
                                      <p:tavLst>
                                        <p:tav tm="0">
                                          <p:val>
                                            <p:clrVal>
                                              <a:schemeClr val="accent2"/>
                                            </p:clrVal>
                                          </p:val>
                                        </p:tav>
                                        <p:tav tm="50000">
                                          <p:val>
                                            <p:clrVal>
                                              <a:schemeClr val="hlink"/>
                                            </p:clrVal>
                                          </p:val>
                                        </p:tav>
                                      </p:tavLst>
                                    </p:anim>
                                    <p:set>
                                      <p:cBhvr>
                                        <p:cTn id="9" dur="80"/>
                                        <p:tgtEl>
                                          <p:spTgt spid="3686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7173"/>
                                        </p:tgtEl>
                                        <p:attrNameLst>
                                          <p:attrName>style.visibility</p:attrName>
                                        </p:attrNameLst>
                                      </p:cBhvr>
                                      <p:to>
                                        <p:strVal val="visible"/>
                                      </p:to>
                                    </p:set>
                                    <p:animEffect transition="in" filter="circle(in)">
                                      <p:cBhvr>
                                        <p:cTn id="14"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4"/>
          <p:cNvSpPr txBox="1">
            <a:spLocks noChangeArrowheads="1"/>
          </p:cNvSpPr>
          <p:nvPr/>
        </p:nvSpPr>
        <p:spPr bwMode="auto">
          <a:xfrm>
            <a:off x="0" y="0"/>
            <a:ext cx="9144000" cy="4524315"/>
          </a:xfrm>
          <a:prstGeom prst="rect">
            <a:avLst/>
          </a:prstGeom>
          <a:noFill/>
          <a:ln w="9525">
            <a:noFill/>
            <a:miter lim="800000"/>
            <a:headEnd/>
            <a:tailEnd/>
          </a:ln>
        </p:spPr>
        <p:txBody>
          <a:bodyPr wrap="square">
            <a:spAutoFit/>
          </a:bodyPr>
          <a:lstStyle/>
          <a:p>
            <a:pPr algn="just">
              <a:spcBef>
                <a:spcPct val="50000"/>
              </a:spcBef>
            </a:pPr>
            <a:r>
              <a:rPr lang="en-US" altLang="en-US" sz="3600" u="sng" dirty="0">
                <a:effectLst>
                  <a:outerShdw blurRad="38100" dist="38100" dir="2700000" algn="tl">
                    <a:srgbClr val="C0C0C0"/>
                  </a:outerShdw>
                </a:effectLst>
                <a:latin typeface="Times New Roman" pitchFamily="18" charset="0"/>
                <a:cs typeface="Times New Roman" pitchFamily="18" charset="0"/>
              </a:rPr>
              <a:t>C3</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Dựa</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vào</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bảng</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xếp</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hạng</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hãy</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cho</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biết</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độ</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lớn</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của</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vận</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tốc</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solidFill>
                  <a:srgbClr val="FF0000"/>
                </a:solidFill>
                <a:effectLst>
                  <a:outerShdw blurRad="38100" dist="38100" dir="2700000" algn="tl">
                    <a:srgbClr val="C0C0C0"/>
                  </a:outerShdw>
                </a:effectLst>
                <a:latin typeface="Times New Roman" pitchFamily="18" charset="0"/>
                <a:cs typeface="Times New Roman" pitchFamily="18" charset="0"/>
              </a:rPr>
              <a:t>biểu</a:t>
            </a:r>
            <a:r>
              <a:rPr lang="en-US" altLang="en-US" sz="36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3600" dirty="0" err="1">
                <a:solidFill>
                  <a:srgbClr val="FF0000"/>
                </a:solidFill>
                <a:effectLst>
                  <a:outerShdw blurRad="38100" dist="38100" dir="2700000" algn="tl">
                    <a:srgbClr val="C0C0C0"/>
                  </a:outerShdw>
                </a:effectLst>
                <a:latin typeface="Times New Roman" pitchFamily="18" charset="0"/>
                <a:cs typeface="Times New Roman" pitchFamily="18" charset="0"/>
              </a:rPr>
              <a:t>thị</a:t>
            </a:r>
            <a:r>
              <a:rPr lang="en-US" altLang="en-US" sz="36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3600" dirty="0" err="1">
                <a:solidFill>
                  <a:srgbClr val="FF0000"/>
                </a:solidFill>
                <a:effectLst>
                  <a:outerShdw blurRad="38100" dist="38100" dir="2700000" algn="tl">
                    <a:srgbClr val="C0C0C0"/>
                  </a:outerShdw>
                </a:effectLst>
                <a:latin typeface="Times New Roman" pitchFamily="18" charset="0"/>
                <a:cs typeface="Times New Roman" pitchFamily="18" charset="0"/>
              </a:rPr>
              <a:t>tính</a:t>
            </a:r>
            <a:r>
              <a:rPr lang="en-US" altLang="en-US" sz="36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3600" dirty="0" err="1">
                <a:solidFill>
                  <a:srgbClr val="FF0000"/>
                </a:solidFill>
                <a:effectLst>
                  <a:outerShdw blurRad="38100" dist="38100" dir="2700000" algn="tl">
                    <a:srgbClr val="C0C0C0"/>
                  </a:outerShdw>
                </a:effectLst>
                <a:latin typeface="Times New Roman" pitchFamily="18" charset="0"/>
                <a:cs typeface="Times New Roman" pitchFamily="18" charset="0"/>
              </a:rPr>
              <a:t>chất</a:t>
            </a:r>
            <a:r>
              <a:rPr lang="en-US" altLang="en-US" sz="36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3600" dirty="0" err="1">
                <a:solidFill>
                  <a:srgbClr val="FF0000"/>
                </a:solidFill>
                <a:effectLst>
                  <a:outerShdw blurRad="38100" dist="38100" dir="2700000" algn="tl">
                    <a:srgbClr val="C0C0C0"/>
                  </a:outerShdw>
                </a:effectLst>
                <a:latin typeface="Times New Roman" pitchFamily="18" charset="0"/>
                <a:cs typeface="Times New Roman" pitchFamily="18" charset="0"/>
              </a:rPr>
              <a:t>nào</a:t>
            </a:r>
            <a:r>
              <a:rPr lang="en-US" altLang="en-US" sz="36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3600" dirty="0" err="1">
                <a:solidFill>
                  <a:srgbClr val="FF0000"/>
                </a:solidFill>
                <a:effectLst>
                  <a:outerShdw blurRad="38100" dist="38100" dir="2700000" algn="tl">
                    <a:srgbClr val="C0C0C0"/>
                  </a:outerShdw>
                </a:effectLst>
                <a:latin typeface="Times New Roman" pitchFamily="18" charset="0"/>
                <a:cs typeface="Times New Roman" pitchFamily="18" charset="0"/>
              </a:rPr>
              <a:t>của</a:t>
            </a:r>
            <a:r>
              <a:rPr lang="en-US" altLang="en-US" sz="36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3600" dirty="0" err="1">
                <a:solidFill>
                  <a:srgbClr val="FF0000"/>
                </a:solidFill>
                <a:effectLst>
                  <a:outerShdw blurRad="38100" dist="38100" dir="2700000" algn="tl">
                    <a:srgbClr val="C0C0C0"/>
                  </a:outerShdw>
                </a:effectLst>
                <a:latin typeface="Times New Roman" pitchFamily="18" charset="0"/>
                <a:cs typeface="Times New Roman" pitchFamily="18" charset="0"/>
              </a:rPr>
              <a:t>chuyển</a:t>
            </a:r>
            <a:r>
              <a:rPr lang="en-US" altLang="en-US" sz="36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3600" dirty="0" err="1">
                <a:solidFill>
                  <a:srgbClr val="FF0000"/>
                </a:solidFill>
                <a:effectLst>
                  <a:outerShdw blurRad="38100" dist="38100" dir="2700000" algn="tl">
                    <a:srgbClr val="C0C0C0"/>
                  </a:outerShdw>
                </a:effectLst>
                <a:latin typeface="Times New Roman" pitchFamily="18" charset="0"/>
                <a:cs typeface="Times New Roman" pitchFamily="18" charset="0"/>
              </a:rPr>
              <a:t>động</a:t>
            </a:r>
            <a:r>
              <a:rPr lang="en-US" altLang="en-US" sz="36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và</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tìm</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từ</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thích</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hợp</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điền</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vào</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những</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chổ</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trống</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của</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kết</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luận</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sau</a:t>
            </a:r>
            <a:r>
              <a:rPr lang="en-US" altLang="en-US" sz="3600" dirty="0">
                <a:effectLst>
                  <a:outerShdw blurRad="38100" dist="38100" dir="2700000" algn="tl">
                    <a:srgbClr val="C0C0C0"/>
                  </a:outerShdw>
                </a:effectLst>
                <a:latin typeface="Times New Roman" pitchFamily="18" charset="0"/>
                <a:cs typeface="Times New Roman" pitchFamily="18" charset="0"/>
              </a:rPr>
              <a:t>:</a:t>
            </a:r>
          </a:p>
          <a:p>
            <a:pPr>
              <a:spcBef>
                <a:spcPct val="50000"/>
              </a:spcBef>
            </a:pPr>
            <a:r>
              <a:rPr lang="en-US" altLang="en-US" sz="3600" dirty="0" err="1" smtClean="0">
                <a:effectLst>
                  <a:outerShdw blurRad="38100" dist="38100" dir="2700000" algn="tl">
                    <a:srgbClr val="C0C0C0"/>
                  </a:outerShdw>
                </a:effectLst>
                <a:latin typeface="Times New Roman" pitchFamily="18" charset="0"/>
                <a:cs typeface="Times New Roman" pitchFamily="18" charset="0"/>
              </a:rPr>
              <a:t>Độ</a:t>
            </a:r>
            <a:r>
              <a:rPr lang="en-US" altLang="en-US" sz="3600" dirty="0" smtClean="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lớn</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của</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vận</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tốc</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cho</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biết</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sự</a:t>
            </a:r>
            <a:r>
              <a:rPr lang="en-US" altLang="en-US" sz="3600" dirty="0" smtClean="0">
                <a:effectLst>
                  <a:outerShdw blurRad="38100" dist="38100" dir="2700000" algn="tl">
                    <a:srgbClr val="C0C0C0"/>
                  </a:outerShdw>
                </a:effectLst>
                <a:latin typeface="Times New Roman" pitchFamily="18" charset="0"/>
                <a:cs typeface="Times New Roman" pitchFamily="18" charset="0"/>
              </a:rPr>
              <a:t>……….,.....…</a:t>
            </a:r>
            <a:r>
              <a:rPr lang="vi-VN" altLang="en-US" sz="3600" dirty="0" smtClean="0">
                <a:effectLst>
                  <a:outerShdw blurRad="38100" dist="38100" dir="2700000" algn="tl">
                    <a:srgbClr val="C0C0C0"/>
                  </a:outerShdw>
                </a:effectLst>
                <a:latin typeface="Times New Roman" pitchFamily="18" charset="0"/>
                <a:cs typeface="Times New Roman" pitchFamily="18" charset="0"/>
              </a:rPr>
              <a:t>.</a:t>
            </a:r>
            <a:r>
              <a:rPr lang="en-US" altLang="en-US" sz="3600" dirty="0" err="1" smtClean="0">
                <a:effectLst>
                  <a:outerShdw blurRad="38100" dist="38100" dir="2700000" algn="tl">
                    <a:srgbClr val="C0C0C0"/>
                  </a:outerShdw>
                </a:effectLst>
                <a:latin typeface="Times New Roman" pitchFamily="18" charset="0"/>
                <a:cs typeface="Times New Roman" pitchFamily="18" charset="0"/>
              </a:rPr>
              <a:t>của</a:t>
            </a:r>
            <a:r>
              <a:rPr lang="en-US" altLang="en-US" sz="3600" dirty="0" smtClean="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chuyển</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động</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Độ</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lớn</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của</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vận</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tốc</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được</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tính</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bằng</a:t>
            </a:r>
            <a:endParaRPr lang="en-US" altLang="en-US" sz="3600" dirty="0">
              <a:effectLst>
                <a:outerShdw blurRad="38100" dist="38100" dir="2700000" algn="tl">
                  <a:srgbClr val="C0C0C0"/>
                </a:outerShdw>
              </a:effectLst>
              <a:latin typeface="Times New Roman" pitchFamily="18" charset="0"/>
              <a:cs typeface="Times New Roman" pitchFamily="18" charset="0"/>
            </a:endParaRPr>
          </a:p>
          <a:p>
            <a:pPr>
              <a:spcBef>
                <a:spcPct val="50000"/>
              </a:spcBef>
            </a:pPr>
            <a:r>
              <a:rPr lang="en-US" altLang="en-US" sz="3600" dirty="0" smtClean="0">
                <a:effectLst>
                  <a:outerShdw blurRad="38100" dist="38100" dir="2700000" algn="tl">
                    <a:srgbClr val="C0C0C0"/>
                  </a:outerShdw>
                </a:effectLst>
                <a:latin typeface="Times New Roman" pitchFamily="18" charset="0"/>
                <a:cs typeface="Times New Roman" pitchFamily="18" charset="0"/>
              </a:rPr>
              <a:t>………………</a:t>
            </a:r>
            <a:r>
              <a:rPr lang="vi-VN" altLang="en-US" sz="3600" dirty="0" smtClean="0">
                <a:effectLst>
                  <a:outerShdw blurRad="38100" dist="38100" dir="2700000" algn="tl">
                    <a:srgbClr val="C0C0C0"/>
                  </a:outerShdw>
                </a:effectLst>
                <a:latin typeface="Times New Roman" pitchFamily="18" charset="0"/>
                <a:cs typeface="Times New Roman" pitchFamily="18" charset="0"/>
              </a:rPr>
              <a:t> ...</a:t>
            </a:r>
            <a:r>
              <a:rPr lang="en-US" altLang="en-US" sz="3600" dirty="0" err="1" smtClean="0">
                <a:effectLst>
                  <a:outerShdw blurRad="38100" dist="38100" dir="2700000" algn="tl">
                    <a:srgbClr val="C0C0C0"/>
                  </a:outerShdw>
                </a:effectLst>
                <a:latin typeface="Times New Roman" pitchFamily="18" charset="0"/>
                <a:cs typeface="Times New Roman" pitchFamily="18" charset="0"/>
              </a:rPr>
              <a:t>trong</a:t>
            </a:r>
            <a:r>
              <a:rPr lang="en-US" altLang="en-US" sz="3600" dirty="0" smtClean="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một</a:t>
            </a:r>
            <a:r>
              <a:rPr lang="en-US" altLang="en-US" sz="3600" dirty="0" smtClean="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thời</a:t>
            </a:r>
            <a:r>
              <a:rPr lang="en-US" altLang="en-US" sz="3600" dirty="0">
                <a:effectLst>
                  <a:outerShdw blurRad="38100" dist="38100" dir="2700000" algn="tl">
                    <a:srgbClr val="C0C0C0"/>
                  </a:outerShdw>
                </a:effectLst>
                <a:latin typeface="Times New Roman" pitchFamily="18" charset="0"/>
                <a:cs typeface="Times New Roman" pitchFamily="18" charset="0"/>
              </a:rPr>
              <a:t> </a:t>
            </a:r>
            <a:r>
              <a:rPr lang="en-US" altLang="en-US" sz="3600" dirty="0" err="1">
                <a:effectLst>
                  <a:outerShdw blurRad="38100" dist="38100" dir="2700000" algn="tl">
                    <a:srgbClr val="C0C0C0"/>
                  </a:outerShdw>
                </a:effectLst>
                <a:latin typeface="Times New Roman" pitchFamily="18" charset="0"/>
                <a:cs typeface="Times New Roman" pitchFamily="18" charset="0"/>
              </a:rPr>
              <a:t>gian</a:t>
            </a:r>
            <a:r>
              <a:rPr lang="en-US" altLang="en-US" sz="3600" dirty="0">
                <a:effectLst>
                  <a:outerShdw blurRad="38100" dist="38100" dir="2700000" algn="tl">
                    <a:srgbClr val="C0C0C0"/>
                  </a:outerShdw>
                </a:effectLst>
                <a:latin typeface="Times New Roman" pitchFamily="18" charset="0"/>
                <a:cs typeface="Times New Roman" pitchFamily="18" charset="0"/>
              </a:rPr>
              <a:t>.</a:t>
            </a:r>
          </a:p>
        </p:txBody>
      </p:sp>
      <p:sp>
        <p:nvSpPr>
          <p:cNvPr id="25605" name="Text Box 5"/>
          <p:cNvSpPr txBox="1">
            <a:spLocks noChangeArrowheads="1"/>
          </p:cNvSpPr>
          <p:nvPr/>
        </p:nvSpPr>
        <p:spPr bwMode="auto">
          <a:xfrm>
            <a:off x="5715000" y="2438400"/>
            <a:ext cx="1676400" cy="584200"/>
          </a:xfrm>
          <a:prstGeom prst="rect">
            <a:avLst/>
          </a:prstGeom>
          <a:noFill/>
          <a:ln w="9525">
            <a:noFill/>
            <a:miter lim="800000"/>
            <a:headEnd/>
            <a:tailEnd/>
          </a:ln>
        </p:spPr>
        <p:txBody>
          <a:bodyPr>
            <a:spAutoFit/>
          </a:bodyPr>
          <a:lstStyle/>
          <a:p>
            <a:pPr algn="ctr">
              <a:spcBef>
                <a:spcPct val="50000"/>
              </a:spcBef>
              <a:defRPr/>
            </a:pPr>
            <a:r>
              <a:rPr lang="en-US" sz="3200" dirty="0" err="1">
                <a:solidFill>
                  <a:srgbClr val="FC0000"/>
                </a:solidFill>
                <a:effectLst>
                  <a:outerShdw blurRad="38100" dist="38100" dir="2700000" algn="tl">
                    <a:srgbClr val="000000">
                      <a:alpha val="43137"/>
                    </a:srgbClr>
                  </a:outerShdw>
                </a:effectLst>
                <a:latin typeface="Times New Roman" pitchFamily="18" charset="0"/>
                <a:cs typeface="Times New Roman" pitchFamily="18" charset="0"/>
              </a:rPr>
              <a:t>nhanh</a:t>
            </a:r>
            <a:endParaRPr lang="en-US" sz="3200" dirty="0">
              <a:solidFill>
                <a:srgbClr val="FC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268" name="Text Box 6"/>
          <p:cNvSpPr txBox="1">
            <a:spLocks noChangeArrowheads="1"/>
          </p:cNvSpPr>
          <p:nvPr/>
        </p:nvSpPr>
        <p:spPr bwMode="auto">
          <a:xfrm>
            <a:off x="6781800" y="2362200"/>
            <a:ext cx="1371600" cy="579438"/>
          </a:xfrm>
          <a:prstGeom prst="rect">
            <a:avLst/>
          </a:prstGeom>
          <a:noFill/>
          <a:ln w="9525">
            <a:noFill/>
            <a:miter lim="800000"/>
            <a:headEnd/>
            <a:tailEnd/>
          </a:ln>
        </p:spPr>
        <p:txBody>
          <a:bodyPr>
            <a:spAutoFit/>
          </a:bodyPr>
          <a:lstStyle/>
          <a:p>
            <a:pPr>
              <a:spcBef>
                <a:spcPct val="50000"/>
              </a:spcBef>
            </a:pPr>
            <a:endParaRPr lang="en-US" altLang="en-US" sz="3200" b="0"/>
          </a:p>
        </p:txBody>
      </p:sp>
      <p:sp>
        <p:nvSpPr>
          <p:cNvPr id="25607" name="Text Box 7"/>
          <p:cNvSpPr txBox="1">
            <a:spLocks noChangeArrowheads="1"/>
          </p:cNvSpPr>
          <p:nvPr/>
        </p:nvSpPr>
        <p:spPr bwMode="auto">
          <a:xfrm>
            <a:off x="7162800" y="2438400"/>
            <a:ext cx="1219200" cy="646331"/>
          </a:xfrm>
          <a:prstGeom prst="rect">
            <a:avLst/>
          </a:prstGeom>
          <a:noFill/>
          <a:ln w="9525">
            <a:noFill/>
            <a:miter lim="800000"/>
            <a:headEnd/>
            <a:tailEnd/>
          </a:ln>
        </p:spPr>
        <p:txBody>
          <a:bodyPr>
            <a:spAutoFit/>
          </a:bodyPr>
          <a:lstStyle/>
          <a:p>
            <a:pPr algn="ctr">
              <a:spcBef>
                <a:spcPct val="50000"/>
              </a:spcBef>
            </a:pPr>
            <a:r>
              <a:rPr lang="en-US" altLang="en-US" sz="3600" dirty="0" err="1">
                <a:solidFill>
                  <a:srgbClr val="FC0000"/>
                </a:solidFill>
                <a:effectLst>
                  <a:outerShdw blurRad="38100" dist="38100" dir="2700000" algn="tl">
                    <a:srgbClr val="C0C0C0"/>
                  </a:outerShdw>
                </a:effectLst>
                <a:latin typeface="Times New Roman" pitchFamily="18" charset="0"/>
                <a:cs typeface="Times New Roman" pitchFamily="18" charset="0"/>
              </a:rPr>
              <a:t>chậm</a:t>
            </a:r>
            <a:endParaRPr lang="en-US" altLang="en-US" sz="3600" dirty="0">
              <a:solidFill>
                <a:srgbClr val="FC0000"/>
              </a:solidFill>
              <a:effectLst>
                <a:outerShdw blurRad="38100" dist="38100" dir="2700000" algn="tl">
                  <a:srgbClr val="C0C0C0"/>
                </a:outerShdw>
              </a:effectLst>
              <a:latin typeface="Times New Roman" pitchFamily="18" charset="0"/>
              <a:cs typeface="Times New Roman" pitchFamily="18" charset="0"/>
            </a:endParaRPr>
          </a:p>
        </p:txBody>
      </p:sp>
      <p:sp>
        <p:nvSpPr>
          <p:cNvPr id="25608" name="Text Box 8"/>
          <p:cNvSpPr txBox="1">
            <a:spLocks noChangeArrowheads="1"/>
          </p:cNvSpPr>
          <p:nvPr/>
        </p:nvSpPr>
        <p:spPr bwMode="auto">
          <a:xfrm>
            <a:off x="0" y="3810000"/>
            <a:ext cx="3352800" cy="646331"/>
          </a:xfrm>
          <a:prstGeom prst="rect">
            <a:avLst/>
          </a:prstGeom>
          <a:noFill/>
          <a:ln w="9525">
            <a:noFill/>
            <a:miter lim="800000"/>
            <a:headEnd/>
            <a:tailEnd/>
          </a:ln>
        </p:spPr>
        <p:txBody>
          <a:bodyPr>
            <a:spAutoFit/>
          </a:bodyPr>
          <a:lstStyle/>
          <a:p>
            <a:pPr algn="ctr">
              <a:spcBef>
                <a:spcPct val="50000"/>
              </a:spcBef>
            </a:pPr>
            <a:r>
              <a:rPr lang="en-US" altLang="en-US" sz="3600" dirty="0" err="1">
                <a:solidFill>
                  <a:srgbClr val="FC0000"/>
                </a:solidFill>
                <a:latin typeface="Times New Roman" pitchFamily="18" charset="0"/>
                <a:cs typeface="Times New Roman" pitchFamily="18" charset="0"/>
              </a:rPr>
              <a:t>quãng</a:t>
            </a:r>
            <a:r>
              <a:rPr lang="en-US" altLang="en-US" sz="3600" dirty="0">
                <a:solidFill>
                  <a:srgbClr val="FC0000"/>
                </a:solidFill>
                <a:latin typeface="Times New Roman" pitchFamily="18" charset="0"/>
                <a:cs typeface="Times New Roman" pitchFamily="18" charset="0"/>
              </a:rPr>
              <a:t> </a:t>
            </a:r>
            <a:r>
              <a:rPr lang="en-US" altLang="en-US" sz="3600" dirty="0" err="1">
                <a:solidFill>
                  <a:srgbClr val="FC0000"/>
                </a:solidFill>
                <a:latin typeface="Times New Roman" pitchFamily="18" charset="0"/>
                <a:cs typeface="Times New Roman" pitchFamily="18" charset="0"/>
              </a:rPr>
              <a:t>đường</a:t>
            </a:r>
            <a:endParaRPr lang="en-US" altLang="en-US" sz="3600" dirty="0">
              <a:solidFill>
                <a:srgbClr val="FC0000"/>
              </a:solidFill>
              <a:latin typeface="Times New Roman" pitchFamily="18" charset="0"/>
              <a:cs typeface="Times New Roman" pitchFamily="18" charset="0"/>
            </a:endParaRPr>
          </a:p>
        </p:txBody>
      </p:sp>
      <p:sp>
        <p:nvSpPr>
          <p:cNvPr id="25609" name="Text Box 9"/>
          <p:cNvSpPr txBox="1">
            <a:spLocks noChangeArrowheads="1"/>
          </p:cNvSpPr>
          <p:nvPr/>
        </p:nvSpPr>
        <p:spPr bwMode="auto">
          <a:xfrm>
            <a:off x="5181600" y="3810000"/>
            <a:ext cx="1600200" cy="646331"/>
          </a:xfrm>
          <a:prstGeom prst="rect">
            <a:avLst/>
          </a:prstGeom>
          <a:noFill/>
          <a:ln w="9525">
            <a:noFill/>
            <a:miter lim="800000"/>
            <a:headEnd/>
            <a:tailEnd/>
          </a:ln>
        </p:spPr>
        <p:txBody>
          <a:bodyPr>
            <a:spAutoFit/>
          </a:bodyPr>
          <a:lstStyle/>
          <a:p>
            <a:pPr algn="ctr">
              <a:spcBef>
                <a:spcPct val="50000"/>
              </a:spcBef>
            </a:pPr>
            <a:r>
              <a:rPr lang="en-US" altLang="en-US" sz="3600" dirty="0" err="1">
                <a:solidFill>
                  <a:srgbClr val="FC0000"/>
                </a:solidFill>
                <a:latin typeface="Times New Roman" pitchFamily="18" charset="0"/>
                <a:cs typeface="Times New Roman" pitchFamily="18" charset="0"/>
              </a:rPr>
              <a:t>đơn</a:t>
            </a:r>
            <a:r>
              <a:rPr lang="en-US" altLang="en-US" sz="3600" dirty="0">
                <a:solidFill>
                  <a:srgbClr val="FC0000"/>
                </a:solidFill>
                <a:latin typeface="Times New Roman" pitchFamily="18" charset="0"/>
                <a:cs typeface="Times New Roman" pitchFamily="18" charset="0"/>
              </a:rPr>
              <a:t> </a:t>
            </a:r>
            <a:r>
              <a:rPr lang="en-US" altLang="en-US" sz="3600" dirty="0" err="1">
                <a:solidFill>
                  <a:srgbClr val="FC0000"/>
                </a:solidFill>
                <a:latin typeface="Times New Roman" pitchFamily="18" charset="0"/>
                <a:cs typeface="Times New Roman" pitchFamily="18" charset="0"/>
              </a:rPr>
              <a:t>vị</a:t>
            </a:r>
            <a:endParaRPr lang="en-US" altLang="en-US" sz="3600" dirty="0">
              <a:solidFill>
                <a:srgbClr val="FC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p:cTn id="7" dur="1000" fill="hold"/>
                                        <p:tgtEl>
                                          <p:spTgt spid="25605"/>
                                        </p:tgtEl>
                                        <p:attrNameLst>
                                          <p:attrName>ppt_x</p:attrName>
                                        </p:attrNameLst>
                                      </p:cBhvr>
                                      <p:tavLst>
                                        <p:tav tm="0">
                                          <p:val>
                                            <p:strVal val="#ppt_x"/>
                                          </p:val>
                                        </p:tav>
                                        <p:tav tm="100000">
                                          <p:val>
                                            <p:strVal val="#ppt_x"/>
                                          </p:val>
                                        </p:tav>
                                      </p:tavLst>
                                    </p:anim>
                                    <p:anim calcmode="lin" valueType="num">
                                      <p:cBhvr>
                                        <p:cTn id="8" dur="1000" fill="hold"/>
                                        <p:tgtEl>
                                          <p:spTgt spid="2560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7"/>
                                        </p:tgtEl>
                                        <p:attrNameLst>
                                          <p:attrName>style.visibility</p:attrName>
                                        </p:attrNameLst>
                                      </p:cBhvr>
                                      <p:to>
                                        <p:strVal val="visible"/>
                                      </p:to>
                                    </p:set>
                                    <p:anim calcmode="lin" valueType="num">
                                      <p:cBhvr>
                                        <p:cTn id="13" dur="1000" fill="hold"/>
                                        <p:tgtEl>
                                          <p:spTgt spid="25607"/>
                                        </p:tgtEl>
                                        <p:attrNameLst>
                                          <p:attrName>ppt_x</p:attrName>
                                        </p:attrNameLst>
                                      </p:cBhvr>
                                      <p:tavLst>
                                        <p:tav tm="0">
                                          <p:val>
                                            <p:strVal val="#ppt_x"/>
                                          </p:val>
                                        </p:tav>
                                        <p:tav tm="100000">
                                          <p:val>
                                            <p:strVal val="#ppt_x"/>
                                          </p:val>
                                        </p:tav>
                                      </p:tavLst>
                                    </p:anim>
                                    <p:anim calcmode="lin" valueType="num">
                                      <p:cBhvr>
                                        <p:cTn id="14" dur="1000" fill="hold"/>
                                        <p:tgtEl>
                                          <p:spTgt spid="2560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5608"/>
                                        </p:tgtEl>
                                        <p:attrNameLst>
                                          <p:attrName>style.visibility</p:attrName>
                                        </p:attrNameLst>
                                      </p:cBhvr>
                                      <p:to>
                                        <p:strVal val="visible"/>
                                      </p:to>
                                    </p:set>
                                    <p:anim calcmode="lin" valueType="num">
                                      <p:cBhvr>
                                        <p:cTn id="19" dur="1000" fill="hold"/>
                                        <p:tgtEl>
                                          <p:spTgt spid="25608"/>
                                        </p:tgtEl>
                                        <p:attrNameLst>
                                          <p:attrName>ppt_x</p:attrName>
                                        </p:attrNameLst>
                                      </p:cBhvr>
                                      <p:tavLst>
                                        <p:tav tm="0">
                                          <p:val>
                                            <p:strVal val="#ppt_x"/>
                                          </p:val>
                                        </p:tav>
                                        <p:tav tm="100000">
                                          <p:val>
                                            <p:strVal val="#ppt_x"/>
                                          </p:val>
                                        </p:tav>
                                      </p:tavLst>
                                    </p:anim>
                                    <p:anim calcmode="lin" valueType="num">
                                      <p:cBhvr>
                                        <p:cTn id="20" dur="1000" fill="hold"/>
                                        <p:tgtEl>
                                          <p:spTgt spid="25608"/>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5609"/>
                                        </p:tgtEl>
                                        <p:attrNameLst>
                                          <p:attrName>style.visibility</p:attrName>
                                        </p:attrNameLst>
                                      </p:cBhvr>
                                      <p:to>
                                        <p:strVal val="visible"/>
                                      </p:to>
                                    </p:set>
                                    <p:anim calcmode="lin" valueType="num">
                                      <p:cBhvr>
                                        <p:cTn id="25" dur="1000" fill="hold"/>
                                        <p:tgtEl>
                                          <p:spTgt spid="25609"/>
                                        </p:tgtEl>
                                        <p:attrNameLst>
                                          <p:attrName>ppt_x</p:attrName>
                                        </p:attrNameLst>
                                      </p:cBhvr>
                                      <p:tavLst>
                                        <p:tav tm="0">
                                          <p:val>
                                            <p:strVal val="#ppt_x"/>
                                          </p:val>
                                        </p:tav>
                                        <p:tav tm="100000">
                                          <p:val>
                                            <p:strVal val="#ppt_x"/>
                                          </p:val>
                                        </p:tav>
                                      </p:tavLst>
                                    </p:anim>
                                    <p:anim calcmode="lin" valueType="num">
                                      <p:cBhvr>
                                        <p:cTn id="26" dur="1000" fill="hold"/>
                                        <p:tgtEl>
                                          <p:spTgt spid="256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07" grpId="0"/>
      <p:bldP spid="25608" grpId="0"/>
      <p:bldP spid="256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4"/>
          <p:cNvSpPr txBox="1">
            <a:spLocks noChangeArrowheads="1"/>
          </p:cNvSpPr>
          <p:nvPr/>
        </p:nvSpPr>
        <p:spPr bwMode="auto">
          <a:xfrm>
            <a:off x="-12700" y="-4763"/>
            <a:ext cx="9156700" cy="707886"/>
          </a:xfrm>
          <a:prstGeom prst="rect">
            <a:avLst/>
          </a:prstGeom>
          <a:noFill/>
          <a:ln w="9525">
            <a:noFill/>
            <a:miter lim="800000"/>
            <a:headEnd/>
            <a:tailEnd/>
          </a:ln>
        </p:spPr>
        <p:txBody>
          <a:bodyPr>
            <a:spAutoFit/>
          </a:bodyPr>
          <a:lstStyle/>
          <a:p>
            <a:pPr>
              <a:spcBef>
                <a:spcPct val="50000"/>
              </a:spcBef>
            </a:pPr>
            <a:r>
              <a:rPr lang="en-US" altLang="en-US" sz="4000" dirty="0">
                <a:solidFill>
                  <a:srgbClr val="FC0000"/>
                </a:solidFill>
                <a:effectLst>
                  <a:outerShdw blurRad="38100" dist="38100" dir="2700000" algn="tl">
                    <a:srgbClr val="C0C0C0"/>
                  </a:outerShdw>
                </a:effectLst>
                <a:latin typeface="Times New Roman" pitchFamily="18" charset="0"/>
                <a:cs typeface="Times New Roman" pitchFamily="18" charset="0"/>
              </a:rPr>
              <a:t>II. CÔNG THỨC TÍNH VẬN TỐC :</a:t>
            </a:r>
          </a:p>
        </p:txBody>
      </p:sp>
      <p:sp>
        <p:nvSpPr>
          <p:cNvPr id="26629" name="Text Box 5"/>
          <p:cNvSpPr txBox="1">
            <a:spLocks noChangeArrowheads="1"/>
          </p:cNvSpPr>
          <p:nvPr/>
        </p:nvSpPr>
        <p:spPr bwMode="auto">
          <a:xfrm>
            <a:off x="-12700" y="763588"/>
            <a:ext cx="7721600" cy="706437"/>
          </a:xfrm>
          <a:prstGeom prst="rect">
            <a:avLst/>
          </a:prstGeom>
          <a:noFill/>
          <a:ln w="9525">
            <a:noFill/>
            <a:miter lim="800000"/>
            <a:headEnd/>
            <a:tailEnd/>
          </a:ln>
        </p:spPr>
        <p:txBody>
          <a:bodyPr>
            <a:spAutoFit/>
          </a:bodyPr>
          <a:lstStyle/>
          <a:p>
            <a:pPr>
              <a:spcBef>
                <a:spcPct val="50000"/>
              </a:spcBef>
            </a:pPr>
            <a:r>
              <a:rPr lang="en-US" altLang="en-US" sz="4000" b="1" dirty="0" err="1">
                <a:solidFill>
                  <a:srgbClr val="FFFF00"/>
                </a:solidFill>
                <a:effectLst>
                  <a:outerShdw blurRad="38100" dist="38100" dir="2700000" algn="tl">
                    <a:srgbClr val="C0C0C0"/>
                  </a:outerShdw>
                </a:effectLst>
                <a:latin typeface="Times New Roman" pitchFamily="18" charset="0"/>
                <a:cs typeface="Times New Roman" pitchFamily="18" charset="0"/>
              </a:rPr>
              <a:t>Vận</a:t>
            </a:r>
            <a:r>
              <a:rPr lang="en-US" altLang="en-US" sz="4000" b="1" dirty="0">
                <a:solidFill>
                  <a:srgbClr val="FFFF00"/>
                </a:solidFill>
                <a:effectLst>
                  <a:outerShdw blurRad="38100" dist="38100" dir="2700000" algn="tl">
                    <a:srgbClr val="C0C0C0"/>
                  </a:outerShdw>
                </a:effectLst>
                <a:latin typeface="Times New Roman" pitchFamily="18" charset="0"/>
                <a:cs typeface="Times New Roman" pitchFamily="18" charset="0"/>
              </a:rPr>
              <a:t> </a:t>
            </a:r>
            <a:r>
              <a:rPr lang="en-US" altLang="en-US" sz="4000" b="1" dirty="0" err="1">
                <a:solidFill>
                  <a:srgbClr val="FFFF00"/>
                </a:solidFill>
                <a:effectLst>
                  <a:outerShdw blurRad="38100" dist="38100" dir="2700000" algn="tl">
                    <a:srgbClr val="C0C0C0"/>
                  </a:outerShdw>
                </a:effectLst>
                <a:latin typeface="Times New Roman" pitchFamily="18" charset="0"/>
                <a:cs typeface="Times New Roman" pitchFamily="18" charset="0"/>
              </a:rPr>
              <a:t>tốc</a:t>
            </a:r>
            <a:r>
              <a:rPr lang="en-US" altLang="en-US" sz="4000" b="1" dirty="0">
                <a:solidFill>
                  <a:srgbClr val="FFFF00"/>
                </a:solidFill>
                <a:effectLst>
                  <a:outerShdw blurRad="38100" dist="38100" dir="2700000" algn="tl">
                    <a:srgbClr val="C0C0C0"/>
                  </a:outerShdw>
                </a:effectLst>
                <a:latin typeface="Times New Roman" pitchFamily="18" charset="0"/>
                <a:cs typeface="Times New Roman" pitchFamily="18" charset="0"/>
              </a:rPr>
              <a:t> </a:t>
            </a:r>
            <a:r>
              <a:rPr lang="en-US" altLang="en-US" sz="4000" b="1" dirty="0" err="1">
                <a:solidFill>
                  <a:srgbClr val="FFFF00"/>
                </a:solidFill>
                <a:effectLst>
                  <a:outerShdw blurRad="38100" dist="38100" dir="2700000" algn="tl">
                    <a:srgbClr val="C0C0C0"/>
                  </a:outerShdw>
                </a:effectLst>
                <a:latin typeface="Times New Roman" pitchFamily="18" charset="0"/>
                <a:cs typeface="Times New Roman" pitchFamily="18" charset="0"/>
              </a:rPr>
              <a:t>tính</a:t>
            </a:r>
            <a:r>
              <a:rPr lang="en-US" altLang="en-US" sz="4000" b="1" dirty="0">
                <a:solidFill>
                  <a:srgbClr val="FFFF00"/>
                </a:solidFill>
                <a:effectLst>
                  <a:outerShdw blurRad="38100" dist="38100" dir="2700000" algn="tl">
                    <a:srgbClr val="C0C0C0"/>
                  </a:outerShdw>
                </a:effectLst>
                <a:latin typeface="Times New Roman" pitchFamily="18" charset="0"/>
                <a:cs typeface="Times New Roman" pitchFamily="18" charset="0"/>
              </a:rPr>
              <a:t> </a:t>
            </a:r>
            <a:r>
              <a:rPr lang="en-US" altLang="en-US" sz="4000" b="1" dirty="0" err="1">
                <a:solidFill>
                  <a:srgbClr val="FFFF00"/>
                </a:solidFill>
                <a:effectLst>
                  <a:outerShdw blurRad="38100" dist="38100" dir="2700000" algn="tl">
                    <a:srgbClr val="C0C0C0"/>
                  </a:outerShdw>
                </a:effectLst>
                <a:latin typeface="Times New Roman" pitchFamily="18" charset="0"/>
                <a:cs typeface="Times New Roman" pitchFamily="18" charset="0"/>
              </a:rPr>
              <a:t>bằng</a:t>
            </a:r>
            <a:r>
              <a:rPr lang="en-US" altLang="en-US" sz="4000" b="1" dirty="0">
                <a:solidFill>
                  <a:srgbClr val="FFFF00"/>
                </a:solidFill>
                <a:effectLst>
                  <a:outerShdw blurRad="38100" dist="38100" dir="2700000" algn="tl">
                    <a:srgbClr val="C0C0C0"/>
                  </a:outerShdw>
                </a:effectLst>
                <a:latin typeface="Times New Roman" pitchFamily="18" charset="0"/>
                <a:cs typeface="Times New Roman" pitchFamily="18" charset="0"/>
              </a:rPr>
              <a:t> </a:t>
            </a:r>
            <a:r>
              <a:rPr lang="en-US" altLang="en-US" sz="4000" b="1" dirty="0" err="1">
                <a:solidFill>
                  <a:srgbClr val="FFFF00"/>
                </a:solidFill>
                <a:effectLst>
                  <a:outerShdw blurRad="38100" dist="38100" dir="2700000" algn="tl">
                    <a:srgbClr val="C0C0C0"/>
                  </a:outerShdw>
                </a:effectLst>
                <a:latin typeface="Times New Roman" pitchFamily="18" charset="0"/>
                <a:cs typeface="Times New Roman" pitchFamily="18" charset="0"/>
              </a:rPr>
              <a:t>công</a:t>
            </a:r>
            <a:r>
              <a:rPr lang="en-US" altLang="en-US" sz="4000" b="1" dirty="0">
                <a:solidFill>
                  <a:srgbClr val="FFFF00"/>
                </a:solidFill>
                <a:effectLst>
                  <a:outerShdw blurRad="38100" dist="38100" dir="2700000" algn="tl">
                    <a:srgbClr val="C0C0C0"/>
                  </a:outerShdw>
                </a:effectLst>
                <a:latin typeface="Times New Roman" pitchFamily="18" charset="0"/>
                <a:cs typeface="Times New Roman" pitchFamily="18" charset="0"/>
              </a:rPr>
              <a:t> </a:t>
            </a:r>
            <a:r>
              <a:rPr lang="en-US" altLang="en-US" sz="4000" b="1" dirty="0" err="1">
                <a:solidFill>
                  <a:srgbClr val="FFFF00"/>
                </a:solidFill>
                <a:effectLst>
                  <a:outerShdw blurRad="38100" dist="38100" dir="2700000" algn="tl">
                    <a:srgbClr val="C0C0C0"/>
                  </a:outerShdw>
                </a:effectLst>
                <a:latin typeface="Times New Roman" pitchFamily="18" charset="0"/>
                <a:cs typeface="Times New Roman" pitchFamily="18" charset="0"/>
              </a:rPr>
              <a:t>thức</a:t>
            </a:r>
            <a:r>
              <a:rPr lang="en-US" altLang="en-US" sz="4000" b="1" dirty="0">
                <a:solidFill>
                  <a:srgbClr val="FFFF00"/>
                </a:solidFill>
                <a:effectLst>
                  <a:outerShdw blurRad="38100" dist="38100" dir="2700000" algn="tl">
                    <a:srgbClr val="C0C0C0"/>
                  </a:outerShdw>
                </a:effectLst>
                <a:latin typeface="Times New Roman" pitchFamily="18" charset="0"/>
                <a:cs typeface="Times New Roman" pitchFamily="18" charset="0"/>
              </a:rPr>
              <a:t> :</a:t>
            </a:r>
          </a:p>
        </p:txBody>
      </p:sp>
      <p:sp>
        <p:nvSpPr>
          <p:cNvPr id="26631" name="Rectangle 7"/>
          <p:cNvSpPr>
            <a:spLocks noChangeArrowheads="1"/>
          </p:cNvSpPr>
          <p:nvPr/>
        </p:nvSpPr>
        <p:spPr bwMode="auto">
          <a:xfrm>
            <a:off x="2857500" y="1470025"/>
            <a:ext cx="1981200" cy="1143000"/>
          </a:xfrm>
          <a:prstGeom prst="rect">
            <a:avLst/>
          </a:prstGeom>
          <a:solidFill>
            <a:srgbClr val="66FFFF"/>
          </a:solidFill>
          <a:ln w="9525">
            <a:solidFill>
              <a:schemeClr val="tx1"/>
            </a:solidFill>
            <a:miter lim="800000"/>
            <a:headEnd/>
            <a:tailEnd/>
          </a:ln>
        </p:spPr>
        <p:txBody>
          <a:bodyPr wrap="none" anchor="ctr"/>
          <a:lstStyle/>
          <a:p>
            <a:r>
              <a:rPr lang="en-US" altLang="en-US" sz="3200" b="0">
                <a:solidFill>
                  <a:srgbClr val="480024"/>
                </a:solidFill>
              </a:rPr>
              <a:t> </a:t>
            </a:r>
          </a:p>
        </p:txBody>
      </p:sp>
      <p:graphicFrame>
        <p:nvGraphicFramePr>
          <p:cNvPr id="26632" name="Object 8"/>
          <p:cNvGraphicFramePr>
            <a:graphicFrameLocks/>
          </p:cNvGraphicFramePr>
          <p:nvPr/>
        </p:nvGraphicFramePr>
        <p:xfrm>
          <a:off x="3079750" y="1470025"/>
          <a:ext cx="1533525" cy="1146175"/>
        </p:xfrm>
        <a:graphic>
          <a:graphicData uri="http://schemas.openxmlformats.org/presentationml/2006/ole">
            <mc:AlternateContent xmlns:mc="http://schemas.openxmlformats.org/markup-compatibility/2006">
              <mc:Choice xmlns:v="urn:schemas-microsoft-com:vml" Requires="v">
                <p:oleObj spid="_x0000_s2054" name="Equation" r:id="rId3" imgW="355292" imgH="393359" progId="">
                  <p:embed/>
                </p:oleObj>
              </mc:Choice>
              <mc:Fallback>
                <p:oleObj name="Equation" r:id="rId3" imgW="355292" imgH="393359" progId="">
                  <p:embed/>
                  <p:pic>
                    <p:nvPicPr>
                      <p:cNvPr id="0" name="Objec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0" y="1470025"/>
                        <a:ext cx="1533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6633" name="Text Box 9"/>
          <p:cNvSpPr txBox="1">
            <a:spLocks noChangeArrowheads="1"/>
          </p:cNvSpPr>
          <p:nvPr/>
        </p:nvSpPr>
        <p:spPr bwMode="auto">
          <a:xfrm>
            <a:off x="-12700" y="2613025"/>
            <a:ext cx="2784475" cy="646113"/>
          </a:xfrm>
          <a:prstGeom prst="rect">
            <a:avLst/>
          </a:prstGeom>
          <a:noFill/>
          <a:ln w="9525">
            <a:noFill/>
            <a:miter lim="800000"/>
            <a:headEnd/>
            <a:tailEnd/>
          </a:ln>
        </p:spPr>
        <p:txBody>
          <a:bodyPr>
            <a:spAutoFit/>
          </a:bodyPr>
          <a:lstStyle/>
          <a:p>
            <a:pPr>
              <a:spcBef>
                <a:spcPct val="50000"/>
              </a:spcBef>
              <a:defRPr/>
            </a:pPr>
            <a:r>
              <a:rPr lang="en-US" sz="36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đó</a:t>
            </a:r>
            <a:r>
              <a:rPr lang="en-US" sz="3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6635" name="Text Box 11"/>
          <p:cNvSpPr txBox="1">
            <a:spLocks noChangeArrowheads="1"/>
          </p:cNvSpPr>
          <p:nvPr/>
        </p:nvSpPr>
        <p:spPr bwMode="auto">
          <a:xfrm>
            <a:off x="638175" y="3259138"/>
            <a:ext cx="3581400" cy="706437"/>
          </a:xfrm>
          <a:prstGeom prst="rect">
            <a:avLst/>
          </a:prstGeom>
          <a:noFill/>
          <a:ln w="9525">
            <a:noFill/>
            <a:miter lim="800000"/>
            <a:headEnd/>
            <a:tailEnd/>
          </a:ln>
        </p:spPr>
        <p:txBody>
          <a:bodyPr>
            <a:spAutoFit/>
          </a:bodyP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spcBef>
                <a:spcPct val="50000"/>
              </a:spcBef>
              <a:defRPr/>
            </a:pPr>
            <a:r>
              <a:rPr lang="en-US" altLang="zh-CN" sz="4000" dirty="0" smtClean="0">
                <a:solidFill>
                  <a:srgbClr val="7030A0"/>
                </a:solidFill>
                <a:effectLst>
                  <a:outerShdw blurRad="38100" dist="38100" dir="2700000" algn="tl">
                    <a:srgbClr val="C0C0C0"/>
                  </a:outerShdw>
                </a:effectLst>
                <a:latin typeface="Times New Roman" pitchFamily="18" charset="0"/>
                <a:ea typeface="SimSun" pitchFamily="2" charset="-122"/>
                <a:cs typeface="Times New Roman" pitchFamily="18" charset="0"/>
              </a:rPr>
              <a:t>v:</a:t>
            </a:r>
            <a:r>
              <a:rPr lang="en-US" altLang="en-US" sz="4000" dirty="0" smtClean="0">
                <a:solidFill>
                  <a:srgbClr val="7030A0"/>
                </a:solidFill>
                <a:effectLst>
                  <a:outerShdw blurRad="38100" dist="38100" dir="2700000" algn="tl">
                    <a:srgbClr val="C0C0C0"/>
                  </a:outerShdw>
                </a:effectLst>
                <a:latin typeface="Times New Roman" pitchFamily="18" charset="0"/>
                <a:ea typeface="SimSun" pitchFamily="2" charset="-122"/>
                <a:cs typeface="Times New Roman" pitchFamily="18" charset="0"/>
              </a:rPr>
              <a:t> </a:t>
            </a:r>
            <a:r>
              <a:rPr lang="en-US" altLang="en-US" sz="4000" dirty="0" err="1" smtClean="0">
                <a:solidFill>
                  <a:srgbClr val="7030A0"/>
                </a:solidFill>
                <a:effectLst>
                  <a:outerShdw blurRad="38100" dist="38100" dir="2700000" algn="tl">
                    <a:srgbClr val="C0C0C0"/>
                  </a:outerShdw>
                </a:effectLst>
                <a:latin typeface="Times New Roman" pitchFamily="18" charset="0"/>
                <a:ea typeface="SimSun" pitchFamily="2" charset="-122"/>
                <a:cs typeface="Times New Roman" pitchFamily="18" charset="0"/>
              </a:rPr>
              <a:t>là</a:t>
            </a:r>
            <a:r>
              <a:rPr lang="en-US" altLang="en-US" sz="4000" dirty="0" smtClean="0">
                <a:solidFill>
                  <a:srgbClr val="7030A0"/>
                </a:solidFill>
                <a:effectLst>
                  <a:outerShdw blurRad="38100" dist="38100" dir="2700000" algn="tl">
                    <a:srgbClr val="C0C0C0"/>
                  </a:outerShdw>
                </a:effectLst>
                <a:latin typeface="Times New Roman" pitchFamily="18" charset="0"/>
                <a:ea typeface="SimSun" pitchFamily="2" charset="-122"/>
                <a:cs typeface="Times New Roman" pitchFamily="18" charset="0"/>
              </a:rPr>
              <a:t> </a:t>
            </a:r>
            <a:r>
              <a:rPr lang="en-US" altLang="en-US" sz="4000" dirty="0" err="1" smtClean="0">
                <a:solidFill>
                  <a:srgbClr val="7030A0"/>
                </a:solidFill>
                <a:effectLst>
                  <a:outerShdw blurRad="38100" dist="38100" dir="2700000" algn="tl">
                    <a:srgbClr val="C0C0C0"/>
                  </a:outerShdw>
                </a:effectLst>
                <a:latin typeface="Times New Roman" pitchFamily="18" charset="0"/>
                <a:ea typeface="SimSun" pitchFamily="2" charset="-122"/>
                <a:cs typeface="Times New Roman" pitchFamily="18" charset="0"/>
              </a:rPr>
              <a:t>vận</a:t>
            </a:r>
            <a:r>
              <a:rPr lang="en-US" altLang="en-US" sz="4000" dirty="0" smtClean="0">
                <a:solidFill>
                  <a:srgbClr val="7030A0"/>
                </a:solidFill>
                <a:effectLst>
                  <a:outerShdw blurRad="38100" dist="38100" dir="2700000" algn="tl">
                    <a:srgbClr val="C0C0C0"/>
                  </a:outerShdw>
                </a:effectLst>
                <a:latin typeface="Times New Roman" pitchFamily="18" charset="0"/>
                <a:ea typeface="SimSun" pitchFamily="2" charset="-122"/>
                <a:cs typeface="Times New Roman" pitchFamily="18" charset="0"/>
              </a:rPr>
              <a:t> </a:t>
            </a:r>
            <a:r>
              <a:rPr lang="en-US" altLang="en-US" sz="4000" dirty="0" err="1" smtClean="0">
                <a:solidFill>
                  <a:srgbClr val="7030A0"/>
                </a:solidFill>
                <a:effectLst>
                  <a:outerShdw blurRad="38100" dist="38100" dir="2700000" algn="tl">
                    <a:srgbClr val="C0C0C0"/>
                  </a:outerShdw>
                </a:effectLst>
                <a:latin typeface="Times New Roman" pitchFamily="18" charset="0"/>
                <a:ea typeface="SimSun" pitchFamily="2" charset="-122"/>
                <a:cs typeface="Times New Roman" pitchFamily="18" charset="0"/>
              </a:rPr>
              <a:t>tốc</a:t>
            </a:r>
            <a:endParaRPr lang="en-US" altLang="en-US" sz="4000" dirty="0" smtClean="0">
              <a:solidFill>
                <a:srgbClr val="7030A0"/>
              </a:solidFill>
              <a:effectLst>
                <a:outerShdw blurRad="38100" dist="38100" dir="2700000" algn="tl">
                  <a:srgbClr val="C0C0C0"/>
                </a:outerShdw>
              </a:effectLst>
              <a:latin typeface="Times New Roman" pitchFamily="18" charset="0"/>
              <a:ea typeface="SimSun" pitchFamily="2" charset="-122"/>
              <a:cs typeface="Times New Roman" pitchFamily="18" charset="0"/>
            </a:endParaRPr>
          </a:p>
        </p:txBody>
      </p:sp>
      <p:sp>
        <p:nvSpPr>
          <p:cNvPr id="26636" name="Text Box 12"/>
          <p:cNvSpPr txBox="1">
            <a:spLocks noChangeArrowheads="1"/>
          </p:cNvSpPr>
          <p:nvPr/>
        </p:nvSpPr>
        <p:spPr bwMode="auto">
          <a:xfrm>
            <a:off x="638175" y="3965575"/>
            <a:ext cx="6870700" cy="706438"/>
          </a:xfrm>
          <a:prstGeom prst="rect">
            <a:avLst/>
          </a:prstGeom>
          <a:noFill/>
          <a:ln w="9525">
            <a:noFill/>
            <a:miter lim="800000"/>
            <a:headEnd/>
            <a:tailEnd/>
          </a:ln>
        </p:spPr>
        <p:txBody>
          <a:bodyPr>
            <a:spAutoFit/>
          </a:bodyPr>
          <a:lstStyle/>
          <a:p>
            <a:pPr>
              <a:spcBef>
                <a:spcPct val="50000"/>
              </a:spcBef>
            </a:pPr>
            <a:r>
              <a:rPr lang="en-US" altLang="en-US" sz="4000" b="1" dirty="0">
                <a:solidFill>
                  <a:srgbClr val="002060"/>
                </a:solidFill>
                <a:latin typeface="Times New Roman" pitchFamily="18" charset="0"/>
                <a:cs typeface="Times New Roman" pitchFamily="18" charset="0"/>
              </a:rPr>
              <a:t>s</a:t>
            </a:r>
            <a:r>
              <a:rPr lang="en-US" altLang="zh-CN" sz="4000" b="1" dirty="0">
                <a:solidFill>
                  <a:srgbClr val="002060"/>
                </a:solidFill>
                <a:latin typeface="Times New Roman" pitchFamily="18" charset="0"/>
                <a:ea typeface="SimSun" pitchFamily="2" charset="-122"/>
                <a:cs typeface="Times New Roman" pitchFamily="18" charset="0"/>
              </a:rPr>
              <a:t>:</a:t>
            </a:r>
            <a:r>
              <a:rPr lang="en-US" altLang="en-US" sz="4000" b="1" dirty="0">
                <a:solidFill>
                  <a:srgbClr val="002060"/>
                </a:solidFill>
                <a:latin typeface="Times New Roman" pitchFamily="18" charset="0"/>
                <a:cs typeface="Times New Roman" pitchFamily="18" charset="0"/>
              </a:rPr>
              <a:t> </a:t>
            </a:r>
            <a:r>
              <a:rPr lang="en-US" altLang="en-US" sz="4000" b="1" dirty="0" err="1">
                <a:solidFill>
                  <a:srgbClr val="002060"/>
                </a:solidFill>
                <a:latin typeface="Times New Roman" pitchFamily="18" charset="0"/>
                <a:cs typeface="Times New Roman" pitchFamily="18" charset="0"/>
              </a:rPr>
              <a:t>là</a:t>
            </a:r>
            <a:r>
              <a:rPr lang="en-US" altLang="en-US" sz="4000" b="1" dirty="0">
                <a:solidFill>
                  <a:srgbClr val="002060"/>
                </a:solidFill>
                <a:latin typeface="Times New Roman" pitchFamily="18" charset="0"/>
                <a:cs typeface="Times New Roman" pitchFamily="18" charset="0"/>
              </a:rPr>
              <a:t> </a:t>
            </a:r>
            <a:r>
              <a:rPr lang="en-US" altLang="en-US" sz="4000" b="1" dirty="0" err="1">
                <a:solidFill>
                  <a:srgbClr val="002060"/>
                </a:solidFill>
                <a:latin typeface="Times New Roman" pitchFamily="18" charset="0"/>
                <a:cs typeface="Times New Roman" pitchFamily="18" charset="0"/>
              </a:rPr>
              <a:t>quãng</a:t>
            </a:r>
            <a:r>
              <a:rPr lang="en-US" altLang="en-US" sz="4000" b="1" dirty="0">
                <a:solidFill>
                  <a:srgbClr val="002060"/>
                </a:solidFill>
                <a:latin typeface="Times New Roman" pitchFamily="18" charset="0"/>
                <a:cs typeface="Times New Roman" pitchFamily="18" charset="0"/>
              </a:rPr>
              <a:t> </a:t>
            </a:r>
            <a:r>
              <a:rPr lang="en-US" altLang="en-US" sz="4000" b="1" dirty="0" err="1">
                <a:solidFill>
                  <a:srgbClr val="002060"/>
                </a:solidFill>
                <a:latin typeface="Times New Roman" pitchFamily="18" charset="0"/>
                <a:cs typeface="Times New Roman" pitchFamily="18" charset="0"/>
              </a:rPr>
              <a:t>đường</a:t>
            </a:r>
            <a:r>
              <a:rPr lang="en-US" altLang="en-US" sz="4000" b="1" dirty="0">
                <a:solidFill>
                  <a:srgbClr val="002060"/>
                </a:solidFill>
                <a:latin typeface="Times New Roman" pitchFamily="18" charset="0"/>
                <a:cs typeface="Times New Roman" pitchFamily="18" charset="0"/>
              </a:rPr>
              <a:t> </a:t>
            </a:r>
            <a:r>
              <a:rPr lang="en-US" altLang="en-US" sz="4000" b="1" dirty="0" err="1">
                <a:solidFill>
                  <a:srgbClr val="002060"/>
                </a:solidFill>
                <a:latin typeface="Times New Roman" pitchFamily="18" charset="0"/>
                <a:cs typeface="Times New Roman" pitchFamily="18" charset="0"/>
              </a:rPr>
              <a:t>đi</a:t>
            </a:r>
            <a:r>
              <a:rPr lang="en-US" altLang="en-US" sz="4000" b="1" dirty="0">
                <a:solidFill>
                  <a:srgbClr val="002060"/>
                </a:solidFill>
                <a:latin typeface="Times New Roman" pitchFamily="18" charset="0"/>
                <a:cs typeface="Times New Roman" pitchFamily="18" charset="0"/>
              </a:rPr>
              <a:t> </a:t>
            </a:r>
            <a:r>
              <a:rPr lang="en-US" altLang="en-US" sz="4000" b="1" dirty="0" err="1">
                <a:solidFill>
                  <a:srgbClr val="002060"/>
                </a:solidFill>
                <a:latin typeface="Times New Roman" pitchFamily="18" charset="0"/>
                <a:cs typeface="Times New Roman" pitchFamily="18" charset="0"/>
              </a:rPr>
              <a:t>được</a:t>
            </a:r>
            <a:endParaRPr lang="en-US" altLang="en-US" sz="4000" b="1" dirty="0">
              <a:solidFill>
                <a:srgbClr val="002060"/>
              </a:solidFill>
              <a:latin typeface="Times New Roman" pitchFamily="18" charset="0"/>
              <a:cs typeface="Times New Roman" pitchFamily="18" charset="0"/>
            </a:endParaRPr>
          </a:p>
        </p:txBody>
      </p:sp>
      <p:sp>
        <p:nvSpPr>
          <p:cNvPr id="26637" name="Text Box 13"/>
          <p:cNvSpPr txBox="1">
            <a:spLocks noChangeArrowheads="1"/>
          </p:cNvSpPr>
          <p:nvPr/>
        </p:nvSpPr>
        <p:spPr bwMode="auto">
          <a:xfrm>
            <a:off x="0" y="4672013"/>
            <a:ext cx="9296399" cy="1322387"/>
          </a:xfrm>
          <a:prstGeom prst="rect">
            <a:avLst/>
          </a:prstGeom>
          <a:noFill/>
          <a:ln w="9525">
            <a:noFill/>
            <a:miter lim="800000"/>
            <a:headEnd/>
            <a:tailEnd/>
          </a:ln>
        </p:spPr>
        <p:txBody>
          <a:bodyPr wrap="square">
            <a:spAutoFit/>
          </a:bodyPr>
          <a:lstStyle/>
          <a:p>
            <a:pPr>
              <a:spcBef>
                <a:spcPct val="50000"/>
              </a:spcBef>
            </a:pPr>
            <a:r>
              <a:rPr lang="en-US" altLang="en-US" sz="4000" b="1" dirty="0">
                <a:solidFill>
                  <a:srgbClr val="C00000"/>
                </a:solidFill>
                <a:effectLst>
                  <a:outerShdw blurRad="38100" dist="38100" dir="2700000" algn="tl">
                    <a:srgbClr val="C0C0C0"/>
                  </a:outerShdw>
                </a:effectLst>
                <a:latin typeface="Times New Roman" pitchFamily="18" charset="0"/>
                <a:cs typeface="Times New Roman" pitchFamily="18" charset="0"/>
              </a:rPr>
              <a:t>t</a:t>
            </a:r>
            <a:r>
              <a:rPr lang="en-US" altLang="zh-CN" sz="4000" b="1" dirty="0">
                <a:solidFill>
                  <a:srgbClr val="C00000"/>
                </a:solidFill>
                <a:effectLst>
                  <a:outerShdw blurRad="38100" dist="38100" dir="2700000" algn="tl">
                    <a:srgbClr val="C0C0C0"/>
                  </a:outerShdw>
                </a:effectLst>
                <a:latin typeface="Times New Roman" pitchFamily="18" charset="0"/>
                <a:ea typeface="SimSun" pitchFamily="2" charset="-122"/>
                <a:cs typeface="Times New Roman" pitchFamily="18" charset="0"/>
              </a:rPr>
              <a:t>:</a:t>
            </a:r>
            <a:r>
              <a:rPr lang="en-US" altLang="en-US" sz="40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altLang="en-US" sz="4000" b="1" dirty="0" err="1">
                <a:solidFill>
                  <a:srgbClr val="C00000"/>
                </a:solidFill>
                <a:effectLst>
                  <a:outerShdw blurRad="38100" dist="38100" dir="2700000" algn="tl">
                    <a:srgbClr val="C0C0C0"/>
                  </a:outerShdw>
                </a:effectLst>
                <a:latin typeface="Times New Roman" pitchFamily="18" charset="0"/>
                <a:cs typeface="Times New Roman" pitchFamily="18" charset="0"/>
              </a:rPr>
              <a:t>là</a:t>
            </a:r>
            <a:r>
              <a:rPr lang="en-US" altLang="en-US" sz="40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altLang="en-US" sz="4000" b="1" dirty="0" err="1">
                <a:solidFill>
                  <a:srgbClr val="C00000"/>
                </a:solidFill>
                <a:effectLst>
                  <a:outerShdw blurRad="38100" dist="38100" dir="2700000" algn="tl">
                    <a:srgbClr val="C0C0C0"/>
                  </a:outerShdw>
                </a:effectLst>
                <a:latin typeface="Times New Roman" pitchFamily="18" charset="0"/>
                <a:cs typeface="Times New Roman" pitchFamily="18" charset="0"/>
              </a:rPr>
              <a:t>khoảng</a:t>
            </a:r>
            <a:r>
              <a:rPr lang="en-US" altLang="en-US" sz="40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altLang="en-US" sz="4000" b="1" dirty="0" err="1">
                <a:solidFill>
                  <a:srgbClr val="C00000"/>
                </a:solidFill>
                <a:effectLst>
                  <a:outerShdw blurRad="38100" dist="38100" dir="2700000" algn="tl">
                    <a:srgbClr val="C0C0C0"/>
                  </a:outerShdw>
                </a:effectLst>
                <a:latin typeface="Times New Roman" pitchFamily="18" charset="0"/>
                <a:cs typeface="Times New Roman" pitchFamily="18" charset="0"/>
              </a:rPr>
              <a:t>thời</a:t>
            </a:r>
            <a:r>
              <a:rPr lang="en-US" altLang="en-US" sz="40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altLang="en-US" sz="4000" b="1" dirty="0" err="1">
                <a:solidFill>
                  <a:srgbClr val="C00000"/>
                </a:solidFill>
                <a:effectLst>
                  <a:outerShdw blurRad="38100" dist="38100" dir="2700000" algn="tl">
                    <a:srgbClr val="C0C0C0"/>
                  </a:outerShdw>
                </a:effectLst>
                <a:latin typeface="Times New Roman" pitchFamily="18" charset="0"/>
                <a:cs typeface="Times New Roman" pitchFamily="18" charset="0"/>
              </a:rPr>
              <a:t>gian</a:t>
            </a:r>
            <a:r>
              <a:rPr lang="en-US" altLang="en-US" sz="40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altLang="en-US" sz="4000" b="1" dirty="0" err="1">
                <a:solidFill>
                  <a:srgbClr val="C00000"/>
                </a:solidFill>
                <a:effectLst>
                  <a:outerShdw blurRad="38100" dist="38100" dir="2700000" algn="tl">
                    <a:srgbClr val="C0C0C0"/>
                  </a:outerShdw>
                </a:effectLst>
                <a:latin typeface="Times New Roman" pitchFamily="18" charset="0"/>
                <a:cs typeface="Times New Roman" pitchFamily="18" charset="0"/>
              </a:rPr>
              <a:t>đi</a:t>
            </a:r>
            <a:r>
              <a:rPr lang="en-US" altLang="en-US" sz="40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altLang="en-US" sz="4000" b="1" dirty="0" err="1">
                <a:solidFill>
                  <a:srgbClr val="C00000"/>
                </a:solidFill>
                <a:effectLst>
                  <a:outerShdw blurRad="38100" dist="38100" dir="2700000" algn="tl">
                    <a:srgbClr val="C0C0C0"/>
                  </a:outerShdw>
                </a:effectLst>
                <a:latin typeface="Times New Roman" pitchFamily="18" charset="0"/>
                <a:cs typeface="Times New Roman" pitchFamily="18" charset="0"/>
              </a:rPr>
              <a:t>hết</a:t>
            </a:r>
            <a:r>
              <a:rPr lang="en-US" altLang="en-US" sz="40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altLang="en-US" sz="4000" b="1" dirty="0" err="1">
                <a:solidFill>
                  <a:srgbClr val="C00000"/>
                </a:solidFill>
                <a:effectLst>
                  <a:outerShdw blurRad="38100" dist="38100" dir="2700000" algn="tl">
                    <a:srgbClr val="C0C0C0"/>
                  </a:outerShdw>
                </a:effectLst>
                <a:latin typeface="Times New Roman" pitchFamily="18" charset="0"/>
                <a:cs typeface="Times New Roman" pitchFamily="18" charset="0"/>
              </a:rPr>
              <a:t>quãng</a:t>
            </a:r>
            <a:r>
              <a:rPr lang="en-US" altLang="en-US" sz="40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altLang="en-US" sz="4000" b="1" dirty="0" err="1">
                <a:solidFill>
                  <a:srgbClr val="C00000"/>
                </a:solidFill>
                <a:effectLst>
                  <a:outerShdw blurRad="38100" dist="38100" dir="2700000" algn="tl">
                    <a:srgbClr val="C0C0C0"/>
                  </a:outerShdw>
                </a:effectLst>
                <a:latin typeface="Times New Roman" pitchFamily="18" charset="0"/>
                <a:cs typeface="Times New Roman" pitchFamily="18" charset="0"/>
              </a:rPr>
              <a:t>đường</a:t>
            </a:r>
            <a:r>
              <a:rPr lang="en-US" altLang="en-US" sz="4000" b="1" dirty="0">
                <a:solidFill>
                  <a:srgbClr val="C00000"/>
                </a:solidFill>
                <a:effectLst>
                  <a:outerShdw blurRad="38100" dist="38100" dir="2700000" algn="tl">
                    <a:srgbClr val="C0C0C0"/>
                  </a:outerShdw>
                </a:effectLst>
                <a:latin typeface="Times New Roman" pitchFamily="18" charset="0"/>
                <a:cs typeface="Times New Roman" pitchFamily="18" charset="0"/>
              </a:rPr>
              <a:t> </a:t>
            </a:r>
            <a:r>
              <a:rPr lang="en-US" altLang="en-US" sz="4000" b="1" dirty="0" err="1">
                <a:solidFill>
                  <a:srgbClr val="C00000"/>
                </a:solidFill>
                <a:effectLst>
                  <a:outerShdw blurRad="38100" dist="38100" dir="2700000" algn="tl">
                    <a:srgbClr val="C0C0C0"/>
                  </a:outerShdw>
                </a:effectLst>
                <a:latin typeface="Times New Roman" pitchFamily="18" charset="0"/>
                <a:cs typeface="Times New Roman" pitchFamily="18" charset="0"/>
              </a:rPr>
              <a:t>đó</a:t>
            </a:r>
            <a:endParaRPr lang="en-US" altLang="en-US" sz="4000" b="1" dirty="0">
              <a:solidFill>
                <a:srgbClr val="C00000"/>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p:cTn id="7" dur="1000" fill="hold"/>
                                        <p:tgtEl>
                                          <p:spTgt spid="26629"/>
                                        </p:tgtEl>
                                        <p:attrNameLst>
                                          <p:attrName>ppt_w</p:attrName>
                                        </p:attrNameLst>
                                      </p:cBhvr>
                                      <p:tavLst>
                                        <p:tav tm="0">
                                          <p:val>
                                            <p:strVal val="#ppt_w+.3"/>
                                          </p:val>
                                        </p:tav>
                                        <p:tav tm="100000">
                                          <p:val>
                                            <p:strVal val="#ppt_w"/>
                                          </p:val>
                                        </p:tav>
                                      </p:tavLst>
                                    </p:anim>
                                    <p:anim calcmode="lin" valueType="num">
                                      <p:cBhvr>
                                        <p:cTn id="8" dur="1000" fill="hold"/>
                                        <p:tgtEl>
                                          <p:spTgt spid="26629"/>
                                        </p:tgtEl>
                                        <p:attrNameLst>
                                          <p:attrName>ppt_h</p:attrName>
                                        </p:attrNameLst>
                                      </p:cBhvr>
                                      <p:tavLst>
                                        <p:tav tm="0">
                                          <p:val>
                                            <p:strVal val="#ppt_h"/>
                                          </p:val>
                                        </p:tav>
                                        <p:tav tm="100000">
                                          <p:val>
                                            <p:strVal val="#ppt_h"/>
                                          </p:val>
                                        </p:tav>
                                      </p:tavLst>
                                    </p:anim>
                                    <p:animEffect transition="in" filter="fade">
                                      <p:cBhvr>
                                        <p:cTn id="9" dur="1000"/>
                                        <p:tgtEl>
                                          <p:spTgt spid="266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6631"/>
                                        </p:tgtEl>
                                        <p:attrNameLst>
                                          <p:attrName>style.visibility</p:attrName>
                                        </p:attrNameLst>
                                      </p:cBhvr>
                                      <p:to>
                                        <p:strVal val="visible"/>
                                      </p:to>
                                    </p:set>
                                    <p:anim calcmode="lin" valueType="num">
                                      <p:cBhvr>
                                        <p:cTn id="14" dur="1000" fill="hold"/>
                                        <p:tgtEl>
                                          <p:spTgt spid="26631"/>
                                        </p:tgtEl>
                                        <p:attrNameLst>
                                          <p:attrName>ppt_x</p:attrName>
                                        </p:attrNameLst>
                                      </p:cBhvr>
                                      <p:tavLst>
                                        <p:tav tm="0">
                                          <p:val>
                                            <p:strVal val="#ppt_x-.2"/>
                                          </p:val>
                                        </p:tav>
                                        <p:tav tm="100000">
                                          <p:val>
                                            <p:strVal val="#ppt_x"/>
                                          </p:val>
                                        </p:tav>
                                      </p:tavLst>
                                    </p:anim>
                                    <p:anim calcmode="lin" valueType="num">
                                      <p:cBhvr>
                                        <p:cTn id="15" dur="1000" fill="hold"/>
                                        <p:tgtEl>
                                          <p:spTgt spid="2663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66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nodeType="clickEffect">
                                  <p:stCondLst>
                                    <p:cond delay="0"/>
                                  </p:stCondLst>
                                  <p:childTnLst>
                                    <p:set>
                                      <p:cBhvr>
                                        <p:cTn id="20" dur="1" fill="hold">
                                          <p:stCondLst>
                                            <p:cond delay="0"/>
                                          </p:stCondLst>
                                        </p:cTn>
                                        <p:tgtEl>
                                          <p:spTgt spid="26632"/>
                                        </p:tgtEl>
                                        <p:attrNameLst>
                                          <p:attrName>style.visibility</p:attrName>
                                        </p:attrNameLst>
                                      </p:cBhvr>
                                      <p:to>
                                        <p:strVal val="visible"/>
                                      </p:to>
                                    </p:set>
                                    <p:anim calcmode="lin" valueType="num">
                                      <p:cBhvr>
                                        <p:cTn id="21" dur="1000" fill="hold"/>
                                        <p:tgtEl>
                                          <p:spTgt spid="26632"/>
                                        </p:tgtEl>
                                        <p:attrNameLst>
                                          <p:attrName>ppt_w</p:attrName>
                                        </p:attrNameLst>
                                      </p:cBhvr>
                                      <p:tavLst>
                                        <p:tav tm="0">
                                          <p:val>
                                            <p:fltVal val="0"/>
                                          </p:val>
                                        </p:tav>
                                        <p:tav tm="100000">
                                          <p:val>
                                            <p:strVal val="#ppt_w"/>
                                          </p:val>
                                        </p:tav>
                                      </p:tavLst>
                                    </p:anim>
                                    <p:anim calcmode="lin" valueType="num">
                                      <p:cBhvr>
                                        <p:cTn id="22" dur="1000" fill="hold"/>
                                        <p:tgtEl>
                                          <p:spTgt spid="26632"/>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633"/>
                                        </p:tgtEl>
                                        <p:attrNameLst>
                                          <p:attrName>style.visibility</p:attrName>
                                        </p:attrNameLst>
                                      </p:cBhvr>
                                      <p:to>
                                        <p:strVal val="visible"/>
                                      </p:to>
                                    </p:set>
                                    <p:animEffect transition="in" filter="blinds(horizontal)">
                                      <p:cBhvr>
                                        <p:cTn id="27" dur="1000"/>
                                        <p:tgtEl>
                                          <p:spTgt spid="266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635"/>
                                        </p:tgtEl>
                                        <p:attrNameLst>
                                          <p:attrName>style.visibility</p:attrName>
                                        </p:attrNameLst>
                                      </p:cBhvr>
                                      <p:to>
                                        <p:strVal val="visible"/>
                                      </p:to>
                                    </p:set>
                                    <p:animEffect transition="in" filter="blinds(horizontal)">
                                      <p:cBhvr>
                                        <p:cTn id="32" dur="1000"/>
                                        <p:tgtEl>
                                          <p:spTgt spid="266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636"/>
                                        </p:tgtEl>
                                        <p:attrNameLst>
                                          <p:attrName>style.visibility</p:attrName>
                                        </p:attrNameLst>
                                      </p:cBhvr>
                                      <p:to>
                                        <p:strVal val="visible"/>
                                      </p:to>
                                    </p:set>
                                    <p:animEffect transition="in" filter="blinds(horizontal)">
                                      <p:cBhvr>
                                        <p:cTn id="37" dur="1000"/>
                                        <p:tgtEl>
                                          <p:spTgt spid="2663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637"/>
                                        </p:tgtEl>
                                        <p:attrNameLst>
                                          <p:attrName>style.visibility</p:attrName>
                                        </p:attrNameLst>
                                      </p:cBhvr>
                                      <p:to>
                                        <p:strVal val="visible"/>
                                      </p:to>
                                    </p:set>
                                    <p:animEffect transition="in" filter="blinds(horizontal)">
                                      <p:cBhvr>
                                        <p:cTn id="42" dur="10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1" grpId="0" bldLvl="0" animBg="1"/>
      <p:bldP spid="26633" grpId="0"/>
      <p:bldP spid="26635" grpId="0"/>
      <p:bldP spid="26636" grpId="0"/>
      <p:bldP spid="266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1" name="Text Box 53"/>
          <p:cNvSpPr txBox="1">
            <a:spLocks noChangeArrowheads="1"/>
          </p:cNvSpPr>
          <p:nvPr/>
        </p:nvSpPr>
        <p:spPr bwMode="auto">
          <a:xfrm>
            <a:off x="0" y="1524000"/>
            <a:ext cx="8915400" cy="1077218"/>
          </a:xfrm>
          <a:prstGeom prst="rect">
            <a:avLst/>
          </a:prstGeom>
          <a:noFill/>
          <a:ln w="9525">
            <a:noFill/>
            <a:miter lim="800000"/>
            <a:headEnd/>
            <a:tailEnd/>
          </a:ln>
          <a:effectLst/>
        </p:spPr>
        <p:txBody>
          <a:bodyPr wrap="square">
            <a:spAutoFit/>
          </a:bodyPr>
          <a:lstStyle/>
          <a:p>
            <a:pPr algn="just" eaLnBrk="0" hangingPunct="0"/>
            <a:r>
              <a:rPr lang="en-US" sz="2200" dirty="0">
                <a:latin typeface="Times New Roman" pitchFamily="18" charset="0"/>
              </a:rPr>
              <a:t> </a:t>
            </a:r>
            <a:r>
              <a:rPr lang="en-US" sz="3200" dirty="0">
                <a:latin typeface="Times New Roman" pitchFamily="18" charset="0"/>
                <a:sym typeface="Wingdings" pitchFamily="2" charset="2"/>
              </a:rPr>
              <a:t></a:t>
            </a:r>
            <a:r>
              <a:rPr lang="en-US" sz="3200" dirty="0">
                <a:latin typeface="Times New Roman" pitchFamily="18" charset="0"/>
              </a:rPr>
              <a:t> </a:t>
            </a:r>
            <a:r>
              <a:rPr lang="en-US" sz="3200" dirty="0" err="1">
                <a:latin typeface="Times New Roman" pitchFamily="18" charset="0"/>
              </a:rPr>
              <a:t>Đơn</a:t>
            </a:r>
            <a:r>
              <a:rPr lang="en-US" sz="3200" dirty="0">
                <a:latin typeface="Times New Roman" pitchFamily="18" charset="0"/>
              </a:rPr>
              <a:t> </a:t>
            </a:r>
            <a:r>
              <a:rPr lang="en-US" sz="3200" dirty="0" err="1">
                <a:latin typeface="Times New Roman" pitchFamily="18" charset="0"/>
              </a:rPr>
              <a:t>vị</a:t>
            </a:r>
            <a:r>
              <a:rPr lang="en-US" sz="3200" dirty="0">
                <a:latin typeface="Times New Roman" pitchFamily="18" charset="0"/>
              </a:rPr>
              <a:t> </a:t>
            </a:r>
            <a:r>
              <a:rPr lang="en-US" sz="3200" dirty="0" err="1">
                <a:latin typeface="Times New Roman" pitchFamily="18" charset="0"/>
              </a:rPr>
              <a:t>hợp</a:t>
            </a:r>
            <a:r>
              <a:rPr lang="en-US" sz="3200" dirty="0">
                <a:latin typeface="Times New Roman" pitchFamily="18" charset="0"/>
              </a:rPr>
              <a:t> </a:t>
            </a:r>
            <a:r>
              <a:rPr lang="en-US" sz="3200" dirty="0" err="1">
                <a:latin typeface="Times New Roman" pitchFamily="18" charset="0"/>
              </a:rPr>
              <a:t>pháp</a:t>
            </a:r>
            <a:r>
              <a:rPr lang="en-US" sz="3200" dirty="0">
                <a:latin typeface="Times New Roman" pitchFamily="18" charset="0"/>
              </a:rPr>
              <a:t> </a:t>
            </a:r>
            <a:r>
              <a:rPr lang="en-US" sz="3200" dirty="0" err="1">
                <a:latin typeface="Times New Roman" pitchFamily="18" charset="0"/>
              </a:rPr>
              <a:t>của</a:t>
            </a:r>
            <a:r>
              <a:rPr lang="en-US" sz="3200" dirty="0">
                <a:latin typeface="Times New Roman" pitchFamily="18" charset="0"/>
              </a:rPr>
              <a:t> </a:t>
            </a:r>
            <a:r>
              <a:rPr lang="en-US" sz="3200" dirty="0" err="1">
                <a:latin typeface="Times New Roman" pitchFamily="18" charset="0"/>
              </a:rPr>
              <a:t>vận</a:t>
            </a:r>
            <a:r>
              <a:rPr lang="en-US" sz="3200" dirty="0">
                <a:latin typeface="Times New Roman" pitchFamily="18" charset="0"/>
              </a:rPr>
              <a:t> </a:t>
            </a:r>
            <a:r>
              <a:rPr lang="en-US" sz="3200" dirty="0" err="1">
                <a:latin typeface="Times New Roman" pitchFamily="18" charset="0"/>
              </a:rPr>
              <a:t>tốc</a:t>
            </a:r>
            <a:r>
              <a:rPr lang="en-US" sz="3200" dirty="0">
                <a:latin typeface="Times New Roman" pitchFamily="18" charset="0"/>
              </a:rPr>
              <a:t> </a:t>
            </a:r>
            <a:r>
              <a:rPr lang="en-US" sz="3200" dirty="0" err="1">
                <a:latin typeface="Times New Roman" pitchFamily="18" charset="0"/>
              </a:rPr>
              <a:t>là</a:t>
            </a:r>
            <a:r>
              <a:rPr lang="en-US" sz="3200" dirty="0">
                <a:latin typeface="Times New Roman" pitchFamily="18" charset="0"/>
              </a:rPr>
              <a:t> </a:t>
            </a:r>
            <a:r>
              <a:rPr lang="en-US" sz="3200" i="1" dirty="0">
                <a:solidFill>
                  <a:srgbClr val="FF0066"/>
                </a:solidFill>
                <a:latin typeface="Times New Roman" pitchFamily="18" charset="0"/>
              </a:rPr>
              <a:t>met </a:t>
            </a:r>
            <a:r>
              <a:rPr lang="en-US" sz="3200" i="1" dirty="0" err="1">
                <a:solidFill>
                  <a:srgbClr val="FF0066"/>
                </a:solidFill>
                <a:latin typeface="Times New Roman" pitchFamily="18" charset="0"/>
              </a:rPr>
              <a:t>trên</a:t>
            </a:r>
            <a:r>
              <a:rPr lang="en-US" sz="3200" i="1" dirty="0">
                <a:solidFill>
                  <a:srgbClr val="FF0066"/>
                </a:solidFill>
                <a:latin typeface="Times New Roman" pitchFamily="18" charset="0"/>
              </a:rPr>
              <a:t> </a:t>
            </a:r>
            <a:r>
              <a:rPr lang="en-US" sz="3200" i="1" dirty="0" err="1">
                <a:solidFill>
                  <a:srgbClr val="FF0066"/>
                </a:solidFill>
                <a:latin typeface="Times New Roman" pitchFamily="18" charset="0"/>
              </a:rPr>
              <a:t>giây</a:t>
            </a:r>
            <a:r>
              <a:rPr lang="en-US" sz="3200" dirty="0">
                <a:latin typeface="Times New Roman" pitchFamily="18" charset="0"/>
              </a:rPr>
              <a:t> (m/s) </a:t>
            </a:r>
            <a:r>
              <a:rPr lang="en-US" sz="3200" dirty="0" err="1">
                <a:latin typeface="Times New Roman" pitchFamily="18" charset="0"/>
              </a:rPr>
              <a:t>và</a:t>
            </a:r>
            <a:r>
              <a:rPr lang="en-US" sz="3200" dirty="0">
                <a:latin typeface="Times New Roman" pitchFamily="18" charset="0"/>
              </a:rPr>
              <a:t> </a:t>
            </a:r>
            <a:r>
              <a:rPr lang="en-US" sz="3200" i="1" dirty="0" err="1">
                <a:solidFill>
                  <a:srgbClr val="FF0066"/>
                </a:solidFill>
                <a:latin typeface="Times New Roman" pitchFamily="18" charset="0"/>
              </a:rPr>
              <a:t>kilômet</a:t>
            </a:r>
            <a:r>
              <a:rPr lang="en-US" sz="3200" i="1" dirty="0">
                <a:solidFill>
                  <a:srgbClr val="FF0066"/>
                </a:solidFill>
                <a:latin typeface="Times New Roman" pitchFamily="18" charset="0"/>
              </a:rPr>
              <a:t> </a:t>
            </a:r>
            <a:r>
              <a:rPr lang="en-US" sz="3200" i="1" dirty="0" err="1">
                <a:solidFill>
                  <a:srgbClr val="FF0066"/>
                </a:solidFill>
                <a:latin typeface="Times New Roman" pitchFamily="18" charset="0"/>
              </a:rPr>
              <a:t>trên</a:t>
            </a:r>
            <a:r>
              <a:rPr lang="en-US" sz="3200" i="1" dirty="0">
                <a:solidFill>
                  <a:srgbClr val="66FF33"/>
                </a:solidFill>
                <a:latin typeface="Times New Roman" pitchFamily="18" charset="0"/>
              </a:rPr>
              <a:t> </a:t>
            </a:r>
            <a:r>
              <a:rPr lang="en-US" sz="3200" i="1" dirty="0" err="1">
                <a:solidFill>
                  <a:srgbClr val="FF0066"/>
                </a:solidFill>
                <a:latin typeface="Times New Roman" pitchFamily="18" charset="0"/>
              </a:rPr>
              <a:t>giờ</a:t>
            </a:r>
            <a:r>
              <a:rPr lang="en-US" sz="3200" dirty="0">
                <a:latin typeface="Times New Roman" pitchFamily="18" charset="0"/>
              </a:rPr>
              <a:t> (km/h): </a:t>
            </a:r>
            <a:r>
              <a:rPr lang="en-US" sz="3200" dirty="0">
                <a:solidFill>
                  <a:schemeClr val="accent2"/>
                </a:solidFill>
                <a:latin typeface="Times New Roman" pitchFamily="18" charset="0"/>
              </a:rPr>
              <a:t>1km/h </a:t>
            </a:r>
            <a:r>
              <a:rPr lang="en-US" sz="3200" dirty="0">
                <a:solidFill>
                  <a:schemeClr val="accent2"/>
                </a:solidFill>
                <a:latin typeface="Times New Roman" pitchFamily="18" charset="0"/>
                <a:cs typeface="Times New Roman" pitchFamily="18" charset="0"/>
              </a:rPr>
              <a:t>≈ </a:t>
            </a:r>
            <a:r>
              <a:rPr lang="en-US" sz="3200" dirty="0">
                <a:solidFill>
                  <a:schemeClr val="accent2"/>
                </a:solidFill>
                <a:latin typeface="Times New Roman" pitchFamily="18" charset="0"/>
              </a:rPr>
              <a:t>0,28m/s.</a:t>
            </a:r>
          </a:p>
        </p:txBody>
      </p:sp>
      <p:sp>
        <p:nvSpPr>
          <p:cNvPr id="12342" name="Text Box 54"/>
          <p:cNvSpPr txBox="1">
            <a:spLocks noChangeArrowheads="1"/>
          </p:cNvSpPr>
          <p:nvPr/>
        </p:nvSpPr>
        <p:spPr bwMode="auto">
          <a:xfrm>
            <a:off x="152400" y="2743200"/>
            <a:ext cx="8702675" cy="1200329"/>
          </a:xfrm>
          <a:prstGeom prst="rect">
            <a:avLst/>
          </a:prstGeom>
          <a:noFill/>
          <a:ln w="9525">
            <a:noFill/>
            <a:miter lim="800000"/>
            <a:headEnd/>
            <a:tailEnd/>
          </a:ln>
          <a:effectLst/>
        </p:spPr>
        <p:txBody>
          <a:bodyPr>
            <a:spAutoFit/>
          </a:bodyPr>
          <a:lstStyle/>
          <a:p>
            <a:pPr eaLnBrk="0" hangingPunct="0"/>
            <a:r>
              <a:rPr lang="en-US" sz="3600" dirty="0">
                <a:latin typeface="Times New Roman" pitchFamily="18" charset="0"/>
              </a:rPr>
              <a:t>       </a:t>
            </a:r>
            <a:r>
              <a:rPr lang="en-US" sz="3600" dirty="0" err="1" smtClean="0">
                <a:latin typeface="Times New Roman" pitchFamily="18" charset="0"/>
              </a:rPr>
              <a:t>Độ</a:t>
            </a:r>
            <a:r>
              <a:rPr lang="en-US" sz="3600" dirty="0" smtClean="0">
                <a:latin typeface="Times New Roman" pitchFamily="18" charset="0"/>
              </a:rPr>
              <a:t> </a:t>
            </a:r>
            <a:r>
              <a:rPr lang="en-US" sz="3600" dirty="0" err="1" smtClean="0">
                <a:latin typeface="Times New Roman" pitchFamily="18" charset="0"/>
              </a:rPr>
              <a:t>lớn</a:t>
            </a:r>
            <a:r>
              <a:rPr lang="en-US" sz="3600" dirty="0" smtClean="0">
                <a:latin typeface="Times New Roman" pitchFamily="18" charset="0"/>
              </a:rPr>
              <a:t> </a:t>
            </a:r>
            <a:r>
              <a:rPr lang="en-US" sz="3600" dirty="0" err="1">
                <a:latin typeface="Times New Roman" pitchFamily="18" charset="0"/>
              </a:rPr>
              <a:t>của</a:t>
            </a:r>
            <a:r>
              <a:rPr lang="en-US" sz="3600" dirty="0">
                <a:latin typeface="Times New Roman" pitchFamily="18" charset="0"/>
              </a:rPr>
              <a:t> </a:t>
            </a:r>
            <a:r>
              <a:rPr lang="en-US" sz="3600" dirty="0" err="1">
                <a:latin typeface="Times New Roman" pitchFamily="18" charset="0"/>
              </a:rPr>
              <a:t>vận</a:t>
            </a:r>
            <a:r>
              <a:rPr lang="en-US" sz="3600" dirty="0">
                <a:latin typeface="Times New Roman" pitchFamily="18" charset="0"/>
              </a:rPr>
              <a:t> </a:t>
            </a:r>
            <a:r>
              <a:rPr lang="en-US" sz="3600" dirty="0" err="1">
                <a:latin typeface="Times New Roman" pitchFamily="18" charset="0"/>
              </a:rPr>
              <a:t>tốc</a:t>
            </a:r>
            <a:r>
              <a:rPr lang="en-US" sz="3600" dirty="0">
                <a:latin typeface="Times New Roman" pitchFamily="18" charset="0"/>
              </a:rPr>
              <a:t> </a:t>
            </a:r>
            <a:r>
              <a:rPr lang="en-US" sz="3600" dirty="0" err="1">
                <a:latin typeface="Times New Roman" pitchFamily="18" charset="0"/>
              </a:rPr>
              <a:t>được</a:t>
            </a:r>
            <a:r>
              <a:rPr lang="en-US" sz="3600" dirty="0">
                <a:latin typeface="Times New Roman" pitchFamily="18" charset="0"/>
              </a:rPr>
              <a:t> </a:t>
            </a:r>
            <a:r>
              <a:rPr lang="en-US" sz="3600" dirty="0" err="1">
                <a:latin typeface="Times New Roman" pitchFamily="18" charset="0"/>
              </a:rPr>
              <a:t>đo</a:t>
            </a:r>
            <a:r>
              <a:rPr lang="en-US" sz="3600" dirty="0">
                <a:latin typeface="Times New Roman" pitchFamily="18" charset="0"/>
              </a:rPr>
              <a:t> </a:t>
            </a:r>
            <a:r>
              <a:rPr lang="en-US" sz="3600" dirty="0" err="1">
                <a:latin typeface="Times New Roman" pitchFamily="18" charset="0"/>
              </a:rPr>
              <a:t>bằng</a:t>
            </a:r>
            <a:r>
              <a:rPr lang="en-US" sz="3600" dirty="0">
                <a:latin typeface="Times New Roman" pitchFamily="18" charset="0"/>
              </a:rPr>
              <a:t> </a:t>
            </a:r>
            <a:r>
              <a:rPr lang="en-US" sz="3600" dirty="0" err="1">
                <a:latin typeface="Times New Roman" pitchFamily="18" charset="0"/>
              </a:rPr>
              <a:t>dụng</a:t>
            </a:r>
            <a:r>
              <a:rPr lang="en-US" sz="3600" dirty="0">
                <a:latin typeface="Times New Roman" pitchFamily="18" charset="0"/>
              </a:rPr>
              <a:t> </a:t>
            </a:r>
            <a:r>
              <a:rPr lang="en-US" sz="3600" dirty="0" err="1">
                <a:latin typeface="Times New Roman" pitchFamily="18" charset="0"/>
              </a:rPr>
              <a:t>cụ</a:t>
            </a:r>
            <a:r>
              <a:rPr lang="en-US" sz="3600" dirty="0">
                <a:latin typeface="Times New Roman" pitchFamily="18" charset="0"/>
              </a:rPr>
              <a:t> </a:t>
            </a:r>
            <a:r>
              <a:rPr lang="en-US" sz="3600" dirty="0" err="1">
                <a:latin typeface="Times New Roman" pitchFamily="18" charset="0"/>
              </a:rPr>
              <a:t>gọi</a:t>
            </a:r>
            <a:r>
              <a:rPr lang="en-US" sz="3600" dirty="0">
                <a:latin typeface="Times New Roman" pitchFamily="18" charset="0"/>
              </a:rPr>
              <a:t> </a:t>
            </a:r>
            <a:r>
              <a:rPr lang="en-US" sz="3600" dirty="0" err="1">
                <a:latin typeface="Times New Roman" pitchFamily="18" charset="0"/>
              </a:rPr>
              <a:t>là</a:t>
            </a:r>
            <a:r>
              <a:rPr lang="en-US" sz="3600" dirty="0">
                <a:latin typeface="Times New Roman" pitchFamily="18" charset="0"/>
              </a:rPr>
              <a:t> </a:t>
            </a:r>
            <a:r>
              <a:rPr lang="en-US" sz="3600" i="1" dirty="0" err="1">
                <a:solidFill>
                  <a:srgbClr val="FF0066"/>
                </a:solidFill>
                <a:latin typeface="Times New Roman" pitchFamily="18" charset="0"/>
              </a:rPr>
              <a:t>tốc</a:t>
            </a:r>
            <a:r>
              <a:rPr lang="en-US" sz="3600" i="1" dirty="0">
                <a:solidFill>
                  <a:srgbClr val="FF0066"/>
                </a:solidFill>
                <a:latin typeface="Times New Roman" pitchFamily="18" charset="0"/>
              </a:rPr>
              <a:t> </a:t>
            </a:r>
            <a:r>
              <a:rPr lang="en-US" sz="3600" i="1" dirty="0" err="1">
                <a:solidFill>
                  <a:srgbClr val="FF0066"/>
                </a:solidFill>
                <a:latin typeface="Times New Roman" pitchFamily="18" charset="0"/>
              </a:rPr>
              <a:t>kế</a:t>
            </a:r>
            <a:r>
              <a:rPr lang="en-US" sz="3600" dirty="0">
                <a:latin typeface="Times New Roman" pitchFamily="18" charset="0"/>
              </a:rPr>
              <a:t> (</a:t>
            </a:r>
            <a:r>
              <a:rPr lang="en-US" sz="3600" dirty="0" err="1">
                <a:latin typeface="Times New Roman" pitchFamily="18" charset="0"/>
              </a:rPr>
              <a:t>đồng</a:t>
            </a:r>
            <a:r>
              <a:rPr lang="en-US" sz="3600" dirty="0">
                <a:latin typeface="Times New Roman" pitchFamily="18" charset="0"/>
              </a:rPr>
              <a:t> </a:t>
            </a:r>
            <a:r>
              <a:rPr lang="en-US" sz="3600" dirty="0" err="1">
                <a:latin typeface="Times New Roman" pitchFamily="18" charset="0"/>
              </a:rPr>
              <a:t>hồ</a:t>
            </a:r>
            <a:r>
              <a:rPr lang="en-US" sz="3600" dirty="0">
                <a:latin typeface="Times New Roman" pitchFamily="18" charset="0"/>
              </a:rPr>
              <a:t> </a:t>
            </a:r>
            <a:r>
              <a:rPr lang="en-US" sz="3600" dirty="0" err="1">
                <a:latin typeface="Times New Roman" pitchFamily="18" charset="0"/>
              </a:rPr>
              <a:t>đo</a:t>
            </a:r>
            <a:r>
              <a:rPr lang="en-US" sz="3600" dirty="0">
                <a:latin typeface="Times New Roman" pitchFamily="18" charset="0"/>
              </a:rPr>
              <a:t> </a:t>
            </a:r>
            <a:r>
              <a:rPr lang="en-US" sz="3600" dirty="0" err="1">
                <a:latin typeface="Times New Roman" pitchFamily="18" charset="0"/>
              </a:rPr>
              <a:t>vận</a:t>
            </a:r>
            <a:r>
              <a:rPr lang="en-US" sz="3600" dirty="0">
                <a:latin typeface="Times New Roman" pitchFamily="18" charset="0"/>
              </a:rPr>
              <a:t> </a:t>
            </a:r>
            <a:r>
              <a:rPr lang="en-US" sz="3600" dirty="0" err="1">
                <a:latin typeface="Times New Roman" pitchFamily="18" charset="0"/>
              </a:rPr>
              <a:t>tốc</a:t>
            </a:r>
            <a:r>
              <a:rPr lang="en-US" sz="3600" dirty="0">
                <a:latin typeface="Times New Roman" pitchFamily="18" charset="0"/>
              </a:rPr>
              <a:t>).</a:t>
            </a:r>
          </a:p>
        </p:txBody>
      </p:sp>
      <p:sp>
        <p:nvSpPr>
          <p:cNvPr id="12344" name="Text Box 56"/>
          <p:cNvSpPr txBox="1">
            <a:spLocks noChangeArrowheads="1"/>
          </p:cNvSpPr>
          <p:nvPr/>
        </p:nvSpPr>
        <p:spPr bwMode="auto">
          <a:xfrm>
            <a:off x="0" y="4191000"/>
            <a:ext cx="8683787" cy="646331"/>
          </a:xfrm>
          <a:prstGeom prst="rect">
            <a:avLst/>
          </a:prstGeom>
          <a:noFill/>
          <a:ln w="9525">
            <a:noFill/>
            <a:miter lim="800000"/>
            <a:headEnd/>
            <a:tailEnd/>
          </a:ln>
          <a:effectLst/>
        </p:spPr>
        <p:txBody>
          <a:bodyPr wrap="none">
            <a:spAutoFit/>
          </a:bodyPr>
          <a:lstStyle/>
          <a:p>
            <a:pPr eaLnBrk="0" hangingPunct="0"/>
            <a:r>
              <a:rPr lang="en-US" sz="3600" b="1" dirty="0">
                <a:solidFill>
                  <a:schemeClr val="accent2"/>
                </a:solidFill>
                <a:latin typeface="Times New Roman" pitchFamily="18" charset="0"/>
              </a:rPr>
              <a:t>1km/h =1000m/3600s = 10/36m/s ~ 0,28 m/s</a:t>
            </a:r>
          </a:p>
        </p:txBody>
      </p:sp>
      <p:grpSp>
        <p:nvGrpSpPr>
          <p:cNvPr id="2" name="Group 63"/>
          <p:cNvGrpSpPr>
            <a:grpSpLocks/>
          </p:cNvGrpSpPr>
          <p:nvPr/>
        </p:nvGrpSpPr>
        <p:grpSpPr bwMode="auto">
          <a:xfrm>
            <a:off x="90211" y="4800600"/>
            <a:ext cx="9053789" cy="1179513"/>
            <a:chOff x="3122" y="3775"/>
            <a:chExt cx="3420" cy="743"/>
          </a:xfrm>
        </p:grpSpPr>
        <p:sp>
          <p:nvSpPr>
            <p:cNvPr id="12345" name="Text Box 57"/>
            <p:cNvSpPr txBox="1">
              <a:spLocks noChangeArrowheads="1"/>
            </p:cNvSpPr>
            <p:nvPr/>
          </p:nvSpPr>
          <p:spPr bwMode="auto">
            <a:xfrm>
              <a:off x="3122" y="3967"/>
              <a:ext cx="936" cy="407"/>
            </a:xfrm>
            <a:prstGeom prst="rect">
              <a:avLst/>
            </a:prstGeom>
            <a:noFill/>
            <a:ln w="9525">
              <a:noFill/>
              <a:miter lim="800000"/>
              <a:headEnd/>
              <a:tailEnd/>
            </a:ln>
            <a:effectLst/>
          </p:spPr>
          <p:txBody>
            <a:bodyPr wrap="none">
              <a:spAutoFit/>
            </a:bodyPr>
            <a:lstStyle/>
            <a:p>
              <a:pPr eaLnBrk="0" hangingPunct="0"/>
              <a:r>
                <a:rPr lang="en-US" sz="3600" b="1" dirty="0">
                  <a:solidFill>
                    <a:srgbClr val="FF0066"/>
                  </a:solidFill>
                  <a:latin typeface="Times New Roman" pitchFamily="18" charset="0"/>
                </a:rPr>
                <a:t>1m/s =</a:t>
              </a:r>
            </a:p>
          </p:txBody>
        </p:sp>
        <p:sp>
          <p:nvSpPr>
            <p:cNvPr id="12346" name="Text Box 58"/>
            <p:cNvSpPr txBox="1">
              <a:spLocks noChangeArrowheads="1"/>
            </p:cNvSpPr>
            <p:nvPr/>
          </p:nvSpPr>
          <p:spPr bwMode="auto">
            <a:xfrm>
              <a:off x="3847" y="3775"/>
              <a:ext cx="1328" cy="407"/>
            </a:xfrm>
            <a:prstGeom prst="rect">
              <a:avLst/>
            </a:prstGeom>
            <a:noFill/>
            <a:ln w="9525">
              <a:noFill/>
              <a:miter lim="800000"/>
              <a:headEnd/>
              <a:tailEnd/>
            </a:ln>
            <a:effectLst/>
          </p:spPr>
          <p:txBody>
            <a:bodyPr wrap="none">
              <a:spAutoFit/>
            </a:bodyPr>
            <a:lstStyle/>
            <a:p>
              <a:pPr eaLnBrk="0" hangingPunct="0"/>
              <a:r>
                <a:rPr lang="en-US" sz="3600" b="1" dirty="0">
                  <a:solidFill>
                    <a:srgbClr val="FF0066"/>
                  </a:solidFill>
                  <a:latin typeface="Times New Roman" pitchFamily="18" charset="0"/>
                </a:rPr>
                <a:t>1/1000km</a:t>
              </a:r>
            </a:p>
          </p:txBody>
        </p:sp>
        <p:sp>
          <p:nvSpPr>
            <p:cNvPr id="12348" name="Text Box 60"/>
            <p:cNvSpPr txBox="1">
              <a:spLocks noChangeArrowheads="1"/>
            </p:cNvSpPr>
            <p:nvPr/>
          </p:nvSpPr>
          <p:spPr bwMode="auto">
            <a:xfrm>
              <a:off x="3852" y="4111"/>
              <a:ext cx="686" cy="407"/>
            </a:xfrm>
            <a:prstGeom prst="rect">
              <a:avLst/>
            </a:prstGeom>
            <a:noFill/>
            <a:ln w="9525">
              <a:noFill/>
              <a:miter lim="800000"/>
              <a:headEnd/>
              <a:tailEnd/>
            </a:ln>
            <a:effectLst/>
          </p:spPr>
          <p:txBody>
            <a:bodyPr wrap="none">
              <a:spAutoFit/>
            </a:bodyPr>
            <a:lstStyle/>
            <a:p>
              <a:pPr eaLnBrk="0" hangingPunct="0"/>
              <a:r>
                <a:rPr lang="en-US" sz="3600" b="1" dirty="0">
                  <a:solidFill>
                    <a:srgbClr val="FF0066"/>
                  </a:solidFill>
                  <a:latin typeface="Times New Roman" pitchFamily="18" charset="0"/>
                </a:rPr>
                <a:t>1/3600h</a:t>
              </a:r>
              <a:endParaRPr lang="en-US" sz="3600" dirty="0">
                <a:solidFill>
                  <a:srgbClr val="FF0066"/>
                </a:solidFill>
                <a:latin typeface="Times New Roman" pitchFamily="18" charset="0"/>
              </a:endParaRPr>
            </a:p>
          </p:txBody>
        </p:sp>
        <p:sp>
          <p:nvSpPr>
            <p:cNvPr id="12349" name="Line 61"/>
            <p:cNvSpPr>
              <a:spLocks noChangeShapeType="1"/>
            </p:cNvSpPr>
            <p:nvPr/>
          </p:nvSpPr>
          <p:spPr bwMode="auto">
            <a:xfrm>
              <a:off x="3759" y="4159"/>
              <a:ext cx="816" cy="0"/>
            </a:xfrm>
            <a:prstGeom prst="line">
              <a:avLst/>
            </a:prstGeom>
            <a:noFill/>
            <a:ln w="9525">
              <a:solidFill>
                <a:srgbClr val="66FF33"/>
              </a:solidFill>
              <a:round/>
              <a:headEnd/>
              <a:tailEnd/>
            </a:ln>
            <a:effectLst/>
          </p:spPr>
          <p:txBody>
            <a:bodyPr/>
            <a:lstStyle/>
            <a:p>
              <a:endParaRPr lang="en-US"/>
            </a:p>
          </p:txBody>
        </p:sp>
        <p:sp>
          <p:nvSpPr>
            <p:cNvPr id="12350" name="Text Box 62"/>
            <p:cNvSpPr txBox="1">
              <a:spLocks noChangeArrowheads="1"/>
            </p:cNvSpPr>
            <p:nvPr/>
          </p:nvSpPr>
          <p:spPr bwMode="auto">
            <a:xfrm>
              <a:off x="4619" y="3954"/>
              <a:ext cx="1923" cy="407"/>
            </a:xfrm>
            <a:prstGeom prst="rect">
              <a:avLst/>
            </a:prstGeom>
            <a:noFill/>
            <a:ln w="9525">
              <a:noFill/>
              <a:miter lim="800000"/>
              <a:headEnd/>
              <a:tailEnd/>
            </a:ln>
            <a:effectLst/>
          </p:spPr>
          <p:txBody>
            <a:bodyPr wrap="square">
              <a:spAutoFit/>
            </a:bodyPr>
            <a:lstStyle/>
            <a:p>
              <a:pPr eaLnBrk="0" hangingPunct="0"/>
              <a:r>
                <a:rPr lang="vi-VN" sz="3600" b="1" dirty="0" smtClean="0">
                  <a:solidFill>
                    <a:srgbClr val="FF0066"/>
                  </a:solidFill>
                  <a:latin typeface="Times New Roman" pitchFamily="18" charset="0"/>
                </a:rPr>
                <a:t>=</a:t>
              </a:r>
              <a:r>
                <a:rPr lang="vi-VN" sz="2000" b="1" dirty="0" smtClean="0">
                  <a:solidFill>
                    <a:srgbClr val="FF0066"/>
                  </a:solidFill>
                  <a:latin typeface="Times New Roman" pitchFamily="18" charset="0"/>
                </a:rPr>
                <a:t>  </a:t>
              </a:r>
              <a:r>
                <a:rPr lang="en-US" sz="3600" b="1" dirty="0" smtClean="0">
                  <a:solidFill>
                    <a:srgbClr val="FF0066"/>
                  </a:solidFill>
                  <a:latin typeface="Times New Roman" pitchFamily="18" charset="0"/>
                </a:rPr>
                <a:t>36/10km/h </a:t>
              </a:r>
              <a:r>
                <a:rPr lang="en-US" sz="3600" b="1" dirty="0">
                  <a:solidFill>
                    <a:srgbClr val="FF0066"/>
                  </a:solidFill>
                  <a:latin typeface="Times New Roman" pitchFamily="18" charset="0"/>
                </a:rPr>
                <a:t>= 3,6 km/h</a:t>
              </a:r>
            </a:p>
          </p:txBody>
        </p:sp>
      </p:grpSp>
      <p:sp>
        <p:nvSpPr>
          <p:cNvPr id="29" name="Rectangle 28"/>
          <p:cNvSpPr/>
          <p:nvPr/>
        </p:nvSpPr>
        <p:spPr>
          <a:xfrm>
            <a:off x="0" y="0"/>
            <a:ext cx="4391587" cy="646331"/>
          </a:xfrm>
          <a:prstGeom prst="rect">
            <a:avLst/>
          </a:prstGeom>
        </p:spPr>
        <p:txBody>
          <a:bodyPr wrap="none">
            <a:spAutoFit/>
          </a:bodyPr>
          <a:lstStyle/>
          <a:p>
            <a:pPr>
              <a:spcBef>
                <a:spcPct val="50000"/>
              </a:spcBef>
            </a:pPr>
            <a:r>
              <a:rPr lang="vi-VN" altLang="en-US" sz="3600" dirty="0">
                <a:solidFill>
                  <a:srgbClr val="FC0000"/>
                </a:solidFill>
                <a:effectLst>
                  <a:outerShdw blurRad="38100" dist="38100" dir="2700000" algn="tl">
                    <a:srgbClr val="C0C0C0"/>
                  </a:outerShdw>
                </a:effectLst>
                <a:latin typeface="Times New Roman" pitchFamily="18" charset="0"/>
                <a:cs typeface="Times New Roman" pitchFamily="18" charset="0"/>
              </a:rPr>
              <a:t>*</a:t>
            </a:r>
            <a:r>
              <a:rPr lang="en-US" altLang="en-US" sz="3600" dirty="0" smtClean="0">
                <a:solidFill>
                  <a:srgbClr val="FC0000"/>
                </a:solidFill>
                <a:effectLst>
                  <a:outerShdw blurRad="38100" dist="38100" dir="2700000" algn="tl">
                    <a:srgbClr val="C0C0C0"/>
                  </a:outerShdw>
                </a:effectLst>
                <a:latin typeface="Times New Roman" pitchFamily="18" charset="0"/>
                <a:cs typeface="Times New Roman" pitchFamily="18" charset="0"/>
              </a:rPr>
              <a:t> ĐƠN VỊ VẬN TỐC:</a:t>
            </a:r>
            <a:endParaRPr lang="en-US" altLang="en-US" sz="3600" dirty="0">
              <a:solidFill>
                <a:srgbClr val="FC0000"/>
              </a:solidFill>
              <a:effectLst>
                <a:outerShdw blurRad="38100" dist="38100" dir="2700000" algn="tl">
                  <a:srgbClr val="C0C0C0"/>
                </a:outerShdw>
              </a:effectLst>
              <a:latin typeface="Times New Roman" pitchFamily="18" charset="0"/>
              <a:cs typeface="Times New Roman" pitchFamily="18" charset="0"/>
            </a:endParaRPr>
          </a:p>
        </p:txBody>
      </p:sp>
      <p:sp>
        <p:nvSpPr>
          <p:cNvPr id="30" name="Rectangle 29"/>
          <p:cNvSpPr/>
          <p:nvPr/>
        </p:nvSpPr>
        <p:spPr>
          <a:xfrm>
            <a:off x="0" y="533400"/>
            <a:ext cx="8839200" cy="1200329"/>
          </a:xfrm>
          <a:prstGeom prst="rect">
            <a:avLst/>
          </a:prstGeom>
        </p:spPr>
        <p:txBody>
          <a:bodyPr wrap="square">
            <a:spAutoFit/>
          </a:bodyPr>
          <a:lstStyle/>
          <a:p>
            <a:pPr>
              <a:spcBef>
                <a:spcPct val="50000"/>
              </a:spcBef>
            </a:pPr>
            <a:r>
              <a:rPr lang="en-US" altLang="en-US" sz="3600" dirty="0" err="1" smtClean="0">
                <a:solidFill>
                  <a:srgbClr val="FC0000"/>
                </a:solidFill>
                <a:latin typeface="Times New Roman" pitchFamily="18" charset="0"/>
                <a:cs typeface="Times New Roman" pitchFamily="18" charset="0"/>
              </a:rPr>
              <a:t>Đơn</a:t>
            </a:r>
            <a:r>
              <a:rPr lang="en-US" altLang="en-US" sz="3600" dirty="0" smtClean="0">
                <a:solidFill>
                  <a:srgbClr val="FC0000"/>
                </a:solidFill>
                <a:latin typeface="Times New Roman" pitchFamily="18" charset="0"/>
                <a:cs typeface="Times New Roman" pitchFamily="18" charset="0"/>
              </a:rPr>
              <a:t> </a:t>
            </a:r>
            <a:r>
              <a:rPr lang="en-US" altLang="en-US" sz="3600" dirty="0" err="1" smtClean="0">
                <a:solidFill>
                  <a:srgbClr val="FC0000"/>
                </a:solidFill>
                <a:latin typeface="Times New Roman" pitchFamily="18" charset="0"/>
                <a:cs typeface="Times New Roman" pitchFamily="18" charset="0"/>
              </a:rPr>
              <a:t>vị</a:t>
            </a:r>
            <a:r>
              <a:rPr lang="en-US" altLang="en-US" sz="3600" dirty="0" smtClean="0">
                <a:solidFill>
                  <a:srgbClr val="FC0000"/>
                </a:solidFill>
                <a:latin typeface="Times New Roman" pitchFamily="18" charset="0"/>
                <a:cs typeface="Times New Roman" pitchFamily="18" charset="0"/>
              </a:rPr>
              <a:t> </a:t>
            </a:r>
            <a:r>
              <a:rPr lang="en-US" altLang="en-US" sz="3600" dirty="0" err="1" smtClean="0">
                <a:solidFill>
                  <a:srgbClr val="FC0000"/>
                </a:solidFill>
                <a:latin typeface="Times New Roman" pitchFamily="18" charset="0"/>
                <a:cs typeface="Times New Roman" pitchFamily="18" charset="0"/>
              </a:rPr>
              <a:t>vận</a:t>
            </a:r>
            <a:r>
              <a:rPr lang="en-US" altLang="en-US" sz="3600" dirty="0" smtClean="0">
                <a:solidFill>
                  <a:srgbClr val="FC0000"/>
                </a:solidFill>
                <a:latin typeface="Times New Roman" pitchFamily="18" charset="0"/>
                <a:cs typeface="Times New Roman" pitchFamily="18" charset="0"/>
              </a:rPr>
              <a:t> </a:t>
            </a:r>
            <a:r>
              <a:rPr lang="en-US" altLang="en-US" sz="3600" dirty="0" err="1" smtClean="0">
                <a:solidFill>
                  <a:srgbClr val="FC0000"/>
                </a:solidFill>
                <a:latin typeface="Times New Roman" pitchFamily="18" charset="0"/>
                <a:cs typeface="Times New Roman" pitchFamily="18" charset="0"/>
              </a:rPr>
              <a:t>tốc</a:t>
            </a:r>
            <a:r>
              <a:rPr lang="en-US" altLang="en-US" sz="3600" dirty="0" smtClean="0">
                <a:solidFill>
                  <a:srgbClr val="FC0000"/>
                </a:solidFill>
                <a:latin typeface="Times New Roman" pitchFamily="18" charset="0"/>
                <a:cs typeface="Times New Roman" pitchFamily="18" charset="0"/>
              </a:rPr>
              <a:t> </a:t>
            </a:r>
            <a:r>
              <a:rPr lang="en-US" altLang="en-US" sz="3600" dirty="0" err="1" smtClean="0">
                <a:solidFill>
                  <a:srgbClr val="FC0000"/>
                </a:solidFill>
                <a:latin typeface="Times New Roman" pitchFamily="18" charset="0"/>
                <a:cs typeface="Times New Roman" pitchFamily="18" charset="0"/>
              </a:rPr>
              <a:t>phụ</a:t>
            </a:r>
            <a:r>
              <a:rPr lang="en-US" altLang="en-US" sz="3600" dirty="0" smtClean="0">
                <a:solidFill>
                  <a:srgbClr val="FC0000"/>
                </a:solidFill>
                <a:latin typeface="Times New Roman" pitchFamily="18" charset="0"/>
                <a:cs typeface="Times New Roman" pitchFamily="18" charset="0"/>
              </a:rPr>
              <a:t> </a:t>
            </a:r>
            <a:r>
              <a:rPr lang="en-US" altLang="en-US" sz="3600" dirty="0" err="1" smtClean="0">
                <a:solidFill>
                  <a:srgbClr val="FC0000"/>
                </a:solidFill>
                <a:latin typeface="Times New Roman" pitchFamily="18" charset="0"/>
                <a:cs typeface="Times New Roman" pitchFamily="18" charset="0"/>
              </a:rPr>
              <a:t>thuộc</a:t>
            </a:r>
            <a:r>
              <a:rPr lang="en-US" altLang="en-US" sz="3600" dirty="0" smtClean="0">
                <a:solidFill>
                  <a:srgbClr val="FC0000"/>
                </a:solidFill>
                <a:latin typeface="Times New Roman" pitchFamily="18" charset="0"/>
                <a:cs typeface="Times New Roman" pitchFamily="18" charset="0"/>
              </a:rPr>
              <a:t> </a:t>
            </a:r>
            <a:r>
              <a:rPr lang="en-US" altLang="en-US" sz="3600" dirty="0" err="1" smtClean="0">
                <a:solidFill>
                  <a:srgbClr val="FC0000"/>
                </a:solidFill>
                <a:latin typeface="Times New Roman" pitchFamily="18" charset="0"/>
                <a:cs typeface="Times New Roman" pitchFamily="18" charset="0"/>
              </a:rPr>
              <a:t>vào</a:t>
            </a:r>
            <a:r>
              <a:rPr lang="en-US" altLang="en-US" sz="3600" dirty="0" smtClean="0">
                <a:solidFill>
                  <a:srgbClr val="FC0000"/>
                </a:solidFill>
                <a:latin typeface="Times New Roman" pitchFamily="18" charset="0"/>
                <a:cs typeface="Times New Roman" pitchFamily="18" charset="0"/>
              </a:rPr>
              <a:t> </a:t>
            </a:r>
            <a:r>
              <a:rPr lang="en-US" altLang="en-US" sz="3600" dirty="0" err="1" smtClean="0">
                <a:solidFill>
                  <a:srgbClr val="FC0000"/>
                </a:solidFill>
                <a:latin typeface="Times New Roman" pitchFamily="18" charset="0"/>
                <a:cs typeface="Times New Roman" pitchFamily="18" charset="0"/>
              </a:rPr>
              <a:t>đơn</a:t>
            </a:r>
            <a:r>
              <a:rPr lang="en-US" altLang="en-US" sz="3600" dirty="0" smtClean="0">
                <a:solidFill>
                  <a:srgbClr val="FC0000"/>
                </a:solidFill>
                <a:latin typeface="Times New Roman" pitchFamily="18" charset="0"/>
                <a:cs typeface="Times New Roman" pitchFamily="18" charset="0"/>
              </a:rPr>
              <a:t> </a:t>
            </a:r>
            <a:r>
              <a:rPr lang="en-US" altLang="en-US" sz="3600" dirty="0" err="1" smtClean="0">
                <a:solidFill>
                  <a:srgbClr val="FC0000"/>
                </a:solidFill>
                <a:latin typeface="Times New Roman" pitchFamily="18" charset="0"/>
                <a:cs typeface="Times New Roman" pitchFamily="18" charset="0"/>
              </a:rPr>
              <a:t>vị</a:t>
            </a:r>
            <a:r>
              <a:rPr lang="en-US" altLang="en-US" sz="3600" dirty="0" smtClean="0">
                <a:solidFill>
                  <a:srgbClr val="FC0000"/>
                </a:solidFill>
                <a:latin typeface="Times New Roman" pitchFamily="18" charset="0"/>
                <a:cs typeface="Times New Roman" pitchFamily="18" charset="0"/>
              </a:rPr>
              <a:t> </a:t>
            </a:r>
            <a:r>
              <a:rPr lang="en-US" altLang="en-US" sz="3600" dirty="0" err="1" smtClean="0">
                <a:solidFill>
                  <a:srgbClr val="FC0000"/>
                </a:solidFill>
                <a:latin typeface="Times New Roman" pitchFamily="18" charset="0"/>
                <a:cs typeface="Times New Roman" pitchFamily="18" charset="0"/>
              </a:rPr>
              <a:t>chiều</a:t>
            </a:r>
            <a:r>
              <a:rPr lang="en-US" altLang="en-US" sz="3600" dirty="0" smtClean="0">
                <a:solidFill>
                  <a:srgbClr val="FC0000"/>
                </a:solidFill>
                <a:latin typeface="Times New Roman" pitchFamily="18" charset="0"/>
                <a:cs typeface="Times New Roman" pitchFamily="18" charset="0"/>
              </a:rPr>
              <a:t> </a:t>
            </a:r>
            <a:r>
              <a:rPr lang="en-US" altLang="en-US" sz="3600" dirty="0" err="1" smtClean="0">
                <a:solidFill>
                  <a:srgbClr val="FC0000"/>
                </a:solidFill>
                <a:latin typeface="Times New Roman" pitchFamily="18" charset="0"/>
                <a:cs typeface="Times New Roman" pitchFamily="18" charset="0"/>
              </a:rPr>
              <a:t>dài</a:t>
            </a:r>
            <a:r>
              <a:rPr lang="en-US" altLang="en-US" sz="3600" dirty="0" smtClean="0">
                <a:solidFill>
                  <a:srgbClr val="FC0000"/>
                </a:solidFill>
                <a:latin typeface="Times New Roman" pitchFamily="18" charset="0"/>
                <a:cs typeface="Times New Roman" pitchFamily="18" charset="0"/>
              </a:rPr>
              <a:t> </a:t>
            </a:r>
            <a:r>
              <a:rPr lang="en-US" altLang="en-US" sz="3600" dirty="0" err="1" smtClean="0">
                <a:solidFill>
                  <a:srgbClr val="FC0000"/>
                </a:solidFill>
                <a:latin typeface="Times New Roman" pitchFamily="18" charset="0"/>
                <a:cs typeface="Times New Roman" pitchFamily="18" charset="0"/>
              </a:rPr>
              <a:t>và</a:t>
            </a:r>
            <a:r>
              <a:rPr lang="en-US" altLang="en-US" sz="3600" dirty="0" smtClean="0">
                <a:solidFill>
                  <a:srgbClr val="FC0000"/>
                </a:solidFill>
                <a:latin typeface="Times New Roman" pitchFamily="18" charset="0"/>
                <a:cs typeface="Times New Roman" pitchFamily="18" charset="0"/>
              </a:rPr>
              <a:t> </a:t>
            </a:r>
            <a:r>
              <a:rPr lang="en-US" altLang="en-US" sz="3600" dirty="0" err="1" smtClean="0">
                <a:solidFill>
                  <a:srgbClr val="FC0000"/>
                </a:solidFill>
                <a:latin typeface="Times New Roman" pitchFamily="18" charset="0"/>
                <a:cs typeface="Times New Roman" pitchFamily="18" charset="0"/>
              </a:rPr>
              <a:t>đơn</a:t>
            </a:r>
            <a:r>
              <a:rPr lang="en-US" altLang="en-US" sz="3600" dirty="0" smtClean="0">
                <a:solidFill>
                  <a:srgbClr val="FC0000"/>
                </a:solidFill>
                <a:latin typeface="Times New Roman" pitchFamily="18" charset="0"/>
                <a:cs typeface="Times New Roman" pitchFamily="18" charset="0"/>
              </a:rPr>
              <a:t> </a:t>
            </a:r>
            <a:r>
              <a:rPr lang="en-US" altLang="en-US" sz="3600" dirty="0" err="1" smtClean="0">
                <a:solidFill>
                  <a:srgbClr val="FC0000"/>
                </a:solidFill>
                <a:latin typeface="Times New Roman" pitchFamily="18" charset="0"/>
                <a:cs typeface="Times New Roman" pitchFamily="18" charset="0"/>
              </a:rPr>
              <a:t>vị</a:t>
            </a:r>
            <a:r>
              <a:rPr lang="en-US" altLang="en-US" sz="3600" dirty="0" smtClean="0">
                <a:solidFill>
                  <a:srgbClr val="FC0000"/>
                </a:solidFill>
                <a:latin typeface="Times New Roman" pitchFamily="18" charset="0"/>
                <a:cs typeface="Times New Roman" pitchFamily="18" charset="0"/>
              </a:rPr>
              <a:t> </a:t>
            </a:r>
            <a:r>
              <a:rPr lang="en-US" altLang="en-US" sz="3600" dirty="0" err="1" smtClean="0">
                <a:solidFill>
                  <a:srgbClr val="FC0000"/>
                </a:solidFill>
                <a:latin typeface="Times New Roman" pitchFamily="18" charset="0"/>
                <a:cs typeface="Times New Roman" pitchFamily="18" charset="0"/>
              </a:rPr>
              <a:t>thời</a:t>
            </a:r>
            <a:r>
              <a:rPr lang="en-US" altLang="en-US" sz="3600" dirty="0" smtClean="0">
                <a:solidFill>
                  <a:srgbClr val="FC0000"/>
                </a:solidFill>
                <a:latin typeface="Times New Roman" pitchFamily="18" charset="0"/>
                <a:cs typeface="Times New Roman" pitchFamily="18" charset="0"/>
              </a:rPr>
              <a:t> </a:t>
            </a:r>
            <a:r>
              <a:rPr lang="en-US" altLang="en-US" sz="3600" dirty="0" err="1" smtClean="0">
                <a:solidFill>
                  <a:srgbClr val="FC0000"/>
                </a:solidFill>
                <a:latin typeface="Times New Roman" pitchFamily="18" charset="0"/>
                <a:cs typeface="Times New Roman" pitchFamily="18" charset="0"/>
              </a:rPr>
              <a:t>gian</a:t>
            </a:r>
            <a:r>
              <a:rPr lang="en-US" altLang="en-US" sz="3600" dirty="0" smtClean="0">
                <a:solidFill>
                  <a:srgbClr val="FC0000"/>
                </a:solidFill>
                <a:latin typeface="Times New Roman" pitchFamily="18" charset="0"/>
                <a:cs typeface="Times New Roman" pitchFamily="18" charset="0"/>
              </a:rPr>
              <a:t>.</a:t>
            </a:r>
            <a:endParaRPr lang="en-US" altLang="en-US" sz="3600" dirty="0">
              <a:solidFill>
                <a:srgbClr val="FC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341"/>
                                        </p:tgtEl>
                                        <p:attrNameLst>
                                          <p:attrName>style.visibility</p:attrName>
                                        </p:attrNameLst>
                                      </p:cBhvr>
                                      <p:to>
                                        <p:strVal val="visible"/>
                                      </p:to>
                                    </p:set>
                                    <p:anim calcmode="discrete" valueType="clr">
                                      <p:cBhvr override="childStyle">
                                        <p:cTn id="7" dur="500"/>
                                        <p:tgtEl>
                                          <p:spTgt spid="12341"/>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2341"/>
                                        </p:tgtEl>
                                        <p:attrNameLst>
                                          <p:attrName>fillcolor</p:attrName>
                                        </p:attrNameLst>
                                      </p:cBhvr>
                                      <p:tavLst>
                                        <p:tav tm="0">
                                          <p:val>
                                            <p:clrVal>
                                              <a:schemeClr val="accent2"/>
                                            </p:clrVal>
                                          </p:val>
                                        </p:tav>
                                        <p:tav tm="50000">
                                          <p:val>
                                            <p:clrVal>
                                              <a:schemeClr val="hlink"/>
                                            </p:clrVal>
                                          </p:val>
                                        </p:tav>
                                      </p:tavLst>
                                    </p:anim>
                                    <p:set>
                                      <p:cBhvr>
                                        <p:cTn id="9" dur="500"/>
                                        <p:tgtEl>
                                          <p:spTgt spid="12341"/>
                                        </p:tgtEl>
                                        <p:attrNameLst>
                                          <p:attrName>fill.type</p:attrName>
                                        </p:attrNameLst>
                                      </p:cBhvr>
                                      <p:to>
                                        <p:strVal val="solid"/>
                                      </p:to>
                                    </p:set>
                                  </p:childTnLst>
                                </p:cTn>
                              </p:par>
                            </p:childTnLst>
                          </p:cTn>
                        </p:par>
                        <p:par>
                          <p:cTn id="10" fill="hold">
                            <p:stCondLst>
                              <p:cond delay="19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2342"/>
                                        </p:tgtEl>
                                        <p:attrNameLst>
                                          <p:attrName>style.visibility</p:attrName>
                                        </p:attrNameLst>
                                      </p:cBhvr>
                                      <p:to>
                                        <p:strVal val="visible"/>
                                      </p:to>
                                    </p:set>
                                    <p:anim calcmode="discrete" valueType="clr">
                                      <p:cBhvr override="childStyle">
                                        <p:cTn id="13" dur="500"/>
                                        <p:tgtEl>
                                          <p:spTgt spid="12342"/>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12342"/>
                                        </p:tgtEl>
                                        <p:attrNameLst>
                                          <p:attrName>fillcolor</p:attrName>
                                        </p:attrNameLst>
                                      </p:cBhvr>
                                      <p:tavLst>
                                        <p:tav tm="0">
                                          <p:val>
                                            <p:clrVal>
                                              <a:schemeClr val="accent2"/>
                                            </p:clrVal>
                                          </p:val>
                                        </p:tav>
                                        <p:tav tm="50000">
                                          <p:val>
                                            <p:clrVal>
                                              <a:schemeClr val="hlink"/>
                                            </p:clrVal>
                                          </p:val>
                                        </p:tav>
                                      </p:tavLst>
                                    </p:anim>
                                    <p:set>
                                      <p:cBhvr>
                                        <p:cTn id="15" dur="500"/>
                                        <p:tgtEl>
                                          <p:spTgt spid="12342"/>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2344"/>
                                        </p:tgtEl>
                                        <p:attrNameLst>
                                          <p:attrName>style.visibility</p:attrName>
                                        </p:attrNameLst>
                                      </p:cBhvr>
                                      <p:to>
                                        <p:strVal val="visible"/>
                                      </p:to>
                                    </p:set>
                                    <p:anim calcmode="discrete" valueType="clr">
                                      <p:cBhvr override="childStyle">
                                        <p:cTn id="20" dur="80"/>
                                        <p:tgtEl>
                                          <p:spTgt spid="12344"/>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2344"/>
                                        </p:tgtEl>
                                        <p:attrNameLst>
                                          <p:attrName>fillcolor</p:attrName>
                                        </p:attrNameLst>
                                      </p:cBhvr>
                                      <p:tavLst>
                                        <p:tav tm="0">
                                          <p:val>
                                            <p:clrVal>
                                              <a:schemeClr val="accent2"/>
                                            </p:clrVal>
                                          </p:val>
                                        </p:tav>
                                        <p:tav tm="50000">
                                          <p:val>
                                            <p:clrVal>
                                              <a:schemeClr val="hlink"/>
                                            </p:clrVal>
                                          </p:val>
                                        </p:tav>
                                      </p:tavLst>
                                    </p:anim>
                                    <p:set>
                                      <p:cBhvr>
                                        <p:cTn id="22" dur="80"/>
                                        <p:tgtEl>
                                          <p:spTgt spid="12344"/>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770" decel="100000"/>
                                        <p:tgtEl>
                                          <p:spTgt spid="2"/>
                                        </p:tgtEl>
                                      </p:cBhvr>
                                    </p:animEffect>
                                    <p:animScale>
                                      <p:cBhvr>
                                        <p:cTn id="28" dur="770" decel="100000"/>
                                        <p:tgtEl>
                                          <p:spTgt spid="2"/>
                                        </p:tgtEl>
                                      </p:cBhvr>
                                      <p:from x="10000" y="10000"/>
                                      <p:to x="200000" y="450000"/>
                                    </p:animScale>
                                    <p:animScale>
                                      <p:cBhvr>
                                        <p:cTn id="29" dur="1230" accel="100000" fill="hold">
                                          <p:stCondLst>
                                            <p:cond delay="770"/>
                                          </p:stCondLst>
                                        </p:cTn>
                                        <p:tgtEl>
                                          <p:spTgt spid="2"/>
                                        </p:tgtEl>
                                      </p:cBhvr>
                                      <p:from x="200000" y="450000"/>
                                      <p:to x="100000" y="100000"/>
                                    </p:animScale>
                                    <p:set>
                                      <p:cBhvr>
                                        <p:cTn id="30" dur="770" fill="hold"/>
                                        <p:tgtEl>
                                          <p:spTgt spid="2"/>
                                        </p:tgtEl>
                                        <p:attrNameLst>
                                          <p:attrName>ppt_x</p:attrName>
                                        </p:attrNameLst>
                                      </p:cBhvr>
                                      <p:to>
                                        <p:strVal val="(0.5)"/>
                                      </p:to>
                                    </p:set>
                                    <p:anim from="(0.5)" to="(#ppt_x)" calcmode="lin" valueType="num">
                                      <p:cBhvr>
                                        <p:cTn id="31" dur="1230" accel="100000" fill="hold">
                                          <p:stCondLst>
                                            <p:cond delay="770"/>
                                          </p:stCondLst>
                                        </p:cTn>
                                        <p:tgtEl>
                                          <p:spTgt spid="2"/>
                                        </p:tgtEl>
                                        <p:attrNameLst>
                                          <p:attrName>ppt_x</p:attrName>
                                        </p:attrNameLst>
                                      </p:cBhvr>
                                    </p:anim>
                                    <p:set>
                                      <p:cBhvr>
                                        <p:cTn id="32" dur="770" fill="hold"/>
                                        <p:tgtEl>
                                          <p:spTgt spid="2"/>
                                        </p:tgtEl>
                                        <p:attrNameLst>
                                          <p:attrName>ppt_y</p:attrName>
                                        </p:attrNameLst>
                                      </p:cBhvr>
                                      <p:to>
                                        <p:strVal val="(#ppt_y+0.4)"/>
                                      </p:to>
                                    </p:set>
                                    <p:anim from="(#ppt_y+0.4)" to="(#ppt_y)" calcmode="lin" valueType="num">
                                      <p:cBhvr>
                                        <p:cTn id="3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1" grpId="0"/>
      <p:bldP spid="12342" grpId="0"/>
      <p:bldP spid="123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rrowheads="1"/>
          </p:cNvSpPr>
          <p:nvPr>
            <p:ph type="title"/>
          </p:nvPr>
        </p:nvSpPr>
        <p:spPr>
          <a:xfrm>
            <a:off x="457200" y="274638"/>
            <a:ext cx="8686800" cy="1143000"/>
          </a:xfrm>
        </p:spPr>
        <p:txBody>
          <a:bodyPr/>
          <a:lstStyle/>
          <a:p>
            <a:pPr algn="l"/>
            <a:r>
              <a:rPr lang="en-US" sz="3600" i="1" smtClean="0">
                <a:solidFill>
                  <a:srgbClr val="0066FF"/>
                </a:solidFill>
                <a:latin typeface="Times New Roman" pitchFamily="18" charset="0"/>
                <a:cs typeface="Times New Roman" pitchFamily="18" charset="0"/>
              </a:rPr>
              <a:t>Đà điểu có thể chạy với vận tốc 90km/h</a:t>
            </a:r>
            <a:r>
              <a:rPr lang="en-US" sz="3600" i="1" smtClean="0">
                <a:solidFill>
                  <a:srgbClr val="0066FF"/>
                </a:solidFill>
              </a:rPr>
              <a:t>.</a:t>
            </a:r>
            <a:endParaRPr lang="vi-VN" sz="3600" i="1" smtClean="0">
              <a:solidFill>
                <a:srgbClr val="0066FF"/>
              </a:solidFill>
            </a:endParaRPr>
          </a:p>
        </p:txBody>
      </p:sp>
      <p:sp>
        <p:nvSpPr>
          <p:cNvPr id="195587" name="Text Box 3"/>
          <p:cNvSpPr txBox="1">
            <a:spLocks noChangeArrowheads="1"/>
          </p:cNvSpPr>
          <p:nvPr/>
        </p:nvSpPr>
        <p:spPr bwMode="auto">
          <a:xfrm>
            <a:off x="304800" y="457200"/>
            <a:ext cx="7924800" cy="641350"/>
          </a:xfrm>
          <a:prstGeom prst="rect">
            <a:avLst/>
          </a:prstGeom>
          <a:noFill/>
          <a:ln w="9525">
            <a:noFill/>
            <a:miter lim="800000"/>
            <a:headEnd/>
            <a:tailEnd/>
          </a:ln>
        </p:spPr>
        <p:txBody>
          <a:bodyPr>
            <a:spAutoFit/>
          </a:bodyPr>
          <a:lstStyle/>
          <a:p>
            <a:pPr>
              <a:spcBef>
                <a:spcPct val="50000"/>
              </a:spcBef>
            </a:pPr>
            <a:r>
              <a:rPr lang="en-US" sz="3600" i="1">
                <a:solidFill>
                  <a:srgbClr val="0066FF"/>
                </a:solidFill>
                <a:latin typeface="Times New Roman" pitchFamily="18" charset="0"/>
                <a:cs typeface="Times New Roman" pitchFamily="18" charset="0"/>
              </a:rPr>
              <a:t>Vận tốc tàu hỏa khoảng 54km/h</a:t>
            </a:r>
            <a:endParaRPr lang="vi-VN" sz="3600" i="1">
              <a:solidFill>
                <a:srgbClr val="0066FF"/>
              </a:solidFill>
              <a:latin typeface="Times New Roman" pitchFamily="18" charset="0"/>
              <a:cs typeface="Times New Roman" pitchFamily="18" charset="0"/>
            </a:endParaRPr>
          </a:p>
        </p:txBody>
      </p:sp>
      <p:sp>
        <p:nvSpPr>
          <p:cNvPr id="24580" name="Text Box 4"/>
          <p:cNvSpPr txBox="1">
            <a:spLocks noChangeArrowheads="1"/>
          </p:cNvSpPr>
          <p:nvPr/>
        </p:nvSpPr>
        <p:spPr bwMode="auto">
          <a:xfrm>
            <a:off x="2209800" y="1981200"/>
            <a:ext cx="5181600" cy="366713"/>
          </a:xfrm>
          <a:prstGeom prst="rect">
            <a:avLst/>
          </a:prstGeom>
          <a:noFill/>
          <a:ln w="9525">
            <a:noFill/>
            <a:miter lim="800000"/>
            <a:headEnd/>
            <a:tailEnd/>
          </a:ln>
        </p:spPr>
        <p:txBody>
          <a:bodyPr>
            <a:spAutoFit/>
          </a:bodyPr>
          <a:lstStyle/>
          <a:p>
            <a:pPr>
              <a:spcBef>
                <a:spcPct val="50000"/>
              </a:spcBef>
            </a:pPr>
            <a:endParaRPr lang="vi-VN"/>
          </a:p>
        </p:txBody>
      </p:sp>
      <p:sp>
        <p:nvSpPr>
          <p:cNvPr id="24581" name="Text Box 5"/>
          <p:cNvSpPr txBox="1">
            <a:spLocks noChangeArrowheads="1"/>
          </p:cNvSpPr>
          <p:nvPr/>
        </p:nvSpPr>
        <p:spPr bwMode="auto">
          <a:xfrm>
            <a:off x="2209800" y="1981200"/>
            <a:ext cx="4343400" cy="366713"/>
          </a:xfrm>
          <a:prstGeom prst="rect">
            <a:avLst/>
          </a:prstGeom>
          <a:noFill/>
          <a:ln w="9525">
            <a:noFill/>
            <a:miter lim="800000"/>
            <a:headEnd/>
            <a:tailEnd/>
          </a:ln>
        </p:spPr>
        <p:txBody>
          <a:bodyPr>
            <a:spAutoFit/>
          </a:bodyPr>
          <a:lstStyle/>
          <a:p>
            <a:pPr>
              <a:spcBef>
                <a:spcPct val="50000"/>
              </a:spcBef>
            </a:pPr>
            <a:endParaRPr lang="vi-VN"/>
          </a:p>
        </p:txBody>
      </p:sp>
      <p:sp>
        <p:nvSpPr>
          <p:cNvPr id="195590" name="Text Box 6"/>
          <p:cNvSpPr txBox="1">
            <a:spLocks noChangeArrowheads="1"/>
          </p:cNvSpPr>
          <p:nvPr/>
        </p:nvSpPr>
        <p:spPr bwMode="auto">
          <a:xfrm>
            <a:off x="533400" y="304800"/>
            <a:ext cx="7620000" cy="641350"/>
          </a:xfrm>
          <a:prstGeom prst="rect">
            <a:avLst/>
          </a:prstGeom>
          <a:noFill/>
          <a:ln w="9525">
            <a:noFill/>
            <a:miter lim="800000"/>
            <a:headEnd/>
            <a:tailEnd/>
          </a:ln>
        </p:spPr>
        <p:txBody>
          <a:bodyPr>
            <a:spAutoFit/>
          </a:bodyPr>
          <a:lstStyle/>
          <a:p>
            <a:pPr>
              <a:spcBef>
                <a:spcPct val="50000"/>
              </a:spcBef>
            </a:pPr>
            <a:r>
              <a:rPr lang="en-US" sz="3600" i="1">
                <a:solidFill>
                  <a:srgbClr val="D60093"/>
                </a:solidFill>
                <a:latin typeface="Times New Roman" pitchFamily="18" charset="0"/>
                <a:cs typeface="Times New Roman" pitchFamily="18" charset="0"/>
              </a:rPr>
              <a:t>Vận tốc tàu biển khoảng 43,2km/h.</a:t>
            </a:r>
            <a:endParaRPr lang="vi-VN" sz="3600" i="1">
              <a:solidFill>
                <a:srgbClr val="D60093"/>
              </a:solidFill>
              <a:latin typeface="Times New Roman" pitchFamily="18" charset="0"/>
              <a:cs typeface="Times New Roman" pitchFamily="18" charset="0"/>
            </a:endParaRPr>
          </a:p>
        </p:txBody>
      </p:sp>
      <p:pic>
        <p:nvPicPr>
          <p:cNvPr id="195591" name="Picture 7" descr="image1[1]"/>
          <p:cNvPicPr>
            <a:picLocks noChangeAspect="1" noChangeArrowheads="1"/>
          </p:cNvPicPr>
          <p:nvPr/>
        </p:nvPicPr>
        <p:blipFill>
          <a:blip r:embed="rId2"/>
          <a:srcRect/>
          <a:stretch>
            <a:fillRect/>
          </a:stretch>
        </p:blipFill>
        <p:spPr bwMode="auto">
          <a:xfrm>
            <a:off x="430213" y="1295400"/>
            <a:ext cx="8713787" cy="5091113"/>
          </a:xfrm>
          <a:prstGeom prst="rect">
            <a:avLst/>
          </a:prstGeom>
          <a:noFill/>
          <a:ln w="9525">
            <a:noFill/>
            <a:miter lim="800000"/>
            <a:headEnd/>
            <a:tailEnd/>
          </a:ln>
        </p:spPr>
      </p:pic>
      <p:sp>
        <p:nvSpPr>
          <p:cNvPr id="195592" name="Text Box 8"/>
          <p:cNvSpPr txBox="1">
            <a:spLocks noChangeArrowheads="1"/>
          </p:cNvSpPr>
          <p:nvPr/>
        </p:nvSpPr>
        <p:spPr bwMode="auto">
          <a:xfrm>
            <a:off x="609600" y="228600"/>
            <a:ext cx="7315200" cy="1190625"/>
          </a:xfrm>
          <a:prstGeom prst="rect">
            <a:avLst/>
          </a:prstGeom>
          <a:noFill/>
          <a:ln w="9525">
            <a:noFill/>
            <a:miter lim="800000"/>
            <a:headEnd/>
            <a:tailEnd/>
          </a:ln>
        </p:spPr>
        <p:txBody>
          <a:bodyPr>
            <a:spAutoFit/>
          </a:bodyPr>
          <a:lstStyle/>
          <a:p>
            <a:pPr>
              <a:spcBef>
                <a:spcPct val="50000"/>
              </a:spcBef>
            </a:pPr>
            <a:r>
              <a:rPr lang="en-US" sz="3600" i="1">
                <a:solidFill>
                  <a:srgbClr val="D60093"/>
                </a:solidFill>
                <a:latin typeface="Times New Roman" pitchFamily="18" charset="0"/>
                <a:cs typeface="Times New Roman" pitchFamily="18" charset="0"/>
              </a:rPr>
              <a:t>Vận tốc máy bay dân dụng khoảng 720km/h.</a:t>
            </a:r>
            <a:endParaRPr lang="vi-VN" sz="3600" i="1">
              <a:solidFill>
                <a:srgbClr val="D60093"/>
              </a:solidFill>
              <a:latin typeface="Times New Roman" pitchFamily="18" charset="0"/>
              <a:cs typeface="Times New Roman" pitchFamily="18" charset="0"/>
            </a:endParaRPr>
          </a:p>
        </p:txBody>
      </p:sp>
      <p:pic>
        <p:nvPicPr>
          <p:cNvPr id="195593" name="Picture 9" descr="thumb800x800_961014985_0cc9ad6294_o"/>
          <p:cNvPicPr>
            <a:picLocks noChangeAspect="1" noChangeArrowheads="1"/>
          </p:cNvPicPr>
          <p:nvPr/>
        </p:nvPicPr>
        <p:blipFill>
          <a:blip r:embed="rId3"/>
          <a:srcRect/>
          <a:stretch>
            <a:fillRect/>
          </a:stretch>
        </p:blipFill>
        <p:spPr bwMode="auto">
          <a:xfrm>
            <a:off x="1447800" y="1447800"/>
            <a:ext cx="7391400" cy="5173663"/>
          </a:xfrm>
          <a:prstGeom prst="rect">
            <a:avLst/>
          </a:prstGeom>
          <a:noFill/>
          <a:ln w="9525">
            <a:noFill/>
            <a:miter lim="800000"/>
            <a:headEnd/>
            <a:tailEnd/>
          </a:ln>
        </p:spPr>
      </p:pic>
      <p:sp>
        <p:nvSpPr>
          <p:cNvPr id="195594" name="Text Box 10"/>
          <p:cNvSpPr txBox="1">
            <a:spLocks noChangeArrowheads="1"/>
          </p:cNvSpPr>
          <p:nvPr/>
        </p:nvSpPr>
        <p:spPr bwMode="auto">
          <a:xfrm>
            <a:off x="457200" y="0"/>
            <a:ext cx="7239000" cy="1190625"/>
          </a:xfrm>
          <a:prstGeom prst="rect">
            <a:avLst/>
          </a:prstGeom>
          <a:noFill/>
          <a:ln w="9525">
            <a:noFill/>
            <a:miter lim="800000"/>
            <a:headEnd/>
            <a:tailEnd/>
          </a:ln>
        </p:spPr>
        <p:txBody>
          <a:bodyPr>
            <a:spAutoFit/>
          </a:bodyPr>
          <a:lstStyle/>
          <a:p>
            <a:pPr>
              <a:spcBef>
                <a:spcPct val="50000"/>
              </a:spcBef>
            </a:pPr>
            <a:r>
              <a:rPr lang="en-US" sz="3600" i="1">
                <a:solidFill>
                  <a:srgbClr val="0066FF"/>
                </a:solidFill>
                <a:latin typeface="Times New Roman" pitchFamily="18" charset="0"/>
                <a:cs typeface="Times New Roman" pitchFamily="18" charset="0"/>
              </a:rPr>
              <a:t>Người đi xe đạp đi với vận tốc khoảng 12km/h.</a:t>
            </a:r>
            <a:endParaRPr lang="vi-VN" sz="3600" i="1">
              <a:solidFill>
                <a:srgbClr val="0066FF"/>
              </a:solidFill>
              <a:latin typeface="Times New Roman" pitchFamily="18" charset="0"/>
              <a:cs typeface="Times New Roman" pitchFamily="18" charset="0"/>
            </a:endParaRPr>
          </a:p>
        </p:txBody>
      </p:sp>
      <p:pic>
        <p:nvPicPr>
          <p:cNvPr id="195595" name="Picture 11" descr="090122125313-143-398"/>
          <p:cNvPicPr>
            <a:picLocks noChangeAspect="1" noChangeArrowheads="1"/>
          </p:cNvPicPr>
          <p:nvPr/>
        </p:nvPicPr>
        <p:blipFill>
          <a:blip r:embed="rId4"/>
          <a:srcRect/>
          <a:stretch>
            <a:fillRect/>
          </a:stretch>
        </p:blipFill>
        <p:spPr bwMode="auto">
          <a:xfrm>
            <a:off x="1143000" y="1295400"/>
            <a:ext cx="7010400" cy="5257800"/>
          </a:xfrm>
          <a:prstGeom prst="rect">
            <a:avLst/>
          </a:prstGeom>
          <a:noFill/>
          <a:ln w="9525">
            <a:noFill/>
            <a:miter lim="800000"/>
            <a:headEnd/>
            <a:tailEnd/>
          </a:ln>
        </p:spPr>
      </p:pic>
      <p:pic>
        <p:nvPicPr>
          <p:cNvPr id="195596" name="Picture 12" descr="image?id=92696&amp;rendTypeId=4"/>
          <p:cNvPicPr>
            <a:picLocks noGrp="1" noChangeAspect="1" noChangeArrowheads="1"/>
          </p:cNvPicPr>
          <p:nvPr>
            <p:ph type="body" idx="1"/>
          </p:nvPr>
        </p:nvPicPr>
        <p:blipFill>
          <a:blip r:embed="rId5"/>
          <a:srcRect/>
          <a:stretch>
            <a:fillRect/>
          </a:stretch>
        </p:blipFill>
        <p:spPr>
          <a:xfrm>
            <a:off x="1219200" y="1295400"/>
            <a:ext cx="7340600" cy="4791075"/>
          </a:xfrm>
          <a:noFill/>
        </p:spPr>
      </p:pic>
      <p:pic>
        <p:nvPicPr>
          <p:cNvPr id="195597" name="Picture 13" descr="images775251_Tile_Hill_train_727"/>
          <p:cNvPicPr>
            <a:picLocks noChangeAspect="1" noChangeArrowheads="1"/>
          </p:cNvPicPr>
          <p:nvPr/>
        </p:nvPicPr>
        <p:blipFill>
          <a:blip r:embed="rId6"/>
          <a:srcRect/>
          <a:stretch>
            <a:fillRect/>
          </a:stretch>
        </p:blipFill>
        <p:spPr bwMode="auto">
          <a:xfrm>
            <a:off x="1295400" y="1143000"/>
            <a:ext cx="6754813" cy="5368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95586"/>
                                        </p:tgtEl>
                                        <p:attrNameLst>
                                          <p:attrName>style.visibility</p:attrName>
                                        </p:attrNameLst>
                                      </p:cBhvr>
                                      <p:to>
                                        <p:strVal val="visible"/>
                                      </p:to>
                                    </p:set>
                                    <p:anim calcmode="lin" valueType="num">
                                      <p:cBhvr>
                                        <p:cTn id="7" dur="500" fill="hold"/>
                                        <p:tgtEl>
                                          <p:spTgt spid="195586"/>
                                        </p:tgtEl>
                                        <p:attrNameLst>
                                          <p:attrName>ppt_w</p:attrName>
                                        </p:attrNameLst>
                                      </p:cBhvr>
                                      <p:tavLst>
                                        <p:tav tm="0">
                                          <p:val>
                                            <p:fltVal val="0"/>
                                          </p:val>
                                        </p:tav>
                                        <p:tav tm="100000">
                                          <p:val>
                                            <p:strVal val="#ppt_w"/>
                                          </p:val>
                                        </p:tav>
                                      </p:tavLst>
                                    </p:anim>
                                    <p:anim calcmode="lin" valueType="num">
                                      <p:cBhvr>
                                        <p:cTn id="8" dur="500" fill="hold"/>
                                        <p:tgtEl>
                                          <p:spTgt spid="195586"/>
                                        </p:tgtEl>
                                        <p:attrNameLst>
                                          <p:attrName>ppt_h</p:attrName>
                                        </p:attrNameLst>
                                      </p:cBhvr>
                                      <p:tavLst>
                                        <p:tav tm="0">
                                          <p:val>
                                            <p:fltVal val="0"/>
                                          </p:val>
                                        </p:tav>
                                        <p:tav tm="100000">
                                          <p:val>
                                            <p:strVal val="#ppt_h"/>
                                          </p:val>
                                        </p:tav>
                                      </p:tavLst>
                                    </p:anim>
                                    <p:animEffect transition="in" filter="fade">
                                      <p:cBhvr>
                                        <p:cTn id="9" dur="500"/>
                                        <p:tgtEl>
                                          <p:spTgt spid="195586"/>
                                        </p:tgtEl>
                                      </p:cBhvr>
                                    </p:animEffect>
                                  </p:childTnLst>
                                </p:cTn>
                              </p:par>
                              <p:par>
                                <p:cTn id="10" presetID="30" presetClass="entr" presetSubtype="0" fill="hold" nodeType="withEffect">
                                  <p:stCondLst>
                                    <p:cond delay="0"/>
                                  </p:stCondLst>
                                  <p:childTnLst>
                                    <p:set>
                                      <p:cBhvr>
                                        <p:cTn id="11" dur="1" fill="hold">
                                          <p:stCondLst>
                                            <p:cond delay="0"/>
                                          </p:stCondLst>
                                        </p:cTn>
                                        <p:tgtEl>
                                          <p:spTgt spid="195596"/>
                                        </p:tgtEl>
                                        <p:attrNameLst>
                                          <p:attrName>style.visibility</p:attrName>
                                        </p:attrNameLst>
                                      </p:cBhvr>
                                      <p:to>
                                        <p:strVal val="visible"/>
                                      </p:to>
                                    </p:set>
                                    <p:animEffect transition="in" filter="fade">
                                      <p:cBhvr>
                                        <p:cTn id="12" dur="800" decel="100000"/>
                                        <p:tgtEl>
                                          <p:spTgt spid="195596"/>
                                        </p:tgtEl>
                                      </p:cBhvr>
                                    </p:animEffect>
                                    <p:anim calcmode="lin" valueType="num">
                                      <p:cBhvr>
                                        <p:cTn id="13" dur="800" decel="100000" fill="hold"/>
                                        <p:tgtEl>
                                          <p:spTgt spid="195596"/>
                                        </p:tgtEl>
                                        <p:attrNameLst>
                                          <p:attrName>style.rotation</p:attrName>
                                        </p:attrNameLst>
                                      </p:cBhvr>
                                      <p:tavLst>
                                        <p:tav tm="0">
                                          <p:val>
                                            <p:fltVal val="-90"/>
                                          </p:val>
                                        </p:tav>
                                        <p:tav tm="100000">
                                          <p:val>
                                            <p:fltVal val="0"/>
                                          </p:val>
                                        </p:tav>
                                      </p:tavLst>
                                    </p:anim>
                                    <p:anim calcmode="lin" valueType="num">
                                      <p:cBhvr>
                                        <p:cTn id="14" dur="800" decel="100000" fill="hold"/>
                                        <p:tgtEl>
                                          <p:spTgt spid="195596"/>
                                        </p:tgtEl>
                                        <p:attrNameLst>
                                          <p:attrName>ppt_x</p:attrName>
                                        </p:attrNameLst>
                                      </p:cBhvr>
                                      <p:tavLst>
                                        <p:tav tm="0">
                                          <p:val>
                                            <p:strVal val="#ppt_x+0.4"/>
                                          </p:val>
                                        </p:tav>
                                        <p:tav tm="100000">
                                          <p:val>
                                            <p:strVal val="#ppt_x-0.05"/>
                                          </p:val>
                                        </p:tav>
                                      </p:tavLst>
                                    </p:anim>
                                    <p:anim calcmode="lin" valueType="num">
                                      <p:cBhvr>
                                        <p:cTn id="15" dur="800" decel="100000" fill="hold"/>
                                        <p:tgtEl>
                                          <p:spTgt spid="19559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9559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95596"/>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95586"/>
                                        </p:tgtEl>
                                      </p:cBhvr>
                                    </p:animEffect>
                                    <p:set>
                                      <p:cBhvr>
                                        <p:cTn id="22" dur="1" fill="hold">
                                          <p:stCondLst>
                                            <p:cond delay="499"/>
                                          </p:stCondLst>
                                        </p:cTn>
                                        <p:tgtEl>
                                          <p:spTgt spid="195586"/>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195596"/>
                                        </p:tgtEl>
                                      </p:cBhvr>
                                    </p:animEffect>
                                    <p:set>
                                      <p:cBhvr>
                                        <p:cTn id="25" dur="1" fill="hold">
                                          <p:stCondLst>
                                            <p:cond delay="499"/>
                                          </p:stCondLst>
                                        </p:cTn>
                                        <p:tgtEl>
                                          <p:spTgt spid="195596"/>
                                        </p:tgtEl>
                                        <p:attrNameLst>
                                          <p:attrName>style.visibility</p:attrName>
                                        </p:attrNameLst>
                                      </p:cBhvr>
                                      <p:to>
                                        <p:strVal val="hidden"/>
                                      </p:to>
                                    </p:set>
                                  </p:childTnLst>
                                </p:cTn>
                              </p:par>
                              <p:par>
                                <p:cTn id="26" presetID="53" presetClass="entr" presetSubtype="0" fill="hold" nodeType="withEffect">
                                  <p:stCondLst>
                                    <p:cond delay="0"/>
                                  </p:stCondLst>
                                  <p:childTnLst>
                                    <p:set>
                                      <p:cBhvr>
                                        <p:cTn id="27" dur="1" fill="hold">
                                          <p:stCondLst>
                                            <p:cond delay="0"/>
                                          </p:stCondLst>
                                        </p:cTn>
                                        <p:tgtEl>
                                          <p:spTgt spid="195587">
                                            <p:txEl>
                                              <p:pRg st="0" end="0"/>
                                            </p:txEl>
                                          </p:spTgt>
                                        </p:tgtEl>
                                        <p:attrNameLst>
                                          <p:attrName>style.visibility</p:attrName>
                                        </p:attrNameLst>
                                      </p:cBhvr>
                                      <p:to>
                                        <p:strVal val="visible"/>
                                      </p:to>
                                    </p:set>
                                    <p:anim calcmode="lin" valueType="num">
                                      <p:cBhvr>
                                        <p:cTn id="28" dur="500" fill="hold"/>
                                        <p:tgtEl>
                                          <p:spTgt spid="195587">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95587">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95587">
                                            <p:txEl>
                                              <p:pRg st="0" end="0"/>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195597"/>
                                        </p:tgtEl>
                                        <p:attrNameLst>
                                          <p:attrName>style.visibility</p:attrName>
                                        </p:attrNameLst>
                                      </p:cBhvr>
                                      <p:to>
                                        <p:strVal val="visible"/>
                                      </p:to>
                                    </p:set>
                                    <p:animEffect transition="in" filter="checkerboard(across)">
                                      <p:cBhvr>
                                        <p:cTn id="33" dur="500"/>
                                        <p:tgtEl>
                                          <p:spTgt spid="19559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nodeType="clickEffect">
                                  <p:stCondLst>
                                    <p:cond delay="0"/>
                                  </p:stCondLst>
                                  <p:childTnLst>
                                    <p:animEffect transition="out" filter="blinds(horizontal)">
                                      <p:cBhvr>
                                        <p:cTn id="37" dur="500"/>
                                        <p:tgtEl>
                                          <p:spTgt spid="195587">
                                            <p:txEl>
                                              <p:pRg st="0" end="0"/>
                                            </p:txEl>
                                          </p:spTgt>
                                        </p:tgtEl>
                                      </p:cBhvr>
                                    </p:animEffect>
                                    <p:set>
                                      <p:cBhvr>
                                        <p:cTn id="38" dur="1" fill="hold">
                                          <p:stCondLst>
                                            <p:cond delay="499"/>
                                          </p:stCondLst>
                                        </p:cTn>
                                        <p:tgtEl>
                                          <p:spTgt spid="195587">
                                            <p:txEl>
                                              <p:pRg st="0" end="0"/>
                                            </p:txEl>
                                          </p:spTgt>
                                        </p:tgtEl>
                                        <p:attrNameLst>
                                          <p:attrName>style.visibility</p:attrName>
                                        </p:attrNameLst>
                                      </p:cBhvr>
                                      <p:to>
                                        <p:strVal val="hidden"/>
                                      </p:to>
                                    </p:set>
                                  </p:childTnLst>
                                </p:cTn>
                              </p:par>
                              <p:par>
                                <p:cTn id="39" presetID="3" presetClass="exit" presetSubtype="10" fill="hold" nodeType="withEffect">
                                  <p:stCondLst>
                                    <p:cond delay="0"/>
                                  </p:stCondLst>
                                  <p:childTnLst>
                                    <p:animEffect transition="out" filter="blinds(horizontal)">
                                      <p:cBhvr>
                                        <p:cTn id="40" dur="500"/>
                                        <p:tgtEl>
                                          <p:spTgt spid="195597"/>
                                        </p:tgtEl>
                                      </p:cBhvr>
                                    </p:animEffect>
                                    <p:set>
                                      <p:cBhvr>
                                        <p:cTn id="41" dur="1" fill="hold">
                                          <p:stCondLst>
                                            <p:cond delay="499"/>
                                          </p:stCondLst>
                                        </p:cTn>
                                        <p:tgtEl>
                                          <p:spTgt spid="195597"/>
                                        </p:tgtEl>
                                        <p:attrNameLst>
                                          <p:attrName>style.visibility</p:attrName>
                                        </p:attrNameLst>
                                      </p:cBhvr>
                                      <p:to>
                                        <p:strVal val="hidden"/>
                                      </p:to>
                                    </p:set>
                                  </p:childTnLst>
                                </p:cTn>
                              </p:par>
                              <p:par>
                                <p:cTn id="42" presetID="53" presetClass="entr" presetSubtype="0" fill="hold" nodeType="withEffect">
                                  <p:stCondLst>
                                    <p:cond delay="0"/>
                                  </p:stCondLst>
                                  <p:childTnLst>
                                    <p:set>
                                      <p:cBhvr>
                                        <p:cTn id="43" dur="1" fill="hold">
                                          <p:stCondLst>
                                            <p:cond delay="0"/>
                                          </p:stCondLst>
                                        </p:cTn>
                                        <p:tgtEl>
                                          <p:spTgt spid="195590">
                                            <p:txEl>
                                              <p:pRg st="0" end="0"/>
                                            </p:txEl>
                                          </p:spTgt>
                                        </p:tgtEl>
                                        <p:attrNameLst>
                                          <p:attrName>style.visibility</p:attrName>
                                        </p:attrNameLst>
                                      </p:cBhvr>
                                      <p:to>
                                        <p:strVal val="visible"/>
                                      </p:to>
                                    </p:set>
                                    <p:anim calcmode="lin" valueType="num">
                                      <p:cBhvr>
                                        <p:cTn id="44" dur="500" fill="hold"/>
                                        <p:tgtEl>
                                          <p:spTgt spid="195590">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195590">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195590">
                                            <p:txEl>
                                              <p:pRg st="0" end="0"/>
                                            </p:txEl>
                                          </p:spTgt>
                                        </p:tgtEl>
                                      </p:cBhvr>
                                    </p:animEffect>
                                  </p:childTnLst>
                                </p:cTn>
                              </p:par>
                              <p:par>
                                <p:cTn id="47" presetID="53" presetClass="entr" presetSubtype="0" fill="hold" nodeType="withEffect">
                                  <p:stCondLst>
                                    <p:cond delay="0"/>
                                  </p:stCondLst>
                                  <p:childTnLst>
                                    <p:set>
                                      <p:cBhvr>
                                        <p:cTn id="48" dur="1" fill="hold">
                                          <p:stCondLst>
                                            <p:cond delay="0"/>
                                          </p:stCondLst>
                                        </p:cTn>
                                        <p:tgtEl>
                                          <p:spTgt spid="195591"/>
                                        </p:tgtEl>
                                        <p:attrNameLst>
                                          <p:attrName>style.visibility</p:attrName>
                                        </p:attrNameLst>
                                      </p:cBhvr>
                                      <p:to>
                                        <p:strVal val="visible"/>
                                      </p:to>
                                    </p:set>
                                    <p:anim calcmode="lin" valueType="num">
                                      <p:cBhvr>
                                        <p:cTn id="49" dur="500" fill="hold"/>
                                        <p:tgtEl>
                                          <p:spTgt spid="195591"/>
                                        </p:tgtEl>
                                        <p:attrNameLst>
                                          <p:attrName>ppt_w</p:attrName>
                                        </p:attrNameLst>
                                      </p:cBhvr>
                                      <p:tavLst>
                                        <p:tav tm="0">
                                          <p:val>
                                            <p:fltVal val="0"/>
                                          </p:val>
                                        </p:tav>
                                        <p:tav tm="100000">
                                          <p:val>
                                            <p:strVal val="#ppt_w"/>
                                          </p:val>
                                        </p:tav>
                                      </p:tavLst>
                                    </p:anim>
                                    <p:anim calcmode="lin" valueType="num">
                                      <p:cBhvr>
                                        <p:cTn id="50" dur="500" fill="hold"/>
                                        <p:tgtEl>
                                          <p:spTgt spid="195591"/>
                                        </p:tgtEl>
                                        <p:attrNameLst>
                                          <p:attrName>ppt_h</p:attrName>
                                        </p:attrNameLst>
                                      </p:cBhvr>
                                      <p:tavLst>
                                        <p:tav tm="0">
                                          <p:val>
                                            <p:fltVal val="0"/>
                                          </p:val>
                                        </p:tav>
                                        <p:tav tm="100000">
                                          <p:val>
                                            <p:strVal val="#ppt_h"/>
                                          </p:val>
                                        </p:tav>
                                      </p:tavLst>
                                    </p:anim>
                                    <p:animEffect transition="in" filter="fade">
                                      <p:cBhvr>
                                        <p:cTn id="51" dur="500"/>
                                        <p:tgtEl>
                                          <p:spTgt spid="19559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nodeType="clickEffect">
                                  <p:stCondLst>
                                    <p:cond delay="0"/>
                                  </p:stCondLst>
                                  <p:childTnLst>
                                    <p:animEffect transition="out" filter="blinds(horizontal)">
                                      <p:cBhvr>
                                        <p:cTn id="55" dur="500"/>
                                        <p:tgtEl>
                                          <p:spTgt spid="195590">
                                            <p:txEl>
                                              <p:pRg st="0" end="0"/>
                                            </p:txEl>
                                          </p:spTgt>
                                        </p:tgtEl>
                                      </p:cBhvr>
                                    </p:animEffect>
                                    <p:set>
                                      <p:cBhvr>
                                        <p:cTn id="56" dur="1" fill="hold">
                                          <p:stCondLst>
                                            <p:cond delay="499"/>
                                          </p:stCondLst>
                                        </p:cTn>
                                        <p:tgtEl>
                                          <p:spTgt spid="195590">
                                            <p:txEl>
                                              <p:pRg st="0" end="0"/>
                                            </p:txEl>
                                          </p:spTgt>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500"/>
                                        <p:tgtEl>
                                          <p:spTgt spid="195591"/>
                                        </p:tgtEl>
                                      </p:cBhvr>
                                    </p:animEffect>
                                    <p:set>
                                      <p:cBhvr>
                                        <p:cTn id="59" dur="1" fill="hold">
                                          <p:stCondLst>
                                            <p:cond delay="499"/>
                                          </p:stCondLst>
                                        </p:cTn>
                                        <p:tgtEl>
                                          <p:spTgt spid="195591"/>
                                        </p:tgtEl>
                                        <p:attrNameLst>
                                          <p:attrName>style.visibility</p:attrName>
                                        </p:attrNameLst>
                                      </p:cBhvr>
                                      <p:to>
                                        <p:strVal val="hidden"/>
                                      </p:to>
                                    </p:set>
                                  </p:childTnLst>
                                </p:cTn>
                              </p:par>
                              <p:par>
                                <p:cTn id="60" presetID="53" presetClass="entr" presetSubtype="0" fill="hold" grpId="0" nodeType="withEffect">
                                  <p:stCondLst>
                                    <p:cond delay="0"/>
                                  </p:stCondLst>
                                  <p:childTnLst>
                                    <p:set>
                                      <p:cBhvr>
                                        <p:cTn id="61" dur="1" fill="hold">
                                          <p:stCondLst>
                                            <p:cond delay="0"/>
                                          </p:stCondLst>
                                        </p:cTn>
                                        <p:tgtEl>
                                          <p:spTgt spid="195592">
                                            <p:txEl>
                                              <p:pRg st="0" end="0"/>
                                            </p:txEl>
                                          </p:spTgt>
                                        </p:tgtEl>
                                        <p:attrNameLst>
                                          <p:attrName>style.visibility</p:attrName>
                                        </p:attrNameLst>
                                      </p:cBhvr>
                                      <p:to>
                                        <p:strVal val="visible"/>
                                      </p:to>
                                    </p:set>
                                    <p:anim calcmode="lin" valueType="num">
                                      <p:cBhvr>
                                        <p:cTn id="62" dur="500" fill="hold"/>
                                        <p:tgtEl>
                                          <p:spTgt spid="19559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19559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195592">
                                            <p:txEl>
                                              <p:pRg st="0" end="0"/>
                                            </p:txEl>
                                          </p:spTgt>
                                        </p:tgtEl>
                                      </p:cBhvr>
                                    </p:animEffect>
                                  </p:childTnLst>
                                </p:cTn>
                              </p:par>
                              <p:par>
                                <p:cTn id="65" presetID="53" presetClass="entr" presetSubtype="0" fill="hold" nodeType="withEffect">
                                  <p:stCondLst>
                                    <p:cond delay="0"/>
                                  </p:stCondLst>
                                  <p:childTnLst>
                                    <p:set>
                                      <p:cBhvr>
                                        <p:cTn id="66" dur="1" fill="hold">
                                          <p:stCondLst>
                                            <p:cond delay="0"/>
                                          </p:stCondLst>
                                        </p:cTn>
                                        <p:tgtEl>
                                          <p:spTgt spid="195593"/>
                                        </p:tgtEl>
                                        <p:attrNameLst>
                                          <p:attrName>style.visibility</p:attrName>
                                        </p:attrNameLst>
                                      </p:cBhvr>
                                      <p:to>
                                        <p:strVal val="visible"/>
                                      </p:to>
                                    </p:set>
                                    <p:anim calcmode="lin" valueType="num">
                                      <p:cBhvr>
                                        <p:cTn id="67" dur="500" fill="hold"/>
                                        <p:tgtEl>
                                          <p:spTgt spid="195593"/>
                                        </p:tgtEl>
                                        <p:attrNameLst>
                                          <p:attrName>ppt_w</p:attrName>
                                        </p:attrNameLst>
                                      </p:cBhvr>
                                      <p:tavLst>
                                        <p:tav tm="0">
                                          <p:val>
                                            <p:fltVal val="0"/>
                                          </p:val>
                                        </p:tav>
                                        <p:tav tm="100000">
                                          <p:val>
                                            <p:strVal val="#ppt_w"/>
                                          </p:val>
                                        </p:tav>
                                      </p:tavLst>
                                    </p:anim>
                                    <p:anim calcmode="lin" valueType="num">
                                      <p:cBhvr>
                                        <p:cTn id="68" dur="500" fill="hold"/>
                                        <p:tgtEl>
                                          <p:spTgt spid="195593"/>
                                        </p:tgtEl>
                                        <p:attrNameLst>
                                          <p:attrName>ppt_h</p:attrName>
                                        </p:attrNameLst>
                                      </p:cBhvr>
                                      <p:tavLst>
                                        <p:tav tm="0">
                                          <p:val>
                                            <p:fltVal val="0"/>
                                          </p:val>
                                        </p:tav>
                                        <p:tav tm="100000">
                                          <p:val>
                                            <p:strVal val="#ppt_h"/>
                                          </p:val>
                                        </p:tav>
                                      </p:tavLst>
                                    </p:anim>
                                    <p:animEffect transition="in" filter="fade">
                                      <p:cBhvr>
                                        <p:cTn id="69" dur="500"/>
                                        <p:tgtEl>
                                          <p:spTgt spid="195593"/>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xit" presetSubtype="10" fill="hold" nodeType="clickEffect">
                                  <p:stCondLst>
                                    <p:cond delay="0"/>
                                  </p:stCondLst>
                                  <p:childTnLst>
                                    <p:animEffect transition="out" filter="blinds(horizontal)">
                                      <p:cBhvr>
                                        <p:cTn id="73" dur="500"/>
                                        <p:tgtEl>
                                          <p:spTgt spid="195592">
                                            <p:txEl>
                                              <p:pRg st="0" end="0"/>
                                            </p:txEl>
                                          </p:spTgt>
                                        </p:tgtEl>
                                      </p:cBhvr>
                                    </p:animEffect>
                                    <p:set>
                                      <p:cBhvr>
                                        <p:cTn id="74" dur="1" fill="hold">
                                          <p:stCondLst>
                                            <p:cond delay="499"/>
                                          </p:stCondLst>
                                        </p:cTn>
                                        <p:tgtEl>
                                          <p:spTgt spid="195592">
                                            <p:txEl>
                                              <p:pRg st="0" end="0"/>
                                            </p:txEl>
                                          </p:spTgt>
                                        </p:tgtEl>
                                        <p:attrNameLst>
                                          <p:attrName>style.visibility</p:attrName>
                                        </p:attrNameLst>
                                      </p:cBhvr>
                                      <p:to>
                                        <p:strVal val="hidden"/>
                                      </p:to>
                                    </p:set>
                                  </p:childTnLst>
                                </p:cTn>
                              </p:par>
                              <p:par>
                                <p:cTn id="75" presetID="3" presetClass="exit" presetSubtype="10" fill="hold" nodeType="withEffect">
                                  <p:stCondLst>
                                    <p:cond delay="0"/>
                                  </p:stCondLst>
                                  <p:childTnLst>
                                    <p:animEffect transition="out" filter="blinds(horizontal)">
                                      <p:cBhvr>
                                        <p:cTn id="76" dur="500"/>
                                        <p:tgtEl>
                                          <p:spTgt spid="195593"/>
                                        </p:tgtEl>
                                      </p:cBhvr>
                                    </p:animEffect>
                                    <p:set>
                                      <p:cBhvr>
                                        <p:cTn id="77" dur="1" fill="hold">
                                          <p:stCondLst>
                                            <p:cond delay="499"/>
                                          </p:stCondLst>
                                        </p:cTn>
                                        <p:tgtEl>
                                          <p:spTgt spid="195593"/>
                                        </p:tgtEl>
                                        <p:attrNameLst>
                                          <p:attrName>style.visibility</p:attrName>
                                        </p:attrNameLst>
                                      </p:cBhvr>
                                      <p:to>
                                        <p:strVal val="hidden"/>
                                      </p:to>
                                    </p:set>
                                  </p:childTnLst>
                                </p:cTn>
                              </p:par>
                              <p:par>
                                <p:cTn id="78" presetID="53" presetClass="entr" presetSubtype="0" fill="hold" nodeType="withEffect">
                                  <p:stCondLst>
                                    <p:cond delay="0"/>
                                  </p:stCondLst>
                                  <p:childTnLst>
                                    <p:set>
                                      <p:cBhvr>
                                        <p:cTn id="79" dur="1" fill="hold">
                                          <p:stCondLst>
                                            <p:cond delay="0"/>
                                          </p:stCondLst>
                                        </p:cTn>
                                        <p:tgtEl>
                                          <p:spTgt spid="195594">
                                            <p:txEl>
                                              <p:pRg st="0" end="0"/>
                                            </p:txEl>
                                          </p:spTgt>
                                        </p:tgtEl>
                                        <p:attrNameLst>
                                          <p:attrName>style.visibility</p:attrName>
                                        </p:attrNameLst>
                                      </p:cBhvr>
                                      <p:to>
                                        <p:strVal val="visible"/>
                                      </p:to>
                                    </p:set>
                                    <p:anim calcmode="lin" valueType="num">
                                      <p:cBhvr>
                                        <p:cTn id="80" dur="500" fill="hold"/>
                                        <p:tgtEl>
                                          <p:spTgt spid="195594">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195594">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195594">
                                            <p:txEl>
                                              <p:pRg st="0" end="0"/>
                                            </p:txEl>
                                          </p:spTgt>
                                        </p:tgtEl>
                                      </p:cBhvr>
                                    </p:animEffect>
                                  </p:childTnLst>
                                </p:cTn>
                              </p:par>
                              <p:par>
                                <p:cTn id="83" presetID="30" presetClass="entr" presetSubtype="0" fill="hold" nodeType="withEffect">
                                  <p:stCondLst>
                                    <p:cond delay="0"/>
                                  </p:stCondLst>
                                  <p:childTnLst>
                                    <p:set>
                                      <p:cBhvr>
                                        <p:cTn id="84" dur="1" fill="hold">
                                          <p:stCondLst>
                                            <p:cond delay="0"/>
                                          </p:stCondLst>
                                        </p:cTn>
                                        <p:tgtEl>
                                          <p:spTgt spid="195595"/>
                                        </p:tgtEl>
                                        <p:attrNameLst>
                                          <p:attrName>style.visibility</p:attrName>
                                        </p:attrNameLst>
                                      </p:cBhvr>
                                      <p:to>
                                        <p:strVal val="visible"/>
                                      </p:to>
                                    </p:set>
                                    <p:animEffect transition="in" filter="fade">
                                      <p:cBhvr>
                                        <p:cTn id="85" dur="800" decel="100000"/>
                                        <p:tgtEl>
                                          <p:spTgt spid="195595"/>
                                        </p:tgtEl>
                                      </p:cBhvr>
                                    </p:animEffect>
                                    <p:anim calcmode="lin" valueType="num">
                                      <p:cBhvr>
                                        <p:cTn id="86" dur="800" decel="100000" fill="hold"/>
                                        <p:tgtEl>
                                          <p:spTgt spid="195595"/>
                                        </p:tgtEl>
                                        <p:attrNameLst>
                                          <p:attrName>style.rotation</p:attrName>
                                        </p:attrNameLst>
                                      </p:cBhvr>
                                      <p:tavLst>
                                        <p:tav tm="0">
                                          <p:val>
                                            <p:fltVal val="-90"/>
                                          </p:val>
                                        </p:tav>
                                        <p:tav tm="100000">
                                          <p:val>
                                            <p:fltVal val="0"/>
                                          </p:val>
                                        </p:tav>
                                      </p:tavLst>
                                    </p:anim>
                                    <p:anim calcmode="lin" valueType="num">
                                      <p:cBhvr>
                                        <p:cTn id="87" dur="800" decel="100000" fill="hold"/>
                                        <p:tgtEl>
                                          <p:spTgt spid="195595"/>
                                        </p:tgtEl>
                                        <p:attrNameLst>
                                          <p:attrName>ppt_x</p:attrName>
                                        </p:attrNameLst>
                                      </p:cBhvr>
                                      <p:tavLst>
                                        <p:tav tm="0">
                                          <p:val>
                                            <p:strVal val="#ppt_x+0.4"/>
                                          </p:val>
                                        </p:tav>
                                        <p:tav tm="100000">
                                          <p:val>
                                            <p:strVal val="#ppt_x-0.05"/>
                                          </p:val>
                                        </p:tav>
                                      </p:tavLst>
                                    </p:anim>
                                    <p:anim calcmode="lin" valueType="num">
                                      <p:cBhvr>
                                        <p:cTn id="88" dur="800" decel="100000" fill="hold"/>
                                        <p:tgtEl>
                                          <p:spTgt spid="195595"/>
                                        </p:tgtEl>
                                        <p:attrNameLst>
                                          <p:attrName>ppt_y</p:attrName>
                                        </p:attrNameLst>
                                      </p:cBhvr>
                                      <p:tavLst>
                                        <p:tav tm="0">
                                          <p:val>
                                            <p:strVal val="#ppt_y-0.4"/>
                                          </p:val>
                                        </p:tav>
                                        <p:tav tm="100000">
                                          <p:val>
                                            <p:strVal val="#ppt_y+0.1"/>
                                          </p:val>
                                        </p:tav>
                                      </p:tavLst>
                                    </p:anim>
                                    <p:anim calcmode="lin" valueType="num">
                                      <p:cBhvr>
                                        <p:cTn id="89" dur="200" accel="100000" fill="hold">
                                          <p:stCondLst>
                                            <p:cond delay="800"/>
                                          </p:stCondLst>
                                        </p:cTn>
                                        <p:tgtEl>
                                          <p:spTgt spid="195595"/>
                                        </p:tgtEl>
                                        <p:attrNameLst>
                                          <p:attrName>ppt_x</p:attrName>
                                        </p:attrNameLst>
                                      </p:cBhvr>
                                      <p:tavLst>
                                        <p:tav tm="0">
                                          <p:val>
                                            <p:strVal val="#ppt_x-0.05"/>
                                          </p:val>
                                        </p:tav>
                                        <p:tav tm="100000">
                                          <p:val>
                                            <p:strVal val="#ppt_x"/>
                                          </p:val>
                                        </p:tav>
                                      </p:tavLst>
                                    </p:anim>
                                    <p:anim calcmode="lin" valueType="num">
                                      <p:cBhvr>
                                        <p:cTn id="90" dur="200" accel="100000" fill="hold">
                                          <p:stCondLst>
                                            <p:cond delay="800"/>
                                          </p:stCondLst>
                                        </p:cTn>
                                        <p:tgtEl>
                                          <p:spTgt spid="19559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P spid="195586" grpId="1"/>
      <p:bldP spid="19559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2438400" y="130175"/>
            <a:ext cx="4876800" cy="768350"/>
          </a:xfrm>
          <a:prstGeom prst="rect">
            <a:avLst/>
          </a:prstGeom>
          <a:solidFill>
            <a:schemeClr val="accent1"/>
          </a:solidFill>
          <a:ln w="9525" algn="ctr">
            <a:solidFill>
              <a:schemeClr val="tx1"/>
            </a:solidFill>
            <a:round/>
            <a:headEnd/>
            <a:tailEnd/>
          </a:ln>
        </p:spPr>
        <p:txBody>
          <a:bodyPr/>
          <a:lstStyle/>
          <a:p>
            <a:r>
              <a:rPr lang="en-US" sz="2800" b="1">
                <a:latin typeface="Times New Roman" pitchFamily="18" charset="0"/>
                <a:cs typeface="Times New Roman" pitchFamily="18" charset="0"/>
              </a:rPr>
              <a:t>Loài thú chạy nhanh nhất</a:t>
            </a:r>
          </a:p>
        </p:txBody>
      </p:sp>
      <p:pic>
        <p:nvPicPr>
          <p:cNvPr id="25603" name="Picture 2" descr="C:\Users\E5\Desktop\Bao-size-0x0-znd.jpg"/>
          <p:cNvPicPr>
            <a:picLocks noChangeAspect="1" noChangeArrowheads="1"/>
          </p:cNvPicPr>
          <p:nvPr/>
        </p:nvPicPr>
        <p:blipFill>
          <a:blip r:embed="rId2"/>
          <a:srcRect/>
          <a:stretch>
            <a:fillRect/>
          </a:stretch>
        </p:blipFill>
        <p:spPr bwMode="auto">
          <a:xfrm>
            <a:off x="1295400" y="914400"/>
            <a:ext cx="6705600" cy="4614863"/>
          </a:xfrm>
          <a:prstGeom prst="rect">
            <a:avLst/>
          </a:prstGeom>
          <a:noFill/>
          <a:ln w="9525">
            <a:noFill/>
            <a:miter lim="800000"/>
            <a:headEnd/>
            <a:tailEnd/>
          </a:ln>
        </p:spPr>
      </p:pic>
      <p:sp>
        <p:nvSpPr>
          <p:cNvPr id="25604" name="Rectangle 3"/>
          <p:cNvSpPr>
            <a:spLocks noChangeArrowheads="1"/>
          </p:cNvSpPr>
          <p:nvPr/>
        </p:nvSpPr>
        <p:spPr bwMode="auto">
          <a:xfrm>
            <a:off x="152400" y="5611813"/>
            <a:ext cx="8991600" cy="831850"/>
          </a:xfrm>
          <a:prstGeom prst="rect">
            <a:avLst/>
          </a:prstGeom>
          <a:noFill/>
          <a:ln w="9525">
            <a:noFill/>
            <a:miter lim="800000"/>
            <a:headEnd/>
            <a:tailEnd/>
          </a:ln>
        </p:spPr>
        <p:txBody>
          <a:bodyPr>
            <a:spAutoFit/>
          </a:bodyPr>
          <a:lstStyle/>
          <a:p>
            <a:pPr algn="just"/>
            <a:r>
              <a:rPr lang="vi-VN" sz="2400">
                <a:latin typeface="Times New Roman" pitchFamily="18" charset="0"/>
                <a:cs typeface="Times New Roman" pitchFamily="18" charset="0"/>
              </a:rPr>
              <a:t>Loài báo có thể đạt tới tốc độ ít nhất là </a:t>
            </a:r>
            <a:r>
              <a:rPr lang="vi-VN" sz="2400">
                <a:solidFill>
                  <a:srgbClr val="FF0000"/>
                </a:solidFill>
                <a:latin typeface="Times New Roman" pitchFamily="18" charset="0"/>
                <a:cs typeface="Times New Roman" pitchFamily="18" charset="0"/>
              </a:rPr>
              <a:t>104km/h</a:t>
            </a:r>
            <a:r>
              <a:rPr lang="vi-VN" sz="2400">
                <a:latin typeface="Times New Roman" pitchFamily="18" charset="0"/>
                <a:cs typeface="Times New Roman" pitchFamily="18" charset="0"/>
              </a:rPr>
              <a:t> và có thể đạt tới vận tốc tối đa chỉ trong vòng vài cú nhảy</a:t>
            </a:r>
            <a:r>
              <a:rPr lang="en-US" sz="2400">
                <a:latin typeface="Times New Roman" pitchFamily="18" charset="0"/>
                <a:cs typeface="Times New Roman" pitchFamily="18" charset="0"/>
              </a:rPr>
              <a:t>.</a:t>
            </a:r>
            <a:endParaRPr lang="en-US" sz="24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438400" y="130175"/>
            <a:ext cx="4876800" cy="768350"/>
          </a:xfrm>
          <a:prstGeom prst="rect">
            <a:avLst/>
          </a:prstGeom>
          <a:solidFill>
            <a:schemeClr val="accent1"/>
          </a:solidFill>
          <a:ln w="9525" algn="ctr">
            <a:solidFill>
              <a:schemeClr val="tx1"/>
            </a:solidFill>
            <a:round/>
            <a:headEnd/>
            <a:tailEnd/>
          </a:ln>
        </p:spPr>
        <p:txBody>
          <a:bodyPr/>
          <a:lstStyle/>
          <a:p>
            <a:r>
              <a:rPr lang="en-US" sz="2800" b="1">
                <a:latin typeface="Times New Roman" pitchFamily="18" charset="0"/>
                <a:cs typeface="Times New Roman" pitchFamily="18" charset="0"/>
              </a:rPr>
              <a:t>Loài chim chạy nhanh nhất</a:t>
            </a:r>
          </a:p>
        </p:txBody>
      </p:sp>
      <p:sp>
        <p:nvSpPr>
          <p:cNvPr id="26627" name="Rectangle 3"/>
          <p:cNvSpPr>
            <a:spLocks noChangeArrowheads="1"/>
          </p:cNvSpPr>
          <p:nvPr/>
        </p:nvSpPr>
        <p:spPr bwMode="auto">
          <a:xfrm>
            <a:off x="152400" y="5611813"/>
            <a:ext cx="8991600" cy="831850"/>
          </a:xfrm>
          <a:prstGeom prst="rect">
            <a:avLst/>
          </a:prstGeom>
          <a:noFill/>
          <a:ln w="9525">
            <a:noFill/>
            <a:miter lim="800000"/>
            <a:headEnd/>
            <a:tailEnd/>
          </a:ln>
        </p:spPr>
        <p:txBody>
          <a:bodyPr>
            <a:spAutoFit/>
          </a:bodyPr>
          <a:lstStyle/>
          <a:p>
            <a:pPr algn="just"/>
            <a:r>
              <a:rPr lang="vi-VN" sz="2400">
                <a:latin typeface="Times New Roman" pitchFamily="18" charset="0"/>
                <a:cs typeface="Times New Roman" pitchFamily="18" charset="0"/>
              </a:rPr>
              <a:t>Chúng rất khác biệt về hình thể với cổ, chân dài và có thể chạy với tốc độ lên đến </a:t>
            </a:r>
            <a:r>
              <a:rPr lang="vi-VN" sz="2400">
                <a:solidFill>
                  <a:srgbClr val="FF0000"/>
                </a:solidFill>
                <a:latin typeface="Times New Roman" pitchFamily="18" charset="0"/>
                <a:cs typeface="Times New Roman" pitchFamily="18" charset="0"/>
              </a:rPr>
              <a:t>65 km/giờ (40 dặm/giờ)</a:t>
            </a:r>
            <a:r>
              <a:rPr lang="en-US" sz="2400">
                <a:latin typeface="Times New Roman" pitchFamily="18" charset="0"/>
                <a:cs typeface="Times New Roman" pitchFamily="18" charset="0"/>
              </a:rPr>
              <a:t>.</a:t>
            </a:r>
            <a:endParaRPr lang="en-US" sz="2400" b="1">
              <a:latin typeface="Times New Roman" pitchFamily="18" charset="0"/>
              <a:cs typeface="Times New Roman" pitchFamily="18" charset="0"/>
            </a:endParaRPr>
          </a:p>
        </p:txBody>
      </p:sp>
      <p:pic>
        <p:nvPicPr>
          <p:cNvPr id="26628" name="Picture 2" descr="C:\Users\E5\Desktop\Struthio_camelus_in_Serengeti_crop.jpg"/>
          <p:cNvPicPr>
            <a:picLocks noChangeAspect="1" noChangeArrowheads="1"/>
          </p:cNvPicPr>
          <p:nvPr/>
        </p:nvPicPr>
        <p:blipFill>
          <a:blip r:embed="rId2"/>
          <a:srcRect/>
          <a:stretch>
            <a:fillRect/>
          </a:stretch>
        </p:blipFill>
        <p:spPr bwMode="auto">
          <a:xfrm>
            <a:off x="1219200" y="914400"/>
            <a:ext cx="7315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438400" y="130175"/>
            <a:ext cx="4876800" cy="768350"/>
          </a:xfrm>
          <a:prstGeom prst="rect">
            <a:avLst/>
          </a:prstGeom>
          <a:solidFill>
            <a:schemeClr val="accent1"/>
          </a:solidFill>
          <a:ln w="9525" algn="ctr">
            <a:solidFill>
              <a:schemeClr val="tx1"/>
            </a:solidFill>
            <a:round/>
            <a:headEnd/>
            <a:tailEnd/>
          </a:ln>
        </p:spPr>
        <p:txBody>
          <a:bodyPr/>
          <a:lstStyle/>
          <a:p>
            <a:r>
              <a:rPr lang="en-US" sz="2800" b="1">
                <a:latin typeface="Times New Roman" pitchFamily="18" charset="0"/>
                <a:cs typeface="Times New Roman" pitchFamily="18" charset="0"/>
              </a:rPr>
              <a:t>Loài chim bay nhanh nhất</a:t>
            </a:r>
          </a:p>
        </p:txBody>
      </p:sp>
      <p:sp>
        <p:nvSpPr>
          <p:cNvPr id="27651" name="Rectangle 3"/>
          <p:cNvSpPr>
            <a:spLocks noChangeArrowheads="1"/>
          </p:cNvSpPr>
          <p:nvPr/>
        </p:nvSpPr>
        <p:spPr bwMode="auto">
          <a:xfrm>
            <a:off x="152400" y="5611813"/>
            <a:ext cx="8991600" cy="830262"/>
          </a:xfrm>
          <a:prstGeom prst="rect">
            <a:avLst/>
          </a:prstGeom>
          <a:noFill/>
          <a:ln w="9525">
            <a:noFill/>
            <a:miter lim="800000"/>
            <a:headEnd/>
            <a:tailEnd/>
          </a:ln>
        </p:spPr>
        <p:txBody>
          <a:bodyPr>
            <a:spAutoFit/>
          </a:bodyPr>
          <a:lstStyle/>
          <a:p>
            <a:pPr algn="just"/>
            <a:r>
              <a:rPr lang="en-US" sz="2400">
                <a:latin typeface="Times New Roman" pitchFamily="18" charset="0"/>
                <a:cs typeface="Times New Roman" pitchFamily="18" charset="0"/>
              </a:rPr>
              <a:t>Với thị lực sắc bén cùng với tốc độ “phóng lao” từ trên không xuống đất với vận tốc </a:t>
            </a:r>
            <a:r>
              <a:rPr lang="en-US" sz="2400">
                <a:solidFill>
                  <a:srgbClr val="FF0000"/>
                </a:solidFill>
                <a:latin typeface="Times New Roman" pitchFamily="18" charset="0"/>
                <a:cs typeface="Times New Roman" pitchFamily="18" charset="0"/>
              </a:rPr>
              <a:t>321km/h</a:t>
            </a:r>
            <a:r>
              <a:rPr lang="en-US" sz="2400">
                <a:latin typeface="Times New Roman" pitchFamily="18" charset="0"/>
                <a:cs typeface="Times New Roman" pitchFamily="18" charset="0"/>
              </a:rPr>
              <a:t>, khó có con mồi nào có thể sống sót.</a:t>
            </a:r>
            <a:endParaRPr lang="en-US" sz="2400" b="1">
              <a:latin typeface="Times New Roman" pitchFamily="18" charset="0"/>
              <a:cs typeface="Times New Roman" pitchFamily="18" charset="0"/>
            </a:endParaRPr>
          </a:p>
        </p:txBody>
      </p:sp>
      <p:pic>
        <p:nvPicPr>
          <p:cNvPr id="27652" name="Picture 2" descr="C:\Users\E5\Desktop\20120829-102648-1-chim-cat.jpeg"/>
          <p:cNvPicPr>
            <a:picLocks noChangeAspect="1" noChangeArrowheads="1"/>
          </p:cNvPicPr>
          <p:nvPr/>
        </p:nvPicPr>
        <p:blipFill>
          <a:blip r:embed="rId2"/>
          <a:srcRect/>
          <a:stretch>
            <a:fillRect/>
          </a:stretch>
        </p:blipFill>
        <p:spPr bwMode="auto">
          <a:xfrm>
            <a:off x="1752600" y="914400"/>
            <a:ext cx="62484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02757"/>
          <p:cNvSpPr txBox="1">
            <a:spLocks noChangeArrowheads="1"/>
          </p:cNvSpPr>
          <p:nvPr/>
        </p:nvSpPr>
        <p:spPr bwMode="auto">
          <a:xfrm>
            <a:off x="990600" y="2362200"/>
            <a:ext cx="6172200" cy="366713"/>
          </a:xfrm>
          <a:prstGeom prst="rect">
            <a:avLst/>
          </a:prstGeom>
          <a:noFill/>
          <a:ln w="9525">
            <a:noFill/>
            <a:miter lim="800000"/>
            <a:headEnd/>
            <a:tailEnd/>
          </a:ln>
        </p:spPr>
        <p:txBody>
          <a:bodyPr>
            <a:spAutoFit/>
          </a:bodyPr>
          <a:lstStyle/>
          <a:p>
            <a:pPr>
              <a:spcBef>
                <a:spcPct val="50000"/>
              </a:spcBef>
            </a:pPr>
            <a:endParaRPr lang="en-US" altLang="en-US"/>
          </a:p>
        </p:txBody>
      </p:sp>
      <p:sp>
        <p:nvSpPr>
          <p:cNvPr id="202760" name="Text Box 202759"/>
          <p:cNvSpPr txBox="1">
            <a:spLocks noChangeArrowheads="1"/>
          </p:cNvSpPr>
          <p:nvPr/>
        </p:nvSpPr>
        <p:spPr bwMode="auto">
          <a:xfrm>
            <a:off x="14288" y="2036763"/>
            <a:ext cx="9174162" cy="3970337"/>
          </a:xfrm>
          <a:prstGeom prst="rect">
            <a:avLst/>
          </a:prstGeom>
          <a:noFill/>
          <a:ln w="9525">
            <a:noFill/>
            <a:miter lim="800000"/>
            <a:headEnd/>
            <a:tailEnd/>
          </a:ln>
        </p:spPr>
        <p:txBody>
          <a:bodyPr>
            <a:spAutoFit/>
          </a:bodyPr>
          <a:lstStyle/>
          <a:p>
            <a:r>
              <a:rPr lang="en-US" altLang="en-US" sz="2800" u="sng">
                <a:solidFill>
                  <a:srgbClr val="FF0000"/>
                </a:solidFill>
                <a:latin typeface="Times New Roman" pitchFamily="18" charset="0"/>
                <a:cs typeface="Times New Roman" pitchFamily="18" charset="0"/>
              </a:rPr>
              <a:t>Đáp án:</a:t>
            </a:r>
            <a:r>
              <a:rPr lang="en-US" altLang="en-US" sz="2800">
                <a:latin typeface="Times New Roman" pitchFamily="18" charset="0"/>
                <a:cs typeface="Times New Roman" pitchFamily="18" charset="0"/>
              </a:rPr>
              <a:t> Một vật có thể là chuyển động đối với vật này nhưng lại là đứng yên so với vật khác chính vì vậy ta nói chuyển động và đứng yên có tính tương đối. (vật chuyển động hay đứng yên phụ thuộc vào vật mốc)</a:t>
            </a:r>
          </a:p>
          <a:p>
            <a:endParaRPr lang="en-US" altLang="en-US" sz="2800">
              <a:latin typeface="Times New Roman" pitchFamily="18" charset="0"/>
              <a:cs typeface="Times New Roman" pitchFamily="18" charset="0"/>
            </a:endParaRPr>
          </a:p>
          <a:p>
            <a:r>
              <a:rPr lang="en-US" altLang="en-US" sz="2800" u="sng">
                <a:latin typeface="Times New Roman" pitchFamily="18" charset="0"/>
                <a:cs typeface="Times New Roman" pitchFamily="18" charset="0"/>
              </a:rPr>
              <a:t>Ví dụ</a:t>
            </a:r>
            <a:r>
              <a:rPr lang="en-US" altLang="en-US" sz="2800">
                <a:latin typeface="Times New Roman" pitchFamily="18" charset="0"/>
                <a:cs typeface="Times New Roman" pitchFamily="18" charset="0"/>
              </a:rPr>
              <a:t>: Chọn vật mốc là bến xe thì chiếc xe đang chạy trong bến ra chuyển động so với nhà ga, nhưng nếu chọn vật mốc là hành khách đang ngồi trong xe thì chiếc xe đang chạy đứng yên so với hành khách.</a:t>
            </a:r>
          </a:p>
        </p:txBody>
      </p:sp>
      <p:sp>
        <p:nvSpPr>
          <p:cNvPr id="202761" name="Text Box 202760"/>
          <p:cNvSpPr txBox="1">
            <a:spLocks noChangeArrowheads="1"/>
          </p:cNvSpPr>
          <p:nvPr/>
        </p:nvSpPr>
        <p:spPr bwMode="auto">
          <a:xfrm>
            <a:off x="14288" y="942975"/>
            <a:ext cx="9174162" cy="1598613"/>
          </a:xfrm>
          <a:prstGeom prst="rect">
            <a:avLst/>
          </a:prstGeom>
          <a:noFill/>
          <a:ln w="9525">
            <a:noFill/>
            <a:miter lim="800000"/>
            <a:headEnd/>
            <a:tailEnd/>
          </a:ln>
        </p:spPr>
        <p:txBody>
          <a:bodyPr>
            <a:spAutoFit/>
          </a:bodyPr>
          <a:lstStyle/>
          <a:p>
            <a:pPr>
              <a:spcBef>
                <a:spcPct val="50000"/>
              </a:spcBef>
            </a:pPr>
            <a:r>
              <a:rPr lang="en-US" altLang="en-US" sz="2800" u="sng">
                <a:solidFill>
                  <a:srgbClr val="FF0000"/>
                </a:solidFill>
                <a:latin typeface="Times New Roman" pitchFamily="18" charset="0"/>
                <a:cs typeface="Times New Roman" pitchFamily="18" charset="0"/>
              </a:rPr>
              <a:t>Câu 2:</a:t>
            </a:r>
            <a:r>
              <a:rPr lang="en-US" altLang="en-US" sz="2800">
                <a:latin typeface="Times New Roman" pitchFamily="18" charset="0"/>
                <a:cs typeface="Times New Roman" pitchFamily="18" charset="0"/>
              </a:rPr>
              <a:t> Tại sao nói chuyển động và đứng yên có tính tương đối? </a:t>
            </a:r>
            <a:r>
              <a:rPr lang="en-US" altLang="zh-CN" sz="2800">
                <a:latin typeface="Times New Roman" pitchFamily="18" charset="0"/>
                <a:ea typeface="SimSun" pitchFamily="2" charset="-122"/>
                <a:cs typeface="Times New Roman" pitchFamily="18" charset="0"/>
              </a:rPr>
              <a:t>Cho ví dụ?</a:t>
            </a:r>
            <a:endParaRPr lang="en-US" altLang="en-US" sz="2800">
              <a:latin typeface="Times New Roman" pitchFamily="18" charset="0"/>
              <a:cs typeface="Times New Roman" pitchFamily="18" charset="0"/>
            </a:endParaRPr>
          </a:p>
          <a:p>
            <a:pPr>
              <a:spcBef>
                <a:spcPct val="50000"/>
              </a:spcBef>
            </a:pPr>
            <a:endParaRPr lang="en-US" altLang="en-US" sz="2800"/>
          </a:p>
        </p:txBody>
      </p:sp>
      <p:sp>
        <p:nvSpPr>
          <p:cNvPr id="6" name="Rectangle 5"/>
          <p:cNvSpPr/>
          <p:nvPr/>
        </p:nvSpPr>
        <p:spPr>
          <a:xfrm>
            <a:off x="2819400" y="304800"/>
            <a:ext cx="4691605" cy="707886"/>
          </a:xfrm>
          <a:prstGeom prst="rect">
            <a:avLst/>
          </a:prstGeom>
        </p:spPr>
        <p:txBody>
          <a:bodyPr wrap="none">
            <a:spAutoFit/>
          </a:bodyPr>
          <a:lstStyle/>
          <a:p>
            <a:pPr algn="ctr"/>
            <a:r>
              <a:rPr lang="vi-VN" altLang="en-US" sz="4000" b="1" dirty="0" smtClean="0">
                <a:solidFill>
                  <a:srgbClr val="7030A0"/>
                </a:solidFill>
                <a:latin typeface="Times New Roman" pitchFamily="18" charset="0"/>
                <a:cs typeface="Times New Roman" pitchFamily="18" charset="0"/>
              </a:rPr>
              <a:t>KIỂM TRA BÀI CŨ</a:t>
            </a:r>
            <a:endParaRPr lang="en-US" altLang="en-US" sz="40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2761"/>
                                        </p:tgtEl>
                                        <p:attrNameLst>
                                          <p:attrName>style.visibility</p:attrName>
                                        </p:attrNameLst>
                                      </p:cBhvr>
                                      <p:to>
                                        <p:strVal val="visible"/>
                                      </p:to>
                                    </p:set>
                                    <p:animEffect transition="in" filter="blinds(horizontal)">
                                      <p:cBhvr>
                                        <p:cTn id="7" dur="500"/>
                                        <p:tgtEl>
                                          <p:spTgt spid="2027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2760"/>
                                        </p:tgtEl>
                                        <p:attrNameLst>
                                          <p:attrName>style.visibility</p:attrName>
                                        </p:attrNameLst>
                                      </p:cBhvr>
                                      <p:to>
                                        <p:strVal val="visible"/>
                                      </p:to>
                                    </p:set>
                                    <p:animEffect transition="in" filter="blinds(horizontal)">
                                      <p:cBhvr>
                                        <p:cTn id="12" dur="500"/>
                                        <p:tgtEl>
                                          <p:spTgt spid="202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0" grpId="0"/>
      <p:bldP spid="2027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2438400" y="130175"/>
            <a:ext cx="4876800" cy="768350"/>
          </a:xfrm>
          <a:prstGeom prst="rect">
            <a:avLst/>
          </a:prstGeom>
          <a:solidFill>
            <a:schemeClr val="accent1"/>
          </a:solidFill>
          <a:ln w="9525" algn="ctr">
            <a:solidFill>
              <a:schemeClr val="tx1"/>
            </a:solidFill>
            <a:round/>
            <a:headEnd/>
            <a:tailEnd/>
          </a:ln>
        </p:spPr>
        <p:txBody>
          <a:bodyPr/>
          <a:lstStyle/>
          <a:p>
            <a:r>
              <a:rPr lang="en-US" sz="2800" b="1">
                <a:latin typeface="Times New Roman" pitchFamily="18" charset="0"/>
                <a:cs typeface="Times New Roman" pitchFamily="18" charset="0"/>
              </a:rPr>
              <a:t>Vận tốc nhanh nhất hiện nay</a:t>
            </a:r>
          </a:p>
        </p:txBody>
      </p:sp>
      <p:sp>
        <p:nvSpPr>
          <p:cNvPr id="28675" name="Rectangle 3"/>
          <p:cNvSpPr>
            <a:spLocks noChangeArrowheads="1"/>
          </p:cNvSpPr>
          <p:nvPr/>
        </p:nvSpPr>
        <p:spPr bwMode="auto">
          <a:xfrm>
            <a:off x="152400" y="5611813"/>
            <a:ext cx="8991600" cy="1200150"/>
          </a:xfrm>
          <a:prstGeom prst="rect">
            <a:avLst/>
          </a:prstGeom>
          <a:noFill/>
          <a:ln w="9525">
            <a:noFill/>
            <a:miter lim="800000"/>
            <a:headEnd/>
            <a:tailEnd/>
          </a:ln>
        </p:spPr>
        <p:txBody>
          <a:bodyPr>
            <a:spAutoFit/>
          </a:bodyPr>
          <a:lstStyle/>
          <a:p>
            <a:pPr algn="just"/>
            <a:r>
              <a:rPr lang="vi-VN" sz="2400">
                <a:solidFill>
                  <a:srgbClr val="0000A4"/>
                </a:solidFill>
                <a:latin typeface="Times New Roman" pitchFamily="18" charset="0"/>
                <a:cs typeface="Times New Roman" pitchFamily="18" charset="0"/>
              </a:rPr>
              <a:t>Vận tốc ánh sáng </a:t>
            </a:r>
            <a:r>
              <a:rPr lang="vi-VN" sz="2400">
                <a:latin typeface="Times New Roman" pitchFamily="18" charset="0"/>
                <a:cs typeface="Times New Roman" pitchFamily="18" charset="0"/>
              </a:rPr>
              <a:t>là vận tốc tối đa trong vũ trụ. Trong mọi hệ quy chiếu nó đều có chung một giá trị là </a:t>
            </a:r>
            <a:r>
              <a:rPr lang="vi-VN" sz="2400">
                <a:solidFill>
                  <a:srgbClr val="FF0000"/>
                </a:solidFill>
                <a:latin typeface="Times New Roman" pitchFamily="18" charset="0"/>
                <a:cs typeface="Times New Roman" pitchFamily="18" charset="0"/>
              </a:rPr>
              <a:t>299</a:t>
            </a:r>
            <a:r>
              <a:rPr lang="en-US" sz="2400">
                <a:solidFill>
                  <a:srgbClr val="FF0000"/>
                </a:solidFill>
                <a:latin typeface="Times New Roman" pitchFamily="18" charset="0"/>
                <a:cs typeface="Times New Roman" pitchFamily="18" charset="0"/>
              </a:rPr>
              <a:t>.</a:t>
            </a:r>
            <a:r>
              <a:rPr lang="vi-VN" sz="2400">
                <a:solidFill>
                  <a:srgbClr val="FF0000"/>
                </a:solidFill>
                <a:latin typeface="Times New Roman" pitchFamily="18" charset="0"/>
                <a:cs typeface="Times New Roman" pitchFamily="18" charset="0"/>
              </a:rPr>
              <a:t>792</a:t>
            </a:r>
            <a:r>
              <a:rPr lang="en-US" sz="2400">
                <a:solidFill>
                  <a:srgbClr val="FF0000"/>
                </a:solidFill>
                <a:latin typeface="Times New Roman" pitchFamily="18" charset="0"/>
                <a:cs typeface="Times New Roman" pitchFamily="18" charset="0"/>
              </a:rPr>
              <a:t>.</a:t>
            </a:r>
            <a:r>
              <a:rPr lang="vi-VN" sz="2400">
                <a:solidFill>
                  <a:srgbClr val="FF0000"/>
                </a:solidFill>
                <a:latin typeface="Times New Roman" pitchFamily="18" charset="0"/>
                <a:cs typeface="Times New Roman" pitchFamily="18" charset="0"/>
              </a:rPr>
              <a:t>458 m/s </a:t>
            </a:r>
            <a:r>
              <a:rPr lang="vi-VN" sz="2400">
                <a:latin typeface="Times New Roman" pitchFamily="18" charset="0"/>
                <a:cs typeface="Times New Roman" pitchFamily="18" charset="0"/>
              </a:rPr>
              <a:t>hay </a:t>
            </a:r>
            <a:r>
              <a:rPr lang="vi-VN" sz="2400">
                <a:solidFill>
                  <a:srgbClr val="FF0000"/>
                </a:solidFill>
                <a:latin typeface="Times New Roman" pitchFamily="18" charset="0"/>
                <a:cs typeface="Times New Roman" pitchFamily="18" charset="0"/>
              </a:rPr>
              <a:t>1</a:t>
            </a:r>
            <a:r>
              <a:rPr lang="en-US" sz="2400">
                <a:solidFill>
                  <a:srgbClr val="FF0000"/>
                </a:solidFill>
                <a:latin typeface="Times New Roman" pitchFamily="18" charset="0"/>
                <a:cs typeface="Times New Roman" pitchFamily="18" charset="0"/>
              </a:rPr>
              <a:t>.</a:t>
            </a:r>
            <a:r>
              <a:rPr lang="vi-VN" sz="2400">
                <a:solidFill>
                  <a:srgbClr val="FF0000"/>
                </a:solidFill>
                <a:latin typeface="Times New Roman" pitchFamily="18" charset="0"/>
                <a:cs typeface="Times New Roman" pitchFamily="18" charset="0"/>
              </a:rPr>
              <a:t>079</a:t>
            </a:r>
            <a:r>
              <a:rPr lang="en-US" sz="2400">
                <a:solidFill>
                  <a:srgbClr val="FF0000"/>
                </a:solidFill>
                <a:latin typeface="Times New Roman" pitchFamily="18" charset="0"/>
                <a:cs typeface="Times New Roman" pitchFamily="18" charset="0"/>
              </a:rPr>
              <a:t>.</a:t>
            </a:r>
            <a:r>
              <a:rPr lang="vi-VN" sz="2400">
                <a:solidFill>
                  <a:srgbClr val="FF0000"/>
                </a:solidFill>
                <a:latin typeface="Times New Roman" pitchFamily="18" charset="0"/>
                <a:cs typeface="Times New Roman" pitchFamily="18" charset="0"/>
              </a:rPr>
              <a:t>252</a:t>
            </a:r>
            <a:r>
              <a:rPr lang="en-US" sz="2400">
                <a:solidFill>
                  <a:srgbClr val="FF0000"/>
                </a:solidFill>
                <a:latin typeface="Times New Roman" pitchFamily="18" charset="0"/>
                <a:cs typeface="Times New Roman" pitchFamily="18" charset="0"/>
              </a:rPr>
              <a:t>.</a:t>
            </a:r>
            <a:r>
              <a:rPr lang="vi-VN" sz="2400">
                <a:solidFill>
                  <a:srgbClr val="FF0000"/>
                </a:solidFill>
                <a:latin typeface="Times New Roman" pitchFamily="18" charset="0"/>
                <a:cs typeface="Times New Roman" pitchFamily="18" charset="0"/>
              </a:rPr>
              <a:t>849 km/h</a:t>
            </a:r>
            <a:r>
              <a:rPr lang="en-US" sz="2400">
                <a:solidFill>
                  <a:srgbClr val="FF0000"/>
                </a:solidFill>
                <a:latin typeface="Times New Roman" pitchFamily="18" charset="0"/>
                <a:cs typeface="Times New Roman" pitchFamily="18" charset="0"/>
              </a:rPr>
              <a:t> </a:t>
            </a:r>
            <a:r>
              <a:rPr lang="en-US" sz="2400">
                <a:solidFill>
                  <a:srgbClr val="0000A4"/>
                </a:solidFill>
                <a:latin typeface="Times New Roman" pitchFamily="18" charset="0"/>
                <a:cs typeface="Times New Roman" pitchFamily="18" charset="0"/>
              </a:rPr>
              <a:t>(300.000.000 m/s).</a:t>
            </a:r>
            <a:endParaRPr lang="en-US" sz="2400" b="1">
              <a:solidFill>
                <a:srgbClr val="0000A4"/>
              </a:solidFill>
              <a:latin typeface="Times New Roman" pitchFamily="18" charset="0"/>
              <a:cs typeface="Times New Roman" pitchFamily="18" charset="0"/>
            </a:endParaRPr>
          </a:p>
        </p:txBody>
      </p:sp>
      <p:pic>
        <p:nvPicPr>
          <p:cNvPr id="28676" name="Picture 2" descr="C:\Users\E5\Desktop\images.jpg"/>
          <p:cNvPicPr>
            <a:picLocks noChangeAspect="1" noChangeArrowheads="1"/>
          </p:cNvPicPr>
          <p:nvPr/>
        </p:nvPicPr>
        <p:blipFill>
          <a:blip r:embed="rId2"/>
          <a:srcRect/>
          <a:stretch>
            <a:fillRect/>
          </a:stretch>
        </p:blipFill>
        <p:spPr bwMode="auto">
          <a:xfrm>
            <a:off x="914400" y="914400"/>
            <a:ext cx="7620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276600" y="228600"/>
            <a:ext cx="2667000" cy="522288"/>
          </a:xfrm>
          <a:prstGeom prst="rect">
            <a:avLst/>
          </a:prstGeom>
          <a:noFill/>
          <a:ln w="9525">
            <a:noFill/>
            <a:miter lim="800000"/>
            <a:headEnd/>
            <a:tailEnd/>
          </a:ln>
        </p:spPr>
        <p:txBody>
          <a:bodyPr>
            <a:spAutoFit/>
          </a:bodyPr>
          <a:lstStyle/>
          <a:p>
            <a:pPr algn="ctr">
              <a:spcBef>
                <a:spcPct val="50000"/>
              </a:spcBef>
            </a:pPr>
            <a:r>
              <a:rPr lang="en-US" altLang="en-US" sz="2800" dirty="0">
                <a:solidFill>
                  <a:srgbClr val="FC0000"/>
                </a:solidFill>
                <a:latin typeface="Times New Roman" pitchFamily="18" charset="0"/>
                <a:cs typeface="Times New Roman" pitchFamily="18" charset="0"/>
              </a:rPr>
              <a:t>C</a:t>
            </a:r>
            <a:r>
              <a:rPr lang="en-US" altLang="zh-CN" sz="2800" dirty="0">
                <a:solidFill>
                  <a:srgbClr val="FC0000"/>
                </a:solidFill>
                <a:latin typeface="Times New Roman" pitchFamily="18" charset="0"/>
                <a:ea typeface="SimSun" pitchFamily="2" charset="-122"/>
                <a:cs typeface="Times New Roman" pitchFamily="18" charset="0"/>
              </a:rPr>
              <a:t>Ủ</a:t>
            </a:r>
            <a:r>
              <a:rPr lang="en-US" altLang="en-US" sz="2800" dirty="0">
                <a:solidFill>
                  <a:srgbClr val="FC0000"/>
                </a:solidFill>
                <a:latin typeface="Times New Roman" pitchFamily="18" charset="0"/>
                <a:cs typeface="Times New Roman" pitchFamily="18" charset="0"/>
              </a:rPr>
              <a:t>NG CỐ:</a:t>
            </a:r>
          </a:p>
        </p:txBody>
      </p:sp>
      <p:sp>
        <p:nvSpPr>
          <p:cNvPr id="18435" name="Text Box 5"/>
          <p:cNvSpPr txBox="1">
            <a:spLocks noChangeArrowheads="1"/>
          </p:cNvSpPr>
          <p:nvPr/>
        </p:nvSpPr>
        <p:spPr bwMode="auto">
          <a:xfrm>
            <a:off x="0" y="838200"/>
            <a:ext cx="8915400" cy="584775"/>
          </a:xfrm>
          <a:prstGeom prst="rect">
            <a:avLst/>
          </a:prstGeom>
          <a:noFill/>
          <a:ln w="9525">
            <a:noFill/>
            <a:miter lim="800000"/>
            <a:headEnd/>
            <a:tailEnd/>
          </a:ln>
        </p:spPr>
        <p:txBody>
          <a:bodyPr>
            <a:spAutoFit/>
          </a:bodyPr>
          <a:lstStyle/>
          <a:p>
            <a:pPr algn="ctr">
              <a:spcBef>
                <a:spcPct val="50000"/>
              </a:spcBef>
            </a:pPr>
            <a:r>
              <a:rPr lang="en-US" altLang="en-US" sz="3200" dirty="0" err="1">
                <a:latin typeface="Times New Roman" pitchFamily="18" charset="0"/>
                <a:cs typeface="Times New Roman" pitchFamily="18" charset="0"/>
              </a:rPr>
              <a:t>Hãy</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sắp</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xếp</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các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vận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tốc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sau</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theo</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thứ</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tự</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tăng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dần</a:t>
            </a:r>
            <a:r>
              <a:rPr lang="en-US" altLang="en-US" sz="3200" dirty="0">
                <a:latin typeface="Times New Roman" pitchFamily="18" charset="0"/>
                <a:cs typeface="Times New Roman" pitchFamily="18" charset="0"/>
              </a:rPr>
              <a:t>:</a:t>
            </a:r>
          </a:p>
        </p:txBody>
      </p:sp>
      <p:graphicFrame>
        <p:nvGraphicFramePr>
          <p:cNvPr id="33872" name="Group 80"/>
          <p:cNvGraphicFramePr>
            <a:graphicFrameLocks noGrp="1"/>
          </p:cNvGraphicFramePr>
          <p:nvPr/>
        </p:nvGraphicFramePr>
        <p:xfrm>
          <a:off x="304800" y="1752600"/>
          <a:ext cx="8534400" cy="4027488"/>
        </p:xfrm>
        <a:graphic>
          <a:graphicData uri="http://schemas.openxmlformats.org/drawingml/2006/table">
            <a:tbl>
              <a:tblPr/>
              <a:tblGrid>
                <a:gridCol w="33528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err="1" smtClean="0">
                          <a:ln>
                            <a:noFill/>
                          </a:ln>
                          <a:solidFill>
                            <a:schemeClr val="tx1"/>
                          </a:solidFill>
                          <a:effectLst/>
                          <a:latin typeface="Times New Roman" pitchFamily="18" charset="0"/>
                          <a:cs typeface="Times New Roman" pitchFamily="18" charset="0"/>
                        </a:rPr>
                        <a:t>Vật</a:t>
                      </a:r>
                      <a:endParaRPr kumimoji="0" lang="en-US" altLang="en-US" sz="32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err="1" smtClean="0">
                          <a:ln>
                            <a:noFill/>
                          </a:ln>
                          <a:solidFill>
                            <a:schemeClr val="tx1"/>
                          </a:solidFill>
                          <a:effectLst/>
                          <a:latin typeface="Times New Roman" pitchFamily="18" charset="0"/>
                          <a:cs typeface="Times New Roman" pitchFamily="18" charset="0"/>
                        </a:rPr>
                        <a:t>Vận</a:t>
                      </a:r>
                      <a:r>
                        <a:rPr kumimoji="0" lang="en-US" alt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3200" b="1" i="0" u="none" strike="noStrike" cap="none" normalizeH="0" baseline="0" dirty="0" err="1" smtClean="0">
                          <a:ln>
                            <a:noFill/>
                          </a:ln>
                          <a:solidFill>
                            <a:schemeClr val="tx1"/>
                          </a:solidFill>
                          <a:effectLst/>
                          <a:latin typeface="Times New Roman" pitchFamily="18" charset="0"/>
                          <a:cs typeface="Times New Roman" pitchFamily="18" charset="0"/>
                        </a:rPr>
                        <a:t>tốc</a:t>
                      </a:r>
                      <a:endParaRPr kumimoji="0" lang="en-US" altLang="en-US" sz="32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Times New Roman" pitchFamily="18" charset="0"/>
                          <a:cs typeface="Times New Roman" pitchFamily="18" charset="0"/>
                        </a:rPr>
                        <a:t>Sắp xếp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Times New Roman" pitchFamily="18" charset="0"/>
                          <a:cs typeface="Times New Roman" pitchFamily="18" charset="0"/>
                        </a:rPr>
                        <a:t>Ánh sáng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smtClean="0">
                          <a:ln>
                            <a:noFill/>
                          </a:ln>
                          <a:solidFill>
                            <a:schemeClr val="accent2"/>
                          </a:solidFill>
                          <a:effectLst/>
                          <a:latin typeface="Times New Roman" pitchFamily="18" charset="0"/>
                          <a:cs typeface="Times New Roman" pitchFamily="18" charset="0"/>
                        </a:rPr>
                        <a:t>300000 km/s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Times New Roman" pitchFamily="18" charset="0"/>
                          <a:cs typeface="Times New Roman" pitchFamily="18" charset="0"/>
                        </a:rPr>
                        <a:t>Con báo chạy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accent2"/>
                          </a:solidFill>
                          <a:effectLst/>
                          <a:latin typeface="Times New Roman" pitchFamily="18" charset="0"/>
                          <a:cs typeface="Times New Roman" pitchFamily="18" charset="0"/>
                        </a:rPr>
                        <a:t>30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Times New Roman" pitchFamily="18" charset="0"/>
                          <a:cs typeface="Times New Roman" pitchFamily="18" charset="0"/>
                        </a:rPr>
                        <a:t>Vận động viên chạy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Times New Roman" pitchFamily="18" charset="0"/>
                          <a:cs typeface="Times New Roman" pitchFamily="18" charset="0"/>
                        </a:rPr>
                        <a:t>36 km/h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Times New Roman" pitchFamily="18" charset="0"/>
                          <a:cs typeface="Times New Roman" pitchFamily="18" charset="0"/>
                        </a:rPr>
                        <a:t>Âm thanh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accent2"/>
                          </a:solidFill>
                          <a:effectLst/>
                          <a:latin typeface="Times New Roman" pitchFamily="18" charset="0"/>
                          <a:cs typeface="Times New Roman" pitchFamily="18" charset="0"/>
                        </a:rPr>
                        <a:t>300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Times New Roman" pitchFamily="18" charset="0"/>
                          <a:cs typeface="Times New Roman" pitchFamily="18" charset="0"/>
                        </a:rPr>
                        <a:t>Máy bay phản lực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smtClean="0">
                          <a:ln>
                            <a:noFill/>
                          </a:ln>
                          <a:solidFill>
                            <a:schemeClr val="tx1"/>
                          </a:solidFill>
                          <a:effectLst/>
                          <a:latin typeface="Times New Roman" pitchFamily="18" charset="0"/>
                          <a:cs typeface="Times New Roman" pitchFamily="18" charset="0"/>
                        </a:rPr>
                        <a:t>2500 km/h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276600" y="228600"/>
            <a:ext cx="2667000" cy="519113"/>
          </a:xfrm>
          <a:prstGeom prst="rect">
            <a:avLst/>
          </a:prstGeom>
          <a:noFill/>
          <a:ln w="9525">
            <a:noFill/>
            <a:miter lim="800000"/>
            <a:headEnd/>
            <a:tailEnd/>
          </a:ln>
        </p:spPr>
        <p:txBody>
          <a:bodyPr>
            <a:spAutoFit/>
          </a:bodyPr>
          <a:lstStyle/>
          <a:p>
            <a:pPr algn="ctr">
              <a:spcBef>
                <a:spcPct val="50000"/>
              </a:spcBef>
            </a:pPr>
            <a:r>
              <a:rPr lang="en-US" altLang="en-US" sz="2800" dirty="0">
                <a:solidFill>
                  <a:srgbClr val="FC0000"/>
                </a:solidFill>
                <a:latin typeface="Times New Roman" pitchFamily="18" charset="0"/>
                <a:cs typeface="Times New Roman" pitchFamily="18" charset="0"/>
              </a:rPr>
              <a:t>TRẢ LỜI:</a:t>
            </a:r>
          </a:p>
        </p:txBody>
      </p:sp>
      <p:sp>
        <p:nvSpPr>
          <p:cNvPr id="19459" name="Text Box 3"/>
          <p:cNvSpPr txBox="1">
            <a:spLocks noChangeArrowheads="1"/>
          </p:cNvSpPr>
          <p:nvPr/>
        </p:nvSpPr>
        <p:spPr bwMode="auto">
          <a:xfrm>
            <a:off x="2438400" y="838200"/>
            <a:ext cx="3886200" cy="646331"/>
          </a:xfrm>
          <a:prstGeom prst="rect">
            <a:avLst/>
          </a:prstGeom>
          <a:noFill/>
          <a:ln w="9525">
            <a:noFill/>
            <a:miter lim="800000"/>
            <a:headEnd/>
            <a:tailEnd/>
          </a:ln>
        </p:spPr>
        <p:txBody>
          <a:bodyPr>
            <a:spAutoFit/>
          </a:bodyPr>
          <a:lstStyle/>
          <a:p>
            <a:pPr algn="ctr">
              <a:spcBef>
                <a:spcPct val="50000"/>
              </a:spcBef>
            </a:pPr>
            <a:r>
              <a:rPr lang="en-US" altLang="en-US" sz="3600" dirty="0" err="1">
                <a:latin typeface="Times New Roman" pitchFamily="18" charset="0"/>
                <a:cs typeface="Times New Roman" pitchFamily="18" charset="0"/>
              </a:rPr>
              <a:t>Sắp</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xếp</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như</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sau</a:t>
            </a:r>
            <a:r>
              <a:rPr lang="en-US" altLang="en-US" sz="3600" dirty="0">
                <a:latin typeface="Times New Roman" pitchFamily="18" charset="0"/>
                <a:cs typeface="Times New Roman" pitchFamily="18" charset="0"/>
              </a:rPr>
              <a:t>:</a:t>
            </a:r>
          </a:p>
        </p:txBody>
      </p:sp>
      <p:graphicFrame>
        <p:nvGraphicFramePr>
          <p:cNvPr id="39992" name="Group 56"/>
          <p:cNvGraphicFramePr>
            <a:graphicFrameLocks noGrp="1"/>
          </p:cNvGraphicFramePr>
          <p:nvPr/>
        </p:nvGraphicFramePr>
        <p:xfrm>
          <a:off x="228600" y="1752600"/>
          <a:ext cx="8686800" cy="3675063"/>
        </p:xfrm>
        <a:graphic>
          <a:graphicData uri="http://schemas.openxmlformats.org/drawingml/2006/table">
            <a:tbl>
              <a:tblPr/>
              <a:tblGrid>
                <a:gridCol w="3352800">
                  <a:extLst>
                    <a:ext uri="{9D8B030D-6E8A-4147-A177-3AD203B41FA5}">
                      <a16:colId xmlns:a16="http://schemas.microsoft.com/office/drawing/2014/main" val="20000"/>
                    </a:ext>
                  </a:extLst>
                </a:gridCol>
                <a:gridCol w="3781425">
                  <a:extLst>
                    <a:ext uri="{9D8B030D-6E8A-4147-A177-3AD203B41FA5}">
                      <a16:colId xmlns:a16="http://schemas.microsoft.com/office/drawing/2014/main" val="20001"/>
                    </a:ext>
                  </a:extLst>
                </a:gridCol>
                <a:gridCol w="1552575">
                  <a:extLst>
                    <a:ext uri="{9D8B030D-6E8A-4147-A177-3AD203B41FA5}">
                      <a16:colId xmlns:a16="http://schemas.microsoft.com/office/drawing/2014/main" val="20002"/>
                    </a:ext>
                  </a:extLst>
                </a:gridCol>
              </a:tblGrid>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chemeClr val="tx1"/>
                          </a:solidFill>
                          <a:effectLst/>
                          <a:latin typeface="Times New Roman" pitchFamily="18" charset="0"/>
                          <a:cs typeface="Times New Roman" pitchFamily="18" charset="0"/>
                        </a:rPr>
                        <a:t>Vật</a:t>
                      </a:r>
                      <a:endParaRPr kumimoji="0" lang="en-US" alt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chemeClr val="tx1"/>
                          </a:solidFill>
                          <a:effectLst/>
                          <a:latin typeface="Times New Roman" pitchFamily="18" charset="0"/>
                          <a:cs typeface="Times New Roman" pitchFamily="18" charset="0"/>
                        </a:rPr>
                        <a:t>Vận</a:t>
                      </a:r>
                      <a:r>
                        <a:rPr kumimoji="0" lang="en-US" alt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1" i="0" u="none" strike="noStrike" cap="none" normalizeH="0" baseline="0" dirty="0" err="1" smtClean="0">
                          <a:ln>
                            <a:noFill/>
                          </a:ln>
                          <a:solidFill>
                            <a:schemeClr val="tx1"/>
                          </a:solidFill>
                          <a:effectLst/>
                          <a:latin typeface="Times New Roman" pitchFamily="18" charset="0"/>
                          <a:cs typeface="Times New Roman" pitchFamily="18" charset="0"/>
                        </a:rPr>
                        <a:t>tốc</a:t>
                      </a:r>
                      <a:endParaRPr kumimoji="0" lang="en-US" alt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Times New Roman" pitchFamily="18" charset="0"/>
                          <a:cs typeface="Times New Roman" pitchFamily="18" charset="0"/>
                        </a:rPr>
                        <a:t>Sắp xếp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Ánh sáng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rgbClr val="C00000"/>
                          </a:solidFill>
                          <a:effectLst/>
                          <a:latin typeface="Times New Roman" pitchFamily="18" charset="0"/>
                          <a:cs typeface="Times New Roman" pitchFamily="18" charset="0"/>
                        </a:rPr>
                        <a:t>300000 km/s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Con báo chạy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rgbClr val="C00000"/>
                          </a:solidFill>
                          <a:effectLst/>
                          <a:latin typeface="Times New Roman" pitchFamily="18" charset="0"/>
                          <a:cs typeface="Times New Roman" pitchFamily="18" charset="0"/>
                        </a:rPr>
                        <a:t>30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Vận động viên chạy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36 km/h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Âm thanh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rgbClr val="C00000"/>
                          </a:solidFill>
                          <a:effectLst/>
                          <a:latin typeface="Times New Roman" pitchFamily="18" charset="0"/>
                          <a:cs typeface="Times New Roman" pitchFamily="18" charset="0"/>
                        </a:rPr>
                        <a:t>300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Máy bay phản lực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2500 km/h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9970" name="Text Box 34"/>
          <p:cNvSpPr txBox="1">
            <a:spLocks noChangeArrowheads="1"/>
          </p:cNvSpPr>
          <p:nvPr/>
        </p:nvSpPr>
        <p:spPr bwMode="auto">
          <a:xfrm>
            <a:off x="8001000" y="3657600"/>
            <a:ext cx="533400" cy="519113"/>
          </a:xfrm>
          <a:prstGeom prst="rect">
            <a:avLst/>
          </a:prstGeom>
          <a:noFill/>
          <a:ln w="9525">
            <a:noFill/>
            <a:miter lim="800000"/>
            <a:headEnd/>
            <a:tailEnd/>
          </a:ln>
        </p:spPr>
        <p:txBody>
          <a:bodyPr>
            <a:spAutoFit/>
          </a:bodyPr>
          <a:lstStyle/>
          <a:p>
            <a:pPr>
              <a:spcBef>
                <a:spcPct val="50000"/>
              </a:spcBef>
            </a:pPr>
            <a:r>
              <a:rPr lang="en-US" altLang="en-US" sz="2800" dirty="0">
                <a:solidFill>
                  <a:srgbClr val="FC0000"/>
                </a:solidFill>
                <a:latin typeface="Times New Roman" pitchFamily="18" charset="0"/>
                <a:cs typeface="Times New Roman" pitchFamily="18" charset="0"/>
              </a:rPr>
              <a:t>1</a:t>
            </a:r>
          </a:p>
        </p:txBody>
      </p:sp>
      <p:sp>
        <p:nvSpPr>
          <p:cNvPr id="39971" name="Text Box 35"/>
          <p:cNvSpPr txBox="1">
            <a:spLocks noChangeArrowheads="1"/>
          </p:cNvSpPr>
          <p:nvPr/>
        </p:nvSpPr>
        <p:spPr bwMode="auto">
          <a:xfrm>
            <a:off x="8001000" y="3048000"/>
            <a:ext cx="685800" cy="519113"/>
          </a:xfrm>
          <a:prstGeom prst="rect">
            <a:avLst/>
          </a:prstGeom>
          <a:noFill/>
          <a:ln w="9525">
            <a:noFill/>
            <a:miter lim="800000"/>
            <a:headEnd/>
            <a:tailEnd/>
          </a:ln>
        </p:spPr>
        <p:txBody>
          <a:bodyPr>
            <a:spAutoFit/>
          </a:bodyPr>
          <a:lstStyle/>
          <a:p>
            <a:pPr>
              <a:spcBef>
                <a:spcPct val="50000"/>
              </a:spcBef>
            </a:pPr>
            <a:r>
              <a:rPr lang="en-US" altLang="en-US" sz="2800" dirty="0">
                <a:solidFill>
                  <a:srgbClr val="FC0000"/>
                </a:solidFill>
                <a:latin typeface="Times New Roman" pitchFamily="18" charset="0"/>
                <a:cs typeface="Times New Roman" pitchFamily="18" charset="0"/>
              </a:rPr>
              <a:t>2</a:t>
            </a:r>
          </a:p>
        </p:txBody>
      </p:sp>
      <p:sp>
        <p:nvSpPr>
          <p:cNvPr id="39972" name="Text Box 36"/>
          <p:cNvSpPr txBox="1">
            <a:spLocks noChangeArrowheads="1"/>
          </p:cNvSpPr>
          <p:nvPr/>
        </p:nvSpPr>
        <p:spPr bwMode="auto">
          <a:xfrm>
            <a:off x="8001000" y="4267200"/>
            <a:ext cx="381000" cy="519113"/>
          </a:xfrm>
          <a:prstGeom prst="rect">
            <a:avLst/>
          </a:prstGeom>
          <a:noFill/>
          <a:ln w="9525">
            <a:noFill/>
            <a:miter lim="800000"/>
            <a:headEnd/>
            <a:tailEnd/>
          </a:ln>
        </p:spPr>
        <p:txBody>
          <a:bodyPr>
            <a:spAutoFit/>
          </a:bodyPr>
          <a:lstStyle/>
          <a:p>
            <a:pPr>
              <a:spcBef>
                <a:spcPct val="50000"/>
              </a:spcBef>
            </a:pPr>
            <a:r>
              <a:rPr lang="en-US" altLang="en-US" sz="2800" dirty="0">
                <a:solidFill>
                  <a:srgbClr val="FC0000"/>
                </a:solidFill>
                <a:latin typeface="Times New Roman" pitchFamily="18" charset="0"/>
                <a:cs typeface="Times New Roman" pitchFamily="18" charset="0"/>
              </a:rPr>
              <a:t>3</a:t>
            </a:r>
          </a:p>
        </p:txBody>
      </p:sp>
      <p:sp>
        <p:nvSpPr>
          <p:cNvPr id="39973" name="Text Box 37"/>
          <p:cNvSpPr txBox="1">
            <a:spLocks noChangeArrowheads="1"/>
          </p:cNvSpPr>
          <p:nvPr/>
        </p:nvSpPr>
        <p:spPr bwMode="auto">
          <a:xfrm>
            <a:off x="8001000" y="4876800"/>
            <a:ext cx="381000" cy="519113"/>
          </a:xfrm>
          <a:prstGeom prst="rect">
            <a:avLst/>
          </a:prstGeom>
          <a:noFill/>
          <a:ln w="9525">
            <a:noFill/>
            <a:miter lim="800000"/>
            <a:headEnd/>
            <a:tailEnd/>
          </a:ln>
        </p:spPr>
        <p:txBody>
          <a:bodyPr>
            <a:spAutoFit/>
          </a:bodyPr>
          <a:lstStyle/>
          <a:p>
            <a:pPr>
              <a:spcBef>
                <a:spcPct val="50000"/>
              </a:spcBef>
            </a:pPr>
            <a:r>
              <a:rPr lang="en-US" altLang="en-US" sz="2800" dirty="0">
                <a:solidFill>
                  <a:srgbClr val="FC0000"/>
                </a:solidFill>
                <a:latin typeface="Times New Roman" pitchFamily="18" charset="0"/>
                <a:cs typeface="Times New Roman" pitchFamily="18" charset="0"/>
              </a:rPr>
              <a:t>4</a:t>
            </a:r>
          </a:p>
        </p:txBody>
      </p:sp>
      <p:sp>
        <p:nvSpPr>
          <p:cNvPr id="39974" name="Text Box 38"/>
          <p:cNvSpPr txBox="1">
            <a:spLocks noChangeArrowheads="1"/>
          </p:cNvSpPr>
          <p:nvPr/>
        </p:nvSpPr>
        <p:spPr bwMode="auto">
          <a:xfrm>
            <a:off x="8001000" y="2362200"/>
            <a:ext cx="533400" cy="519113"/>
          </a:xfrm>
          <a:prstGeom prst="rect">
            <a:avLst/>
          </a:prstGeom>
          <a:noFill/>
          <a:ln w="9525">
            <a:noFill/>
            <a:miter lim="800000"/>
            <a:headEnd/>
            <a:tailEnd/>
          </a:ln>
        </p:spPr>
        <p:txBody>
          <a:bodyPr>
            <a:spAutoFit/>
          </a:bodyPr>
          <a:lstStyle/>
          <a:p>
            <a:pPr>
              <a:spcBef>
                <a:spcPct val="50000"/>
              </a:spcBef>
            </a:pPr>
            <a:r>
              <a:rPr lang="en-US" altLang="en-US" sz="2800" dirty="0">
                <a:solidFill>
                  <a:srgbClr val="FC0000"/>
                </a:solidFill>
                <a:latin typeface="Times New Roman" pitchFamily="18" charset="0"/>
                <a:cs typeface="Times New Roman" pitchFamily="18" charset="0"/>
              </a:rPr>
              <a:t>5</a:t>
            </a:r>
          </a:p>
        </p:txBody>
      </p:sp>
      <p:sp>
        <p:nvSpPr>
          <p:cNvPr id="39975" name="Text Box 39"/>
          <p:cNvSpPr txBox="1">
            <a:spLocks noChangeArrowheads="1"/>
          </p:cNvSpPr>
          <p:nvPr/>
        </p:nvSpPr>
        <p:spPr bwMode="auto">
          <a:xfrm>
            <a:off x="5715000" y="3657600"/>
            <a:ext cx="1752600" cy="519113"/>
          </a:xfrm>
          <a:prstGeom prst="rect">
            <a:avLst/>
          </a:prstGeom>
          <a:noFill/>
          <a:ln w="9525">
            <a:noFill/>
            <a:miter lim="800000"/>
            <a:headEnd/>
            <a:tailEnd/>
          </a:ln>
        </p:spPr>
        <p:txBody>
          <a:bodyPr>
            <a:spAutoFit/>
          </a:bodyPr>
          <a:lstStyle/>
          <a:p>
            <a:pPr algn="ctr">
              <a:spcBef>
                <a:spcPct val="20000"/>
              </a:spcBef>
            </a:pPr>
            <a:r>
              <a:rPr lang="en-US" altLang="en-US" sz="2800" b="0" dirty="0">
                <a:solidFill>
                  <a:srgbClr val="C00000"/>
                </a:solidFill>
                <a:latin typeface="Times New Roman" pitchFamily="18" charset="0"/>
                <a:cs typeface="Times New Roman" pitchFamily="18" charset="0"/>
              </a:rPr>
              <a:t>=10 m/s</a:t>
            </a:r>
            <a:endParaRPr lang="en-US" altLang="en-US" sz="2800" dirty="0">
              <a:solidFill>
                <a:srgbClr val="C00000"/>
              </a:solidFill>
              <a:latin typeface="Times New Roman" pitchFamily="18" charset="0"/>
              <a:cs typeface="Times New Roman" pitchFamily="18" charset="0"/>
            </a:endParaRPr>
          </a:p>
        </p:txBody>
      </p:sp>
      <p:sp>
        <p:nvSpPr>
          <p:cNvPr id="39976" name="Text Box 40"/>
          <p:cNvSpPr txBox="1">
            <a:spLocks noChangeArrowheads="1"/>
          </p:cNvSpPr>
          <p:nvPr/>
        </p:nvSpPr>
        <p:spPr bwMode="auto">
          <a:xfrm>
            <a:off x="5257800" y="4876800"/>
            <a:ext cx="2209800" cy="519113"/>
          </a:xfrm>
          <a:prstGeom prst="rect">
            <a:avLst/>
          </a:prstGeom>
          <a:noFill/>
          <a:ln w="9525">
            <a:noFill/>
            <a:miter lim="800000"/>
            <a:headEnd/>
            <a:tailEnd/>
          </a:ln>
        </p:spPr>
        <p:txBody>
          <a:bodyPr>
            <a:spAutoFit/>
          </a:bodyPr>
          <a:lstStyle/>
          <a:p>
            <a:pPr>
              <a:spcBef>
                <a:spcPct val="50000"/>
              </a:spcBef>
            </a:pPr>
            <a:r>
              <a:rPr lang="en-US" altLang="en-US" sz="2800" b="0" dirty="0">
                <a:solidFill>
                  <a:srgbClr val="C00000"/>
                </a:solidFill>
                <a:latin typeface="Times New Roman" pitchFamily="18" charset="0"/>
                <a:cs typeface="Times New Roman" pitchFamily="18" charset="0"/>
              </a:rPr>
              <a:t>=694,44 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75"/>
                                        </p:tgtEl>
                                        <p:attrNameLst>
                                          <p:attrName>style.visibility</p:attrName>
                                        </p:attrNameLst>
                                      </p:cBhvr>
                                      <p:to>
                                        <p:strVal val="visible"/>
                                      </p:to>
                                    </p:set>
                                    <p:anim calcmode="lin" valueType="num">
                                      <p:cBhvr>
                                        <p:cTn id="7" dur="1000" fill="hold"/>
                                        <p:tgtEl>
                                          <p:spTgt spid="39975"/>
                                        </p:tgtEl>
                                        <p:attrNameLst>
                                          <p:attrName>ppt_x</p:attrName>
                                        </p:attrNameLst>
                                      </p:cBhvr>
                                      <p:tavLst>
                                        <p:tav tm="0">
                                          <p:val>
                                            <p:strVal val="#ppt_x"/>
                                          </p:val>
                                        </p:tav>
                                        <p:tav tm="100000">
                                          <p:val>
                                            <p:strVal val="#ppt_x"/>
                                          </p:val>
                                        </p:tav>
                                      </p:tavLst>
                                    </p:anim>
                                    <p:anim calcmode="lin" valueType="num">
                                      <p:cBhvr>
                                        <p:cTn id="8" dur="1000" fill="hold"/>
                                        <p:tgtEl>
                                          <p:spTgt spid="399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76"/>
                                        </p:tgtEl>
                                        <p:attrNameLst>
                                          <p:attrName>style.visibility</p:attrName>
                                        </p:attrNameLst>
                                      </p:cBhvr>
                                      <p:to>
                                        <p:strVal val="visible"/>
                                      </p:to>
                                    </p:set>
                                    <p:anim calcmode="lin" valueType="num">
                                      <p:cBhvr>
                                        <p:cTn id="13" dur="1000" fill="hold"/>
                                        <p:tgtEl>
                                          <p:spTgt spid="39976"/>
                                        </p:tgtEl>
                                        <p:attrNameLst>
                                          <p:attrName>ppt_x</p:attrName>
                                        </p:attrNameLst>
                                      </p:cBhvr>
                                      <p:tavLst>
                                        <p:tav tm="0">
                                          <p:val>
                                            <p:strVal val="#ppt_x"/>
                                          </p:val>
                                        </p:tav>
                                        <p:tav tm="100000">
                                          <p:val>
                                            <p:strVal val="#ppt_x"/>
                                          </p:val>
                                        </p:tav>
                                      </p:tavLst>
                                    </p:anim>
                                    <p:anim calcmode="lin" valueType="num">
                                      <p:cBhvr>
                                        <p:cTn id="14" dur="1000" fill="hold"/>
                                        <p:tgtEl>
                                          <p:spTgt spid="3997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9970"/>
                                        </p:tgtEl>
                                        <p:attrNameLst>
                                          <p:attrName>style.visibility</p:attrName>
                                        </p:attrNameLst>
                                      </p:cBhvr>
                                      <p:to>
                                        <p:strVal val="visible"/>
                                      </p:to>
                                    </p:set>
                                    <p:anim calcmode="lin" valueType="num">
                                      <p:cBhvr>
                                        <p:cTn id="19" dur="1000" fill="hold"/>
                                        <p:tgtEl>
                                          <p:spTgt spid="39970"/>
                                        </p:tgtEl>
                                        <p:attrNameLst>
                                          <p:attrName>ppt_x</p:attrName>
                                        </p:attrNameLst>
                                      </p:cBhvr>
                                      <p:tavLst>
                                        <p:tav tm="0">
                                          <p:val>
                                            <p:strVal val="#ppt_x"/>
                                          </p:val>
                                        </p:tav>
                                        <p:tav tm="100000">
                                          <p:val>
                                            <p:strVal val="#ppt_x"/>
                                          </p:val>
                                        </p:tav>
                                      </p:tavLst>
                                    </p:anim>
                                    <p:anim calcmode="lin" valueType="num">
                                      <p:cBhvr>
                                        <p:cTn id="20" dur="1000" fill="hold"/>
                                        <p:tgtEl>
                                          <p:spTgt spid="39970"/>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9971"/>
                                        </p:tgtEl>
                                        <p:attrNameLst>
                                          <p:attrName>style.visibility</p:attrName>
                                        </p:attrNameLst>
                                      </p:cBhvr>
                                      <p:to>
                                        <p:strVal val="visible"/>
                                      </p:to>
                                    </p:set>
                                    <p:anim calcmode="lin" valueType="num">
                                      <p:cBhvr>
                                        <p:cTn id="25" dur="1000" fill="hold"/>
                                        <p:tgtEl>
                                          <p:spTgt spid="39971"/>
                                        </p:tgtEl>
                                        <p:attrNameLst>
                                          <p:attrName>ppt_x</p:attrName>
                                        </p:attrNameLst>
                                      </p:cBhvr>
                                      <p:tavLst>
                                        <p:tav tm="0">
                                          <p:val>
                                            <p:strVal val="#ppt_x"/>
                                          </p:val>
                                        </p:tav>
                                        <p:tav tm="100000">
                                          <p:val>
                                            <p:strVal val="#ppt_x"/>
                                          </p:val>
                                        </p:tav>
                                      </p:tavLst>
                                    </p:anim>
                                    <p:anim calcmode="lin" valueType="num">
                                      <p:cBhvr>
                                        <p:cTn id="26" dur="1000" fill="hold"/>
                                        <p:tgtEl>
                                          <p:spTgt spid="39971"/>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9972"/>
                                        </p:tgtEl>
                                        <p:attrNameLst>
                                          <p:attrName>style.visibility</p:attrName>
                                        </p:attrNameLst>
                                      </p:cBhvr>
                                      <p:to>
                                        <p:strVal val="visible"/>
                                      </p:to>
                                    </p:set>
                                    <p:anim calcmode="lin" valueType="num">
                                      <p:cBhvr>
                                        <p:cTn id="31" dur="1000" fill="hold"/>
                                        <p:tgtEl>
                                          <p:spTgt spid="39972"/>
                                        </p:tgtEl>
                                        <p:attrNameLst>
                                          <p:attrName>ppt_x</p:attrName>
                                        </p:attrNameLst>
                                      </p:cBhvr>
                                      <p:tavLst>
                                        <p:tav tm="0">
                                          <p:val>
                                            <p:strVal val="#ppt_x"/>
                                          </p:val>
                                        </p:tav>
                                        <p:tav tm="100000">
                                          <p:val>
                                            <p:strVal val="#ppt_x"/>
                                          </p:val>
                                        </p:tav>
                                      </p:tavLst>
                                    </p:anim>
                                    <p:anim calcmode="lin" valueType="num">
                                      <p:cBhvr>
                                        <p:cTn id="32" dur="1000" fill="hold"/>
                                        <p:tgtEl>
                                          <p:spTgt spid="39972"/>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9973"/>
                                        </p:tgtEl>
                                        <p:attrNameLst>
                                          <p:attrName>style.visibility</p:attrName>
                                        </p:attrNameLst>
                                      </p:cBhvr>
                                      <p:to>
                                        <p:strVal val="visible"/>
                                      </p:to>
                                    </p:set>
                                    <p:anim calcmode="lin" valueType="num">
                                      <p:cBhvr>
                                        <p:cTn id="37" dur="1000" fill="hold"/>
                                        <p:tgtEl>
                                          <p:spTgt spid="39973"/>
                                        </p:tgtEl>
                                        <p:attrNameLst>
                                          <p:attrName>ppt_x</p:attrName>
                                        </p:attrNameLst>
                                      </p:cBhvr>
                                      <p:tavLst>
                                        <p:tav tm="0">
                                          <p:val>
                                            <p:strVal val="#ppt_x"/>
                                          </p:val>
                                        </p:tav>
                                        <p:tav tm="100000">
                                          <p:val>
                                            <p:strVal val="#ppt_x"/>
                                          </p:val>
                                        </p:tav>
                                      </p:tavLst>
                                    </p:anim>
                                    <p:anim calcmode="lin" valueType="num">
                                      <p:cBhvr>
                                        <p:cTn id="38" dur="1000" fill="hold"/>
                                        <p:tgtEl>
                                          <p:spTgt spid="39973"/>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39974"/>
                                        </p:tgtEl>
                                        <p:attrNameLst>
                                          <p:attrName>style.visibility</p:attrName>
                                        </p:attrNameLst>
                                      </p:cBhvr>
                                      <p:to>
                                        <p:strVal val="visible"/>
                                      </p:to>
                                    </p:set>
                                    <p:anim calcmode="lin" valueType="num">
                                      <p:cBhvr>
                                        <p:cTn id="43" dur="1000" fill="hold"/>
                                        <p:tgtEl>
                                          <p:spTgt spid="39974"/>
                                        </p:tgtEl>
                                        <p:attrNameLst>
                                          <p:attrName>ppt_x</p:attrName>
                                        </p:attrNameLst>
                                      </p:cBhvr>
                                      <p:tavLst>
                                        <p:tav tm="0">
                                          <p:val>
                                            <p:strVal val="#ppt_x"/>
                                          </p:val>
                                        </p:tav>
                                        <p:tav tm="100000">
                                          <p:val>
                                            <p:strVal val="#ppt_x"/>
                                          </p:val>
                                        </p:tav>
                                      </p:tavLst>
                                    </p:anim>
                                    <p:anim calcmode="lin" valueType="num">
                                      <p:cBhvr>
                                        <p:cTn id="44" dur="1000" fill="hold"/>
                                        <p:tgtEl>
                                          <p:spTgt spid="399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70" grpId="0"/>
      <p:bldP spid="39971" grpId="0"/>
      <p:bldP spid="39972" grpId="0"/>
      <p:bldP spid="39973" grpId="0"/>
      <p:bldP spid="39974" grpId="0"/>
      <p:bldP spid="39975" grpId="0"/>
      <p:bldP spid="3997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1" name="AutoShape 9"/>
          <p:cNvSpPr>
            <a:spLocks noChangeArrowheads="1"/>
          </p:cNvSpPr>
          <p:nvPr/>
        </p:nvSpPr>
        <p:spPr bwMode="auto">
          <a:xfrm>
            <a:off x="838200" y="990600"/>
            <a:ext cx="7848600" cy="4419600"/>
          </a:xfrm>
          <a:prstGeom prst="cloudCallout">
            <a:avLst>
              <a:gd name="adj1" fmla="val -59333"/>
              <a:gd name="adj2" fmla="val 39940"/>
            </a:avLst>
          </a:prstGeom>
          <a:solidFill>
            <a:srgbClr val="00FFFF"/>
          </a:solidFill>
          <a:ln w="9525">
            <a:solidFill>
              <a:srgbClr val="3333FF"/>
            </a:solidFill>
            <a:round/>
            <a:headEnd/>
            <a:tailEnd/>
          </a:ln>
        </p:spPr>
        <p:txBody>
          <a:bodyPr/>
          <a:lstStyle/>
          <a:p>
            <a:pPr algn="ctr"/>
            <a:r>
              <a:rPr lang="en-US" sz="4800" b="1" baseline="-25000" dirty="0" err="1">
                <a:solidFill>
                  <a:srgbClr val="72160C"/>
                </a:solidFill>
                <a:latin typeface="Times New Roman" pitchFamily="18" charset="0"/>
              </a:rPr>
              <a:t>Vận</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tốc</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đặc</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trưng</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cho</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sự</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nhanh</a:t>
            </a:r>
            <a:r>
              <a:rPr lang="en-US" sz="4800" b="1" baseline="-25000" dirty="0">
                <a:solidFill>
                  <a:srgbClr val="72160C"/>
                </a:solidFill>
                <a:latin typeface="Times New Roman" pitchFamily="18" charset="0"/>
              </a:rPr>
              <a:t> hay </a:t>
            </a:r>
            <a:r>
              <a:rPr lang="en-US" sz="4800" b="1" baseline="-25000" dirty="0" err="1">
                <a:solidFill>
                  <a:srgbClr val="72160C"/>
                </a:solidFill>
                <a:latin typeface="Times New Roman" pitchFamily="18" charset="0"/>
              </a:rPr>
              <a:t>chậm</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của</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chuyển</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động</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vậy</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vận</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tốc</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chuyển</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động</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của</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một</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vật</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có</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thay</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đổi</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trong</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khi</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chúng</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đang</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chuyển</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động</a:t>
            </a:r>
            <a:r>
              <a:rPr lang="en-US" sz="4800" b="1" baseline="-25000" dirty="0">
                <a:solidFill>
                  <a:srgbClr val="72160C"/>
                </a:solidFill>
                <a:latin typeface="Times New Roman" pitchFamily="18" charset="0"/>
              </a:rPr>
              <a:t> </a:t>
            </a:r>
            <a:r>
              <a:rPr lang="en-US" sz="4800" b="1" baseline="-25000" dirty="0" err="1">
                <a:solidFill>
                  <a:srgbClr val="72160C"/>
                </a:solidFill>
                <a:latin typeface="Times New Roman" pitchFamily="18" charset="0"/>
              </a:rPr>
              <a:t>không</a:t>
            </a:r>
            <a:r>
              <a:rPr lang="en-US" sz="4800" b="1" baseline="-25000" dirty="0">
                <a:solidFill>
                  <a:srgbClr val="72160C"/>
                </a:solidFill>
                <a:latin typeface="Times New Roman" pitchFamily="18" charset="0"/>
              </a:rPr>
              <a:t>?</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wipe(down)">
                                      <p:cBhvr>
                                        <p:cTn id="7" dur="5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A12FF015-53FA-4A37-9473-B3D3A2F5143C}"/>
              </a:ext>
            </a:extLst>
          </p:cNvPr>
          <p:cNvSpPr txBox="1">
            <a:spLocks noChangeArrowheads="1"/>
          </p:cNvSpPr>
          <p:nvPr/>
        </p:nvSpPr>
        <p:spPr bwMode="auto">
          <a:xfrm>
            <a:off x="0" y="1524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vi-VN" altLang="en-US" sz="3600" dirty="0" smtClean="0">
                <a:solidFill>
                  <a:srgbClr val="0000FF"/>
                </a:solidFill>
                <a:latin typeface="+mj-lt"/>
              </a:rPr>
              <a:t>III</a:t>
            </a:r>
            <a:r>
              <a:rPr lang="en-US" altLang="en-US" sz="3600" dirty="0" smtClean="0">
                <a:solidFill>
                  <a:srgbClr val="0000FF"/>
                </a:solidFill>
                <a:latin typeface="+mj-lt"/>
              </a:rPr>
              <a:t>. </a:t>
            </a:r>
            <a:r>
              <a:rPr lang="en-US" altLang="en-US" sz="3600" dirty="0" err="1">
                <a:solidFill>
                  <a:srgbClr val="0000FF"/>
                </a:solidFill>
                <a:latin typeface="Times New Roman" pitchFamily="18" charset="0"/>
                <a:cs typeface="Times New Roman" pitchFamily="18" charset="0"/>
              </a:rPr>
              <a:t>Chuyển</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động</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đều</a:t>
            </a:r>
            <a:r>
              <a:rPr lang="en-US" altLang="en-US" sz="3600" dirty="0">
                <a:solidFill>
                  <a:srgbClr val="0000FF"/>
                </a:solidFill>
                <a:latin typeface="Times New Roman" pitchFamily="18" charset="0"/>
                <a:cs typeface="Times New Roman" pitchFamily="18" charset="0"/>
              </a:rPr>
              <a:t> - </a:t>
            </a:r>
            <a:r>
              <a:rPr lang="en-US" altLang="en-US" sz="3600" dirty="0" err="1">
                <a:solidFill>
                  <a:srgbClr val="0000FF"/>
                </a:solidFill>
                <a:latin typeface="Times New Roman" pitchFamily="18" charset="0"/>
                <a:cs typeface="Times New Roman" pitchFamily="18" charset="0"/>
              </a:rPr>
              <a:t>chuyển</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động</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không</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đều</a:t>
            </a:r>
            <a:r>
              <a:rPr lang="en-US" altLang="en-US" sz="3600" dirty="0">
                <a:solidFill>
                  <a:srgbClr val="0000FF"/>
                </a:solidFill>
                <a:latin typeface="Times New Roman" pitchFamily="18" charset="0"/>
                <a:cs typeface="Times New Roman" pitchFamily="18" charset="0"/>
              </a:rPr>
              <a:t>.</a:t>
            </a:r>
          </a:p>
        </p:txBody>
      </p:sp>
      <p:sp>
        <p:nvSpPr>
          <p:cNvPr id="3" name="Text Box 4">
            <a:extLst>
              <a:ext uri="{FF2B5EF4-FFF2-40B4-BE49-F238E27FC236}">
                <a16:creationId xmlns:a16="http://schemas.microsoft.com/office/drawing/2014/main" id="{A297F0D0-2F43-4771-AD4C-3356813CCD7B}"/>
              </a:ext>
            </a:extLst>
          </p:cNvPr>
          <p:cNvSpPr txBox="1">
            <a:spLocks noChangeArrowheads="1"/>
          </p:cNvSpPr>
          <p:nvPr/>
        </p:nvSpPr>
        <p:spPr bwMode="auto">
          <a:xfrm>
            <a:off x="0" y="1447800"/>
            <a:ext cx="914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dirty="0">
                <a:solidFill>
                  <a:srgbClr val="0000FF"/>
                </a:solidFill>
                <a:latin typeface="Times New Roman" pitchFamily="18" charset="0"/>
                <a:cs typeface="Times New Roman" pitchFamily="18" charset="0"/>
              </a:rPr>
              <a:t>1. </a:t>
            </a:r>
            <a:r>
              <a:rPr lang="en-US" altLang="en-US" sz="3600" dirty="0" err="1">
                <a:solidFill>
                  <a:srgbClr val="0000FF"/>
                </a:solidFill>
                <a:latin typeface="Times New Roman" pitchFamily="18" charset="0"/>
                <a:cs typeface="Times New Roman" pitchFamily="18" charset="0"/>
              </a:rPr>
              <a:t>Định</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nghĩa</a:t>
            </a:r>
            <a:r>
              <a:rPr lang="en-US" altLang="en-US" sz="3600" dirty="0">
                <a:solidFill>
                  <a:srgbClr val="0000FF"/>
                </a:solidFill>
                <a:latin typeface="Times New Roman" pitchFamily="18" charset="0"/>
                <a:cs typeface="Times New Roman" pitchFamily="18" charset="0"/>
              </a:rPr>
              <a:t>:</a:t>
            </a:r>
          </a:p>
        </p:txBody>
      </p:sp>
      <p:sp>
        <p:nvSpPr>
          <p:cNvPr id="4" name="Text Box 6">
            <a:extLst>
              <a:ext uri="{FF2B5EF4-FFF2-40B4-BE49-F238E27FC236}">
                <a16:creationId xmlns:a16="http://schemas.microsoft.com/office/drawing/2014/main" id="{19D6B822-7DE6-4015-8C56-A8FB1CDAC435}"/>
              </a:ext>
            </a:extLst>
          </p:cNvPr>
          <p:cNvSpPr txBox="1">
            <a:spLocks noChangeArrowheads="1"/>
          </p:cNvSpPr>
          <p:nvPr/>
        </p:nvSpPr>
        <p:spPr bwMode="auto">
          <a:xfrm>
            <a:off x="0" y="2286000"/>
            <a:ext cx="8915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r>
              <a:rPr lang="en-US" altLang="en-US" sz="3600" dirty="0"/>
              <a:t>- </a:t>
            </a:r>
            <a:r>
              <a:rPr lang="en-US" altLang="en-US" sz="4000" dirty="0" err="1">
                <a:latin typeface="Times New Roman" pitchFamily="18" charset="0"/>
                <a:cs typeface="Times New Roman" pitchFamily="18" charset="0"/>
              </a:rPr>
              <a:t>Chuyển</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động</a:t>
            </a:r>
            <a:r>
              <a:rPr lang="en-US" altLang="en-US" sz="4000" dirty="0">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đều</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là</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chuyển</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động</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mà</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vận</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tốc</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có</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độ</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lớn</a:t>
            </a:r>
            <a:r>
              <a:rPr lang="en-US" altLang="en-US" sz="4000" dirty="0">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không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thay</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đổi</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theo</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thời</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gian</a:t>
            </a:r>
            <a:r>
              <a:rPr lang="en-US" altLang="en-US" sz="4000" dirty="0">
                <a:latin typeface="Times New Roman" pitchFamily="18" charset="0"/>
                <a:cs typeface="Times New Roman" pitchFamily="18" charset="0"/>
              </a:rPr>
              <a:t>.</a:t>
            </a:r>
          </a:p>
        </p:txBody>
      </p:sp>
      <p:sp>
        <p:nvSpPr>
          <p:cNvPr id="5" name="Text Box 7">
            <a:extLst>
              <a:ext uri="{FF2B5EF4-FFF2-40B4-BE49-F238E27FC236}">
                <a16:creationId xmlns:a16="http://schemas.microsoft.com/office/drawing/2014/main" id="{00243F78-2B71-44A1-A026-497748802A5C}"/>
              </a:ext>
            </a:extLst>
          </p:cNvPr>
          <p:cNvSpPr txBox="1">
            <a:spLocks noChangeArrowheads="1"/>
          </p:cNvSpPr>
          <p:nvPr/>
        </p:nvSpPr>
        <p:spPr bwMode="auto">
          <a:xfrm>
            <a:off x="0" y="4114800"/>
            <a:ext cx="8915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r>
              <a:rPr lang="en-US" altLang="en-US" sz="3600" dirty="0"/>
              <a:t>- </a:t>
            </a:r>
            <a:r>
              <a:rPr lang="en-US" altLang="en-US" sz="4000" dirty="0" err="1">
                <a:latin typeface="Times New Roman" pitchFamily="18" charset="0"/>
                <a:cs typeface="Times New Roman" pitchFamily="18" charset="0"/>
              </a:rPr>
              <a:t>Chuyển</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động</a:t>
            </a:r>
            <a:r>
              <a:rPr lang="en-US" altLang="en-US" sz="4000" dirty="0">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không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đều</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là</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chuyển</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động</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mà</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vận</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tốc</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có</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độ</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lớn</a:t>
            </a:r>
            <a:r>
              <a:rPr lang="en-US" altLang="en-US" sz="4000" dirty="0">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thay</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đổi</a:t>
            </a:r>
            <a:r>
              <a:rPr lang="en-US" altLang="en-US" sz="4000" dirty="0">
                <a:solidFill>
                  <a:srgbClr val="0000FF"/>
                </a:solidFill>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theo</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thời</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gian</a:t>
            </a:r>
            <a:r>
              <a:rPr lang="en-US" altLang="en-US" sz="40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500" autoRev="1" fill="hold">
                                          <p:stCondLst>
                                            <p:cond delay="0"/>
                                          </p:stCondLst>
                                        </p:cTn>
                                        <p:tgtEl>
                                          <p:spTgt spid="4"/>
                                        </p:tgtEl>
                                        <p:attrNameLst>
                                          <p:attrName>ppt_w</p:attrName>
                                        </p:attrNameLst>
                                      </p:cBhvr>
                                    </p:anim>
                                    <p:anim by="(#ppt_w*0.50)" calcmode="lin" valueType="num">
                                      <p:cBhvr>
                                        <p:cTn id="15" dur="500" decel="50000" autoRev="1" fill="hold">
                                          <p:stCondLst>
                                            <p:cond delay="0"/>
                                          </p:stCondLst>
                                        </p:cTn>
                                        <p:tgtEl>
                                          <p:spTgt spid="4"/>
                                        </p:tgtEl>
                                        <p:attrNameLst>
                                          <p:attrName>ppt_x</p:attrName>
                                        </p:attrNameLst>
                                      </p:cBhvr>
                                    </p:anim>
                                    <p:anim from="(-#ppt_h/2)" to="(#ppt_y)" calcmode="lin" valueType="num">
                                      <p:cBhvr>
                                        <p:cTn id="16" dur="1000" fill="hold">
                                          <p:stCondLst>
                                            <p:cond delay="0"/>
                                          </p:stCondLst>
                                        </p:cTn>
                                        <p:tgtEl>
                                          <p:spTgt spid="4"/>
                                        </p:tgtEl>
                                        <p:attrNameLst>
                                          <p:attrName>ppt_y</p:attrName>
                                        </p:attrNameLst>
                                      </p:cBhvr>
                                    </p:anim>
                                    <p:animRot by="21600000">
                                      <p:cBhvr>
                                        <p:cTn id="17" dur="1000" fill="hold">
                                          <p:stCondLst>
                                            <p:cond delay="0"/>
                                          </p:stCondLst>
                                        </p:cTn>
                                        <p:tgtEl>
                                          <p:spTgt spid="4"/>
                                        </p:tgtEl>
                                        <p:attrNameLst>
                                          <p:attrName>r</p:attrName>
                                        </p:attrNameLst>
                                      </p:cBhvr>
                                    </p:animRot>
                                  </p:childTnLst>
                                </p:cTn>
                              </p:par>
                            </p:childTnLst>
                          </p:cTn>
                        </p:par>
                        <p:par>
                          <p:cTn id="18" fill="hold" nodeType="afterGroup">
                            <p:stCondLst>
                              <p:cond delay="1000"/>
                            </p:stCondLst>
                            <p:childTnLst>
                              <p:par>
                                <p:cTn id="19" presetID="56"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500" autoRev="1" fill="hold">
                                          <p:stCondLst>
                                            <p:cond delay="0"/>
                                          </p:stCondLst>
                                        </p:cTn>
                                        <p:tgtEl>
                                          <p:spTgt spid="5"/>
                                        </p:tgtEl>
                                        <p:attrNameLst>
                                          <p:attrName>ppt_w</p:attrName>
                                        </p:attrNameLst>
                                      </p:cBhvr>
                                    </p:anim>
                                    <p:anim by="(#ppt_w*0.50)" calcmode="lin" valueType="num">
                                      <p:cBhvr>
                                        <p:cTn id="22" dur="500" decel="50000" autoRev="1" fill="hold">
                                          <p:stCondLst>
                                            <p:cond delay="0"/>
                                          </p:stCondLst>
                                        </p:cTn>
                                        <p:tgtEl>
                                          <p:spTgt spid="5"/>
                                        </p:tgtEl>
                                        <p:attrNameLst>
                                          <p:attrName>ppt_x</p:attrName>
                                        </p:attrNameLst>
                                      </p:cBhvr>
                                    </p:anim>
                                    <p:anim from="(-#ppt_h/2)" to="(#ppt_y)" calcmode="lin" valueType="num">
                                      <p:cBhvr>
                                        <p:cTn id="23" dur="1000" fill="hold">
                                          <p:stCondLst>
                                            <p:cond delay="0"/>
                                          </p:stCondLst>
                                        </p:cTn>
                                        <p:tgtEl>
                                          <p:spTgt spid="5"/>
                                        </p:tgtEl>
                                        <p:attrNameLst>
                                          <p:attrName>ppt_y</p:attrName>
                                        </p:attrNameLst>
                                      </p:cBhvr>
                                    </p:anim>
                                    <p:animRot by="21600000">
                                      <p:cBhvr>
                                        <p:cTn id="24"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055">
            <a:extLst>
              <a:ext uri="{FF2B5EF4-FFF2-40B4-BE49-F238E27FC236}">
                <a16:creationId xmlns:a16="http://schemas.microsoft.com/office/drawing/2014/main" id="{00BB5969-B6B3-4B04-96F3-5FF8247A4492}"/>
              </a:ext>
            </a:extLst>
          </p:cNvPr>
          <p:cNvSpPr txBox="1">
            <a:spLocks noChangeArrowheads="1"/>
          </p:cNvSpPr>
          <p:nvPr/>
        </p:nvSpPr>
        <p:spPr bwMode="auto">
          <a:xfrm>
            <a:off x="304800" y="152400"/>
            <a:ext cx="47244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eaLnBrk="1" hangingPunct="1">
              <a:spcBef>
                <a:spcPct val="0"/>
              </a:spcBef>
              <a:buFontTx/>
              <a:buNone/>
            </a:pPr>
            <a:r>
              <a:rPr lang="en-US" altLang="en-US" sz="3600" dirty="0">
                <a:solidFill>
                  <a:srgbClr val="FF0000"/>
                </a:solidFill>
                <a:latin typeface="Times New Roman" panose="02020603050405020304" pitchFamily="18" charset="0"/>
                <a:cs typeface="Arial" panose="020B0604020202020204" pitchFamily="34" charset="0"/>
              </a:rPr>
              <a:t>C1</a:t>
            </a:r>
            <a:r>
              <a:rPr lang="en-US" altLang="zh-CN" sz="3600" dirty="0">
                <a:latin typeface="Times New Roman" panose="02020603050405020304" pitchFamily="18" charset="0"/>
                <a:ea typeface="SimSun" panose="02010600030101010101" pitchFamily="2" charset="-122"/>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Thả</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một</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bánh</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xe</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lăn</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trên</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máng</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nghiêng</a:t>
            </a:r>
            <a:r>
              <a:rPr lang="en-US" altLang="en-US" sz="3600" dirty="0">
                <a:latin typeface="Times New Roman" panose="02020603050405020304" pitchFamily="18" charset="0"/>
                <a:cs typeface="Arial" panose="020B0604020202020204" pitchFamily="34" charset="0"/>
              </a:rPr>
              <a:t> AD </a:t>
            </a:r>
            <a:r>
              <a:rPr lang="en-US" altLang="en-US" sz="3600" dirty="0" err="1">
                <a:latin typeface="Times New Roman" panose="02020603050405020304" pitchFamily="18" charset="0"/>
                <a:cs typeface="Arial" panose="020B0604020202020204" pitchFamily="34" charset="0"/>
              </a:rPr>
              <a:t>và</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máng</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ngang</a:t>
            </a:r>
            <a:r>
              <a:rPr lang="en-US" altLang="en-US" sz="3600" dirty="0">
                <a:latin typeface="Times New Roman" panose="02020603050405020304" pitchFamily="18" charset="0"/>
                <a:cs typeface="Arial" panose="020B0604020202020204" pitchFamily="34" charset="0"/>
              </a:rPr>
              <a:t> DF (</a:t>
            </a:r>
            <a:r>
              <a:rPr lang="en-US" altLang="en-US" sz="3600" dirty="0" err="1">
                <a:latin typeface="Times New Roman" panose="02020603050405020304" pitchFamily="18" charset="0"/>
                <a:cs typeface="Arial" panose="020B0604020202020204" pitchFamily="34" charset="0"/>
              </a:rPr>
              <a:t>Hình</a:t>
            </a:r>
            <a:r>
              <a:rPr lang="en-US" altLang="en-US" sz="3600" dirty="0">
                <a:latin typeface="Times New Roman" panose="02020603050405020304" pitchFamily="18" charset="0"/>
                <a:cs typeface="Arial" panose="020B0604020202020204" pitchFamily="34" charset="0"/>
              </a:rPr>
              <a:t> 3.1). Theo </a:t>
            </a:r>
            <a:r>
              <a:rPr lang="en-US" altLang="en-US" sz="3600" dirty="0" err="1">
                <a:latin typeface="Times New Roman" panose="02020603050405020304" pitchFamily="18" charset="0"/>
                <a:cs typeface="Arial" panose="020B0604020202020204" pitchFamily="34" charset="0"/>
              </a:rPr>
              <a:t>dõi</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chuyễn</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động</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của</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trục</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bánh</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xe</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và</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ghi</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quãng</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đường</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trục</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bánh</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xe</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lăn</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được</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sau</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khoảng</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thời</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gian</a:t>
            </a:r>
            <a:r>
              <a:rPr lang="en-US" altLang="en-US" sz="3600" dirty="0">
                <a:latin typeface="Times New Roman" panose="02020603050405020304" pitchFamily="18" charset="0"/>
                <a:cs typeface="Arial" panose="020B0604020202020204" pitchFamily="34" charset="0"/>
              </a:rPr>
              <a:t> 3 </a:t>
            </a:r>
            <a:r>
              <a:rPr lang="en-US" altLang="en-US" sz="3600" dirty="0" err="1">
                <a:latin typeface="Times New Roman" panose="02020603050405020304" pitchFamily="18" charset="0"/>
                <a:cs typeface="Arial" panose="020B0604020202020204" pitchFamily="34" charset="0"/>
              </a:rPr>
              <a:t>giây</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liên</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tiếp</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ta</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được</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kết</a:t>
            </a:r>
            <a:r>
              <a:rPr lang="en-US" altLang="en-US" sz="3600" dirty="0">
                <a:latin typeface="Times New Roman" panose="02020603050405020304" pitchFamily="18" charset="0"/>
                <a:cs typeface="Arial" panose="020B0604020202020204" pitchFamily="34" charset="0"/>
              </a:rPr>
              <a:t> </a:t>
            </a:r>
            <a:r>
              <a:rPr lang="en-US" altLang="en-US" sz="3600" dirty="0" err="1">
                <a:latin typeface="Times New Roman" panose="02020603050405020304" pitchFamily="18" charset="0"/>
                <a:cs typeface="Arial" panose="020B0604020202020204" pitchFamily="34" charset="0"/>
              </a:rPr>
              <a:t>quả</a:t>
            </a:r>
            <a:r>
              <a:rPr lang="en-US" altLang="en-US" sz="3600" dirty="0">
                <a:latin typeface="Times New Roman" panose="02020603050405020304" pitchFamily="18" charset="0"/>
                <a:cs typeface="Arial" panose="020B0604020202020204" pitchFamily="34" charset="0"/>
              </a:rPr>
              <a:t> ở </a:t>
            </a:r>
            <a:r>
              <a:rPr lang="en-US" altLang="en-US" sz="3600" dirty="0" err="1">
                <a:latin typeface="Times New Roman" panose="02020603050405020304" pitchFamily="18" charset="0"/>
                <a:cs typeface="Arial" panose="020B0604020202020204" pitchFamily="34" charset="0"/>
              </a:rPr>
              <a:t>bảng</a:t>
            </a:r>
            <a:r>
              <a:rPr lang="en-US" altLang="en-US" sz="3600" dirty="0">
                <a:latin typeface="Times New Roman" panose="02020603050405020304" pitchFamily="18" charset="0"/>
                <a:cs typeface="Arial" panose="020B0604020202020204" pitchFamily="34" charset="0"/>
              </a:rPr>
              <a:t> 3.1</a:t>
            </a:r>
          </a:p>
        </p:txBody>
      </p:sp>
      <p:pic>
        <p:nvPicPr>
          <p:cNvPr id="26627" name="Picture 2105" descr="050811-0951">
            <a:extLst>
              <a:ext uri="{FF2B5EF4-FFF2-40B4-BE49-F238E27FC236}">
                <a16:creationId xmlns:a16="http://schemas.microsoft.com/office/drawing/2014/main" id="{D3D8B5C2-D2F0-42A1-BB38-3A3A1B374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001" t="9117" r="3334" b="16472"/>
          <a:stretch>
            <a:fillRect/>
          </a:stretch>
        </p:blipFill>
        <p:spPr bwMode="auto">
          <a:xfrm>
            <a:off x="5332413" y="381000"/>
            <a:ext cx="35067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1">
            <a:extLst>
              <a:ext uri="{FF2B5EF4-FFF2-40B4-BE49-F238E27FC236}">
                <a16:creationId xmlns:a16="http://schemas.microsoft.com/office/drawing/2014/main" id="{A04F8128-E753-492D-BA42-487B6DBF8357}"/>
              </a:ext>
            </a:extLst>
          </p:cNvPr>
          <p:cNvSpPr txBox="1">
            <a:spLocks noChangeArrowheads="1"/>
          </p:cNvSpPr>
          <p:nvPr/>
        </p:nvSpPr>
        <p:spPr bwMode="auto">
          <a:xfrm>
            <a:off x="6096000" y="5410200"/>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b="0" dirty="0" err="1">
                <a:latin typeface="Times New Roman" pitchFamily="18" charset="0"/>
                <a:cs typeface="Times New Roman" pitchFamily="18" charset="0"/>
              </a:rPr>
              <a:t>Hình</a:t>
            </a:r>
            <a:r>
              <a:rPr lang="en-US" altLang="en-US" sz="3600" b="0" dirty="0">
                <a:latin typeface="Times New Roman" pitchFamily="18" charset="0"/>
                <a:cs typeface="Times New Roman" pitchFamily="18" charset="0"/>
              </a:rPr>
              <a:t> 3.1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97" name="Group 49">
            <a:extLst>
              <a:ext uri="{FF2B5EF4-FFF2-40B4-BE49-F238E27FC236}">
                <a16:creationId xmlns:a16="http://schemas.microsoft.com/office/drawing/2014/main" id="{226961DC-3201-46CA-BD8C-6FF5C18E8C2B}"/>
              </a:ext>
            </a:extLst>
          </p:cNvPr>
          <p:cNvGraphicFramePr>
            <a:graphicFrameLocks noGrp="1"/>
          </p:cNvGraphicFramePr>
          <p:nvPr>
            <p:extLst>
              <p:ext uri="{D42A27DB-BD31-4B8C-83A1-F6EECF244321}">
                <p14:modId xmlns:p14="http://schemas.microsoft.com/office/powerpoint/2010/main" val="3949677430"/>
              </p:ext>
            </p:extLst>
          </p:nvPr>
        </p:nvGraphicFramePr>
        <p:xfrm>
          <a:off x="117475" y="638174"/>
          <a:ext cx="8909049" cy="2834682"/>
        </p:xfrm>
        <a:graphic>
          <a:graphicData uri="http://schemas.openxmlformats.org/drawingml/2006/table">
            <a:tbl>
              <a:tblPr/>
              <a:tblGrid>
                <a:gridCol w="2819902">
                  <a:extLst>
                    <a:ext uri="{9D8B030D-6E8A-4147-A177-3AD203B41FA5}">
                      <a16:colId xmlns:a16="http://schemas.microsoft.com/office/drawing/2014/main" val="1368312078"/>
                    </a:ext>
                  </a:extLst>
                </a:gridCol>
                <a:gridCol w="1148614">
                  <a:extLst>
                    <a:ext uri="{9D8B030D-6E8A-4147-A177-3AD203B41FA5}">
                      <a16:colId xmlns:a16="http://schemas.microsoft.com/office/drawing/2014/main" val="2961522132"/>
                    </a:ext>
                  </a:extLst>
                </a:gridCol>
                <a:gridCol w="1253568">
                  <a:extLst>
                    <a:ext uri="{9D8B030D-6E8A-4147-A177-3AD203B41FA5}">
                      <a16:colId xmlns:a16="http://schemas.microsoft.com/office/drawing/2014/main" val="803595950"/>
                    </a:ext>
                  </a:extLst>
                </a:gridCol>
                <a:gridCol w="1253568">
                  <a:extLst>
                    <a:ext uri="{9D8B030D-6E8A-4147-A177-3AD203B41FA5}">
                      <a16:colId xmlns:a16="http://schemas.microsoft.com/office/drawing/2014/main" val="3572850006"/>
                    </a:ext>
                  </a:extLst>
                </a:gridCol>
                <a:gridCol w="1253568">
                  <a:extLst>
                    <a:ext uri="{9D8B030D-6E8A-4147-A177-3AD203B41FA5}">
                      <a16:colId xmlns:a16="http://schemas.microsoft.com/office/drawing/2014/main" val="263608493"/>
                    </a:ext>
                  </a:extLst>
                </a:gridCol>
                <a:gridCol w="1179829">
                  <a:extLst>
                    <a:ext uri="{9D8B030D-6E8A-4147-A177-3AD203B41FA5}">
                      <a16:colId xmlns:a16="http://schemas.microsoft.com/office/drawing/2014/main" val="145221393"/>
                    </a:ext>
                  </a:extLst>
                </a:gridCol>
              </a:tblGrid>
              <a:tr h="569995">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1" i="0" u="none" strike="noStrike" cap="none" normalizeH="0" baseline="0" dirty="0" err="1">
                          <a:ln>
                            <a:noFill/>
                          </a:ln>
                          <a:solidFill>
                            <a:srgbClr val="0000FF"/>
                          </a:solidFill>
                          <a:effectLst/>
                          <a:latin typeface="Times New Roman" pitchFamily="18" charset="0"/>
                          <a:cs typeface="Times New Roman" pitchFamily="18" charset="0"/>
                        </a:rPr>
                        <a:t>Tên</a:t>
                      </a: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0000FF"/>
                          </a:solidFill>
                          <a:effectLst/>
                          <a:latin typeface="Times New Roman" pitchFamily="18" charset="0"/>
                          <a:cs typeface="Times New Roman" pitchFamily="18" charset="0"/>
                        </a:rPr>
                        <a:t>quãng</a:t>
                      </a: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0000FF"/>
                          </a:solidFill>
                          <a:effectLst/>
                          <a:latin typeface="Times New Roman" pitchFamily="18" charset="0"/>
                          <a:cs typeface="Times New Roman" pitchFamily="18" charset="0"/>
                        </a:rPr>
                        <a:t>đường</a:t>
                      </a:r>
                      <a:endPar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marL="91456" marR="91456"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AB</a:t>
                      </a:r>
                    </a:p>
                  </a:txBody>
                  <a:tcPr marL="91456" marR="9145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BC</a:t>
                      </a:r>
                    </a:p>
                  </a:txBody>
                  <a:tcPr marL="91456" marR="9145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CD</a:t>
                      </a:r>
                    </a:p>
                  </a:txBody>
                  <a:tcPr marL="91456" marR="9145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DE</a:t>
                      </a:r>
                    </a:p>
                  </a:txBody>
                  <a:tcPr marL="91456" marR="9145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EF</a:t>
                      </a:r>
                    </a:p>
                  </a:txBody>
                  <a:tcPr marL="91456" marR="91456"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7143395"/>
                  </a:ext>
                </a:extLst>
              </a:tr>
              <a:tr h="823078">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1" i="0" u="none" strike="noStrike" cap="none" normalizeH="0" baseline="0" dirty="0" err="1">
                          <a:ln>
                            <a:noFill/>
                          </a:ln>
                          <a:solidFill>
                            <a:srgbClr val="0000FF"/>
                          </a:solidFill>
                          <a:effectLst/>
                          <a:latin typeface="Times New Roman" pitchFamily="18" charset="0"/>
                          <a:cs typeface="Times New Roman" pitchFamily="18" charset="0"/>
                        </a:rPr>
                        <a:t>Chiều</a:t>
                      </a: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0000FF"/>
                          </a:solidFill>
                          <a:effectLst/>
                          <a:latin typeface="Times New Roman" pitchFamily="18" charset="0"/>
                          <a:cs typeface="Times New Roman" pitchFamily="18" charset="0"/>
                        </a:rPr>
                        <a:t>dài</a:t>
                      </a: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0000FF"/>
                          </a:solidFill>
                          <a:effectLst/>
                          <a:latin typeface="Times New Roman" pitchFamily="18" charset="0"/>
                          <a:cs typeface="Times New Roman" pitchFamily="18" charset="0"/>
                        </a:rPr>
                        <a:t>quãng</a:t>
                      </a: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0000FF"/>
                          </a:solidFill>
                          <a:effectLst/>
                          <a:latin typeface="Times New Roman" pitchFamily="18" charset="0"/>
                          <a:cs typeface="Times New Roman" pitchFamily="18" charset="0"/>
                        </a:rPr>
                        <a:t>đường</a:t>
                      </a: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 s(m)</a:t>
                      </a:r>
                    </a:p>
                  </a:txBody>
                  <a:tcPr marL="91456" marR="91456"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imes New Roman" pitchFamily="18" charset="0"/>
                          <a:cs typeface="Times New Roman" pitchFamily="18" charset="0"/>
                        </a:rPr>
                        <a:t>0,05</a:t>
                      </a:r>
                    </a:p>
                  </a:txBody>
                  <a:tcPr marL="91456" marR="9145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imes New Roman" pitchFamily="18" charset="0"/>
                          <a:cs typeface="Times New Roman" pitchFamily="18" charset="0"/>
                        </a:rPr>
                        <a:t>0,15</a:t>
                      </a:r>
                    </a:p>
                  </a:txBody>
                  <a:tcPr marL="91456" marR="9145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imes New Roman" pitchFamily="18" charset="0"/>
                          <a:cs typeface="Times New Roman" pitchFamily="18" charset="0"/>
                        </a:rPr>
                        <a:t>0,25</a:t>
                      </a:r>
                    </a:p>
                  </a:txBody>
                  <a:tcPr marL="91456" marR="9145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imes New Roman" pitchFamily="18" charset="0"/>
                          <a:cs typeface="Times New Roman" pitchFamily="18" charset="0"/>
                        </a:rPr>
                        <a:t>0,33</a:t>
                      </a:r>
                    </a:p>
                  </a:txBody>
                  <a:tcPr marL="91456" marR="9145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Times New Roman" pitchFamily="18" charset="0"/>
                          <a:cs typeface="Times New Roman" pitchFamily="18" charset="0"/>
                        </a:rPr>
                        <a:t>0,33</a:t>
                      </a:r>
                    </a:p>
                  </a:txBody>
                  <a:tcPr marL="91456" marR="91456"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480990"/>
                  </a:ext>
                </a:extLst>
              </a:tr>
              <a:tr h="823078">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1" i="0" u="none" strike="noStrike" cap="none" normalizeH="0" baseline="0" dirty="0" err="1">
                          <a:ln>
                            <a:noFill/>
                          </a:ln>
                          <a:solidFill>
                            <a:srgbClr val="0000FF"/>
                          </a:solidFill>
                          <a:effectLst/>
                          <a:latin typeface="Times New Roman" pitchFamily="18" charset="0"/>
                          <a:cs typeface="Times New Roman" pitchFamily="18" charset="0"/>
                        </a:rPr>
                        <a:t>Thời</a:t>
                      </a: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0000FF"/>
                          </a:solidFill>
                          <a:effectLst/>
                          <a:latin typeface="Times New Roman" pitchFamily="18" charset="0"/>
                          <a:cs typeface="Times New Roman" pitchFamily="18" charset="0"/>
                        </a:rPr>
                        <a:t>gian</a:t>
                      </a: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0000FF"/>
                          </a:solidFill>
                          <a:effectLst/>
                          <a:latin typeface="Times New Roman" pitchFamily="18" charset="0"/>
                          <a:cs typeface="Times New Roman" pitchFamily="18" charset="0"/>
                        </a:rPr>
                        <a:t>chuyển</a:t>
                      </a: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0000FF"/>
                          </a:solidFill>
                          <a:effectLst/>
                          <a:latin typeface="Times New Roman" pitchFamily="18" charset="0"/>
                          <a:cs typeface="Times New Roman" pitchFamily="18" charset="0"/>
                        </a:rPr>
                        <a:t>động</a:t>
                      </a:r>
                      <a:r>
                        <a:rPr kumimoji="0" lang="en-US" altLang="en-US" sz="2800" b="1" i="0" u="none" strike="noStrike" cap="none" normalizeH="0" baseline="0" dirty="0">
                          <a:ln>
                            <a:noFill/>
                          </a:ln>
                          <a:solidFill>
                            <a:srgbClr val="0000FF"/>
                          </a:solidFill>
                          <a:effectLst/>
                          <a:latin typeface="Times New Roman" pitchFamily="18" charset="0"/>
                          <a:cs typeface="Times New Roman" pitchFamily="18" charset="0"/>
                        </a:rPr>
                        <a:t> t (s)</a:t>
                      </a:r>
                    </a:p>
                  </a:txBody>
                  <a:tcPr marL="91456" marR="91456"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imes New Roman" pitchFamily="18" charset="0"/>
                          <a:cs typeface="Times New Roman" pitchFamily="18" charset="0"/>
                        </a:rPr>
                        <a:t>3,0</a:t>
                      </a:r>
                    </a:p>
                  </a:txBody>
                  <a:tcPr marL="91456" marR="9145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imes New Roman" pitchFamily="18" charset="0"/>
                          <a:cs typeface="Times New Roman" pitchFamily="18" charset="0"/>
                        </a:rPr>
                        <a:t>3,0</a:t>
                      </a:r>
                    </a:p>
                  </a:txBody>
                  <a:tcPr marL="91456" marR="9145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imes New Roman" pitchFamily="18" charset="0"/>
                          <a:cs typeface="Times New Roman" pitchFamily="18" charset="0"/>
                        </a:rPr>
                        <a:t>3,0</a:t>
                      </a:r>
                    </a:p>
                  </a:txBody>
                  <a:tcPr marL="91456" marR="9145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imes New Roman" pitchFamily="18" charset="0"/>
                          <a:cs typeface="Times New Roman" pitchFamily="18" charset="0"/>
                        </a:rPr>
                        <a:t>3,0</a:t>
                      </a:r>
                    </a:p>
                  </a:txBody>
                  <a:tcPr marL="91456" marR="9145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imes New Roman" pitchFamily="18" charset="0"/>
                          <a:cs typeface="Times New Roman" pitchFamily="18" charset="0"/>
                        </a:rPr>
                        <a:t>3,0</a:t>
                      </a:r>
                    </a:p>
                  </a:txBody>
                  <a:tcPr marL="91456" marR="91456"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1570658"/>
                  </a:ext>
                </a:extLst>
              </a:tr>
            </a:tbl>
          </a:graphicData>
        </a:graphic>
      </p:graphicFrame>
      <p:sp>
        <p:nvSpPr>
          <p:cNvPr id="2098" name="Text Box 50">
            <a:extLst>
              <a:ext uri="{FF2B5EF4-FFF2-40B4-BE49-F238E27FC236}">
                <a16:creationId xmlns:a16="http://schemas.microsoft.com/office/drawing/2014/main" id="{DC087EE4-CA0A-4491-9552-20CAD7AA330B}"/>
              </a:ext>
            </a:extLst>
          </p:cNvPr>
          <p:cNvSpPr txBox="1">
            <a:spLocks noChangeArrowheads="1"/>
          </p:cNvSpPr>
          <p:nvPr/>
        </p:nvSpPr>
        <p:spPr bwMode="auto">
          <a:xfrm>
            <a:off x="0" y="3581400"/>
            <a:ext cx="91440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r>
              <a:rPr lang="en-US" altLang="en-US" sz="3600" dirty="0" err="1">
                <a:latin typeface="Times New Roman" pitchFamily="18" charset="0"/>
                <a:cs typeface="Times New Roman" pitchFamily="18" charset="0"/>
              </a:rPr>
              <a:t>Trên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quãng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đường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nào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thì</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chuyển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động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của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trục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bánh</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xe</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là</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chuyển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động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đều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chuyển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động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không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đều</a:t>
            </a:r>
            <a:r>
              <a:rPr lang="en-US" altLang="en-US" sz="3600" dirty="0">
                <a:latin typeface="Times New Roman" pitchFamily="18" charset="0"/>
                <a:cs typeface="Times New Roman" pitchFamily="18" charset="0"/>
              </a:rPr>
              <a:t>?</a:t>
            </a:r>
          </a:p>
        </p:txBody>
      </p:sp>
      <p:sp>
        <p:nvSpPr>
          <p:cNvPr id="2099" name="Text Box 51">
            <a:extLst>
              <a:ext uri="{FF2B5EF4-FFF2-40B4-BE49-F238E27FC236}">
                <a16:creationId xmlns:a16="http://schemas.microsoft.com/office/drawing/2014/main" id="{B1F3355B-ECCC-4A35-8D15-31876A99C7C4}"/>
              </a:ext>
            </a:extLst>
          </p:cNvPr>
          <p:cNvSpPr txBox="1">
            <a:spLocks noChangeArrowheads="1"/>
          </p:cNvSpPr>
          <p:nvPr/>
        </p:nvSpPr>
        <p:spPr bwMode="auto">
          <a:xfrm>
            <a:off x="0" y="525780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r>
              <a:rPr lang="en-US" altLang="en-US" sz="3600" dirty="0">
                <a:solidFill>
                  <a:srgbClr val="0000FF"/>
                </a:solidFill>
              </a:rPr>
              <a:t>* </a:t>
            </a:r>
            <a:r>
              <a:rPr lang="en-US" altLang="en-US" sz="3600" dirty="0" err="1">
                <a:solidFill>
                  <a:srgbClr val="0000FF"/>
                </a:solidFill>
                <a:latin typeface="Times New Roman" pitchFamily="18" charset="0"/>
                <a:cs typeface="Times New Roman" pitchFamily="18" charset="0"/>
              </a:rPr>
              <a:t>Chuyển</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động</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đều</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quãng</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đường</a:t>
            </a:r>
            <a:r>
              <a:rPr lang="en-US" altLang="en-US" sz="3600" dirty="0">
                <a:solidFill>
                  <a:srgbClr val="0000FF"/>
                </a:solidFill>
                <a:latin typeface="Times New Roman" pitchFamily="18" charset="0"/>
                <a:cs typeface="Times New Roman" pitchFamily="18" charset="0"/>
              </a:rPr>
              <a:t> DF.</a:t>
            </a:r>
          </a:p>
        </p:txBody>
      </p:sp>
      <p:sp>
        <p:nvSpPr>
          <p:cNvPr id="2100" name="Text Box 52">
            <a:extLst>
              <a:ext uri="{FF2B5EF4-FFF2-40B4-BE49-F238E27FC236}">
                <a16:creationId xmlns:a16="http://schemas.microsoft.com/office/drawing/2014/main" id="{FC26EE92-3575-4921-A240-888F62D36F68}"/>
              </a:ext>
            </a:extLst>
          </p:cNvPr>
          <p:cNvSpPr txBox="1">
            <a:spLocks noChangeArrowheads="1"/>
          </p:cNvSpPr>
          <p:nvPr/>
        </p:nvSpPr>
        <p:spPr bwMode="auto">
          <a:xfrm>
            <a:off x="117475" y="5943600"/>
            <a:ext cx="90265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r>
              <a:rPr lang="en-US" altLang="en-US" sz="3600" dirty="0">
                <a:solidFill>
                  <a:srgbClr val="0000FF"/>
                </a:solidFill>
              </a:rPr>
              <a:t>* </a:t>
            </a:r>
            <a:r>
              <a:rPr lang="en-US" altLang="en-US" sz="3600" dirty="0" err="1">
                <a:solidFill>
                  <a:srgbClr val="0000FF"/>
                </a:solidFill>
                <a:latin typeface="Times New Roman" pitchFamily="18" charset="0"/>
                <a:cs typeface="Times New Roman" pitchFamily="18" charset="0"/>
              </a:rPr>
              <a:t>Chuyển</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động</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không</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đều</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quãng</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đường</a:t>
            </a:r>
            <a:r>
              <a:rPr lang="en-US" altLang="en-US" sz="3600" dirty="0">
                <a:solidFill>
                  <a:srgbClr val="0000FF"/>
                </a:solidFill>
                <a:latin typeface="Times New Roman" pitchFamily="18" charset="0"/>
                <a:cs typeface="Times New Roman" pitchFamily="18" charset="0"/>
              </a:rPr>
              <a:t> AD.</a:t>
            </a:r>
          </a:p>
        </p:txBody>
      </p:sp>
      <p:sp>
        <p:nvSpPr>
          <p:cNvPr id="2" name="TextBox 1">
            <a:extLst>
              <a:ext uri="{FF2B5EF4-FFF2-40B4-BE49-F238E27FC236}">
                <a16:creationId xmlns:a16="http://schemas.microsoft.com/office/drawing/2014/main" id="{CA79C5AD-4E88-4676-8CB5-A4CE449A898A}"/>
              </a:ext>
            </a:extLst>
          </p:cNvPr>
          <p:cNvSpPr txBox="1"/>
          <p:nvPr/>
        </p:nvSpPr>
        <p:spPr>
          <a:xfrm>
            <a:off x="381000" y="76200"/>
            <a:ext cx="2438400" cy="646331"/>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Bảng</a:t>
            </a:r>
            <a:r>
              <a:rPr lang="en-US" sz="3600" dirty="0">
                <a:solidFill>
                  <a:srgbClr val="FF0000"/>
                </a:solidFill>
                <a:latin typeface="Times New Roman" pitchFamily="18" charset="0"/>
                <a:cs typeface="Times New Roman" pitchFamily="18" charset="0"/>
              </a:rPr>
              <a:t> 3.1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2098"/>
                                        </p:tgtEl>
                                        <p:attrNameLst>
                                          <p:attrName>style.visibility</p:attrName>
                                        </p:attrNameLst>
                                      </p:cBhvr>
                                      <p:to>
                                        <p:strVal val="visible"/>
                                      </p:to>
                                    </p:set>
                                    <p:anim calcmode="lin" valueType="num">
                                      <p:cBhvr>
                                        <p:cTn id="7" dur="500" fill="hold"/>
                                        <p:tgtEl>
                                          <p:spTgt spid="2098"/>
                                        </p:tgtEl>
                                        <p:attrNameLst>
                                          <p:attrName>ppt_w</p:attrName>
                                        </p:attrNameLst>
                                      </p:cBhvr>
                                      <p:tavLst>
                                        <p:tav tm="0">
                                          <p:val>
                                            <p:strVal val="#ppt_w*2.5"/>
                                          </p:val>
                                        </p:tav>
                                        <p:tav tm="100000">
                                          <p:val>
                                            <p:strVal val="#ppt_w"/>
                                          </p:val>
                                        </p:tav>
                                      </p:tavLst>
                                    </p:anim>
                                    <p:anim calcmode="lin" valueType="num">
                                      <p:cBhvr>
                                        <p:cTn id="8" dur="500" fill="hold"/>
                                        <p:tgtEl>
                                          <p:spTgt spid="2098"/>
                                        </p:tgtEl>
                                        <p:attrNameLst>
                                          <p:attrName>ppt_h</p:attrName>
                                        </p:attrNameLst>
                                      </p:cBhvr>
                                      <p:tavLst>
                                        <p:tav tm="0">
                                          <p:val>
                                            <p:strVal val="#ppt_h*0.01"/>
                                          </p:val>
                                        </p:tav>
                                        <p:tav tm="100000">
                                          <p:val>
                                            <p:strVal val="#ppt_h"/>
                                          </p:val>
                                        </p:tav>
                                      </p:tavLst>
                                    </p:anim>
                                    <p:anim calcmode="lin" valueType="num">
                                      <p:cBhvr>
                                        <p:cTn id="9" dur="500" fill="hold"/>
                                        <p:tgtEl>
                                          <p:spTgt spid="2098"/>
                                        </p:tgtEl>
                                        <p:attrNameLst>
                                          <p:attrName>ppt_x</p:attrName>
                                        </p:attrNameLst>
                                      </p:cBhvr>
                                      <p:tavLst>
                                        <p:tav tm="0">
                                          <p:val>
                                            <p:strVal val="#ppt_x"/>
                                          </p:val>
                                        </p:tav>
                                        <p:tav tm="100000">
                                          <p:val>
                                            <p:strVal val="#ppt_x"/>
                                          </p:val>
                                        </p:tav>
                                      </p:tavLst>
                                    </p:anim>
                                    <p:anim calcmode="lin" valueType="num">
                                      <p:cBhvr>
                                        <p:cTn id="10" dur="500" fill="hold"/>
                                        <p:tgtEl>
                                          <p:spTgt spid="2098"/>
                                        </p:tgtEl>
                                        <p:attrNameLst>
                                          <p:attrName>ppt_y</p:attrName>
                                        </p:attrNameLst>
                                      </p:cBhvr>
                                      <p:tavLst>
                                        <p:tav tm="0">
                                          <p:val>
                                            <p:strVal val="#ppt_h+1"/>
                                          </p:val>
                                        </p:tav>
                                        <p:tav tm="100000">
                                          <p:val>
                                            <p:strVal val="#ppt_y"/>
                                          </p:val>
                                        </p:tav>
                                      </p:tavLst>
                                    </p:anim>
                                    <p:animEffect transition="in" filter="fade">
                                      <p:cBhvr>
                                        <p:cTn id="11" dur="500"/>
                                        <p:tgtEl>
                                          <p:spTgt spid="20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6" presetClass="entr" presetSubtype="0" fill="hold" grpId="0" nodeType="clickEffect">
                                  <p:stCondLst>
                                    <p:cond delay="0"/>
                                  </p:stCondLst>
                                  <p:childTnLst>
                                    <p:set>
                                      <p:cBhvr>
                                        <p:cTn id="15" dur="1" fill="hold">
                                          <p:stCondLst>
                                            <p:cond delay="0"/>
                                          </p:stCondLst>
                                        </p:cTn>
                                        <p:tgtEl>
                                          <p:spTgt spid="2099"/>
                                        </p:tgtEl>
                                        <p:attrNameLst>
                                          <p:attrName>style.visibility</p:attrName>
                                        </p:attrNameLst>
                                      </p:cBhvr>
                                      <p:to>
                                        <p:strVal val="visible"/>
                                      </p:to>
                                    </p:set>
                                    <p:anim by="(-#ppt_w*2)" calcmode="lin" valueType="num">
                                      <p:cBhvr rctx="PPT">
                                        <p:cTn id="16" dur="500" autoRev="1" fill="hold">
                                          <p:stCondLst>
                                            <p:cond delay="0"/>
                                          </p:stCondLst>
                                        </p:cTn>
                                        <p:tgtEl>
                                          <p:spTgt spid="2099"/>
                                        </p:tgtEl>
                                        <p:attrNameLst>
                                          <p:attrName>ppt_w</p:attrName>
                                        </p:attrNameLst>
                                      </p:cBhvr>
                                    </p:anim>
                                    <p:anim by="(#ppt_w*0.50)" calcmode="lin" valueType="num">
                                      <p:cBhvr>
                                        <p:cTn id="17" dur="500" decel="50000" autoRev="1" fill="hold">
                                          <p:stCondLst>
                                            <p:cond delay="0"/>
                                          </p:stCondLst>
                                        </p:cTn>
                                        <p:tgtEl>
                                          <p:spTgt spid="2099"/>
                                        </p:tgtEl>
                                        <p:attrNameLst>
                                          <p:attrName>ppt_x</p:attrName>
                                        </p:attrNameLst>
                                      </p:cBhvr>
                                    </p:anim>
                                    <p:anim from="(-#ppt_h/2)" to="(#ppt_y)" calcmode="lin" valueType="num">
                                      <p:cBhvr>
                                        <p:cTn id="18" dur="1000" fill="hold">
                                          <p:stCondLst>
                                            <p:cond delay="0"/>
                                          </p:stCondLst>
                                        </p:cTn>
                                        <p:tgtEl>
                                          <p:spTgt spid="2099"/>
                                        </p:tgtEl>
                                        <p:attrNameLst>
                                          <p:attrName>ppt_y</p:attrName>
                                        </p:attrNameLst>
                                      </p:cBhvr>
                                    </p:anim>
                                    <p:animRot by="21600000">
                                      <p:cBhvr>
                                        <p:cTn id="19" dur="1000" fill="hold">
                                          <p:stCondLst>
                                            <p:cond delay="0"/>
                                          </p:stCondLst>
                                        </p:cTn>
                                        <p:tgtEl>
                                          <p:spTgt spid="2099"/>
                                        </p:tgtEl>
                                        <p:attrNameLst>
                                          <p:attrName>r</p:attrName>
                                        </p:attrNameLst>
                                      </p:cBhvr>
                                    </p:animRot>
                                  </p:childTnLst>
                                </p:cTn>
                              </p:par>
                            </p:childTnLst>
                          </p:cTn>
                        </p:par>
                        <p:par>
                          <p:cTn id="20" fill="hold" nodeType="afterGroup">
                            <p:stCondLst>
                              <p:cond delay="1000"/>
                            </p:stCondLst>
                            <p:childTnLst>
                              <p:par>
                                <p:cTn id="21" presetID="56" presetClass="entr" presetSubtype="0" fill="hold" grpId="0" nodeType="afterEffect">
                                  <p:stCondLst>
                                    <p:cond delay="0"/>
                                  </p:stCondLst>
                                  <p:childTnLst>
                                    <p:set>
                                      <p:cBhvr>
                                        <p:cTn id="22" dur="1" fill="hold">
                                          <p:stCondLst>
                                            <p:cond delay="0"/>
                                          </p:stCondLst>
                                        </p:cTn>
                                        <p:tgtEl>
                                          <p:spTgt spid="2100"/>
                                        </p:tgtEl>
                                        <p:attrNameLst>
                                          <p:attrName>style.visibility</p:attrName>
                                        </p:attrNameLst>
                                      </p:cBhvr>
                                      <p:to>
                                        <p:strVal val="visible"/>
                                      </p:to>
                                    </p:set>
                                    <p:anim by="(-#ppt_w*2)" calcmode="lin" valueType="num">
                                      <p:cBhvr rctx="PPT">
                                        <p:cTn id="23" dur="500" autoRev="1" fill="hold">
                                          <p:stCondLst>
                                            <p:cond delay="0"/>
                                          </p:stCondLst>
                                        </p:cTn>
                                        <p:tgtEl>
                                          <p:spTgt spid="2100"/>
                                        </p:tgtEl>
                                        <p:attrNameLst>
                                          <p:attrName>ppt_w</p:attrName>
                                        </p:attrNameLst>
                                      </p:cBhvr>
                                    </p:anim>
                                    <p:anim by="(#ppt_w*0.50)" calcmode="lin" valueType="num">
                                      <p:cBhvr>
                                        <p:cTn id="24" dur="500" decel="50000" autoRev="1" fill="hold">
                                          <p:stCondLst>
                                            <p:cond delay="0"/>
                                          </p:stCondLst>
                                        </p:cTn>
                                        <p:tgtEl>
                                          <p:spTgt spid="2100"/>
                                        </p:tgtEl>
                                        <p:attrNameLst>
                                          <p:attrName>ppt_x</p:attrName>
                                        </p:attrNameLst>
                                      </p:cBhvr>
                                    </p:anim>
                                    <p:anim from="(-#ppt_h/2)" to="(#ppt_y)" calcmode="lin" valueType="num">
                                      <p:cBhvr>
                                        <p:cTn id="25" dur="1000" fill="hold">
                                          <p:stCondLst>
                                            <p:cond delay="0"/>
                                          </p:stCondLst>
                                        </p:cTn>
                                        <p:tgtEl>
                                          <p:spTgt spid="2100"/>
                                        </p:tgtEl>
                                        <p:attrNameLst>
                                          <p:attrName>ppt_y</p:attrName>
                                        </p:attrNameLst>
                                      </p:cBhvr>
                                    </p:anim>
                                    <p:animRot by="21600000">
                                      <p:cBhvr>
                                        <p:cTn id="26" dur="1000" fill="hold">
                                          <p:stCondLst>
                                            <p:cond delay="0"/>
                                          </p:stCondLst>
                                        </p:cTn>
                                        <p:tgtEl>
                                          <p:spTgt spid="21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8" grpId="0"/>
      <p:bldP spid="2099" grpId="0"/>
      <p:bldP spid="210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6" name="Text Box 6">
            <a:extLst>
              <a:ext uri="{FF2B5EF4-FFF2-40B4-BE49-F238E27FC236}">
                <a16:creationId xmlns:a16="http://schemas.microsoft.com/office/drawing/2014/main" id="{A5D2DF6D-F41D-491B-A357-9E2859EE8953}"/>
              </a:ext>
            </a:extLst>
          </p:cNvPr>
          <p:cNvSpPr txBox="1">
            <a:spLocks noChangeArrowheads="1"/>
          </p:cNvSpPr>
          <p:nvPr/>
        </p:nvSpPr>
        <p:spPr bwMode="auto">
          <a:xfrm>
            <a:off x="228600" y="11113"/>
            <a:ext cx="8382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b="0" dirty="0">
                <a:solidFill>
                  <a:srgbClr val="FF0000"/>
                </a:solidFill>
                <a:latin typeface="Times New Roman" pitchFamily="18" charset="0"/>
                <a:cs typeface="Times New Roman" pitchFamily="18" charset="0"/>
              </a:rPr>
              <a:t>C2.</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Trong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các</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chuyển</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động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sau</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đây</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chuyển</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động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nào</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là</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đều</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không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đều</a:t>
            </a:r>
            <a:r>
              <a:rPr lang="en-US" altLang="en-US" sz="3600" b="0" dirty="0">
                <a:latin typeface="Times New Roman" pitchFamily="18" charset="0"/>
                <a:cs typeface="Times New Roman" pitchFamily="18" charset="0"/>
              </a:rPr>
              <a:t>?</a:t>
            </a:r>
          </a:p>
        </p:txBody>
      </p:sp>
      <p:sp>
        <p:nvSpPr>
          <p:cNvPr id="10280" name="Text Box 40">
            <a:extLst>
              <a:ext uri="{FF2B5EF4-FFF2-40B4-BE49-F238E27FC236}">
                <a16:creationId xmlns:a16="http://schemas.microsoft.com/office/drawing/2014/main" id="{49EA0926-8390-4012-B725-341DD5AE85F0}"/>
              </a:ext>
            </a:extLst>
          </p:cNvPr>
          <p:cNvSpPr txBox="1">
            <a:spLocks noChangeArrowheads="1"/>
          </p:cNvSpPr>
          <p:nvPr/>
        </p:nvSpPr>
        <p:spPr bwMode="auto">
          <a:xfrm>
            <a:off x="0" y="1352550"/>
            <a:ext cx="91440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buFontTx/>
              <a:buAutoNum type="alphaLcParenR"/>
              <a:defRPr/>
            </a:pPr>
            <a:r>
              <a:rPr lang="en-US" altLang="en-US" sz="3600" dirty="0">
                <a:latin typeface="+mn-lt"/>
              </a:rPr>
              <a:t> </a:t>
            </a:r>
            <a:r>
              <a:rPr lang="en-US" altLang="en-US" sz="3600" dirty="0" err="1">
                <a:latin typeface="Times New Roman" pitchFamily="18" charset="0"/>
                <a:cs typeface="Times New Roman" pitchFamily="18" charset="0"/>
              </a:rPr>
              <a:t>Chuyển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động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của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đầu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cánh</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quạt</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máy</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khi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quạt</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đang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chạy</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ổn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định</a:t>
            </a:r>
            <a:r>
              <a:rPr lang="en-US" altLang="en-US" sz="3600" dirty="0">
                <a:latin typeface="Times New Roman" pitchFamily="18" charset="0"/>
                <a:cs typeface="Times New Roman" pitchFamily="18" charset="0"/>
              </a:rPr>
              <a:t>.</a:t>
            </a:r>
          </a:p>
          <a:p>
            <a:pPr eaLnBrk="1" hangingPunct="1">
              <a:buFontTx/>
              <a:buAutoNum type="alphaLcParenR"/>
              <a:defRPr/>
            </a:pP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Chuyển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động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của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ôtô</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khi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khởi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hành</a:t>
            </a:r>
            <a:r>
              <a:rPr lang="en-US" altLang="en-US" sz="3600" dirty="0">
                <a:latin typeface="Times New Roman" pitchFamily="18" charset="0"/>
                <a:cs typeface="Times New Roman" pitchFamily="18" charset="0"/>
              </a:rPr>
              <a:t>.</a:t>
            </a:r>
          </a:p>
          <a:p>
            <a:pPr eaLnBrk="1" hangingPunct="1">
              <a:buFontTx/>
              <a:buAutoNum type="alphaLcParenR"/>
              <a:defRPr/>
            </a:pP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Chuyển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động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của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xe</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đạp</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khi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xuống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dốc</a:t>
            </a:r>
            <a:r>
              <a:rPr lang="en-US" altLang="en-US" sz="3600" dirty="0">
                <a:latin typeface="Times New Roman" pitchFamily="18" charset="0"/>
                <a:cs typeface="Times New Roman" pitchFamily="18" charset="0"/>
              </a:rPr>
              <a:t>.</a:t>
            </a:r>
          </a:p>
          <a:p>
            <a:pPr eaLnBrk="1" hangingPunct="1">
              <a:buFontTx/>
              <a:buAutoNum type="alphaLcParenR"/>
              <a:defRPr/>
            </a:pP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Chuyển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động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của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tàu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hoả</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khi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vào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ga.</a:t>
            </a:r>
            <a:endParaRPr lang="en-US" altLang="en-US" sz="3600" dirty="0">
              <a:latin typeface="Times New Roman" pitchFamily="18" charset="0"/>
              <a:cs typeface="Times New Roman" pitchFamily="18" charset="0"/>
            </a:endParaRPr>
          </a:p>
        </p:txBody>
      </p:sp>
      <p:sp>
        <p:nvSpPr>
          <p:cNvPr id="10281" name="Text Box 41">
            <a:extLst>
              <a:ext uri="{FF2B5EF4-FFF2-40B4-BE49-F238E27FC236}">
                <a16:creationId xmlns:a16="http://schemas.microsoft.com/office/drawing/2014/main" id="{F53FEE93-B4F8-49EE-BA76-1D01537E8AA5}"/>
              </a:ext>
            </a:extLst>
          </p:cNvPr>
          <p:cNvSpPr txBox="1">
            <a:spLocks noChangeArrowheads="1"/>
          </p:cNvSpPr>
          <p:nvPr/>
        </p:nvSpPr>
        <p:spPr bwMode="auto">
          <a:xfrm>
            <a:off x="228600" y="4495800"/>
            <a:ext cx="868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eaLnBrk="1" hangingPunct="1">
              <a:defRPr/>
            </a:pPr>
            <a:r>
              <a:rPr lang="en-US" altLang="en-US" sz="3600" dirty="0" err="1">
                <a:solidFill>
                  <a:srgbClr val="0000FF"/>
                </a:solidFill>
                <a:latin typeface="Times New Roman" pitchFamily="18" charset="0"/>
                <a:cs typeface="Times New Roman" pitchFamily="18" charset="0"/>
              </a:rPr>
              <a:t>Câu</a:t>
            </a:r>
            <a:r>
              <a:rPr lang="en-US" altLang="en-US" sz="3600" dirty="0">
                <a:solidFill>
                  <a:srgbClr val="0000FF"/>
                </a:solidFill>
                <a:latin typeface="Times New Roman" pitchFamily="18" charset="0"/>
                <a:cs typeface="Times New Roman" pitchFamily="18" charset="0"/>
              </a:rPr>
              <a:t> a </a:t>
            </a:r>
            <a:r>
              <a:rPr lang="en-US" altLang="en-US" sz="3600" dirty="0" err="1">
                <a:solidFill>
                  <a:srgbClr val="0000FF"/>
                </a:solidFill>
                <a:latin typeface="Times New Roman" pitchFamily="18" charset="0"/>
                <a:cs typeface="Times New Roman" pitchFamily="18" charset="0"/>
              </a:rPr>
              <a:t>là</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chuyển</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động</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đều</a:t>
            </a:r>
            <a:endParaRPr lang="en-US" altLang="en-US" sz="3600" dirty="0">
              <a:solidFill>
                <a:srgbClr val="0000FF"/>
              </a:solidFill>
              <a:latin typeface="Times New Roman" pitchFamily="18" charset="0"/>
              <a:cs typeface="Times New Roman" pitchFamily="18" charset="0"/>
            </a:endParaRPr>
          </a:p>
          <a:p>
            <a:pPr eaLnBrk="1" hangingPunct="1">
              <a:defRPr/>
            </a:pPr>
            <a:r>
              <a:rPr lang="en-US" altLang="en-US" sz="3600" dirty="0" err="1">
                <a:solidFill>
                  <a:srgbClr val="0000FF"/>
                </a:solidFill>
                <a:latin typeface="Times New Roman" pitchFamily="18" charset="0"/>
                <a:cs typeface="Times New Roman" pitchFamily="18" charset="0"/>
              </a:rPr>
              <a:t>Câu</a:t>
            </a:r>
            <a:r>
              <a:rPr lang="en-US" altLang="en-US" sz="3600" dirty="0">
                <a:solidFill>
                  <a:srgbClr val="0000FF"/>
                </a:solidFill>
                <a:latin typeface="Times New Roman" pitchFamily="18" charset="0"/>
                <a:cs typeface="Times New Roman" pitchFamily="18" charset="0"/>
              </a:rPr>
              <a:t> b, c, d </a:t>
            </a:r>
            <a:r>
              <a:rPr lang="en-US" altLang="en-US" sz="3600" dirty="0" err="1">
                <a:solidFill>
                  <a:srgbClr val="0000FF"/>
                </a:solidFill>
                <a:latin typeface="Times New Roman" pitchFamily="18" charset="0"/>
                <a:cs typeface="Times New Roman" pitchFamily="18" charset="0"/>
              </a:rPr>
              <a:t>là</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chuyển</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động</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không</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đều</a:t>
            </a:r>
            <a:r>
              <a:rPr lang="en-US" altLang="en-US" sz="36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10280"/>
                                        </p:tgtEl>
                                        <p:attrNameLst>
                                          <p:attrName>style.visibility</p:attrName>
                                        </p:attrNameLst>
                                      </p:cBhvr>
                                      <p:to>
                                        <p:strVal val="visible"/>
                                      </p:to>
                                    </p:set>
                                    <p:anim calcmode="lin" valueType="num">
                                      <p:cBhvr>
                                        <p:cTn id="7" dur="500" fill="hold"/>
                                        <p:tgtEl>
                                          <p:spTgt spid="10280"/>
                                        </p:tgtEl>
                                        <p:attrNameLst>
                                          <p:attrName>ppt_w</p:attrName>
                                        </p:attrNameLst>
                                      </p:cBhvr>
                                      <p:tavLst>
                                        <p:tav tm="0">
                                          <p:val>
                                            <p:strVal val="#ppt_w*2.5"/>
                                          </p:val>
                                        </p:tav>
                                        <p:tav tm="100000">
                                          <p:val>
                                            <p:strVal val="#ppt_w"/>
                                          </p:val>
                                        </p:tav>
                                      </p:tavLst>
                                    </p:anim>
                                    <p:anim calcmode="lin" valueType="num">
                                      <p:cBhvr>
                                        <p:cTn id="8" dur="500" fill="hold"/>
                                        <p:tgtEl>
                                          <p:spTgt spid="10280"/>
                                        </p:tgtEl>
                                        <p:attrNameLst>
                                          <p:attrName>ppt_h</p:attrName>
                                        </p:attrNameLst>
                                      </p:cBhvr>
                                      <p:tavLst>
                                        <p:tav tm="0">
                                          <p:val>
                                            <p:strVal val="#ppt_h*0.01"/>
                                          </p:val>
                                        </p:tav>
                                        <p:tav tm="100000">
                                          <p:val>
                                            <p:strVal val="#ppt_h"/>
                                          </p:val>
                                        </p:tav>
                                      </p:tavLst>
                                    </p:anim>
                                    <p:anim calcmode="lin" valueType="num">
                                      <p:cBhvr>
                                        <p:cTn id="9" dur="500" fill="hold"/>
                                        <p:tgtEl>
                                          <p:spTgt spid="10280"/>
                                        </p:tgtEl>
                                        <p:attrNameLst>
                                          <p:attrName>ppt_x</p:attrName>
                                        </p:attrNameLst>
                                      </p:cBhvr>
                                      <p:tavLst>
                                        <p:tav tm="0">
                                          <p:val>
                                            <p:strVal val="#ppt_x"/>
                                          </p:val>
                                        </p:tav>
                                        <p:tav tm="100000">
                                          <p:val>
                                            <p:strVal val="#ppt_x"/>
                                          </p:val>
                                        </p:tav>
                                      </p:tavLst>
                                    </p:anim>
                                    <p:anim calcmode="lin" valueType="num">
                                      <p:cBhvr>
                                        <p:cTn id="10" dur="500" fill="hold"/>
                                        <p:tgtEl>
                                          <p:spTgt spid="10280"/>
                                        </p:tgtEl>
                                        <p:attrNameLst>
                                          <p:attrName>ppt_y</p:attrName>
                                        </p:attrNameLst>
                                      </p:cBhvr>
                                      <p:tavLst>
                                        <p:tav tm="0">
                                          <p:val>
                                            <p:strVal val="#ppt_h+1"/>
                                          </p:val>
                                        </p:tav>
                                        <p:tav tm="100000">
                                          <p:val>
                                            <p:strVal val="#ppt_y"/>
                                          </p:val>
                                        </p:tav>
                                      </p:tavLst>
                                    </p:anim>
                                    <p:animEffect transition="in" filter="fade">
                                      <p:cBhvr>
                                        <p:cTn id="11" dur="500"/>
                                        <p:tgtEl>
                                          <p:spTgt spid="102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10281"/>
                                        </p:tgtEl>
                                        <p:attrNameLst>
                                          <p:attrName>style.visibility</p:attrName>
                                        </p:attrNameLst>
                                      </p:cBhvr>
                                      <p:to>
                                        <p:strVal val="visible"/>
                                      </p:to>
                                    </p:set>
                                    <p:anim calcmode="lin" valueType="num">
                                      <p:cBhvr>
                                        <p:cTn id="16" dur="500" fill="hold"/>
                                        <p:tgtEl>
                                          <p:spTgt spid="10281"/>
                                        </p:tgtEl>
                                        <p:attrNameLst>
                                          <p:attrName>ppt_w</p:attrName>
                                        </p:attrNameLst>
                                      </p:cBhvr>
                                      <p:tavLst>
                                        <p:tav tm="0">
                                          <p:val>
                                            <p:fltVal val="0"/>
                                          </p:val>
                                        </p:tav>
                                        <p:tav tm="100000">
                                          <p:val>
                                            <p:strVal val="#ppt_w"/>
                                          </p:val>
                                        </p:tav>
                                      </p:tavLst>
                                    </p:anim>
                                    <p:anim calcmode="lin" valueType="num">
                                      <p:cBhvr>
                                        <p:cTn id="17" dur="500" fill="hold"/>
                                        <p:tgtEl>
                                          <p:spTgt spid="10281"/>
                                        </p:tgtEl>
                                        <p:attrNameLst>
                                          <p:attrName>ppt_h</p:attrName>
                                        </p:attrNameLst>
                                      </p:cBhvr>
                                      <p:tavLst>
                                        <p:tav tm="0">
                                          <p:val>
                                            <p:fltVal val="0"/>
                                          </p:val>
                                        </p:tav>
                                        <p:tav tm="100000">
                                          <p:val>
                                            <p:strVal val="#ppt_h"/>
                                          </p:val>
                                        </p:tav>
                                      </p:tavLst>
                                    </p:anim>
                                    <p:animEffect transition="in" filter="fade">
                                      <p:cBhvr>
                                        <p:cTn id="18" dur="500"/>
                                        <p:tgtEl>
                                          <p:spTgt spid="10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0" grpId="0"/>
      <p:bldP spid="10281"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3" name="Text Box 9">
            <a:extLst>
              <a:ext uri="{FF2B5EF4-FFF2-40B4-BE49-F238E27FC236}">
                <a16:creationId xmlns:a16="http://schemas.microsoft.com/office/drawing/2014/main" id="{271CA539-AD40-40DC-8871-FE53AEEDEB48}"/>
              </a:ext>
            </a:extLst>
          </p:cNvPr>
          <p:cNvSpPr txBox="1">
            <a:spLocks noChangeArrowheads="1"/>
          </p:cNvSpPr>
          <p:nvPr/>
        </p:nvSpPr>
        <p:spPr bwMode="auto">
          <a:xfrm>
            <a:off x="0" y="84138"/>
            <a:ext cx="891936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4000" dirty="0" smtClean="0">
                <a:solidFill>
                  <a:srgbClr val="0000FF"/>
                </a:solidFill>
                <a:latin typeface="Times New Roman" pitchFamily="18" charset="0"/>
                <a:cs typeface="Times New Roman" pitchFamily="18" charset="0"/>
              </a:rPr>
              <a:t>I</a:t>
            </a:r>
            <a:r>
              <a:rPr lang="vi-VN" altLang="en-US" sz="4000" dirty="0" smtClean="0">
                <a:solidFill>
                  <a:srgbClr val="0000FF"/>
                </a:solidFill>
                <a:latin typeface="Times New Roman" pitchFamily="18" charset="0"/>
                <a:cs typeface="Times New Roman" pitchFamily="18" charset="0"/>
              </a:rPr>
              <a:t>V</a:t>
            </a:r>
            <a:r>
              <a:rPr lang="en-US" altLang="en-US" sz="4000" dirty="0" smtClean="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Vận</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tốc</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trung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bình</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của</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chuyển</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động</a:t>
            </a:r>
            <a:endParaRPr lang="en-US" altLang="en-US" sz="4000" dirty="0">
              <a:solidFill>
                <a:srgbClr val="0000FF"/>
              </a:solidFill>
              <a:latin typeface="Times New Roman" pitchFamily="18" charset="0"/>
              <a:cs typeface="Times New Roman" pitchFamily="18" charset="0"/>
            </a:endParaRPr>
          </a:p>
          <a:p>
            <a:pPr eaLnBrk="1" hangingPunct="1"/>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không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đều</a:t>
            </a:r>
            <a:r>
              <a:rPr lang="en-US" altLang="en-US" sz="4000" dirty="0">
                <a:solidFill>
                  <a:srgbClr val="0000FF"/>
                </a:solidFill>
                <a:latin typeface="Times New Roman" pitchFamily="18" charset="0"/>
                <a:cs typeface="Times New Roman" pitchFamily="18" charset="0"/>
              </a:rPr>
              <a:t>:</a:t>
            </a:r>
          </a:p>
        </p:txBody>
      </p:sp>
      <p:sp>
        <p:nvSpPr>
          <p:cNvPr id="11274" name="Text Box 10">
            <a:extLst>
              <a:ext uri="{FF2B5EF4-FFF2-40B4-BE49-F238E27FC236}">
                <a16:creationId xmlns:a16="http://schemas.microsoft.com/office/drawing/2014/main" id="{3E19F4D7-0C45-45D1-9058-373B39F783B1}"/>
              </a:ext>
            </a:extLst>
          </p:cNvPr>
          <p:cNvSpPr txBox="1">
            <a:spLocks noChangeArrowheads="1"/>
          </p:cNvSpPr>
          <p:nvPr/>
        </p:nvSpPr>
        <p:spPr bwMode="auto">
          <a:xfrm>
            <a:off x="152400" y="1447800"/>
            <a:ext cx="8763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r>
              <a:rPr lang="en-US" altLang="en-US" sz="4400" b="0" dirty="0" err="1">
                <a:latin typeface="Times New Roman" pitchFamily="18" charset="0"/>
                <a:cs typeface="Times New Roman" pitchFamily="18" charset="0"/>
              </a:rPr>
              <a:t>Trên</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quãng</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đường</a:t>
            </a:r>
            <a:r>
              <a:rPr lang="en-US" altLang="en-US" sz="4400" b="0" dirty="0">
                <a:latin typeface="Times New Roman" pitchFamily="18" charset="0"/>
                <a:cs typeface="Times New Roman" pitchFamily="18" charset="0"/>
              </a:rPr>
              <a:t> AB, BC, CD, </a:t>
            </a:r>
            <a:r>
              <a:rPr lang="en-US" altLang="en-US" sz="4400" b="0" dirty="0" err="1">
                <a:latin typeface="Times New Roman" pitchFamily="18" charset="0"/>
                <a:cs typeface="Times New Roman" pitchFamily="18" charset="0"/>
              </a:rPr>
              <a:t>trung</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bình</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mỗi</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giây</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trục</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bánh</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xe</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lăn</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được</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bao</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nhiêu</a:t>
            </a:r>
            <a:r>
              <a:rPr lang="en-US" altLang="en-US" sz="4400" b="0" dirty="0">
                <a:latin typeface="Times New Roman" pitchFamily="18" charset="0"/>
                <a:cs typeface="Times New Roman" pitchFamily="18" charset="0"/>
              </a:rPr>
              <a:t> met </a:t>
            </a:r>
            <a:r>
              <a:rPr lang="en-US" altLang="en-US" sz="4400" b="0" dirty="0" err="1">
                <a:latin typeface="Times New Roman" pitchFamily="18" charset="0"/>
                <a:cs typeface="Times New Roman" pitchFamily="18" charset="0"/>
              </a:rPr>
              <a:t>thì</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ta</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nói</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vận</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tốc</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trung</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bình</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của</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trục</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bánh</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xe</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trên</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mỗi</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quãng</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đường</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đó</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là</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bấy</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nhiêu</a:t>
            </a:r>
            <a:r>
              <a:rPr lang="en-US" altLang="en-US" sz="4400" b="0" dirty="0">
                <a:latin typeface="Times New Roman" pitchFamily="18" charset="0"/>
                <a:cs typeface="Times New Roman" pitchFamily="18" charset="0"/>
              </a:rPr>
              <a:t> met </a:t>
            </a:r>
            <a:r>
              <a:rPr lang="en-US" altLang="en-US" sz="4400" b="0" dirty="0" err="1">
                <a:latin typeface="Times New Roman" pitchFamily="18" charset="0"/>
                <a:cs typeface="Times New Roman" pitchFamily="18" charset="0"/>
              </a:rPr>
              <a:t>trên</a:t>
            </a:r>
            <a:r>
              <a:rPr lang="en-US" altLang="en-US" sz="4400" b="0" dirty="0">
                <a:latin typeface="Times New Roman" pitchFamily="18" charset="0"/>
                <a:cs typeface="Times New Roman" pitchFamily="18" charset="0"/>
              </a:rPr>
              <a:t> </a:t>
            </a:r>
            <a:r>
              <a:rPr lang="en-US" altLang="en-US" sz="4400" b="0" dirty="0" err="1">
                <a:latin typeface="Times New Roman" pitchFamily="18" charset="0"/>
                <a:cs typeface="Times New Roman" pitchFamily="18" charset="0"/>
              </a:rPr>
              <a:t>giây</a:t>
            </a:r>
            <a:r>
              <a:rPr lang="en-US" altLang="en-US" sz="4400" b="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slide(fromBottom)">
                                      <p:cBhvr>
                                        <p:cTn id="7" dur="500"/>
                                        <p:tgtEl>
                                          <p:spTgt spid="112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1274"/>
                                        </p:tgtEl>
                                        <p:attrNameLst>
                                          <p:attrName>style.visibility</p:attrName>
                                        </p:attrNameLst>
                                      </p:cBhvr>
                                      <p:to>
                                        <p:strVal val="visible"/>
                                      </p:to>
                                    </p:set>
                                    <p:anim calcmode="lin" valueType="num">
                                      <p:cBhvr>
                                        <p:cTn id="12" dur="500" fill="hold"/>
                                        <p:tgtEl>
                                          <p:spTgt spid="11274"/>
                                        </p:tgtEl>
                                        <p:attrNameLst>
                                          <p:attrName>ppt_w</p:attrName>
                                        </p:attrNameLst>
                                      </p:cBhvr>
                                      <p:tavLst>
                                        <p:tav tm="0">
                                          <p:val>
                                            <p:fltVal val="0"/>
                                          </p:val>
                                        </p:tav>
                                        <p:tav tm="100000">
                                          <p:val>
                                            <p:strVal val="#ppt_w"/>
                                          </p:val>
                                        </p:tav>
                                      </p:tavLst>
                                    </p:anim>
                                    <p:anim calcmode="lin" valueType="num">
                                      <p:cBhvr>
                                        <p:cTn id="13" dur="500" fill="hold"/>
                                        <p:tgtEl>
                                          <p:spTgt spid="11274"/>
                                        </p:tgtEl>
                                        <p:attrNameLst>
                                          <p:attrName>ppt_h</p:attrName>
                                        </p:attrNameLst>
                                      </p:cBhvr>
                                      <p:tavLst>
                                        <p:tav tm="0">
                                          <p:val>
                                            <p:fltVal val="0"/>
                                          </p:val>
                                        </p:tav>
                                        <p:tav tm="100000">
                                          <p:val>
                                            <p:strVal val="#ppt_h"/>
                                          </p:val>
                                        </p:tav>
                                      </p:tavLst>
                                    </p:anim>
                                    <p:animEffect transition="in" filter="fade">
                                      <p:cBhvr>
                                        <p:cTn id="14"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P spid="1127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5" name="Text Box 11">
            <a:extLst>
              <a:ext uri="{FF2B5EF4-FFF2-40B4-BE49-F238E27FC236}">
                <a16:creationId xmlns:a16="http://schemas.microsoft.com/office/drawing/2014/main" id="{E8C89E81-C666-4FF5-BDD1-87A10EB374D9}"/>
              </a:ext>
            </a:extLst>
          </p:cNvPr>
          <p:cNvSpPr txBox="1">
            <a:spLocks noChangeArrowheads="1"/>
          </p:cNvSpPr>
          <p:nvPr/>
        </p:nvSpPr>
        <p:spPr bwMode="auto">
          <a:xfrm>
            <a:off x="0" y="9525"/>
            <a:ext cx="914399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r>
              <a:rPr lang="en-US" altLang="en-US" sz="3600" b="0" dirty="0">
                <a:solidFill>
                  <a:srgbClr val="FF0000"/>
                </a:solidFill>
                <a:latin typeface="Times New Roman" pitchFamily="18" charset="0"/>
                <a:cs typeface="Times New Roman" pitchFamily="18" charset="0"/>
              </a:rPr>
              <a:t>C3. </a:t>
            </a:r>
            <a:r>
              <a:rPr lang="en-US" altLang="en-US" sz="3600" b="0" dirty="0" err="1">
                <a:latin typeface="Times New Roman" pitchFamily="18" charset="0"/>
                <a:cs typeface="Times New Roman" pitchFamily="18" charset="0"/>
              </a:rPr>
              <a:t>Hãy</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tính</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độ</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lớn</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của</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vận</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tốc</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trung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bình</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của</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trục</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bánh</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xe</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trên</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mỗi</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quãng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đường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từ</a:t>
            </a:r>
            <a:r>
              <a:rPr lang="en-US" altLang="en-US" sz="3600" b="0" dirty="0">
                <a:latin typeface="Times New Roman" pitchFamily="18" charset="0"/>
                <a:cs typeface="Times New Roman" pitchFamily="18" charset="0"/>
              </a:rPr>
              <a:t> A </a:t>
            </a:r>
            <a:r>
              <a:rPr lang="en-US" altLang="en-US" sz="3600" b="0" dirty="0" err="1">
                <a:latin typeface="Times New Roman" pitchFamily="18" charset="0"/>
                <a:cs typeface="Times New Roman" pitchFamily="18" charset="0"/>
              </a:rPr>
              <a:t>đến</a:t>
            </a:r>
            <a:r>
              <a:rPr lang="en-US" altLang="en-US" sz="3600" b="0" dirty="0">
                <a:latin typeface="Times New Roman" pitchFamily="18" charset="0"/>
                <a:cs typeface="Times New Roman" pitchFamily="18" charset="0"/>
              </a:rPr>
              <a:t> D. </a:t>
            </a:r>
            <a:r>
              <a:rPr lang="en-US" altLang="en-US" sz="3600" b="0" dirty="0" err="1">
                <a:latin typeface="Times New Roman" pitchFamily="18" charset="0"/>
                <a:cs typeface="Times New Roman" pitchFamily="18" charset="0"/>
              </a:rPr>
              <a:t>Trục</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bánh</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xe</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chuyển</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động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nhanh</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lên</a:t>
            </a:r>
            <a:r>
              <a:rPr lang="en-US" altLang="en-US" sz="3600" b="0" dirty="0">
                <a:latin typeface="Times New Roman" pitchFamily="18" charset="0"/>
                <a:cs typeface="Times New Roman" pitchFamily="18" charset="0"/>
              </a:rPr>
              <a:t> hay </a:t>
            </a:r>
            <a:r>
              <a:rPr lang="en-US" altLang="en-US" sz="3600" b="0" dirty="0" err="1">
                <a:latin typeface="Times New Roman" pitchFamily="18" charset="0"/>
                <a:cs typeface="Times New Roman" pitchFamily="18" charset="0"/>
              </a:rPr>
              <a:t>chậm</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đi</a:t>
            </a:r>
            <a:r>
              <a:rPr lang="en-US" altLang="en-US" sz="3600" b="0" dirty="0">
                <a:latin typeface="Times New Roman" pitchFamily="18" charset="0"/>
                <a:cs typeface="Times New Roman" pitchFamily="18" charset="0"/>
              </a:rPr>
              <a:t>.</a:t>
            </a:r>
          </a:p>
        </p:txBody>
      </p:sp>
      <p:sp>
        <p:nvSpPr>
          <p:cNvPr id="30723" name="Text Box 12">
            <a:extLst>
              <a:ext uri="{FF2B5EF4-FFF2-40B4-BE49-F238E27FC236}">
                <a16:creationId xmlns:a16="http://schemas.microsoft.com/office/drawing/2014/main" id="{6A89C45A-EFB2-4AD8-8799-8E0A1E745CCC}"/>
              </a:ext>
            </a:extLst>
          </p:cNvPr>
          <p:cNvSpPr txBox="1">
            <a:spLocks noChangeArrowheads="1"/>
          </p:cNvSpPr>
          <p:nvPr/>
        </p:nvSpPr>
        <p:spPr bwMode="auto">
          <a:xfrm>
            <a:off x="854075" y="2711450"/>
            <a:ext cx="31085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4000" dirty="0" err="1">
                <a:solidFill>
                  <a:srgbClr val="0000FF"/>
                </a:solidFill>
                <a:latin typeface="Times New Roman" pitchFamily="18" charset="0"/>
                <a:cs typeface="Times New Roman" pitchFamily="18" charset="0"/>
              </a:rPr>
              <a:t>Từ</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công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thức</a:t>
            </a:r>
            <a:endParaRPr lang="en-US" altLang="en-US" sz="4000" dirty="0">
              <a:solidFill>
                <a:srgbClr val="0000FF"/>
              </a:solidFill>
              <a:latin typeface="Times New Roman" pitchFamily="18" charset="0"/>
              <a:cs typeface="Times New Roman" pitchFamily="18" charset="0"/>
            </a:endParaRPr>
          </a:p>
        </p:txBody>
      </p:sp>
      <p:sp>
        <p:nvSpPr>
          <p:cNvPr id="11280" name="Text Box 16">
            <a:extLst>
              <a:ext uri="{FF2B5EF4-FFF2-40B4-BE49-F238E27FC236}">
                <a16:creationId xmlns:a16="http://schemas.microsoft.com/office/drawing/2014/main" id="{9D88D034-9492-400A-9C8F-9A5AC496DA8A}"/>
              </a:ext>
            </a:extLst>
          </p:cNvPr>
          <p:cNvSpPr txBox="1">
            <a:spLocks noChangeArrowheads="1"/>
          </p:cNvSpPr>
          <p:nvPr/>
        </p:nvSpPr>
        <p:spPr bwMode="auto">
          <a:xfrm>
            <a:off x="109538" y="3829050"/>
            <a:ext cx="438543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dirty="0">
                <a:solidFill>
                  <a:srgbClr val="0000FF"/>
                </a:solidFill>
                <a:latin typeface="Times New Roman" pitchFamily="18" charset="0"/>
                <a:cs typeface="Times New Roman" pitchFamily="18" charset="0"/>
              </a:rPr>
              <a:t>Ta </a:t>
            </a:r>
            <a:r>
              <a:rPr lang="en-US" altLang="en-US" sz="3600" dirty="0" err="1">
                <a:solidFill>
                  <a:srgbClr val="0000FF"/>
                </a:solidFill>
                <a:latin typeface="Times New Roman" pitchFamily="18" charset="0"/>
                <a:cs typeface="Times New Roman" pitchFamily="18" charset="0"/>
              </a:rPr>
              <a:t>có</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v</a:t>
            </a:r>
            <a:r>
              <a:rPr lang="en-US" altLang="en-US" sz="3600" baseline="-25000" dirty="0" err="1">
                <a:solidFill>
                  <a:srgbClr val="0000FF"/>
                </a:solidFill>
                <a:latin typeface="Times New Roman" pitchFamily="18" charset="0"/>
                <a:cs typeface="Times New Roman" pitchFamily="18" charset="0"/>
              </a:rPr>
              <a:t>AB</a:t>
            </a:r>
            <a:r>
              <a:rPr lang="en-US" altLang="en-US" sz="3600" dirty="0">
                <a:solidFill>
                  <a:srgbClr val="0000FF"/>
                </a:solidFill>
                <a:latin typeface="Times New Roman" pitchFamily="18" charset="0"/>
                <a:cs typeface="Times New Roman" pitchFamily="18" charset="0"/>
              </a:rPr>
              <a:t> = 0,017m/s</a:t>
            </a:r>
          </a:p>
          <a:p>
            <a:pPr eaLnBrk="1" hangingPunct="1"/>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v</a:t>
            </a:r>
            <a:r>
              <a:rPr lang="en-US" altLang="en-US" sz="3600" baseline="-25000" dirty="0" err="1">
                <a:solidFill>
                  <a:srgbClr val="0000FF"/>
                </a:solidFill>
                <a:latin typeface="Times New Roman" pitchFamily="18" charset="0"/>
                <a:cs typeface="Times New Roman" pitchFamily="18" charset="0"/>
              </a:rPr>
              <a:t>BC</a:t>
            </a:r>
            <a:r>
              <a:rPr lang="en-US" altLang="en-US" sz="3600" baseline="-25000" dirty="0">
                <a:solidFill>
                  <a:srgbClr val="0000FF"/>
                </a:solidFill>
                <a:latin typeface="Times New Roman" pitchFamily="18" charset="0"/>
                <a:cs typeface="Times New Roman" pitchFamily="18" charset="0"/>
              </a:rPr>
              <a:t> </a:t>
            </a:r>
            <a:r>
              <a:rPr lang="en-US" altLang="en-US" sz="3600" dirty="0">
                <a:solidFill>
                  <a:srgbClr val="0000FF"/>
                </a:solidFill>
                <a:latin typeface="Times New Roman" pitchFamily="18" charset="0"/>
                <a:cs typeface="Times New Roman" pitchFamily="18" charset="0"/>
              </a:rPr>
              <a:t>= 0,050m/s</a:t>
            </a:r>
          </a:p>
          <a:p>
            <a:pPr eaLnBrk="1" hangingPunct="1"/>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v</a:t>
            </a:r>
            <a:r>
              <a:rPr lang="en-US" altLang="en-US" sz="3600" baseline="-25000" dirty="0" err="1">
                <a:solidFill>
                  <a:srgbClr val="0000FF"/>
                </a:solidFill>
                <a:latin typeface="Times New Roman" pitchFamily="18" charset="0"/>
                <a:cs typeface="Times New Roman" pitchFamily="18" charset="0"/>
              </a:rPr>
              <a:t>CD</a:t>
            </a:r>
            <a:r>
              <a:rPr lang="en-US" altLang="en-US" sz="3600" dirty="0">
                <a:solidFill>
                  <a:srgbClr val="0000FF"/>
                </a:solidFill>
                <a:latin typeface="Times New Roman" pitchFamily="18" charset="0"/>
                <a:cs typeface="Times New Roman" pitchFamily="18" charset="0"/>
              </a:rPr>
              <a:t> = 0,083m/s</a:t>
            </a:r>
          </a:p>
        </p:txBody>
      </p:sp>
      <p:sp>
        <p:nvSpPr>
          <p:cNvPr id="11282" name="Text Box 18">
            <a:extLst>
              <a:ext uri="{FF2B5EF4-FFF2-40B4-BE49-F238E27FC236}">
                <a16:creationId xmlns:a16="http://schemas.microsoft.com/office/drawing/2014/main" id="{BBD48DB9-26E1-4858-B12E-4555E68234E5}"/>
              </a:ext>
            </a:extLst>
          </p:cNvPr>
          <p:cNvSpPr txBox="1">
            <a:spLocks noChangeArrowheads="1"/>
          </p:cNvSpPr>
          <p:nvPr/>
        </p:nvSpPr>
        <p:spPr bwMode="auto">
          <a:xfrm>
            <a:off x="0" y="5568950"/>
            <a:ext cx="8915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dirty="0" err="1">
                <a:solidFill>
                  <a:srgbClr val="0000FF"/>
                </a:solidFill>
                <a:latin typeface="Times New Roman" pitchFamily="18" charset="0"/>
                <a:cs typeface="Times New Roman" pitchFamily="18" charset="0"/>
              </a:rPr>
              <a:t>Từ</a:t>
            </a:r>
            <a:r>
              <a:rPr lang="en-US" altLang="en-US" sz="3600" dirty="0">
                <a:solidFill>
                  <a:srgbClr val="0000FF"/>
                </a:solidFill>
                <a:latin typeface="Times New Roman" pitchFamily="18" charset="0"/>
                <a:cs typeface="Times New Roman" pitchFamily="18" charset="0"/>
              </a:rPr>
              <a:t> A </a:t>
            </a:r>
            <a:r>
              <a:rPr lang="en-US" altLang="en-US" sz="3600" dirty="0" err="1">
                <a:solidFill>
                  <a:srgbClr val="0000FF"/>
                </a:solidFill>
                <a:latin typeface="Times New Roman" pitchFamily="18" charset="0"/>
                <a:cs typeface="Times New Roman" pitchFamily="18" charset="0"/>
              </a:rPr>
              <a:t>đến</a:t>
            </a:r>
            <a:r>
              <a:rPr lang="en-US" altLang="en-US" sz="3600" dirty="0">
                <a:solidFill>
                  <a:srgbClr val="0000FF"/>
                </a:solidFill>
                <a:latin typeface="Times New Roman" pitchFamily="18" charset="0"/>
                <a:cs typeface="Times New Roman" pitchFamily="18" charset="0"/>
              </a:rPr>
              <a:t> D </a:t>
            </a:r>
            <a:r>
              <a:rPr lang="en-US" altLang="en-US" sz="3600" dirty="0" err="1">
                <a:solidFill>
                  <a:srgbClr val="0000FF"/>
                </a:solidFill>
                <a:latin typeface="Times New Roman" pitchFamily="18" charset="0"/>
                <a:cs typeface="Times New Roman" pitchFamily="18" charset="0"/>
              </a:rPr>
              <a:t>chuyển</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động</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của</a:t>
            </a:r>
            <a:r>
              <a:rPr lang="en-US" altLang="en-US" sz="3600" dirty="0">
                <a:solidFill>
                  <a:srgbClr val="0000FF"/>
                </a:solidFill>
                <a:latin typeface="Times New Roman" pitchFamily="18" charset="0"/>
                <a:cs typeface="Times New Roman" pitchFamily="18" charset="0"/>
              </a:rPr>
              <a:t> </a:t>
            </a:r>
            <a:r>
              <a:rPr lang="en-US" altLang="en-US" sz="3600" dirty="0" err="1" smtClean="0">
                <a:solidFill>
                  <a:srgbClr val="0000FF"/>
                </a:solidFill>
                <a:latin typeface="Times New Roman" pitchFamily="18" charset="0"/>
                <a:cs typeface="Times New Roman" pitchFamily="18" charset="0"/>
              </a:rPr>
              <a:t>trục</a:t>
            </a:r>
            <a:r>
              <a:rPr lang="en-US" altLang="en-US" sz="3600" dirty="0" smtClean="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bánh</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xe</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là</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nhanh</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dần</a:t>
            </a:r>
            <a:r>
              <a:rPr lang="en-US" altLang="en-US" sz="3600" dirty="0">
                <a:solidFill>
                  <a:srgbClr val="0000FF"/>
                </a:solidFill>
                <a:latin typeface="Times New Roman" pitchFamily="18" charset="0"/>
                <a:cs typeface="Times New Roman" pitchFamily="18" charset="0"/>
              </a:rPr>
              <a:t>.</a:t>
            </a:r>
          </a:p>
        </p:txBody>
      </p:sp>
      <p:sp>
        <p:nvSpPr>
          <p:cNvPr id="17" name="Rectangle 7">
            <a:extLst>
              <a:ext uri="{FF2B5EF4-FFF2-40B4-BE49-F238E27FC236}">
                <a16:creationId xmlns:a16="http://schemas.microsoft.com/office/drawing/2014/main" id="{D0A6C36E-DAB4-459A-B8E5-375143086BFD}"/>
              </a:ext>
            </a:extLst>
          </p:cNvPr>
          <p:cNvSpPr>
            <a:spLocks noChangeArrowheads="1"/>
          </p:cNvSpPr>
          <p:nvPr/>
        </p:nvSpPr>
        <p:spPr bwMode="auto">
          <a:xfrm>
            <a:off x="4267200" y="2179638"/>
            <a:ext cx="2514600" cy="1700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eaLnBrk="1" hangingPunct="1">
              <a:spcBef>
                <a:spcPct val="0"/>
              </a:spcBef>
              <a:buFontTx/>
              <a:buNone/>
            </a:pPr>
            <a:r>
              <a:rPr lang="en-US" altLang="en-US" sz="3600" b="0" dirty="0">
                <a:solidFill>
                  <a:srgbClr val="480024"/>
                </a:solidFill>
                <a:latin typeface=".VnCooper" panose="020B7200000000000000" pitchFamily="34" charset="0"/>
              </a:rPr>
              <a:t>  </a:t>
            </a:r>
            <a:r>
              <a:rPr lang="en-US" altLang="en-US" sz="4000" dirty="0">
                <a:solidFill>
                  <a:srgbClr val="FC0000"/>
                </a:solidFill>
                <a:latin typeface="Times New Roman" pitchFamily="18" charset="0"/>
                <a:cs typeface="Times New Roman" pitchFamily="18" charset="0"/>
              </a:rPr>
              <a:t>v =</a:t>
            </a:r>
            <a:r>
              <a:rPr lang="en-US" altLang="en-US" sz="4000" b="0" dirty="0">
                <a:solidFill>
                  <a:srgbClr val="480024"/>
                </a:solidFill>
                <a:latin typeface="Times New Roman" pitchFamily="18" charset="0"/>
                <a:cs typeface="Times New Roman" pitchFamily="18" charset="0"/>
              </a:rPr>
              <a:t> </a:t>
            </a:r>
          </a:p>
        </p:txBody>
      </p:sp>
      <p:grpSp>
        <p:nvGrpSpPr>
          <p:cNvPr id="2" name="Group 19">
            <a:extLst>
              <a:ext uri="{FF2B5EF4-FFF2-40B4-BE49-F238E27FC236}">
                <a16:creationId xmlns:a16="http://schemas.microsoft.com/office/drawing/2014/main" id="{A5B53D7C-DC60-4D68-B436-41BFC867B2C3}"/>
              </a:ext>
            </a:extLst>
          </p:cNvPr>
          <p:cNvGrpSpPr>
            <a:grpSpLocks/>
          </p:cNvGrpSpPr>
          <p:nvPr/>
        </p:nvGrpSpPr>
        <p:grpSpPr bwMode="auto">
          <a:xfrm>
            <a:off x="5491201" y="2186704"/>
            <a:ext cx="801688" cy="1699496"/>
            <a:chOff x="2832" y="1488"/>
            <a:chExt cx="398" cy="720"/>
          </a:xfrm>
          <a:noFill/>
        </p:grpSpPr>
        <p:sp>
          <p:nvSpPr>
            <p:cNvPr id="19" name="AutoShape 14">
              <a:extLst>
                <a:ext uri="{FF2B5EF4-FFF2-40B4-BE49-F238E27FC236}">
                  <a16:creationId xmlns:a16="http://schemas.microsoft.com/office/drawing/2014/main" id="{561547E5-E48B-4347-B47B-F3345688F428}"/>
                </a:ext>
              </a:extLst>
            </p:cNvPr>
            <p:cNvSpPr>
              <a:spLocks noChangeAspect="1" noChangeArrowheads="1" noTextEdit="1"/>
            </p:cNvSpPr>
            <p:nvPr/>
          </p:nvSpPr>
          <p:spPr bwMode="auto">
            <a:xfrm>
              <a:off x="2832" y="1488"/>
              <a:ext cx="398" cy="7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sz="3600"/>
            </a:p>
          </p:txBody>
        </p:sp>
        <p:sp>
          <p:nvSpPr>
            <p:cNvPr id="20" name="Line 16">
              <a:extLst>
                <a:ext uri="{FF2B5EF4-FFF2-40B4-BE49-F238E27FC236}">
                  <a16:creationId xmlns:a16="http://schemas.microsoft.com/office/drawing/2014/main" id="{63086145-9BF4-4875-817F-00D2A3E30AD4}"/>
                </a:ext>
              </a:extLst>
            </p:cNvPr>
            <p:cNvSpPr>
              <a:spLocks noChangeShapeType="1"/>
            </p:cNvSpPr>
            <p:nvPr/>
          </p:nvSpPr>
          <p:spPr bwMode="auto">
            <a:xfrm>
              <a:off x="2893" y="1860"/>
              <a:ext cx="259" cy="1"/>
            </a:xfrm>
            <a:prstGeom prst="line">
              <a:avLst/>
            </a:prstGeom>
            <a:grpFill/>
            <a:ln w="28575">
              <a:solidFill>
                <a:srgbClr val="FF0000"/>
              </a:solidFill>
              <a:round/>
              <a:headEnd/>
              <a:tailEnd/>
            </a:ln>
            <a:extLst/>
          </p:spPr>
          <p:txBody>
            <a:bodyPr/>
            <a:lstStyle/>
            <a:p>
              <a:pPr eaLnBrk="1" hangingPunct="1">
                <a:defRPr/>
              </a:pPr>
              <a:endParaRPr lang="en-US" sz="3600"/>
            </a:p>
          </p:txBody>
        </p:sp>
        <p:sp>
          <p:nvSpPr>
            <p:cNvPr id="21" name="Rectangle 17">
              <a:extLst>
                <a:ext uri="{FF2B5EF4-FFF2-40B4-BE49-F238E27FC236}">
                  <a16:creationId xmlns:a16="http://schemas.microsoft.com/office/drawing/2014/main" id="{34B41E92-3112-4B02-A58B-9F431665DBF6}"/>
                </a:ext>
              </a:extLst>
            </p:cNvPr>
            <p:cNvSpPr>
              <a:spLocks noChangeArrowheads="1"/>
            </p:cNvSpPr>
            <p:nvPr/>
          </p:nvSpPr>
          <p:spPr bwMode="auto">
            <a:xfrm>
              <a:off x="2922" y="1506"/>
              <a:ext cx="99" cy="2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defRPr/>
              </a:pPr>
              <a:r>
                <a:rPr lang="en-US" altLang="en-US" sz="4000" b="0" i="1" dirty="0">
                  <a:solidFill>
                    <a:srgbClr val="FF0000"/>
                  </a:solidFill>
                  <a:latin typeface="Times New Roman" pitchFamily="18" charset="0"/>
                  <a:cs typeface="Times New Roman" pitchFamily="18" charset="0"/>
                </a:rPr>
                <a:t>s</a:t>
              </a:r>
              <a:endParaRPr lang="en-US" altLang="en-US" sz="4000" dirty="0">
                <a:latin typeface="Times New Roman" pitchFamily="18" charset="0"/>
                <a:cs typeface="Times New Roman" pitchFamily="18" charset="0"/>
              </a:endParaRPr>
            </a:p>
          </p:txBody>
        </p:sp>
        <p:sp>
          <p:nvSpPr>
            <p:cNvPr id="22" name="Rectangle 18">
              <a:extLst>
                <a:ext uri="{FF2B5EF4-FFF2-40B4-BE49-F238E27FC236}">
                  <a16:creationId xmlns:a16="http://schemas.microsoft.com/office/drawing/2014/main" id="{14F60827-FDE2-48D3-9FFE-865898E5642B}"/>
                </a:ext>
              </a:extLst>
            </p:cNvPr>
            <p:cNvSpPr>
              <a:spLocks noChangeArrowheads="1"/>
            </p:cNvSpPr>
            <p:nvPr/>
          </p:nvSpPr>
          <p:spPr bwMode="auto">
            <a:xfrm>
              <a:off x="2959" y="1899"/>
              <a:ext cx="71" cy="2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defRPr/>
              </a:pPr>
              <a:r>
                <a:rPr lang="en-US" altLang="en-US" sz="4000" b="0" i="1" dirty="0">
                  <a:solidFill>
                    <a:srgbClr val="FF0000"/>
                  </a:solidFill>
                  <a:latin typeface="Times New Roman" pitchFamily="18" charset="0"/>
                  <a:cs typeface="Times New Roman" pitchFamily="18" charset="0"/>
                </a:rPr>
                <a:t>t</a:t>
              </a:r>
              <a:endParaRPr lang="en-US" altLang="en-US" sz="4000"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childTnLst>
                                </p:cTn>
                              </p:par>
                            </p:childTnLst>
                          </p:cTn>
                        </p:par>
                        <p:par>
                          <p:cTn id="7" fill="hold">
                            <p:stCondLst>
                              <p:cond delay="0"/>
                            </p:stCondLst>
                            <p:childTnLst>
                              <p:par>
                                <p:cTn id="8" presetID="29" presetClass="entr"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1000" fill="hold"/>
                                        <p:tgtEl>
                                          <p:spTgt spid="17"/>
                                        </p:tgtEl>
                                        <p:attrNameLst>
                                          <p:attrName>ppt_x</p:attrName>
                                        </p:attrNameLst>
                                      </p:cBhvr>
                                      <p:tavLst>
                                        <p:tav tm="0">
                                          <p:val>
                                            <p:strVal val="#ppt_x-.2"/>
                                          </p:val>
                                        </p:tav>
                                        <p:tav tm="100000">
                                          <p:val>
                                            <p:strVal val="#ppt_x"/>
                                          </p:val>
                                        </p:tav>
                                      </p:tavLst>
                                    </p:anim>
                                    <p:anim calcmode="lin" valueType="num">
                                      <p:cBhvr>
                                        <p:cTn id="11"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7"/>
                                        </p:tgtEl>
                                      </p:cBhvr>
                                    </p:animEffect>
                                  </p:childTnLst>
                                </p:cTn>
                              </p:par>
                            </p:childTnLst>
                          </p:cTn>
                        </p:par>
                        <p:par>
                          <p:cTn id="13" fill="hold">
                            <p:stCondLst>
                              <p:cond delay="1000"/>
                            </p:stCondLst>
                            <p:childTnLst>
                              <p:par>
                                <p:cTn id="14" presetID="4"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11280"/>
                                        </p:tgtEl>
                                        <p:attrNameLst>
                                          <p:attrName>style.visibility</p:attrName>
                                        </p:attrNameLst>
                                      </p:cBhvr>
                                      <p:to>
                                        <p:strVal val="visible"/>
                                      </p:to>
                                    </p:set>
                                    <p:animEffect transition="in" filter="wheel(4)">
                                      <p:cBhvr>
                                        <p:cTn id="21" dur="2000"/>
                                        <p:tgtEl>
                                          <p:spTgt spid="11280"/>
                                        </p:tgtEl>
                                      </p:cBhvr>
                                    </p:animEffect>
                                  </p:childTnLst>
                                  <p:subTnLst>
                                    <p:audio>
                                      <p:cMediaNode>
                                        <p:cTn display="0" masterRel="sameClick">
                                          <p:stCondLst>
                                            <p:cond evt="begin" delay="0">
                                              <p:tn val="19"/>
                                            </p:cond>
                                          </p:stCondLst>
                                          <p:endCondLst>
                                            <p:cond evt="onStopAudio" delay="0">
                                              <p:tgtEl>
                                                <p:sldTgt/>
                                              </p:tgtEl>
                                            </p:cond>
                                          </p:endCondLst>
                                        </p:cTn>
                                        <p:tgtEl>
                                          <p:sndTgt r:embed="rId2" name="voltage.wav"/>
                                        </p:tgtEl>
                                      </p:cMediaNode>
                                    </p:audio>
                                  </p:sub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1282"/>
                                        </p:tgtEl>
                                        <p:attrNameLst>
                                          <p:attrName>style.visibility</p:attrName>
                                        </p:attrNameLst>
                                      </p:cBhvr>
                                      <p:to>
                                        <p:strVal val="visible"/>
                                      </p:to>
                                    </p:set>
                                    <p:anim calcmode="lin" valueType="num">
                                      <p:cBhvr>
                                        <p:cTn id="26" dur="1000" fill="hold"/>
                                        <p:tgtEl>
                                          <p:spTgt spid="11282"/>
                                        </p:tgtEl>
                                        <p:attrNameLst>
                                          <p:attrName>ppt_w</p:attrName>
                                        </p:attrNameLst>
                                      </p:cBhvr>
                                      <p:tavLst>
                                        <p:tav tm="0">
                                          <p:val>
                                            <p:fltVal val="0"/>
                                          </p:val>
                                        </p:tav>
                                        <p:tav tm="100000">
                                          <p:val>
                                            <p:strVal val="#ppt_w"/>
                                          </p:val>
                                        </p:tav>
                                      </p:tavLst>
                                    </p:anim>
                                    <p:anim calcmode="lin" valueType="num">
                                      <p:cBhvr>
                                        <p:cTn id="27" dur="1000" fill="hold"/>
                                        <p:tgtEl>
                                          <p:spTgt spid="11282"/>
                                        </p:tgtEl>
                                        <p:attrNameLst>
                                          <p:attrName>ppt_h</p:attrName>
                                        </p:attrNameLst>
                                      </p:cBhvr>
                                      <p:tavLst>
                                        <p:tav tm="0">
                                          <p:val>
                                            <p:fltVal val="0"/>
                                          </p:val>
                                        </p:tav>
                                        <p:tav tm="100000">
                                          <p:val>
                                            <p:strVal val="#ppt_h"/>
                                          </p:val>
                                        </p:tav>
                                      </p:tavLst>
                                    </p:anim>
                                    <p:anim calcmode="lin" valueType="num">
                                      <p:cBhvr>
                                        <p:cTn id="28" dur="1000" fill="hold"/>
                                        <p:tgtEl>
                                          <p:spTgt spid="1128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128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11280" grpId="0"/>
      <p:bldP spid="11282"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9" name="Picture 5" descr="new_of_2"/>
          <p:cNvPicPr>
            <a:picLocks noChangeAspect="1" noChangeArrowheads="1"/>
          </p:cNvPicPr>
          <p:nvPr/>
        </p:nvPicPr>
        <p:blipFill>
          <a:blip r:embed="rId2"/>
          <a:srcRect/>
          <a:stretch>
            <a:fillRect/>
          </a:stretch>
        </p:blipFill>
        <p:spPr bwMode="auto">
          <a:xfrm>
            <a:off x="609600" y="1295400"/>
            <a:ext cx="7848600" cy="5057775"/>
          </a:xfrm>
          <a:prstGeom prst="rect">
            <a:avLst/>
          </a:prstGeom>
          <a:noFill/>
          <a:ln w="9525">
            <a:noFill/>
            <a:miter lim="800000"/>
            <a:headEnd/>
            <a:tailEnd/>
          </a:ln>
        </p:spPr>
      </p:pic>
      <p:sp>
        <p:nvSpPr>
          <p:cNvPr id="11267" name="Text Box 6"/>
          <p:cNvSpPr txBox="1">
            <a:spLocks noChangeArrowheads="1"/>
          </p:cNvSpPr>
          <p:nvPr/>
        </p:nvSpPr>
        <p:spPr bwMode="auto">
          <a:xfrm>
            <a:off x="762000" y="304800"/>
            <a:ext cx="8229600" cy="461963"/>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QUANG CẢNH CUỘC THI CHẠY CỦA HỌC SINH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5109"/>
                                        </p:tgtEl>
                                        <p:attrNameLst>
                                          <p:attrName>style.visibility</p:attrName>
                                        </p:attrNameLst>
                                      </p:cBhvr>
                                      <p:to>
                                        <p:strVal val="visible"/>
                                      </p:to>
                                    </p:set>
                                    <p:animEffect transition="in" filter="blinds(horizontal)">
                                      <p:cBhvr>
                                        <p:cTn id="7" dur="500"/>
                                        <p:tgtEl>
                                          <p:spTgt spid="17510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75109"/>
                                        </p:tgtEl>
                                      </p:cBhvr>
                                    </p:animEffect>
                                    <p:set>
                                      <p:cBhvr>
                                        <p:cTn id="12" dur="1" fill="hold">
                                          <p:stCondLst>
                                            <p:cond delay="499"/>
                                          </p:stCondLst>
                                        </p:cTn>
                                        <p:tgtEl>
                                          <p:spTgt spid="175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04" name="Text Box 16">
            <a:extLst>
              <a:ext uri="{FF2B5EF4-FFF2-40B4-BE49-F238E27FC236}">
                <a16:creationId xmlns:a16="http://schemas.microsoft.com/office/drawing/2014/main" id="{E79D3607-92DA-461F-B1AF-2F659EF96806}"/>
              </a:ext>
            </a:extLst>
          </p:cNvPr>
          <p:cNvSpPr txBox="1">
            <a:spLocks noChangeArrowheads="1"/>
          </p:cNvSpPr>
          <p:nvPr/>
        </p:nvSpPr>
        <p:spPr bwMode="auto">
          <a:xfrm>
            <a:off x="152400" y="304800"/>
            <a:ext cx="88392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dirty="0" err="1">
                <a:latin typeface="Times New Roman" pitchFamily="18" charset="0"/>
                <a:cs typeface="Times New Roman" pitchFamily="18" charset="0"/>
              </a:rPr>
              <a:t>Vận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tốc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trung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bình</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của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một</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chuyển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động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không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đều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trên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một</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quãng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đường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được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tính</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bằng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công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thức</a:t>
            </a:r>
            <a:r>
              <a:rPr lang="en-US" altLang="en-US" sz="3600" dirty="0">
                <a:latin typeface="Times New Roman" pitchFamily="18" charset="0"/>
                <a:cs typeface="Times New Roman" pitchFamily="18" charset="0"/>
              </a:rPr>
              <a:t>.</a:t>
            </a:r>
          </a:p>
        </p:txBody>
      </p:sp>
      <p:grpSp>
        <p:nvGrpSpPr>
          <p:cNvPr id="2" name="Group 34">
            <a:extLst>
              <a:ext uri="{FF2B5EF4-FFF2-40B4-BE49-F238E27FC236}">
                <a16:creationId xmlns:a16="http://schemas.microsoft.com/office/drawing/2014/main" id="{FBAB274E-F87F-4EEA-9975-AC45832A6B1A}"/>
              </a:ext>
            </a:extLst>
          </p:cNvPr>
          <p:cNvGrpSpPr>
            <a:grpSpLocks/>
          </p:cNvGrpSpPr>
          <p:nvPr/>
        </p:nvGrpSpPr>
        <p:grpSpPr bwMode="auto">
          <a:xfrm>
            <a:off x="1600200" y="2667000"/>
            <a:ext cx="5943600" cy="1684338"/>
            <a:chOff x="96" y="2208"/>
            <a:chExt cx="3744" cy="736"/>
          </a:xfrm>
        </p:grpSpPr>
        <p:sp>
          <p:nvSpPr>
            <p:cNvPr id="31753" name="Text Box 18">
              <a:extLst>
                <a:ext uri="{FF2B5EF4-FFF2-40B4-BE49-F238E27FC236}">
                  <a16:creationId xmlns:a16="http://schemas.microsoft.com/office/drawing/2014/main" id="{A0CE13B0-2A08-4AE0-8DD6-9CB93F65EE2D}"/>
                </a:ext>
              </a:extLst>
            </p:cNvPr>
            <p:cNvSpPr txBox="1">
              <a:spLocks noChangeArrowheads="1"/>
            </p:cNvSpPr>
            <p:nvPr/>
          </p:nvSpPr>
          <p:spPr bwMode="auto">
            <a:xfrm>
              <a:off x="96" y="2370"/>
              <a:ext cx="65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b="0" i="1">
                  <a:latin typeface="Times New Roman" panose="02020603050405020304" pitchFamily="18" charset="0"/>
                </a:rPr>
                <a:t>v</a:t>
              </a:r>
              <a:r>
                <a:rPr lang="en-US" altLang="en-US" sz="3600" b="0" i="1" baseline="-25000">
                  <a:latin typeface="Times New Roman" panose="02020603050405020304" pitchFamily="18" charset="0"/>
                </a:rPr>
                <a:t>tb</a:t>
              </a:r>
              <a:r>
                <a:rPr lang="en-US" altLang="en-US" sz="3600" b="0" i="1">
                  <a:latin typeface="Times New Roman" panose="02020603050405020304" pitchFamily="18" charset="0"/>
                </a:rPr>
                <a:t> =</a:t>
              </a:r>
            </a:p>
          </p:txBody>
        </p:sp>
        <p:sp>
          <p:nvSpPr>
            <p:cNvPr id="31754" name="Text Box 19">
              <a:extLst>
                <a:ext uri="{FF2B5EF4-FFF2-40B4-BE49-F238E27FC236}">
                  <a16:creationId xmlns:a16="http://schemas.microsoft.com/office/drawing/2014/main" id="{83AF42DC-87ED-4D58-8D5C-11E40606B005}"/>
                </a:ext>
              </a:extLst>
            </p:cNvPr>
            <p:cNvSpPr txBox="1">
              <a:spLocks noChangeArrowheads="1"/>
            </p:cNvSpPr>
            <p:nvPr/>
          </p:nvSpPr>
          <p:spPr bwMode="auto">
            <a:xfrm>
              <a:off x="816" y="2208"/>
              <a:ext cx="2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200" b="0" i="1">
                  <a:latin typeface="Times New Roman" panose="02020603050405020304" pitchFamily="18" charset="0"/>
                </a:rPr>
                <a:t>s</a:t>
              </a:r>
            </a:p>
          </p:txBody>
        </p:sp>
        <p:sp>
          <p:nvSpPr>
            <p:cNvPr id="31755" name="Text Box 20">
              <a:extLst>
                <a:ext uri="{FF2B5EF4-FFF2-40B4-BE49-F238E27FC236}">
                  <a16:creationId xmlns:a16="http://schemas.microsoft.com/office/drawing/2014/main" id="{9D157B5D-7932-4B12-90E1-C18187582A69}"/>
                </a:ext>
              </a:extLst>
            </p:cNvPr>
            <p:cNvSpPr txBox="1">
              <a:spLocks noChangeArrowheads="1"/>
            </p:cNvSpPr>
            <p:nvPr/>
          </p:nvSpPr>
          <p:spPr bwMode="auto">
            <a:xfrm>
              <a:off x="816" y="2508"/>
              <a:ext cx="19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b="0" i="1">
                  <a:latin typeface="Times New Roman" panose="02020603050405020304" pitchFamily="18" charset="0"/>
                </a:rPr>
                <a:t>t</a:t>
              </a:r>
            </a:p>
          </p:txBody>
        </p:sp>
        <p:sp>
          <p:nvSpPr>
            <p:cNvPr id="31756" name="Line 27">
              <a:extLst>
                <a:ext uri="{FF2B5EF4-FFF2-40B4-BE49-F238E27FC236}">
                  <a16:creationId xmlns:a16="http://schemas.microsoft.com/office/drawing/2014/main" id="{6E5392C8-39AB-461A-9E82-A6852B7EC445}"/>
                </a:ext>
              </a:extLst>
            </p:cNvPr>
            <p:cNvSpPr>
              <a:spLocks noChangeShapeType="1"/>
            </p:cNvSpPr>
            <p:nvPr/>
          </p:nvSpPr>
          <p:spPr bwMode="auto">
            <a:xfrm>
              <a:off x="816" y="259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7" name="Text Box 28">
              <a:extLst>
                <a:ext uri="{FF2B5EF4-FFF2-40B4-BE49-F238E27FC236}">
                  <a16:creationId xmlns:a16="http://schemas.microsoft.com/office/drawing/2014/main" id="{E5E45CAC-D473-49CD-83CC-E57A06F05D4C}"/>
                </a:ext>
              </a:extLst>
            </p:cNvPr>
            <p:cNvSpPr txBox="1">
              <a:spLocks noChangeArrowheads="1"/>
            </p:cNvSpPr>
            <p:nvPr/>
          </p:nvSpPr>
          <p:spPr bwMode="auto">
            <a:xfrm>
              <a:off x="914" y="2368"/>
              <a:ext cx="38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b="0" i="1" dirty="0">
                  <a:latin typeface="Times New Roman" panose="02020603050405020304" pitchFamily="18" charset="0"/>
                </a:rPr>
                <a:t> =</a:t>
              </a:r>
            </a:p>
          </p:txBody>
        </p:sp>
        <p:sp>
          <p:nvSpPr>
            <p:cNvPr id="31758" name="Text Box 29">
              <a:extLst>
                <a:ext uri="{FF2B5EF4-FFF2-40B4-BE49-F238E27FC236}">
                  <a16:creationId xmlns:a16="http://schemas.microsoft.com/office/drawing/2014/main" id="{5B0A035D-0083-4D18-9215-17BA7E09382E}"/>
                </a:ext>
              </a:extLst>
            </p:cNvPr>
            <p:cNvSpPr txBox="1">
              <a:spLocks noChangeArrowheads="1"/>
            </p:cNvSpPr>
            <p:nvPr/>
          </p:nvSpPr>
          <p:spPr bwMode="auto">
            <a:xfrm>
              <a:off x="1296" y="2256"/>
              <a:ext cx="30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200" b="0" i="1">
                  <a:latin typeface="Times New Roman" panose="02020603050405020304" pitchFamily="18" charset="0"/>
                </a:rPr>
                <a:t>s</a:t>
              </a:r>
              <a:r>
                <a:rPr lang="en-US" altLang="en-US" sz="3200" b="0" i="1" baseline="-25000">
                  <a:latin typeface="Times New Roman" panose="02020603050405020304" pitchFamily="18" charset="0"/>
                </a:rPr>
                <a:t>1</a:t>
              </a:r>
              <a:endParaRPr lang="en-US" altLang="en-US" sz="3200" b="0" i="1">
                <a:latin typeface="Times New Roman" panose="02020603050405020304" pitchFamily="18" charset="0"/>
              </a:endParaRPr>
            </a:p>
          </p:txBody>
        </p:sp>
        <p:sp>
          <p:nvSpPr>
            <p:cNvPr id="31759" name="Text Box 30">
              <a:extLst>
                <a:ext uri="{FF2B5EF4-FFF2-40B4-BE49-F238E27FC236}">
                  <a16:creationId xmlns:a16="http://schemas.microsoft.com/office/drawing/2014/main" id="{5CC399FE-60DD-46C4-884F-B3AEC4CF325C}"/>
                </a:ext>
              </a:extLst>
            </p:cNvPr>
            <p:cNvSpPr txBox="1">
              <a:spLocks noChangeArrowheads="1"/>
            </p:cNvSpPr>
            <p:nvPr/>
          </p:nvSpPr>
          <p:spPr bwMode="auto">
            <a:xfrm>
              <a:off x="1296" y="2256"/>
              <a:ext cx="25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200" b="0" i="1">
                  <a:latin typeface="Times New Roman" panose="02020603050405020304" pitchFamily="18" charset="0"/>
                </a:rPr>
                <a:t>s</a:t>
              </a:r>
              <a:r>
                <a:rPr lang="en-US" altLang="en-US" sz="3200" b="0" i="1" baseline="-25000">
                  <a:latin typeface="Times New Roman" panose="02020603050405020304" pitchFamily="18" charset="0"/>
                </a:rPr>
                <a:t>1</a:t>
              </a:r>
              <a:r>
                <a:rPr lang="en-US" altLang="en-US" sz="3200" b="0" i="1">
                  <a:latin typeface="Times New Roman" panose="02020603050405020304" pitchFamily="18" charset="0"/>
                </a:rPr>
                <a:t> + s</a:t>
              </a:r>
              <a:r>
                <a:rPr lang="en-US" altLang="en-US" sz="3200" b="0" i="1" baseline="-25000">
                  <a:latin typeface="Times New Roman" panose="02020603050405020304" pitchFamily="18" charset="0"/>
                </a:rPr>
                <a:t>2</a:t>
              </a:r>
              <a:r>
                <a:rPr lang="en-US" altLang="en-US" sz="3200" b="0" i="1">
                  <a:latin typeface="Times New Roman" panose="02020603050405020304" pitchFamily="18" charset="0"/>
                </a:rPr>
                <a:t> + …+ s</a:t>
              </a:r>
              <a:r>
                <a:rPr lang="en-US" altLang="en-US" sz="3200" b="0" i="1" baseline="-25000">
                  <a:latin typeface="Times New Roman" panose="02020603050405020304" pitchFamily="18" charset="0"/>
                </a:rPr>
                <a:t>n</a:t>
              </a:r>
              <a:endParaRPr lang="en-US" altLang="en-US" sz="3200" b="0" i="1">
                <a:latin typeface="Times New Roman" panose="02020603050405020304" pitchFamily="18" charset="0"/>
              </a:endParaRPr>
            </a:p>
          </p:txBody>
        </p:sp>
        <p:sp>
          <p:nvSpPr>
            <p:cNvPr id="31760" name="Line 31">
              <a:extLst>
                <a:ext uri="{FF2B5EF4-FFF2-40B4-BE49-F238E27FC236}">
                  <a16:creationId xmlns:a16="http://schemas.microsoft.com/office/drawing/2014/main" id="{92A13EC5-6AF1-4C07-898F-A128AC1F6F9B}"/>
                </a:ext>
              </a:extLst>
            </p:cNvPr>
            <p:cNvSpPr>
              <a:spLocks noChangeShapeType="1"/>
            </p:cNvSpPr>
            <p:nvPr/>
          </p:nvSpPr>
          <p:spPr bwMode="auto">
            <a:xfrm>
              <a:off x="1344" y="2592"/>
              <a:ext cx="15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1" name="Text Box 32">
              <a:extLst>
                <a:ext uri="{FF2B5EF4-FFF2-40B4-BE49-F238E27FC236}">
                  <a16:creationId xmlns:a16="http://schemas.microsoft.com/office/drawing/2014/main" id="{97904879-473B-47E2-BFA1-7A697A392018}"/>
                </a:ext>
              </a:extLst>
            </p:cNvPr>
            <p:cNvSpPr txBox="1">
              <a:spLocks noChangeArrowheads="1"/>
            </p:cNvSpPr>
            <p:nvPr/>
          </p:nvSpPr>
          <p:spPr bwMode="auto">
            <a:xfrm>
              <a:off x="1294" y="2540"/>
              <a:ext cx="225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b="0" i="1" dirty="0">
                  <a:latin typeface="Times New Roman" panose="02020603050405020304" pitchFamily="18" charset="0"/>
                </a:rPr>
                <a:t>t</a:t>
              </a:r>
              <a:r>
                <a:rPr lang="en-US" altLang="en-US" sz="3600" b="0" i="1" baseline="-25000" dirty="0">
                  <a:latin typeface="Times New Roman" panose="02020603050405020304" pitchFamily="18" charset="0"/>
                </a:rPr>
                <a:t>1</a:t>
              </a:r>
              <a:r>
                <a:rPr lang="en-US" altLang="en-US" sz="3600" b="0" i="1" dirty="0">
                  <a:latin typeface="Times New Roman" panose="02020603050405020304" pitchFamily="18" charset="0"/>
                </a:rPr>
                <a:t> + t</a:t>
              </a:r>
              <a:r>
                <a:rPr lang="en-US" altLang="en-US" sz="3600" b="0" i="1" baseline="-25000" dirty="0">
                  <a:latin typeface="Times New Roman" panose="02020603050405020304" pitchFamily="18" charset="0"/>
                </a:rPr>
                <a:t>2</a:t>
              </a:r>
              <a:r>
                <a:rPr lang="en-US" altLang="en-US" sz="3600" b="0" i="1" dirty="0">
                  <a:latin typeface="Times New Roman" panose="02020603050405020304" pitchFamily="18" charset="0"/>
                </a:rPr>
                <a:t> +…+ </a:t>
              </a:r>
              <a:r>
                <a:rPr lang="en-US" altLang="en-US" sz="3600" b="0" i="1" dirty="0" err="1">
                  <a:latin typeface="Times New Roman" panose="02020603050405020304" pitchFamily="18" charset="0"/>
                </a:rPr>
                <a:t>t</a:t>
              </a:r>
              <a:r>
                <a:rPr lang="en-US" altLang="en-US" sz="3600" b="0" i="1" baseline="-25000" dirty="0" err="1">
                  <a:latin typeface="Times New Roman" panose="02020603050405020304" pitchFamily="18" charset="0"/>
                </a:rPr>
                <a:t>n</a:t>
              </a:r>
              <a:endParaRPr lang="en-US" altLang="en-US" sz="3600" b="0" i="1" dirty="0">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12304"/>
                                        </p:tgtEl>
                                        <p:attrNameLst>
                                          <p:attrName>style.visibility</p:attrName>
                                        </p:attrNameLst>
                                      </p:cBhvr>
                                      <p:to>
                                        <p:strVal val="visible"/>
                                      </p:to>
                                    </p:set>
                                    <p:anim calcmode="lin" valueType="num">
                                      <p:cBhvr>
                                        <p:cTn id="7" dur="500" fill="hold"/>
                                        <p:tgtEl>
                                          <p:spTgt spid="12304"/>
                                        </p:tgtEl>
                                        <p:attrNameLst>
                                          <p:attrName>ppt_w</p:attrName>
                                        </p:attrNameLst>
                                      </p:cBhvr>
                                      <p:tavLst>
                                        <p:tav tm="0">
                                          <p:val>
                                            <p:strVal val="#ppt_w*2.5"/>
                                          </p:val>
                                        </p:tav>
                                        <p:tav tm="100000">
                                          <p:val>
                                            <p:strVal val="#ppt_w"/>
                                          </p:val>
                                        </p:tav>
                                      </p:tavLst>
                                    </p:anim>
                                    <p:anim calcmode="lin" valueType="num">
                                      <p:cBhvr>
                                        <p:cTn id="8" dur="500" fill="hold"/>
                                        <p:tgtEl>
                                          <p:spTgt spid="12304"/>
                                        </p:tgtEl>
                                        <p:attrNameLst>
                                          <p:attrName>ppt_h</p:attrName>
                                        </p:attrNameLst>
                                      </p:cBhvr>
                                      <p:tavLst>
                                        <p:tav tm="0">
                                          <p:val>
                                            <p:strVal val="#ppt_h*0.01"/>
                                          </p:val>
                                        </p:tav>
                                        <p:tav tm="100000">
                                          <p:val>
                                            <p:strVal val="#ppt_h"/>
                                          </p:val>
                                        </p:tav>
                                      </p:tavLst>
                                    </p:anim>
                                    <p:anim calcmode="lin" valueType="num">
                                      <p:cBhvr>
                                        <p:cTn id="9" dur="500" fill="hold"/>
                                        <p:tgtEl>
                                          <p:spTgt spid="12304"/>
                                        </p:tgtEl>
                                        <p:attrNameLst>
                                          <p:attrName>ppt_x</p:attrName>
                                        </p:attrNameLst>
                                      </p:cBhvr>
                                      <p:tavLst>
                                        <p:tav tm="0">
                                          <p:val>
                                            <p:strVal val="#ppt_x"/>
                                          </p:val>
                                        </p:tav>
                                        <p:tav tm="100000">
                                          <p:val>
                                            <p:strVal val="#ppt_x"/>
                                          </p:val>
                                        </p:tav>
                                      </p:tavLst>
                                    </p:anim>
                                    <p:anim calcmode="lin" valueType="num">
                                      <p:cBhvr>
                                        <p:cTn id="10" dur="500" fill="hold"/>
                                        <p:tgtEl>
                                          <p:spTgt spid="12304"/>
                                        </p:tgtEl>
                                        <p:attrNameLst>
                                          <p:attrName>ppt_y</p:attrName>
                                        </p:attrNameLst>
                                      </p:cBhvr>
                                      <p:tavLst>
                                        <p:tav tm="0">
                                          <p:val>
                                            <p:strVal val="#ppt_h+1"/>
                                          </p:val>
                                        </p:tav>
                                        <p:tav tm="100000">
                                          <p:val>
                                            <p:strVal val="#ppt_y"/>
                                          </p:val>
                                        </p:tav>
                                      </p:tavLst>
                                    </p:anim>
                                    <p:animEffect transition="in" filter="fade">
                                      <p:cBhvr>
                                        <p:cTn id="11" dur="500"/>
                                        <p:tgtEl>
                                          <p:spTgt spid="1230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11" name="Text Box 23">
            <a:extLst>
              <a:ext uri="{FF2B5EF4-FFF2-40B4-BE49-F238E27FC236}">
                <a16:creationId xmlns:a16="http://schemas.microsoft.com/office/drawing/2014/main" id="{104050BF-7F8E-43A2-B7AE-59F8D55FE985}"/>
              </a:ext>
            </a:extLst>
          </p:cNvPr>
          <p:cNvSpPr txBox="1">
            <a:spLocks noChangeArrowheads="1"/>
          </p:cNvSpPr>
          <p:nvPr/>
        </p:nvSpPr>
        <p:spPr bwMode="auto">
          <a:xfrm>
            <a:off x="36513" y="-49213"/>
            <a:ext cx="2664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vi-VN" altLang="en-US" sz="3600" dirty="0" smtClean="0">
                <a:solidFill>
                  <a:srgbClr val="0000FF"/>
                </a:solidFill>
                <a:latin typeface="+mj-lt"/>
              </a:rPr>
              <a:t>V</a:t>
            </a:r>
            <a:r>
              <a:rPr lang="en-US" altLang="en-US" sz="3600" dirty="0" smtClean="0">
                <a:solidFill>
                  <a:srgbClr val="0000FF"/>
                </a:solidFill>
                <a:latin typeface="+mj-lt"/>
              </a:rPr>
              <a:t>. </a:t>
            </a:r>
            <a:r>
              <a:rPr lang="en-US" altLang="en-US" sz="3600" dirty="0" err="1">
                <a:solidFill>
                  <a:srgbClr val="0000FF"/>
                </a:solidFill>
                <a:latin typeface="+mj-lt"/>
              </a:rPr>
              <a:t>Vận</a:t>
            </a:r>
            <a:r>
              <a:rPr lang="en-US" altLang="en-US" sz="3600" dirty="0">
                <a:solidFill>
                  <a:srgbClr val="0000FF"/>
                </a:solidFill>
                <a:latin typeface="+mj-lt"/>
              </a:rPr>
              <a:t> </a:t>
            </a:r>
            <a:r>
              <a:rPr lang="en-US" altLang="en-US" sz="3600" dirty="0" err="1">
                <a:solidFill>
                  <a:srgbClr val="0000FF"/>
                </a:solidFill>
                <a:latin typeface="+mj-lt"/>
              </a:rPr>
              <a:t>dụng</a:t>
            </a:r>
            <a:r>
              <a:rPr lang="en-US" altLang="en-US" sz="3600" dirty="0">
                <a:solidFill>
                  <a:srgbClr val="0000FF"/>
                </a:solidFill>
                <a:latin typeface="+mj-lt"/>
              </a:rPr>
              <a:t>:</a:t>
            </a:r>
          </a:p>
        </p:txBody>
      </p:sp>
      <p:sp>
        <p:nvSpPr>
          <p:cNvPr id="12312" name="Text Box 24">
            <a:extLst>
              <a:ext uri="{FF2B5EF4-FFF2-40B4-BE49-F238E27FC236}">
                <a16:creationId xmlns:a16="http://schemas.microsoft.com/office/drawing/2014/main" id="{25AB5E39-8EFC-4BCB-8E5A-6598B56FD6F6}"/>
              </a:ext>
            </a:extLst>
          </p:cNvPr>
          <p:cNvSpPr txBox="1">
            <a:spLocks noChangeArrowheads="1"/>
          </p:cNvSpPr>
          <p:nvPr/>
        </p:nvSpPr>
        <p:spPr bwMode="auto">
          <a:xfrm>
            <a:off x="0" y="654050"/>
            <a:ext cx="88773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r>
              <a:rPr lang="en-US" altLang="en-US" sz="3600" dirty="0">
                <a:solidFill>
                  <a:srgbClr val="FF0000"/>
                </a:solidFill>
                <a:latin typeface="Times New Roman" pitchFamily="18" charset="0"/>
                <a:cs typeface="Times New Roman" pitchFamily="18" charset="0"/>
              </a:rPr>
              <a:t>C4. </a:t>
            </a:r>
            <a:r>
              <a:rPr lang="en-US" altLang="en-US" sz="3600" b="0" dirty="0" err="1">
                <a:latin typeface="Times New Roman" pitchFamily="18" charset="0"/>
                <a:cs typeface="Times New Roman" pitchFamily="18" charset="0"/>
              </a:rPr>
              <a:t>Chuyển</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động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của</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ôtô</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chạy</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từ</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Hà</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Nội</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đến</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Hải</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Phòng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là</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chuyển</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động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đều</a:t>
            </a:r>
            <a:r>
              <a:rPr lang="en-US" altLang="en-US" sz="3600" b="0" dirty="0">
                <a:latin typeface="Times New Roman" pitchFamily="18" charset="0"/>
                <a:cs typeface="Times New Roman" pitchFamily="18" charset="0"/>
              </a:rPr>
              <a:t> hay </a:t>
            </a:r>
            <a:r>
              <a:rPr lang="en-US" altLang="en-US" sz="3600" b="0" dirty="0" err="1">
                <a:latin typeface="Times New Roman" pitchFamily="18" charset="0"/>
                <a:cs typeface="Times New Roman" pitchFamily="18" charset="0"/>
              </a:rPr>
              <a:t>không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đều</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Tại</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sao</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Khi</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nói</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ôtô</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chạy</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từ</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Hà</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Nội</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đến</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Hải</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Phòng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với</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vận</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tốc</a:t>
            </a:r>
            <a:r>
              <a:rPr lang="en-US" altLang="en-US" sz="3600" b="0" dirty="0">
                <a:latin typeface="Times New Roman" pitchFamily="18" charset="0"/>
                <a:cs typeface="Times New Roman" pitchFamily="18" charset="0"/>
              </a:rPr>
              <a:t> 50km/h </a:t>
            </a:r>
            <a:r>
              <a:rPr lang="en-US" altLang="en-US" sz="3600" b="0" dirty="0" err="1">
                <a:latin typeface="Times New Roman" pitchFamily="18" charset="0"/>
                <a:cs typeface="Times New Roman" pitchFamily="18" charset="0"/>
              </a:rPr>
              <a:t>là</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nói</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vận</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tốc</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nào</a:t>
            </a:r>
            <a:r>
              <a:rPr lang="en-US" altLang="en-US" sz="3600" b="0" dirty="0">
                <a:latin typeface="Times New Roman" pitchFamily="18" charset="0"/>
                <a:cs typeface="Times New Roman" pitchFamily="18" charset="0"/>
              </a:rPr>
              <a:t>?</a:t>
            </a:r>
          </a:p>
        </p:txBody>
      </p:sp>
      <p:sp>
        <p:nvSpPr>
          <p:cNvPr id="12313" name="Text Box 25">
            <a:extLst>
              <a:ext uri="{FF2B5EF4-FFF2-40B4-BE49-F238E27FC236}">
                <a16:creationId xmlns:a16="http://schemas.microsoft.com/office/drawing/2014/main" id="{16069A9E-273B-4332-BCCA-4A31A0E70F4A}"/>
              </a:ext>
            </a:extLst>
          </p:cNvPr>
          <p:cNvSpPr txBox="1">
            <a:spLocks noChangeArrowheads="1"/>
          </p:cNvSpPr>
          <p:nvPr/>
        </p:nvSpPr>
        <p:spPr bwMode="auto">
          <a:xfrm>
            <a:off x="228600" y="3571875"/>
            <a:ext cx="8763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r>
              <a:rPr lang="en-US" altLang="en-US" sz="3600" dirty="0">
                <a:solidFill>
                  <a:srgbClr val="0000FF"/>
                </a:solidFill>
                <a:latin typeface="Times New Roman" pitchFamily="18" charset="0"/>
                <a:cs typeface="Times New Roman" pitchFamily="18" charset="0"/>
              </a:rPr>
              <a:t>- </a:t>
            </a:r>
            <a:r>
              <a:rPr lang="en-US" altLang="en-US" sz="3600" b="0" dirty="0" err="1">
                <a:solidFill>
                  <a:srgbClr val="0000FF"/>
                </a:solidFill>
                <a:latin typeface="Times New Roman" pitchFamily="18" charset="0"/>
                <a:cs typeface="Times New Roman" pitchFamily="18" charset="0"/>
              </a:rPr>
              <a:t>Chuyển</a:t>
            </a:r>
            <a:r>
              <a:rPr lang="en-US" altLang="en-US" sz="3600" b="0" dirty="0">
                <a:solidFill>
                  <a:srgbClr val="0000FF"/>
                </a:solidFill>
                <a:latin typeface="Times New Roman" pitchFamily="18" charset="0"/>
                <a:cs typeface="Times New Roman" pitchFamily="18" charset="0"/>
              </a:rPr>
              <a:t> </a:t>
            </a:r>
            <a:r>
              <a:rPr lang="en-US" altLang="en-US" sz="3600" b="0" dirty="0" err="1">
                <a:solidFill>
                  <a:srgbClr val="0000FF"/>
                </a:solidFill>
                <a:latin typeface="Times New Roman" pitchFamily="18" charset="0"/>
                <a:cs typeface="Times New Roman" pitchFamily="18" charset="0"/>
              </a:rPr>
              <a:t>động</a:t>
            </a:r>
            <a:r>
              <a:rPr lang="en-US" altLang="en-US" sz="3600" b="0" dirty="0">
                <a:solidFill>
                  <a:srgbClr val="0000FF"/>
                </a:solidFill>
                <a:latin typeface="Times New Roman" pitchFamily="18" charset="0"/>
                <a:cs typeface="Times New Roman" pitchFamily="18" charset="0"/>
              </a:rPr>
              <a:t> </a:t>
            </a:r>
            <a:r>
              <a:rPr lang="en-US" altLang="en-US" sz="3600" b="0" dirty="0" err="1">
                <a:solidFill>
                  <a:srgbClr val="0000FF"/>
                </a:solidFill>
                <a:latin typeface="Times New Roman" pitchFamily="18" charset="0"/>
                <a:cs typeface="Times New Roman" pitchFamily="18" charset="0"/>
              </a:rPr>
              <a:t>của</a:t>
            </a:r>
            <a:r>
              <a:rPr lang="en-US" altLang="en-US" sz="3600" b="0" dirty="0">
                <a:solidFill>
                  <a:srgbClr val="0000FF"/>
                </a:solidFill>
                <a:latin typeface="Times New Roman" pitchFamily="18" charset="0"/>
                <a:cs typeface="Times New Roman" pitchFamily="18" charset="0"/>
              </a:rPr>
              <a:t> </a:t>
            </a:r>
            <a:r>
              <a:rPr lang="en-US" altLang="en-US" sz="3600" b="0" dirty="0" err="1">
                <a:solidFill>
                  <a:srgbClr val="0000FF"/>
                </a:solidFill>
                <a:latin typeface="Times New Roman" pitchFamily="18" charset="0"/>
                <a:cs typeface="Times New Roman" pitchFamily="18" charset="0"/>
              </a:rPr>
              <a:t>ôtô</a:t>
            </a:r>
            <a:r>
              <a:rPr lang="en-US" altLang="en-US" sz="3600" b="0" dirty="0">
                <a:solidFill>
                  <a:srgbClr val="0000FF"/>
                </a:solidFill>
                <a:latin typeface="Times New Roman" pitchFamily="18" charset="0"/>
                <a:cs typeface="Times New Roman" pitchFamily="18" charset="0"/>
              </a:rPr>
              <a:t> </a:t>
            </a:r>
            <a:r>
              <a:rPr lang="en-US" altLang="en-US" sz="3600" b="0" dirty="0" err="1">
                <a:solidFill>
                  <a:srgbClr val="0000FF"/>
                </a:solidFill>
                <a:latin typeface="Times New Roman" pitchFamily="18" charset="0"/>
                <a:cs typeface="Times New Roman" pitchFamily="18" charset="0"/>
              </a:rPr>
              <a:t>chạy</a:t>
            </a:r>
            <a:r>
              <a:rPr lang="en-US" altLang="en-US" sz="3600" b="0" dirty="0">
                <a:solidFill>
                  <a:srgbClr val="0000FF"/>
                </a:solidFill>
                <a:latin typeface="Times New Roman" pitchFamily="18" charset="0"/>
                <a:cs typeface="Times New Roman" pitchFamily="18" charset="0"/>
              </a:rPr>
              <a:t> </a:t>
            </a:r>
            <a:r>
              <a:rPr lang="en-US" altLang="en-US" sz="3600" b="0" dirty="0" err="1">
                <a:solidFill>
                  <a:srgbClr val="0000FF"/>
                </a:solidFill>
                <a:latin typeface="Times New Roman" pitchFamily="18" charset="0"/>
                <a:cs typeface="Times New Roman" pitchFamily="18" charset="0"/>
              </a:rPr>
              <a:t>từ</a:t>
            </a:r>
            <a:r>
              <a:rPr lang="en-US" altLang="en-US" sz="3600" b="0" dirty="0">
                <a:solidFill>
                  <a:srgbClr val="0000FF"/>
                </a:solidFill>
                <a:latin typeface="Times New Roman" pitchFamily="18" charset="0"/>
                <a:cs typeface="Times New Roman" pitchFamily="18" charset="0"/>
              </a:rPr>
              <a:t> </a:t>
            </a:r>
            <a:r>
              <a:rPr lang="en-US" altLang="en-US" sz="3600" b="0" dirty="0" err="1">
                <a:solidFill>
                  <a:srgbClr val="0000FF"/>
                </a:solidFill>
                <a:latin typeface="Times New Roman" pitchFamily="18" charset="0"/>
                <a:cs typeface="Times New Roman" pitchFamily="18" charset="0"/>
              </a:rPr>
              <a:t>Hà</a:t>
            </a:r>
            <a:r>
              <a:rPr lang="en-US" altLang="en-US" sz="3600" b="0" dirty="0">
                <a:solidFill>
                  <a:srgbClr val="0000FF"/>
                </a:solidFill>
                <a:latin typeface="Times New Roman" pitchFamily="18" charset="0"/>
                <a:cs typeface="Times New Roman" pitchFamily="18" charset="0"/>
              </a:rPr>
              <a:t> </a:t>
            </a:r>
            <a:r>
              <a:rPr lang="en-US" altLang="en-US" sz="3600" b="0" dirty="0" err="1">
                <a:solidFill>
                  <a:srgbClr val="0000FF"/>
                </a:solidFill>
                <a:latin typeface="Times New Roman" pitchFamily="18" charset="0"/>
                <a:cs typeface="Times New Roman" pitchFamily="18" charset="0"/>
              </a:rPr>
              <a:t>Nội</a:t>
            </a:r>
            <a:r>
              <a:rPr lang="en-US" altLang="en-US" sz="3600" b="0" dirty="0">
                <a:solidFill>
                  <a:srgbClr val="0000FF"/>
                </a:solidFill>
                <a:latin typeface="Times New Roman" pitchFamily="18" charset="0"/>
                <a:cs typeface="Times New Roman" pitchFamily="18" charset="0"/>
              </a:rPr>
              <a:t> </a:t>
            </a:r>
            <a:r>
              <a:rPr lang="en-US" altLang="en-US" sz="3600" b="0" dirty="0" err="1">
                <a:solidFill>
                  <a:srgbClr val="0000FF"/>
                </a:solidFill>
                <a:latin typeface="Times New Roman" pitchFamily="18" charset="0"/>
                <a:cs typeface="Times New Roman" pitchFamily="18" charset="0"/>
              </a:rPr>
              <a:t>đến</a:t>
            </a:r>
            <a:r>
              <a:rPr lang="en-US" altLang="en-US" sz="3600" b="0" dirty="0">
                <a:solidFill>
                  <a:srgbClr val="0000FF"/>
                </a:solidFill>
                <a:latin typeface="Times New Roman" pitchFamily="18" charset="0"/>
                <a:cs typeface="Times New Roman" pitchFamily="18" charset="0"/>
              </a:rPr>
              <a:t> </a:t>
            </a:r>
            <a:r>
              <a:rPr lang="en-US" altLang="en-US" sz="3600" b="0" dirty="0" err="1">
                <a:solidFill>
                  <a:srgbClr val="0000FF"/>
                </a:solidFill>
                <a:latin typeface="Times New Roman" pitchFamily="18" charset="0"/>
                <a:cs typeface="Times New Roman" pitchFamily="18" charset="0"/>
              </a:rPr>
              <a:t>Hải</a:t>
            </a:r>
            <a:r>
              <a:rPr lang="en-US" altLang="en-US" sz="3600" b="0" dirty="0">
                <a:solidFill>
                  <a:srgbClr val="0000FF"/>
                </a:solidFill>
                <a:latin typeface="Times New Roman" pitchFamily="18" charset="0"/>
                <a:cs typeface="Times New Roman" pitchFamily="18" charset="0"/>
              </a:rPr>
              <a:t> </a:t>
            </a:r>
            <a:r>
              <a:rPr lang="en-US" altLang="en-US" sz="3600" b="0" dirty="0" err="1">
                <a:solidFill>
                  <a:srgbClr val="0000FF"/>
                </a:solidFill>
                <a:latin typeface="Times New Roman" pitchFamily="18" charset="0"/>
                <a:cs typeface="Times New Roman" pitchFamily="18" charset="0"/>
              </a:rPr>
              <a:t>Phòng</a:t>
            </a:r>
            <a:r>
              <a:rPr lang="en-US" altLang="en-US" sz="3600" b="0" dirty="0">
                <a:solidFill>
                  <a:srgbClr val="0000FF"/>
                </a:solidFill>
                <a:latin typeface="Times New Roman" pitchFamily="18" charset="0"/>
                <a:cs typeface="Times New Roman" pitchFamily="18" charset="0"/>
              </a:rPr>
              <a:t> </a:t>
            </a:r>
            <a:r>
              <a:rPr lang="en-US" altLang="en-US" sz="3600" b="0" dirty="0" err="1">
                <a:solidFill>
                  <a:srgbClr val="0000FF"/>
                </a:solidFill>
                <a:latin typeface="Times New Roman" pitchFamily="18" charset="0"/>
                <a:cs typeface="Times New Roman" pitchFamily="18" charset="0"/>
              </a:rPr>
              <a:t>là</a:t>
            </a:r>
            <a:r>
              <a:rPr lang="en-US" altLang="en-US" sz="3600" b="0" dirty="0">
                <a:solidFill>
                  <a:srgbClr val="0000FF"/>
                </a:solidFill>
                <a:latin typeface="Times New Roman" pitchFamily="18" charset="0"/>
                <a:cs typeface="Times New Roman" pitchFamily="18" charset="0"/>
              </a:rPr>
              <a:t> </a:t>
            </a:r>
            <a:r>
              <a:rPr lang="en-US" altLang="en-US" sz="3600" b="0" dirty="0" err="1">
                <a:solidFill>
                  <a:srgbClr val="0000FF"/>
                </a:solidFill>
                <a:latin typeface="Times New Roman" pitchFamily="18" charset="0"/>
                <a:cs typeface="Times New Roman" pitchFamily="18" charset="0"/>
              </a:rPr>
              <a:t>chuyển</a:t>
            </a:r>
            <a:r>
              <a:rPr lang="en-US" altLang="en-US" sz="3600" b="0" dirty="0">
                <a:solidFill>
                  <a:srgbClr val="0000FF"/>
                </a:solidFill>
                <a:latin typeface="Times New Roman" pitchFamily="18" charset="0"/>
                <a:cs typeface="Times New Roman" pitchFamily="18" charset="0"/>
              </a:rPr>
              <a:t> </a:t>
            </a:r>
            <a:r>
              <a:rPr lang="en-US" altLang="en-US" sz="3600" b="0" dirty="0" err="1">
                <a:solidFill>
                  <a:srgbClr val="0000FF"/>
                </a:solidFill>
                <a:latin typeface="Times New Roman" pitchFamily="18" charset="0"/>
                <a:cs typeface="Times New Roman" pitchFamily="18" charset="0"/>
              </a:rPr>
              <a:t>động</a:t>
            </a:r>
            <a:r>
              <a:rPr lang="en-US" altLang="en-US" sz="3600" b="0" dirty="0">
                <a:solidFill>
                  <a:srgbClr val="0000FF"/>
                </a:solidFill>
                <a:latin typeface="Times New Roman" pitchFamily="18" charset="0"/>
                <a:cs typeface="Times New Roman" pitchFamily="18" charset="0"/>
              </a:rPr>
              <a:t> </a:t>
            </a:r>
            <a:r>
              <a:rPr lang="en-US" altLang="en-US" sz="3600" b="0" dirty="0" err="1">
                <a:solidFill>
                  <a:srgbClr val="0000FF"/>
                </a:solidFill>
                <a:latin typeface="Times New Roman" pitchFamily="18" charset="0"/>
                <a:cs typeface="Times New Roman" pitchFamily="18" charset="0"/>
              </a:rPr>
              <a:t>không</a:t>
            </a:r>
            <a:r>
              <a:rPr lang="en-US" altLang="en-US" sz="3600" b="0" dirty="0">
                <a:solidFill>
                  <a:srgbClr val="0000FF"/>
                </a:solidFill>
                <a:latin typeface="Times New Roman" pitchFamily="18" charset="0"/>
                <a:cs typeface="Times New Roman" pitchFamily="18" charset="0"/>
              </a:rPr>
              <a:t> </a:t>
            </a:r>
            <a:r>
              <a:rPr lang="en-US" altLang="en-US" sz="3600" b="0" dirty="0" err="1">
                <a:solidFill>
                  <a:srgbClr val="0000FF"/>
                </a:solidFill>
                <a:latin typeface="Times New Roman" pitchFamily="18" charset="0"/>
                <a:cs typeface="Times New Roman" pitchFamily="18" charset="0"/>
              </a:rPr>
              <a:t>đều</a:t>
            </a:r>
            <a:r>
              <a:rPr lang="en-US" altLang="en-US" sz="3600" b="0" dirty="0">
                <a:solidFill>
                  <a:srgbClr val="0000FF"/>
                </a:solidFill>
                <a:latin typeface="Times New Roman" pitchFamily="18" charset="0"/>
                <a:cs typeface="Times New Roman" pitchFamily="18" charset="0"/>
              </a:rPr>
              <a:t>.</a:t>
            </a:r>
          </a:p>
        </p:txBody>
      </p:sp>
      <p:sp>
        <p:nvSpPr>
          <p:cNvPr id="12314" name="Text Box 26">
            <a:extLst>
              <a:ext uri="{FF2B5EF4-FFF2-40B4-BE49-F238E27FC236}">
                <a16:creationId xmlns:a16="http://schemas.microsoft.com/office/drawing/2014/main" id="{FB3B31DD-4465-438F-AFFA-5CBA760CCB1A}"/>
              </a:ext>
            </a:extLst>
          </p:cNvPr>
          <p:cNvSpPr txBox="1">
            <a:spLocks noChangeArrowheads="1"/>
          </p:cNvSpPr>
          <p:nvPr/>
        </p:nvSpPr>
        <p:spPr bwMode="auto">
          <a:xfrm>
            <a:off x="381000" y="5429250"/>
            <a:ext cx="861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defRPr/>
            </a:pPr>
            <a:r>
              <a:rPr lang="en-US" altLang="en-US" sz="3600" dirty="0" err="1" smtClean="0">
                <a:solidFill>
                  <a:srgbClr val="0000FF"/>
                </a:solidFill>
                <a:latin typeface="Times New Roman" pitchFamily="18" charset="0"/>
                <a:cs typeface="Times New Roman" pitchFamily="18" charset="0"/>
              </a:rPr>
              <a:t>vận</a:t>
            </a:r>
            <a:r>
              <a:rPr lang="en-US" altLang="en-US" sz="3600" dirty="0" smtClean="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tốc</a:t>
            </a:r>
            <a:r>
              <a:rPr lang="en-US" altLang="en-US" sz="3600" dirty="0">
                <a:solidFill>
                  <a:srgbClr val="0000FF"/>
                </a:solidFill>
                <a:latin typeface="Times New Roman" pitchFamily="18" charset="0"/>
                <a:cs typeface="Times New Roman" pitchFamily="18" charset="0"/>
              </a:rPr>
              <a:t> 50km/h </a:t>
            </a:r>
            <a:r>
              <a:rPr lang="en-US" altLang="en-US" sz="3600" dirty="0" err="1">
                <a:solidFill>
                  <a:srgbClr val="0000FF"/>
                </a:solidFill>
                <a:latin typeface="Times New Roman" pitchFamily="18" charset="0"/>
                <a:cs typeface="Times New Roman" pitchFamily="18" charset="0"/>
              </a:rPr>
              <a:t>là</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vận</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tốc</a:t>
            </a:r>
            <a:r>
              <a:rPr lang="en-US" altLang="en-US" sz="3600" dirty="0">
                <a:solidFill>
                  <a:srgbClr val="0000FF"/>
                </a:solidFill>
                <a:latin typeface="Times New Roman" pitchFamily="18" charset="0"/>
                <a:cs typeface="Times New Roman" pitchFamily="18" charset="0"/>
              </a:rPr>
              <a:t> </a:t>
            </a:r>
            <a:r>
              <a:rPr lang="en-US" altLang="en-US" sz="3600" dirty="0" err="1" smtClean="0">
                <a:solidFill>
                  <a:srgbClr val="0000FF"/>
                </a:solidFill>
                <a:latin typeface="Times New Roman" pitchFamily="18" charset="0"/>
                <a:cs typeface="Times New Roman" pitchFamily="18" charset="0"/>
              </a:rPr>
              <a:t>trungbình</a:t>
            </a:r>
            <a:r>
              <a:rPr lang="en-US" altLang="en-US" sz="3600" dirty="0" smtClean="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của</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ôtô</a:t>
            </a:r>
            <a:r>
              <a:rPr lang="en-US" altLang="en-US" sz="3600" dirty="0">
                <a:solidFill>
                  <a:srgbClr val="0000FF"/>
                </a:solidFill>
                <a:latin typeface="Times New Roman" pitchFamily="18" charset="0"/>
                <a:cs typeface="Times New Roman" pitchFamily="18" charset="0"/>
              </a:rPr>
              <a:t>.</a:t>
            </a:r>
          </a:p>
        </p:txBody>
      </p:sp>
      <p:sp>
        <p:nvSpPr>
          <p:cNvPr id="18" name="Text Box 23">
            <a:extLst>
              <a:ext uri="{FF2B5EF4-FFF2-40B4-BE49-F238E27FC236}">
                <a16:creationId xmlns:a16="http://schemas.microsoft.com/office/drawing/2014/main" id="{D67DA04A-DA1E-4A75-980F-E4EB696C1146}"/>
              </a:ext>
            </a:extLst>
          </p:cNvPr>
          <p:cNvSpPr txBox="1">
            <a:spLocks noChangeArrowheads="1"/>
          </p:cNvSpPr>
          <p:nvPr/>
        </p:nvSpPr>
        <p:spPr bwMode="auto">
          <a:xfrm>
            <a:off x="3109913" y="-20638"/>
            <a:ext cx="47945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dirty="0">
                <a:solidFill>
                  <a:srgbClr val="0000FF"/>
                </a:solidFill>
                <a:latin typeface="Times New Roman" pitchFamily="18" charset="0"/>
                <a:cs typeface="Times New Roman" pitchFamily="18" charset="0"/>
              </a:rPr>
              <a:t>( </a:t>
            </a:r>
            <a:r>
              <a:rPr lang="en-US" altLang="en-US" sz="3600" dirty="0" err="1">
                <a:solidFill>
                  <a:srgbClr val="FC0000"/>
                </a:solidFill>
                <a:latin typeface="Times New Roman" pitchFamily="18" charset="0"/>
                <a:cs typeface="Times New Roman" pitchFamily="18" charset="0"/>
              </a:rPr>
              <a:t>Tự</a:t>
            </a:r>
            <a:r>
              <a:rPr lang="en-US" altLang="en-US" sz="3600" dirty="0">
                <a:solidFill>
                  <a:srgbClr val="FC0000"/>
                </a:solidFill>
                <a:latin typeface="Times New Roman" pitchFamily="18" charset="0"/>
                <a:cs typeface="Times New Roman" pitchFamily="18" charset="0"/>
              </a:rPr>
              <a:t> </a:t>
            </a:r>
            <a:r>
              <a:rPr lang="en-US" altLang="en-US" sz="3600" dirty="0" err="1">
                <a:solidFill>
                  <a:srgbClr val="FC0000"/>
                </a:solidFill>
                <a:latin typeface="Times New Roman" pitchFamily="18" charset="0"/>
                <a:cs typeface="Times New Roman" pitchFamily="18" charset="0"/>
              </a:rPr>
              <a:t>học</a:t>
            </a:r>
            <a:r>
              <a:rPr lang="en-US" altLang="en-US" sz="3600" dirty="0">
                <a:solidFill>
                  <a:srgbClr val="FC0000"/>
                </a:solidFill>
                <a:latin typeface="Times New Roman" pitchFamily="18" charset="0"/>
                <a:cs typeface="Times New Roman" pitchFamily="18" charset="0"/>
              </a:rPr>
              <a:t> </a:t>
            </a:r>
            <a:r>
              <a:rPr lang="en-US" altLang="en-US" sz="3600" dirty="0" err="1">
                <a:solidFill>
                  <a:srgbClr val="FC0000"/>
                </a:solidFill>
                <a:latin typeface="Times New Roman" pitchFamily="18" charset="0"/>
                <a:cs typeface="Times New Roman" pitchFamily="18" charset="0"/>
              </a:rPr>
              <a:t>có</a:t>
            </a:r>
            <a:r>
              <a:rPr lang="en-US" altLang="en-US" sz="3600" dirty="0">
                <a:solidFill>
                  <a:srgbClr val="FC0000"/>
                </a:solidFill>
                <a:latin typeface="Times New Roman" pitchFamily="18" charset="0"/>
                <a:cs typeface="Times New Roman" pitchFamily="18" charset="0"/>
              </a:rPr>
              <a:t> </a:t>
            </a:r>
            <a:r>
              <a:rPr lang="en-US" altLang="en-US" sz="3600" dirty="0" err="1">
                <a:solidFill>
                  <a:srgbClr val="FC0000"/>
                </a:solidFill>
                <a:latin typeface="Times New Roman" pitchFamily="18" charset="0"/>
                <a:cs typeface="Times New Roman" pitchFamily="18" charset="0"/>
              </a:rPr>
              <a:t>hướng</a:t>
            </a:r>
            <a:r>
              <a:rPr lang="en-US" altLang="en-US" sz="3600" dirty="0">
                <a:solidFill>
                  <a:srgbClr val="FC0000"/>
                </a:solidFill>
                <a:latin typeface="Times New Roman" pitchFamily="18" charset="0"/>
                <a:cs typeface="Times New Roman" pitchFamily="18" charset="0"/>
              </a:rPr>
              <a:t> </a:t>
            </a:r>
            <a:r>
              <a:rPr lang="en-US" altLang="en-US" sz="3600" dirty="0" err="1">
                <a:solidFill>
                  <a:srgbClr val="FC0000"/>
                </a:solidFill>
                <a:latin typeface="Times New Roman" pitchFamily="18" charset="0"/>
                <a:cs typeface="Times New Roman" pitchFamily="18" charset="0"/>
              </a:rPr>
              <a:t>dẫn</a:t>
            </a:r>
            <a:r>
              <a:rPr lang="en-US" altLang="en-US" sz="36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500"/>
                                  </p:stCondLst>
                                  <p:childTnLst>
                                    <p:set>
                                      <p:cBhvr>
                                        <p:cTn id="14" dur="1" fill="hold">
                                          <p:stCondLst>
                                            <p:cond delay="0"/>
                                          </p:stCondLst>
                                        </p:cTn>
                                        <p:tgtEl>
                                          <p:spTgt spid="12312"/>
                                        </p:tgtEl>
                                        <p:attrNameLst>
                                          <p:attrName>style.visibility</p:attrName>
                                        </p:attrNameLst>
                                      </p:cBhvr>
                                      <p:to>
                                        <p:strVal val="visible"/>
                                      </p:to>
                                    </p:set>
                                    <p:animEffect transition="in" filter="blinds(horizontal)">
                                      <p:cBhvr>
                                        <p:cTn id="15" dur="1000"/>
                                        <p:tgtEl>
                                          <p:spTgt spid="12312"/>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12313"/>
                                        </p:tgtEl>
                                        <p:attrNameLst>
                                          <p:attrName>style.visibility</p:attrName>
                                        </p:attrNameLst>
                                      </p:cBhvr>
                                      <p:to>
                                        <p:strVal val="visible"/>
                                      </p:to>
                                    </p:set>
                                    <p:animEffect transition="in" filter="plus(in)">
                                      <p:cBhvr>
                                        <p:cTn id="20" dur="2000"/>
                                        <p:tgtEl>
                                          <p:spTgt spid="12313"/>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12314"/>
                                        </p:tgtEl>
                                        <p:attrNameLst>
                                          <p:attrName>style.visibility</p:attrName>
                                        </p:attrNameLst>
                                      </p:cBhvr>
                                      <p:to>
                                        <p:strVal val="visible"/>
                                      </p:to>
                                    </p:set>
                                    <p:animEffect transition="in" filter="plus(in)">
                                      <p:cBhvr>
                                        <p:cTn id="25" dur="2000"/>
                                        <p:tgtEl>
                                          <p:spTgt spid="12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2" grpId="0"/>
      <p:bldP spid="12313" grpId="0"/>
      <p:bldP spid="12314"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27" name="Text Box 15">
            <a:extLst>
              <a:ext uri="{FF2B5EF4-FFF2-40B4-BE49-F238E27FC236}">
                <a16:creationId xmlns:a16="http://schemas.microsoft.com/office/drawing/2014/main" id="{18404075-375E-4EE6-A803-E719A630C1EF}"/>
              </a:ext>
            </a:extLst>
          </p:cNvPr>
          <p:cNvSpPr txBox="1">
            <a:spLocks noChangeArrowheads="1"/>
          </p:cNvSpPr>
          <p:nvPr/>
        </p:nvSpPr>
        <p:spPr bwMode="auto">
          <a:xfrm>
            <a:off x="73025" y="88900"/>
            <a:ext cx="88392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r>
              <a:rPr lang="en-US" altLang="en-US" sz="4000" dirty="0">
                <a:solidFill>
                  <a:srgbClr val="FF0000"/>
                </a:solidFill>
                <a:latin typeface="Times New Roman" pitchFamily="18" charset="0"/>
                <a:cs typeface="Times New Roman" pitchFamily="18" charset="0"/>
              </a:rPr>
              <a:t>C5.</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Một</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người</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đi</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xe</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đạp</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xuống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một</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cái</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dốc</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dài</a:t>
            </a:r>
            <a:r>
              <a:rPr lang="en-US" altLang="en-US" sz="4000" dirty="0">
                <a:solidFill>
                  <a:srgbClr val="0000FF"/>
                </a:solidFill>
                <a:latin typeface="Times New Roman" pitchFamily="18" charset="0"/>
                <a:cs typeface="Times New Roman" pitchFamily="18" charset="0"/>
              </a:rPr>
              <a:t> 120m </a:t>
            </a:r>
            <a:r>
              <a:rPr lang="en-US" altLang="en-US" sz="4000" dirty="0" err="1">
                <a:solidFill>
                  <a:srgbClr val="0000FF"/>
                </a:solidFill>
                <a:latin typeface="Times New Roman" pitchFamily="18" charset="0"/>
                <a:cs typeface="Times New Roman" pitchFamily="18" charset="0"/>
              </a:rPr>
              <a:t>hết</a:t>
            </a:r>
            <a:r>
              <a:rPr lang="en-US" altLang="en-US" sz="4000" dirty="0">
                <a:solidFill>
                  <a:srgbClr val="0000FF"/>
                </a:solidFill>
                <a:latin typeface="Times New Roman" pitchFamily="18" charset="0"/>
                <a:cs typeface="Times New Roman" pitchFamily="18" charset="0"/>
              </a:rPr>
              <a:t> 30s. </a:t>
            </a:r>
            <a:r>
              <a:rPr lang="en-US" altLang="en-US" sz="4000" dirty="0" err="1">
                <a:solidFill>
                  <a:srgbClr val="0000FF"/>
                </a:solidFill>
                <a:latin typeface="Times New Roman" pitchFamily="18" charset="0"/>
                <a:cs typeface="Times New Roman" pitchFamily="18" charset="0"/>
              </a:rPr>
              <a:t>Khi</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hết</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dốc</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xe</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lăn</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trên</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quãng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đường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năm</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ngang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dài</a:t>
            </a:r>
            <a:r>
              <a:rPr lang="en-US" altLang="en-US" sz="4000" dirty="0">
                <a:solidFill>
                  <a:srgbClr val="0000FF"/>
                </a:solidFill>
                <a:latin typeface="Times New Roman" pitchFamily="18" charset="0"/>
                <a:cs typeface="Times New Roman" pitchFamily="18" charset="0"/>
              </a:rPr>
              <a:t> 60m </a:t>
            </a:r>
            <a:r>
              <a:rPr lang="en-US" altLang="en-US" sz="4000" dirty="0" err="1">
                <a:solidFill>
                  <a:srgbClr val="0000FF"/>
                </a:solidFill>
                <a:latin typeface="Times New Roman" pitchFamily="18" charset="0"/>
                <a:cs typeface="Times New Roman" pitchFamily="18" charset="0"/>
              </a:rPr>
              <a:t>trong</a:t>
            </a:r>
            <a:r>
              <a:rPr lang="en-US" altLang="en-US" sz="4000" dirty="0">
                <a:solidFill>
                  <a:srgbClr val="0000FF"/>
                </a:solidFill>
                <a:latin typeface="Times New Roman" pitchFamily="18" charset="0"/>
                <a:cs typeface="Times New Roman" pitchFamily="18" charset="0"/>
              </a:rPr>
              <a:t> 24s </a:t>
            </a:r>
            <a:r>
              <a:rPr lang="en-US" altLang="en-US" sz="4000" dirty="0" err="1">
                <a:solidFill>
                  <a:srgbClr val="0000FF"/>
                </a:solidFill>
                <a:latin typeface="Times New Roman" pitchFamily="18" charset="0"/>
                <a:cs typeface="Times New Roman" pitchFamily="18" charset="0"/>
              </a:rPr>
              <a:t>rồi</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dừng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lại</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Tính</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vận</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tốc</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trung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bình</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của</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xe</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trên</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quãng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đường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dốc</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trên</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quãng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đường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ngang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và</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trên</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cả</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hai</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quãng</a:t>
            </a:r>
            <a:r>
              <a:rPr lang="en-US" altLang="en-US" sz="4000" dirty="0">
                <a:solidFill>
                  <a:srgbClr val="0000FF"/>
                </a:solidFill>
                <a:latin typeface="Times New Roman" pitchFamily="18" charset="0"/>
                <a:cs typeface="Times New Roman" pitchFamily="18" charset="0"/>
              </a:rPr>
              <a:t> </a:t>
            </a:r>
            <a:r>
              <a:rPr lang="en-US" altLang="en-US" sz="4000" dirty="0" err="1">
                <a:solidFill>
                  <a:srgbClr val="0000FF"/>
                </a:solidFill>
                <a:latin typeface="Times New Roman" pitchFamily="18" charset="0"/>
                <a:cs typeface="Times New Roman" pitchFamily="18" charset="0"/>
              </a:rPr>
              <a:t>đường</a:t>
            </a:r>
            <a:r>
              <a:rPr lang="en-US" altLang="en-US" sz="40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5">
            <a:extLst>
              <a:ext uri="{FF2B5EF4-FFF2-40B4-BE49-F238E27FC236}">
                <a16:creationId xmlns:a16="http://schemas.microsoft.com/office/drawing/2014/main" id="{FFF0E519-3655-4CAF-A265-01786751BE32}"/>
              </a:ext>
            </a:extLst>
          </p:cNvPr>
          <p:cNvSpPr txBox="1">
            <a:spLocks noChangeArrowheads="1"/>
          </p:cNvSpPr>
          <p:nvPr/>
        </p:nvSpPr>
        <p:spPr bwMode="auto">
          <a:xfrm>
            <a:off x="0" y="0"/>
            <a:ext cx="18437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200" dirty="0">
                <a:latin typeface="Times New Roman" pitchFamily="18" charset="0"/>
                <a:cs typeface="Times New Roman" pitchFamily="18" charset="0"/>
              </a:rPr>
              <a:t>s</a:t>
            </a:r>
            <a:r>
              <a:rPr lang="en-US" altLang="en-US" sz="3200" baseline="-25000" dirty="0">
                <a:latin typeface="Times New Roman" pitchFamily="18" charset="0"/>
                <a:cs typeface="Times New Roman" pitchFamily="18" charset="0"/>
              </a:rPr>
              <a:t>1 </a:t>
            </a:r>
            <a:r>
              <a:rPr lang="en-US" altLang="en-US" sz="3200" dirty="0">
                <a:latin typeface="Times New Roman" pitchFamily="18" charset="0"/>
                <a:cs typeface="Times New Roman" pitchFamily="18" charset="0"/>
              </a:rPr>
              <a:t>= 120m</a:t>
            </a:r>
          </a:p>
        </p:txBody>
      </p:sp>
      <p:sp>
        <p:nvSpPr>
          <p:cNvPr id="3" name="Text Box 26">
            <a:extLst>
              <a:ext uri="{FF2B5EF4-FFF2-40B4-BE49-F238E27FC236}">
                <a16:creationId xmlns:a16="http://schemas.microsoft.com/office/drawing/2014/main" id="{70C4B217-A76B-4BD2-998E-D2CBA78D4D6A}"/>
              </a:ext>
            </a:extLst>
          </p:cNvPr>
          <p:cNvSpPr txBox="1">
            <a:spLocks noChangeArrowheads="1"/>
          </p:cNvSpPr>
          <p:nvPr/>
        </p:nvSpPr>
        <p:spPr bwMode="auto">
          <a:xfrm>
            <a:off x="1981200" y="0"/>
            <a:ext cx="14670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200" dirty="0">
                <a:latin typeface="Times New Roman" pitchFamily="18" charset="0"/>
                <a:cs typeface="Times New Roman" pitchFamily="18" charset="0"/>
              </a:rPr>
              <a:t>t</a:t>
            </a:r>
            <a:r>
              <a:rPr lang="en-US" altLang="en-US" sz="3200" baseline="-25000" dirty="0">
                <a:latin typeface="Times New Roman" pitchFamily="18" charset="0"/>
                <a:cs typeface="Times New Roman" pitchFamily="18" charset="0"/>
              </a:rPr>
              <a:t>1</a:t>
            </a:r>
            <a:r>
              <a:rPr lang="en-US" altLang="en-US" sz="3200" dirty="0">
                <a:latin typeface="Times New Roman" pitchFamily="18" charset="0"/>
                <a:cs typeface="Times New Roman" pitchFamily="18" charset="0"/>
              </a:rPr>
              <a:t> = 30s</a:t>
            </a:r>
          </a:p>
        </p:txBody>
      </p:sp>
      <p:sp>
        <p:nvSpPr>
          <p:cNvPr id="4" name="Text Box 27">
            <a:extLst>
              <a:ext uri="{FF2B5EF4-FFF2-40B4-BE49-F238E27FC236}">
                <a16:creationId xmlns:a16="http://schemas.microsoft.com/office/drawing/2014/main" id="{82DDC15C-4F81-47A9-B335-9E6C0B6C99BE}"/>
              </a:ext>
            </a:extLst>
          </p:cNvPr>
          <p:cNvSpPr txBox="1">
            <a:spLocks noChangeArrowheads="1"/>
          </p:cNvSpPr>
          <p:nvPr/>
        </p:nvSpPr>
        <p:spPr bwMode="auto">
          <a:xfrm>
            <a:off x="3581400" y="0"/>
            <a:ext cx="16385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200" dirty="0">
                <a:latin typeface="Times New Roman" pitchFamily="18" charset="0"/>
                <a:cs typeface="Times New Roman" pitchFamily="18" charset="0"/>
              </a:rPr>
              <a:t>s</a:t>
            </a:r>
            <a:r>
              <a:rPr lang="en-US" altLang="en-US" sz="3200" baseline="-25000" dirty="0">
                <a:latin typeface="Times New Roman" pitchFamily="18" charset="0"/>
                <a:cs typeface="Times New Roman" pitchFamily="18" charset="0"/>
              </a:rPr>
              <a:t>2 </a:t>
            </a:r>
            <a:r>
              <a:rPr lang="en-US" altLang="en-US" sz="3200" dirty="0">
                <a:latin typeface="Times New Roman" pitchFamily="18" charset="0"/>
                <a:cs typeface="Times New Roman" pitchFamily="18" charset="0"/>
              </a:rPr>
              <a:t>= 60m</a:t>
            </a:r>
          </a:p>
        </p:txBody>
      </p:sp>
      <p:sp>
        <p:nvSpPr>
          <p:cNvPr id="5" name="Text Box 28">
            <a:extLst>
              <a:ext uri="{FF2B5EF4-FFF2-40B4-BE49-F238E27FC236}">
                <a16:creationId xmlns:a16="http://schemas.microsoft.com/office/drawing/2014/main" id="{B83DF94E-FA24-4DED-8415-D1EE913B87EE}"/>
              </a:ext>
            </a:extLst>
          </p:cNvPr>
          <p:cNvSpPr txBox="1">
            <a:spLocks noChangeArrowheads="1"/>
          </p:cNvSpPr>
          <p:nvPr/>
        </p:nvSpPr>
        <p:spPr bwMode="auto">
          <a:xfrm>
            <a:off x="5181600" y="0"/>
            <a:ext cx="14670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200" dirty="0">
                <a:latin typeface="Times New Roman" pitchFamily="18" charset="0"/>
                <a:cs typeface="Times New Roman" pitchFamily="18" charset="0"/>
              </a:rPr>
              <a:t>t</a:t>
            </a:r>
            <a:r>
              <a:rPr lang="en-US" altLang="en-US" sz="3200" baseline="-25000" dirty="0">
                <a:latin typeface="Times New Roman" pitchFamily="18" charset="0"/>
                <a:cs typeface="Times New Roman" pitchFamily="18" charset="0"/>
              </a:rPr>
              <a:t>2</a:t>
            </a:r>
            <a:r>
              <a:rPr lang="en-US" altLang="en-US" sz="3200" dirty="0">
                <a:latin typeface="Times New Roman" pitchFamily="18" charset="0"/>
                <a:cs typeface="Times New Roman" pitchFamily="18" charset="0"/>
              </a:rPr>
              <a:t> = 24s</a:t>
            </a:r>
          </a:p>
        </p:txBody>
      </p:sp>
      <p:sp>
        <p:nvSpPr>
          <p:cNvPr id="6" name="Text Box 28">
            <a:extLst>
              <a:ext uri="{FF2B5EF4-FFF2-40B4-BE49-F238E27FC236}">
                <a16:creationId xmlns:a16="http://schemas.microsoft.com/office/drawing/2014/main" id="{3D467E17-B41B-4F6F-B656-A9541AF4F643}"/>
              </a:ext>
            </a:extLst>
          </p:cNvPr>
          <p:cNvSpPr txBox="1">
            <a:spLocks noChangeArrowheads="1"/>
          </p:cNvSpPr>
          <p:nvPr/>
        </p:nvSpPr>
        <p:spPr bwMode="auto">
          <a:xfrm>
            <a:off x="0" y="533400"/>
            <a:ext cx="11705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200" dirty="0">
                <a:latin typeface="Times New Roman" pitchFamily="18" charset="0"/>
                <a:cs typeface="Times New Roman" pitchFamily="18" charset="0"/>
              </a:rPr>
              <a:t>v</a:t>
            </a:r>
            <a:r>
              <a:rPr lang="en-US" altLang="en-US" sz="3200" baseline="-25000" dirty="0">
                <a:latin typeface="Times New Roman" pitchFamily="18" charset="0"/>
                <a:cs typeface="Times New Roman" pitchFamily="18" charset="0"/>
              </a:rPr>
              <a:t>1</a:t>
            </a:r>
            <a:r>
              <a:rPr lang="en-US" altLang="en-US" sz="3200" dirty="0">
                <a:latin typeface="Times New Roman" pitchFamily="18" charset="0"/>
                <a:cs typeface="Times New Roman" pitchFamily="18" charset="0"/>
              </a:rPr>
              <a:t> = ?</a:t>
            </a:r>
          </a:p>
        </p:txBody>
      </p:sp>
      <p:sp>
        <p:nvSpPr>
          <p:cNvPr id="7" name="Text Box 28">
            <a:extLst>
              <a:ext uri="{FF2B5EF4-FFF2-40B4-BE49-F238E27FC236}">
                <a16:creationId xmlns:a16="http://schemas.microsoft.com/office/drawing/2014/main" id="{F449E0AA-9629-4D8A-BD91-C8BDE1365767}"/>
              </a:ext>
            </a:extLst>
          </p:cNvPr>
          <p:cNvSpPr txBox="1">
            <a:spLocks noChangeArrowheads="1"/>
          </p:cNvSpPr>
          <p:nvPr/>
        </p:nvSpPr>
        <p:spPr bwMode="auto">
          <a:xfrm>
            <a:off x="1600200" y="457200"/>
            <a:ext cx="11705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200" dirty="0">
                <a:latin typeface="Times New Roman" pitchFamily="18" charset="0"/>
                <a:cs typeface="Times New Roman" pitchFamily="18" charset="0"/>
              </a:rPr>
              <a:t>v</a:t>
            </a:r>
            <a:r>
              <a:rPr lang="en-US" altLang="en-US" sz="3200" baseline="-25000" dirty="0">
                <a:latin typeface="Times New Roman" pitchFamily="18" charset="0"/>
                <a:cs typeface="Times New Roman" pitchFamily="18" charset="0"/>
              </a:rPr>
              <a:t>2</a:t>
            </a:r>
            <a:r>
              <a:rPr lang="en-US" altLang="en-US" sz="3200" dirty="0">
                <a:latin typeface="Times New Roman" pitchFamily="18" charset="0"/>
                <a:cs typeface="Times New Roman" pitchFamily="18" charset="0"/>
              </a:rPr>
              <a:t> = ?</a:t>
            </a:r>
          </a:p>
        </p:txBody>
      </p:sp>
      <p:sp>
        <p:nvSpPr>
          <p:cNvPr id="8" name="Text Box 28">
            <a:extLst>
              <a:ext uri="{FF2B5EF4-FFF2-40B4-BE49-F238E27FC236}">
                <a16:creationId xmlns:a16="http://schemas.microsoft.com/office/drawing/2014/main" id="{B51A60BC-D17E-4435-874B-3F37EDA722BA}"/>
              </a:ext>
            </a:extLst>
          </p:cNvPr>
          <p:cNvSpPr txBox="1">
            <a:spLocks noChangeArrowheads="1"/>
          </p:cNvSpPr>
          <p:nvPr/>
        </p:nvSpPr>
        <p:spPr bwMode="auto">
          <a:xfrm>
            <a:off x="3124200" y="381000"/>
            <a:ext cx="12779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200" dirty="0" err="1">
                <a:latin typeface="Times New Roman" pitchFamily="18" charset="0"/>
                <a:cs typeface="Times New Roman" pitchFamily="18" charset="0"/>
              </a:rPr>
              <a:t>v</a:t>
            </a:r>
            <a:r>
              <a:rPr lang="en-US" altLang="en-US" sz="3200" baseline="-25000" dirty="0" err="1">
                <a:latin typeface="Times New Roman" pitchFamily="18" charset="0"/>
                <a:cs typeface="Times New Roman" pitchFamily="18" charset="0"/>
              </a:rPr>
              <a:t>tb</a:t>
            </a:r>
            <a:r>
              <a:rPr lang="en-US" altLang="en-US" sz="3200" dirty="0">
                <a:latin typeface="Times New Roman" pitchFamily="18" charset="0"/>
                <a:cs typeface="Times New Roman" pitchFamily="18" charset="0"/>
              </a:rPr>
              <a:t> = ?</a:t>
            </a:r>
          </a:p>
        </p:txBody>
      </p:sp>
      <p:sp>
        <p:nvSpPr>
          <p:cNvPr id="9" name="Text Box 23">
            <a:extLst>
              <a:ext uri="{FF2B5EF4-FFF2-40B4-BE49-F238E27FC236}">
                <a16:creationId xmlns:a16="http://schemas.microsoft.com/office/drawing/2014/main" id="{4E084BD7-8D07-4E5C-A035-6322098999B5}"/>
              </a:ext>
            </a:extLst>
          </p:cNvPr>
          <p:cNvSpPr txBox="1">
            <a:spLocks noChangeArrowheads="1"/>
          </p:cNvSpPr>
          <p:nvPr/>
        </p:nvSpPr>
        <p:spPr bwMode="auto">
          <a:xfrm>
            <a:off x="0" y="1143000"/>
            <a:ext cx="7651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dirty="0" err="1">
                <a:latin typeface="Times New Roman" pitchFamily="18" charset="0"/>
                <a:cs typeface="Times New Roman" pitchFamily="18" charset="0"/>
              </a:rPr>
              <a:t>Giải</a:t>
            </a:r>
            <a:endParaRPr lang="en-US" altLang="en-US" dirty="0">
              <a:latin typeface="Times New Roman" pitchFamily="18" charset="0"/>
              <a:cs typeface="Times New Roman" pitchFamily="18" charset="0"/>
            </a:endParaRPr>
          </a:p>
        </p:txBody>
      </p:sp>
      <p:sp>
        <p:nvSpPr>
          <p:cNvPr id="10" name="Text Box 29">
            <a:extLst>
              <a:ext uri="{FF2B5EF4-FFF2-40B4-BE49-F238E27FC236}">
                <a16:creationId xmlns:a16="http://schemas.microsoft.com/office/drawing/2014/main" id="{7E56DDBF-BFB3-48E0-9FCD-7A82260B7D61}"/>
              </a:ext>
            </a:extLst>
          </p:cNvPr>
          <p:cNvSpPr txBox="1">
            <a:spLocks noChangeArrowheads="1"/>
          </p:cNvSpPr>
          <p:nvPr/>
        </p:nvSpPr>
        <p:spPr bwMode="auto">
          <a:xfrm>
            <a:off x="914400" y="1143000"/>
            <a:ext cx="750558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200" dirty="0" err="1">
                <a:latin typeface="Times New Roman" pitchFamily="18" charset="0"/>
                <a:cs typeface="Times New Roman" pitchFamily="18" charset="0"/>
              </a:rPr>
              <a:t>Vận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tốc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trung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bình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trên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quãng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đường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dốc</a:t>
            </a:r>
            <a:endParaRPr lang="en-US" altLang="en-US" sz="3200" dirty="0">
              <a:latin typeface="Times New Roman" pitchFamily="18" charset="0"/>
              <a:cs typeface="Times New Roman" pitchFamily="18" charset="0"/>
            </a:endParaRPr>
          </a:p>
        </p:txBody>
      </p:sp>
      <p:sp>
        <p:nvSpPr>
          <p:cNvPr id="11" name="Text Box 31">
            <a:extLst>
              <a:ext uri="{FF2B5EF4-FFF2-40B4-BE49-F238E27FC236}">
                <a16:creationId xmlns:a16="http://schemas.microsoft.com/office/drawing/2014/main" id="{6864603D-6EFB-4E43-8716-8FFFCEFA7D78}"/>
              </a:ext>
            </a:extLst>
          </p:cNvPr>
          <p:cNvSpPr txBox="1">
            <a:spLocks noChangeArrowheads="1"/>
          </p:cNvSpPr>
          <p:nvPr/>
        </p:nvSpPr>
        <p:spPr bwMode="auto">
          <a:xfrm>
            <a:off x="1676400" y="1752600"/>
            <a:ext cx="4125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dirty="0">
                <a:latin typeface="Times New Roman" pitchFamily="18" charset="0"/>
                <a:cs typeface="Times New Roman" pitchFamily="18" charset="0"/>
              </a:rPr>
              <a:t>Ta </a:t>
            </a:r>
            <a:r>
              <a:rPr lang="en-US" altLang="en-US" dirty="0" err="1">
                <a:latin typeface="Times New Roman" pitchFamily="18" charset="0"/>
                <a:cs typeface="Times New Roman" pitchFamily="18" charset="0"/>
              </a:rPr>
              <a:t>có</a:t>
            </a:r>
            <a:r>
              <a:rPr lang="en-US" altLang="en-US" dirty="0">
                <a:latin typeface="Times New Roman" pitchFamily="18" charset="0"/>
                <a:cs typeface="Times New Roman" pitchFamily="18" charset="0"/>
              </a:rPr>
              <a:t>: v</a:t>
            </a:r>
            <a:r>
              <a:rPr lang="en-US" altLang="en-US" baseline="-25000" dirty="0">
                <a:latin typeface="Times New Roman" pitchFamily="18" charset="0"/>
                <a:cs typeface="Times New Roman" pitchFamily="18" charset="0"/>
              </a:rPr>
              <a:t>1</a:t>
            </a:r>
            <a:r>
              <a:rPr lang="en-US" altLang="en-US" dirty="0">
                <a:latin typeface="Times New Roman" pitchFamily="18" charset="0"/>
                <a:cs typeface="Times New Roman" pitchFamily="18" charset="0"/>
              </a:rPr>
              <a:t> =       =         = 4(m/s) </a:t>
            </a:r>
          </a:p>
        </p:txBody>
      </p:sp>
      <p:sp>
        <p:nvSpPr>
          <p:cNvPr id="12" name="Text Box 33">
            <a:extLst>
              <a:ext uri="{FF2B5EF4-FFF2-40B4-BE49-F238E27FC236}">
                <a16:creationId xmlns:a16="http://schemas.microsoft.com/office/drawing/2014/main" id="{3E7BC027-EAB6-496A-BB55-E87C131C3EF0}"/>
              </a:ext>
            </a:extLst>
          </p:cNvPr>
          <p:cNvSpPr txBox="1">
            <a:spLocks noChangeArrowheads="1"/>
          </p:cNvSpPr>
          <p:nvPr/>
        </p:nvSpPr>
        <p:spPr bwMode="auto">
          <a:xfrm>
            <a:off x="3124200" y="1600200"/>
            <a:ext cx="4587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dirty="0">
                <a:latin typeface="Times New Roman" pitchFamily="18" charset="0"/>
                <a:cs typeface="Times New Roman" pitchFamily="18" charset="0"/>
              </a:rPr>
              <a:t>S</a:t>
            </a:r>
            <a:r>
              <a:rPr lang="en-US" altLang="en-US" baseline="-25000" dirty="0">
                <a:latin typeface="Times New Roman" pitchFamily="18" charset="0"/>
                <a:cs typeface="Times New Roman" pitchFamily="18" charset="0"/>
              </a:rPr>
              <a:t>1</a:t>
            </a:r>
          </a:p>
          <a:p>
            <a:pPr eaLnBrk="1" hangingPunct="1"/>
            <a:r>
              <a:rPr lang="en-US" altLang="en-US" dirty="0">
                <a:latin typeface="Times New Roman" pitchFamily="18" charset="0"/>
                <a:cs typeface="Times New Roman" pitchFamily="18" charset="0"/>
              </a:rPr>
              <a:t>t</a:t>
            </a:r>
            <a:r>
              <a:rPr lang="en-US" altLang="en-US" baseline="-25000" dirty="0">
                <a:latin typeface="Times New Roman" pitchFamily="18" charset="0"/>
                <a:cs typeface="Times New Roman" pitchFamily="18" charset="0"/>
              </a:rPr>
              <a:t>1</a:t>
            </a:r>
          </a:p>
        </p:txBody>
      </p:sp>
      <p:sp>
        <p:nvSpPr>
          <p:cNvPr id="13" name="Text Box 36">
            <a:extLst>
              <a:ext uri="{FF2B5EF4-FFF2-40B4-BE49-F238E27FC236}">
                <a16:creationId xmlns:a16="http://schemas.microsoft.com/office/drawing/2014/main" id="{B70138D7-8B4B-4E2B-B941-AF7DB8E8D94D}"/>
              </a:ext>
            </a:extLst>
          </p:cNvPr>
          <p:cNvSpPr txBox="1">
            <a:spLocks noChangeArrowheads="1"/>
          </p:cNvSpPr>
          <p:nvPr/>
        </p:nvSpPr>
        <p:spPr bwMode="auto">
          <a:xfrm>
            <a:off x="3886200" y="1600200"/>
            <a:ext cx="6463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dirty="0">
                <a:latin typeface="Times New Roman" pitchFamily="18" charset="0"/>
                <a:cs typeface="Times New Roman" pitchFamily="18" charset="0"/>
              </a:rPr>
              <a:t>120</a:t>
            </a:r>
            <a:endParaRPr lang="en-US" altLang="en-US" baseline="-25000" dirty="0">
              <a:latin typeface="Times New Roman" pitchFamily="18" charset="0"/>
              <a:cs typeface="Times New Roman" pitchFamily="18" charset="0"/>
            </a:endParaRPr>
          </a:p>
          <a:p>
            <a:pPr algn="ctr" eaLnBrk="1" hangingPunct="1"/>
            <a:r>
              <a:rPr lang="en-US" altLang="en-US" dirty="0">
                <a:latin typeface="Times New Roman" pitchFamily="18" charset="0"/>
                <a:cs typeface="Times New Roman" pitchFamily="18" charset="0"/>
              </a:rPr>
              <a:t>30</a:t>
            </a:r>
            <a:endParaRPr lang="en-US" altLang="en-US" baseline="-25000" dirty="0">
              <a:latin typeface="Times New Roman" pitchFamily="18" charset="0"/>
              <a:cs typeface="Times New Roman" pitchFamily="18" charset="0"/>
            </a:endParaRPr>
          </a:p>
        </p:txBody>
      </p:sp>
      <p:sp>
        <p:nvSpPr>
          <p:cNvPr id="14" name="Line 38">
            <a:extLst>
              <a:ext uri="{FF2B5EF4-FFF2-40B4-BE49-F238E27FC236}">
                <a16:creationId xmlns:a16="http://schemas.microsoft.com/office/drawing/2014/main" id="{5B2FA9C1-3777-4F3E-8E47-873398082679}"/>
              </a:ext>
            </a:extLst>
          </p:cNvPr>
          <p:cNvSpPr>
            <a:spLocks noChangeShapeType="1"/>
          </p:cNvSpPr>
          <p:nvPr/>
        </p:nvSpPr>
        <p:spPr bwMode="auto">
          <a:xfrm>
            <a:off x="3886200" y="1981200"/>
            <a:ext cx="6096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38">
            <a:extLst>
              <a:ext uri="{FF2B5EF4-FFF2-40B4-BE49-F238E27FC236}">
                <a16:creationId xmlns:a16="http://schemas.microsoft.com/office/drawing/2014/main" id="{5B2FA9C1-3777-4F3E-8E47-873398082679}"/>
              </a:ext>
            </a:extLst>
          </p:cNvPr>
          <p:cNvSpPr>
            <a:spLocks noChangeShapeType="1"/>
          </p:cNvSpPr>
          <p:nvPr/>
        </p:nvSpPr>
        <p:spPr bwMode="auto">
          <a:xfrm>
            <a:off x="3124200" y="1981200"/>
            <a:ext cx="6096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41">
            <a:extLst>
              <a:ext uri="{FF2B5EF4-FFF2-40B4-BE49-F238E27FC236}">
                <a16:creationId xmlns:a16="http://schemas.microsoft.com/office/drawing/2014/main" id="{C929E8B4-C90F-4097-936F-B0AC4F0E24A3}"/>
              </a:ext>
            </a:extLst>
          </p:cNvPr>
          <p:cNvSpPr txBox="1">
            <a:spLocks noChangeArrowheads="1"/>
          </p:cNvSpPr>
          <p:nvPr/>
        </p:nvSpPr>
        <p:spPr bwMode="auto">
          <a:xfrm>
            <a:off x="381000" y="2362200"/>
            <a:ext cx="79608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200" dirty="0" err="1">
                <a:latin typeface="Times New Roman" pitchFamily="18" charset="0"/>
                <a:cs typeface="Times New Roman" pitchFamily="18" charset="0"/>
              </a:rPr>
              <a:t>Vận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tốc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trung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bình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trên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quãng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đường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ngang</a:t>
            </a:r>
            <a:endParaRPr lang="en-US" altLang="en-US" sz="3200" dirty="0">
              <a:latin typeface="Times New Roman" pitchFamily="18" charset="0"/>
              <a:cs typeface="Times New Roman" pitchFamily="18" charset="0"/>
            </a:endParaRPr>
          </a:p>
        </p:txBody>
      </p:sp>
      <p:sp>
        <p:nvSpPr>
          <p:cNvPr id="17" name="Text Box 43">
            <a:extLst>
              <a:ext uri="{FF2B5EF4-FFF2-40B4-BE49-F238E27FC236}">
                <a16:creationId xmlns:a16="http://schemas.microsoft.com/office/drawing/2014/main" id="{5E661D8D-97C1-4C34-8A3D-12BA9A3CC58D}"/>
              </a:ext>
            </a:extLst>
          </p:cNvPr>
          <p:cNvSpPr txBox="1">
            <a:spLocks noChangeArrowheads="1"/>
          </p:cNvSpPr>
          <p:nvPr/>
        </p:nvSpPr>
        <p:spPr bwMode="auto">
          <a:xfrm>
            <a:off x="1600200" y="3124200"/>
            <a:ext cx="43562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dirty="0">
                <a:latin typeface="Times New Roman" pitchFamily="18" charset="0"/>
                <a:cs typeface="Times New Roman" pitchFamily="18" charset="0"/>
              </a:rPr>
              <a:t>Ta </a:t>
            </a:r>
            <a:r>
              <a:rPr lang="en-US" altLang="en-US" dirty="0" err="1">
                <a:latin typeface="Times New Roman" pitchFamily="18" charset="0"/>
                <a:cs typeface="Times New Roman" pitchFamily="18" charset="0"/>
              </a:rPr>
              <a:t>có</a:t>
            </a:r>
            <a:r>
              <a:rPr lang="en-US" altLang="en-US" dirty="0">
                <a:latin typeface="Times New Roman" pitchFamily="18" charset="0"/>
                <a:cs typeface="Times New Roman" pitchFamily="18" charset="0"/>
              </a:rPr>
              <a:t>: v</a:t>
            </a:r>
            <a:r>
              <a:rPr lang="en-US" altLang="en-US" baseline="-25000" dirty="0">
                <a:latin typeface="Times New Roman" pitchFamily="18" charset="0"/>
                <a:cs typeface="Times New Roman" pitchFamily="18" charset="0"/>
              </a:rPr>
              <a:t>2</a:t>
            </a:r>
            <a:r>
              <a:rPr lang="en-US" altLang="en-US" dirty="0">
                <a:latin typeface="Times New Roman" pitchFamily="18" charset="0"/>
                <a:cs typeface="Times New Roman" pitchFamily="18" charset="0"/>
              </a:rPr>
              <a:t> =       =         = 2,5(m/s) </a:t>
            </a:r>
          </a:p>
        </p:txBody>
      </p:sp>
      <p:sp>
        <p:nvSpPr>
          <p:cNvPr id="18" name="Text Box 45">
            <a:extLst>
              <a:ext uri="{FF2B5EF4-FFF2-40B4-BE49-F238E27FC236}">
                <a16:creationId xmlns:a16="http://schemas.microsoft.com/office/drawing/2014/main" id="{E08E8BD9-B892-41F2-8946-F7D0CE27C86A}"/>
              </a:ext>
            </a:extLst>
          </p:cNvPr>
          <p:cNvSpPr txBox="1">
            <a:spLocks noChangeArrowheads="1"/>
          </p:cNvSpPr>
          <p:nvPr/>
        </p:nvSpPr>
        <p:spPr bwMode="auto">
          <a:xfrm>
            <a:off x="3124200" y="2819400"/>
            <a:ext cx="4443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2800" dirty="0">
                <a:latin typeface="Times New Roman" pitchFamily="18" charset="0"/>
                <a:cs typeface="Times New Roman" pitchFamily="18" charset="0"/>
              </a:rPr>
              <a:t>s</a:t>
            </a:r>
            <a:r>
              <a:rPr lang="en-US" altLang="en-US" sz="2800" baseline="-25000" dirty="0">
                <a:latin typeface="Times New Roman" pitchFamily="18" charset="0"/>
                <a:cs typeface="Times New Roman" pitchFamily="18" charset="0"/>
              </a:rPr>
              <a:t>2</a:t>
            </a:r>
          </a:p>
          <a:p>
            <a:pPr eaLnBrk="1" hangingPunct="1"/>
            <a:r>
              <a:rPr lang="en-US" altLang="en-US" sz="2800" dirty="0">
                <a:latin typeface="Times New Roman" pitchFamily="18" charset="0"/>
                <a:cs typeface="Times New Roman" pitchFamily="18" charset="0"/>
              </a:rPr>
              <a:t>t</a:t>
            </a:r>
            <a:r>
              <a:rPr lang="en-US" altLang="en-US" sz="2800" baseline="-25000" dirty="0">
                <a:latin typeface="Times New Roman" pitchFamily="18" charset="0"/>
                <a:cs typeface="Times New Roman" pitchFamily="18" charset="0"/>
              </a:rPr>
              <a:t>2</a:t>
            </a:r>
          </a:p>
        </p:txBody>
      </p:sp>
      <p:sp>
        <p:nvSpPr>
          <p:cNvPr id="19" name="Text Box 48">
            <a:extLst>
              <a:ext uri="{FF2B5EF4-FFF2-40B4-BE49-F238E27FC236}">
                <a16:creationId xmlns:a16="http://schemas.microsoft.com/office/drawing/2014/main" id="{4429465B-A9B8-4860-B18C-2865D30D307F}"/>
              </a:ext>
            </a:extLst>
          </p:cNvPr>
          <p:cNvSpPr txBox="1">
            <a:spLocks noChangeArrowheads="1"/>
          </p:cNvSpPr>
          <p:nvPr/>
        </p:nvSpPr>
        <p:spPr bwMode="auto">
          <a:xfrm>
            <a:off x="3962400" y="2895600"/>
            <a:ext cx="4924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dirty="0">
                <a:latin typeface="Times New Roman" pitchFamily="18" charset="0"/>
                <a:cs typeface="Times New Roman" pitchFamily="18" charset="0"/>
              </a:rPr>
              <a:t>60</a:t>
            </a:r>
            <a:endParaRPr lang="en-US" altLang="en-US" baseline="-25000" dirty="0">
              <a:latin typeface="Times New Roman" pitchFamily="18" charset="0"/>
              <a:cs typeface="Times New Roman" pitchFamily="18" charset="0"/>
            </a:endParaRPr>
          </a:p>
          <a:p>
            <a:pPr algn="ctr" eaLnBrk="1" hangingPunct="1"/>
            <a:r>
              <a:rPr lang="en-US" altLang="en-US" dirty="0">
                <a:latin typeface="Times New Roman" pitchFamily="18" charset="0"/>
                <a:cs typeface="Times New Roman" pitchFamily="18" charset="0"/>
              </a:rPr>
              <a:t>24</a:t>
            </a:r>
            <a:endParaRPr lang="en-US" altLang="en-US" baseline="-25000" dirty="0">
              <a:latin typeface="Times New Roman" pitchFamily="18" charset="0"/>
              <a:cs typeface="Times New Roman" pitchFamily="18" charset="0"/>
            </a:endParaRPr>
          </a:p>
        </p:txBody>
      </p:sp>
      <p:sp>
        <p:nvSpPr>
          <p:cNvPr id="20" name="Line 49">
            <a:extLst>
              <a:ext uri="{FF2B5EF4-FFF2-40B4-BE49-F238E27FC236}">
                <a16:creationId xmlns:a16="http://schemas.microsoft.com/office/drawing/2014/main" id="{0FCBCF91-6846-4F7F-BF2F-40AABA686E60}"/>
              </a:ext>
            </a:extLst>
          </p:cNvPr>
          <p:cNvSpPr>
            <a:spLocks noChangeShapeType="1"/>
          </p:cNvSpPr>
          <p:nvPr/>
        </p:nvSpPr>
        <p:spPr bwMode="auto">
          <a:xfrm>
            <a:off x="3124200" y="3352800"/>
            <a:ext cx="6096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49">
            <a:extLst>
              <a:ext uri="{FF2B5EF4-FFF2-40B4-BE49-F238E27FC236}">
                <a16:creationId xmlns:a16="http://schemas.microsoft.com/office/drawing/2014/main" id="{0FCBCF91-6846-4F7F-BF2F-40AABA686E60}"/>
              </a:ext>
            </a:extLst>
          </p:cNvPr>
          <p:cNvSpPr>
            <a:spLocks noChangeShapeType="1"/>
          </p:cNvSpPr>
          <p:nvPr/>
        </p:nvSpPr>
        <p:spPr bwMode="auto">
          <a:xfrm>
            <a:off x="3886200" y="3352800"/>
            <a:ext cx="6096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51">
            <a:extLst>
              <a:ext uri="{FF2B5EF4-FFF2-40B4-BE49-F238E27FC236}">
                <a16:creationId xmlns:a16="http://schemas.microsoft.com/office/drawing/2014/main" id="{0F0F3C19-614C-493F-93C8-6A89C606790A}"/>
              </a:ext>
            </a:extLst>
          </p:cNvPr>
          <p:cNvSpPr txBox="1">
            <a:spLocks noChangeArrowheads="1"/>
          </p:cNvSpPr>
          <p:nvPr/>
        </p:nvSpPr>
        <p:spPr bwMode="auto">
          <a:xfrm>
            <a:off x="381000" y="3733800"/>
            <a:ext cx="79271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200" dirty="0" err="1">
                <a:latin typeface="Times New Roman" pitchFamily="18" charset="0"/>
                <a:cs typeface="Times New Roman" pitchFamily="18" charset="0"/>
              </a:rPr>
              <a:t>Vận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tốc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trung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bình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trên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cả</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hai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quãng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đường</a:t>
            </a:r>
            <a:endParaRPr lang="en-US" altLang="en-US" sz="3200" dirty="0">
              <a:latin typeface="Times New Roman" pitchFamily="18" charset="0"/>
              <a:cs typeface="Times New Roman" pitchFamily="18" charset="0"/>
            </a:endParaRPr>
          </a:p>
        </p:txBody>
      </p:sp>
      <p:grpSp>
        <p:nvGrpSpPr>
          <p:cNvPr id="23" name="Group 63">
            <a:extLst>
              <a:ext uri="{FF2B5EF4-FFF2-40B4-BE49-F238E27FC236}">
                <a16:creationId xmlns:a16="http://schemas.microsoft.com/office/drawing/2014/main" id="{402291D1-DD57-4E05-9BD0-EB47CEDAD7C7}"/>
              </a:ext>
            </a:extLst>
          </p:cNvPr>
          <p:cNvGrpSpPr>
            <a:grpSpLocks/>
          </p:cNvGrpSpPr>
          <p:nvPr/>
        </p:nvGrpSpPr>
        <p:grpSpPr bwMode="auto">
          <a:xfrm>
            <a:off x="1143000" y="4419608"/>
            <a:ext cx="6591301" cy="1106489"/>
            <a:chOff x="480" y="3721"/>
            <a:chExt cx="4152" cy="697"/>
          </a:xfrm>
        </p:grpSpPr>
        <p:sp>
          <p:nvSpPr>
            <p:cNvPr id="24" name="Text Box 53">
              <a:extLst>
                <a:ext uri="{FF2B5EF4-FFF2-40B4-BE49-F238E27FC236}">
                  <a16:creationId xmlns:a16="http://schemas.microsoft.com/office/drawing/2014/main" id="{CDEB5198-2C50-4723-AC88-66549AD3319B}"/>
                </a:ext>
              </a:extLst>
            </p:cNvPr>
            <p:cNvSpPr txBox="1">
              <a:spLocks noChangeArrowheads="1"/>
            </p:cNvSpPr>
            <p:nvPr/>
          </p:nvSpPr>
          <p:spPr bwMode="auto">
            <a:xfrm>
              <a:off x="480" y="3926"/>
              <a:ext cx="415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dirty="0">
                  <a:latin typeface="Times New Roman" pitchFamily="18" charset="0"/>
                  <a:cs typeface="Times New Roman" pitchFamily="18" charset="0"/>
                </a:rPr>
                <a:t>Ta </a:t>
              </a:r>
              <a:r>
                <a:rPr lang="en-US" altLang="en-US" dirty="0" err="1">
                  <a:latin typeface="Times New Roman" pitchFamily="18" charset="0"/>
                  <a:cs typeface="Times New Roman" pitchFamily="18" charset="0"/>
                </a:rPr>
                <a:t>có</a:t>
              </a:r>
              <a:r>
                <a:rPr lang="en-US" altLang="en-US"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a:t>
              </a:r>
              <a:r>
                <a:rPr lang="en-US" altLang="en-US" sz="3200" baseline="-25000" dirty="0" err="1">
                  <a:latin typeface="Times New Roman" pitchFamily="18" charset="0"/>
                  <a:cs typeface="Times New Roman" pitchFamily="18" charset="0"/>
                </a:rPr>
                <a:t>tb</a:t>
              </a:r>
              <a:r>
                <a:rPr lang="en-US" altLang="en-US" sz="3200" dirty="0">
                  <a:latin typeface="Times New Roman" pitchFamily="18" charset="0"/>
                  <a:cs typeface="Times New Roman" pitchFamily="18" charset="0"/>
                </a:rPr>
                <a:t> </a:t>
              </a:r>
              <a:r>
                <a:rPr lang="en-US" altLang="en-US" dirty="0">
                  <a:latin typeface="Times New Roman" pitchFamily="18" charset="0"/>
                  <a:cs typeface="Times New Roman" pitchFamily="18" charset="0"/>
                </a:rPr>
                <a:t>=               =                    = </a:t>
              </a:r>
              <a:r>
                <a:rPr lang="en-US" altLang="en-US" sz="3200" dirty="0">
                  <a:latin typeface="Times New Roman" pitchFamily="18" charset="0"/>
                  <a:cs typeface="Times New Roman" pitchFamily="18" charset="0"/>
                </a:rPr>
                <a:t>3,33(m/s)</a:t>
              </a:r>
              <a:r>
                <a:rPr lang="en-US" altLang="en-US" dirty="0">
                  <a:latin typeface="Times New Roman" pitchFamily="18" charset="0"/>
                  <a:cs typeface="Times New Roman" pitchFamily="18" charset="0"/>
                </a:rPr>
                <a:t> </a:t>
              </a:r>
            </a:p>
          </p:txBody>
        </p:sp>
        <p:grpSp>
          <p:nvGrpSpPr>
            <p:cNvPr id="25" name="Group 62">
              <a:extLst>
                <a:ext uri="{FF2B5EF4-FFF2-40B4-BE49-F238E27FC236}">
                  <a16:creationId xmlns:a16="http://schemas.microsoft.com/office/drawing/2014/main" id="{DDAA1099-448C-4D82-B79E-927B6E6F5B5F}"/>
                </a:ext>
              </a:extLst>
            </p:cNvPr>
            <p:cNvGrpSpPr>
              <a:grpSpLocks/>
            </p:cNvGrpSpPr>
            <p:nvPr/>
          </p:nvGrpSpPr>
          <p:grpSpPr bwMode="auto">
            <a:xfrm>
              <a:off x="2400" y="3817"/>
              <a:ext cx="924" cy="601"/>
              <a:chOff x="2304" y="3817"/>
              <a:chExt cx="924" cy="601"/>
            </a:xfrm>
          </p:grpSpPr>
          <p:sp>
            <p:nvSpPr>
              <p:cNvPr id="29" name="Text Box 58">
                <a:extLst>
                  <a:ext uri="{FF2B5EF4-FFF2-40B4-BE49-F238E27FC236}">
                    <a16:creationId xmlns:a16="http://schemas.microsoft.com/office/drawing/2014/main" id="{DB0CB2BC-C2AB-4D2A-944A-5B7C775746E2}"/>
                  </a:ext>
                </a:extLst>
              </p:cNvPr>
              <p:cNvSpPr txBox="1">
                <a:spLocks noChangeArrowheads="1"/>
              </p:cNvSpPr>
              <p:nvPr/>
            </p:nvSpPr>
            <p:spPr bwMode="auto">
              <a:xfrm>
                <a:off x="2304" y="3817"/>
                <a:ext cx="924"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2800" dirty="0">
                    <a:latin typeface="Times New Roman" pitchFamily="18" charset="0"/>
                    <a:cs typeface="Times New Roman" pitchFamily="18" charset="0"/>
                  </a:rPr>
                  <a:t>120 + 60</a:t>
                </a:r>
                <a:endParaRPr lang="en-US" altLang="en-US" sz="2800" baseline="-25000" dirty="0">
                  <a:latin typeface="Times New Roman" pitchFamily="18" charset="0"/>
                  <a:cs typeface="Times New Roman" pitchFamily="18" charset="0"/>
                </a:endParaRPr>
              </a:p>
              <a:p>
                <a:pPr algn="ctr" eaLnBrk="1" hangingPunct="1"/>
                <a:r>
                  <a:rPr lang="en-US" altLang="en-US" sz="2800" dirty="0">
                    <a:latin typeface="Times New Roman" pitchFamily="18" charset="0"/>
                    <a:cs typeface="Times New Roman" pitchFamily="18" charset="0"/>
                  </a:rPr>
                  <a:t>30 + 24</a:t>
                </a:r>
                <a:endParaRPr lang="en-US" altLang="en-US" sz="2800" baseline="-25000" dirty="0">
                  <a:latin typeface="Times New Roman" pitchFamily="18" charset="0"/>
                  <a:cs typeface="Times New Roman" pitchFamily="18" charset="0"/>
                </a:endParaRPr>
              </a:p>
            </p:txBody>
          </p:sp>
          <p:sp>
            <p:nvSpPr>
              <p:cNvPr id="30" name="Line 59">
                <a:extLst>
                  <a:ext uri="{FF2B5EF4-FFF2-40B4-BE49-F238E27FC236}">
                    <a16:creationId xmlns:a16="http://schemas.microsoft.com/office/drawing/2014/main" id="{BBE1B003-53E7-4908-B92A-DEAA4B1B3AC0}"/>
                  </a:ext>
                </a:extLst>
              </p:cNvPr>
              <p:cNvSpPr>
                <a:spLocks noChangeShapeType="1"/>
              </p:cNvSpPr>
              <p:nvPr/>
            </p:nvSpPr>
            <p:spPr bwMode="auto">
              <a:xfrm>
                <a:off x="2304" y="4057"/>
                <a:ext cx="864"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 name="Group 61">
              <a:extLst>
                <a:ext uri="{FF2B5EF4-FFF2-40B4-BE49-F238E27FC236}">
                  <a16:creationId xmlns:a16="http://schemas.microsoft.com/office/drawing/2014/main" id="{314358D5-BAA4-40F2-A24F-34CF1A399272}"/>
                </a:ext>
              </a:extLst>
            </p:cNvPr>
            <p:cNvGrpSpPr>
              <a:grpSpLocks/>
            </p:cNvGrpSpPr>
            <p:nvPr/>
          </p:nvGrpSpPr>
          <p:grpSpPr bwMode="auto">
            <a:xfrm>
              <a:off x="1584" y="3721"/>
              <a:ext cx="733" cy="679"/>
              <a:chOff x="1571" y="3734"/>
              <a:chExt cx="733" cy="679"/>
            </a:xfrm>
          </p:grpSpPr>
          <p:sp>
            <p:nvSpPr>
              <p:cNvPr id="27" name="Text Box 55">
                <a:extLst>
                  <a:ext uri="{FF2B5EF4-FFF2-40B4-BE49-F238E27FC236}">
                    <a16:creationId xmlns:a16="http://schemas.microsoft.com/office/drawing/2014/main" id="{73682CD3-6670-4D41-B2E7-D463A3800E5F}"/>
                  </a:ext>
                </a:extLst>
              </p:cNvPr>
              <p:cNvSpPr txBox="1">
                <a:spLocks noChangeArrowheads="1"/>
              </p:cNvSpPr>
              <p:nvPr/>
            </p:nvSpPr>
            <p:spPr bwMode="auto">
              <a:xfrm>
                <a:off x="1571" y="3734"/>
                <a:ext cx="724"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200" dirty="0">
                    <a:latin typeface="Times New Roman" pitchFamily="18" charset="0"/>
                    <a:cs typeface="Times New Roman" pitchFamily="18" charset="0"/>
                  </a:rPr>
                  <a:t>s</a:t>
                </a:r>
                <a:r>
                  <a:rPr lang="en-US" altLang="en-US" sz="3200" baseline="-25000" dirty="0">
                    <a:latin typeface="Times New Roman" pitchFamily="18" charset="0"/>
                    <a:cs typeface="Times New Roman" pitchFamily="18" charset="0"/>
                  </a:rPr>
                  <a:t>1 </a:t>
                </a:r>
                <a:r>
                  <a:rPr lang="en-US" altLang="en-US" sz="3200" dirty="0">
                    <a:latin typeface="Times New Roman" pitchFamily="18" charset="0"/>
                    <a:cs typeface="Times New Roman" pitchFamily="18" charset="0"/>
                  </a:rPr>
                  <a:t>+</a:t>
                </a:r>
                <a:r>
                  <a:rPr lang="en-US" altLang="en-US" sz="3200" baseline="-25000" dirty="0">
                    <a:latin typeface="Times New Roman" pitchFamily="18" charset="0"/>
                    <a:cs typeface="Times New Roman" pitchFamily="18" charset="0"/>
                  </a:rPr>
                  <a:t> </a:t>
                </a:r>
                <a:r>
                  <a:rPr lang="en-US" altLang="en-US" sz="3200" dirty="0">
                    <a:latin typeface="Times New Roman" pitchFamily="18" charset="0"/>
                    <a:cs typeface="Times New Roman" pitchFamily="18" charset="0"/>
                  </a:rPr>
                  <a:t>s</a:t>
                </a:r>
                <a:r>
                  <a:rPr lang="en-US" altLang="en-US" sz="3200" baseline="-25000" dirty="0">
                    <a:latin typeface="Times New Roman" pitchFamily="18" charset="0"/>
                    <a:cs typeface="Times New Roman" pitchFamily="18" charset="0"/>
                  </a:rPr>
                  <a:t>2</a:t>
                </a:r>
              </a:p>
              <a:p>
                <a:pPr eaLnBrk="1" hangingPunct="1"/>
                <a:r>
                  <a:rPr lang="en-US" altLang="en-US" sz="3200" dirty="0">
                    <a:latin typeface="Times New Roman" pitchFamily="18" charset="0"/>
                    <a:cs typeface="Times New Roman" pitchFamily="18" charset="0"/>
                  </a:rPr>
                  <a:t>t</a:t>
                </a:r>
                <a:r>
                  <a:rPr lang="en-US" altLang="en-US" sz="3200" baseline="-25000" dirty="0">
                    <a:latin typeface="Times New Roman" pitchFamily="18" charset="0"/>
                    <a:cs typeface="Times New Roman" pitchFamily="18" charset="0"/>
                  </a:rPr>
                  <a:t>1</a:t>
                </a:r>
                <a:r>
                  <a:rPr lang="en-US" altLang="en-US" sz="3200" dirty="0">
                    <a:latin typeface="Times New Roman" pitchFamily="18" charset="0"/>
                    <a:cs typeface="Times New Roman" pitchFamily="18" charset="0"/>
                  </a:rPr>
                  <a:t>+ t</a:t>
                </a:r>
                <a:r>
                  <a:rPr lang="en-US" altLang="en-US" sz="3200" baseline="-25000" dirty="0">
                    <a:latin typeface="Times New Roman" pitchFamily="18" charset="0"/>
                    <a:cs typeface="Times New Roman" pitchFamily="18" charset="0"/>
                  </a:rPr>
                  <a:t>2</a:t>
                </a:r>
              </a:p>
            </p:txBody>
          </p:sp>
          <p:sp>
            <p:nvSpPr>
              <p:cNvPr id="28" name="Line 60">
                <a:extLst>
                  <a:ext uri="{FF2B5EF4-FFF2-40B4-BE49-F238E27FC236}">
                    <a16:creationId xmlns:a16="http://schemas.microsoft.com/office/drawing/2014/main" id="{99188A98-F3A2-4EC9-B0AA-8E68F4F44F4E}"/>
                  </a:ext>
                </a:extLst>
              </p:cNvPr>
              <p:cNvSpPr>
                <a:spLocks noChangeShapeType="1"/>
              </p:cNvSpPr>
              <p:nvPr/>
            </p:nvSpPr>
            <p:spPr bwMode="auto">
              <a:xfrm>
                <a:off x="1584" y="4067"/>
                <a:ext cx="72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anim by="(-#ppt_w*2)" calcmode="lin" valueType="num">
                                      <p:cBhvr rctx="PPT">
                                        <p:cTn id="42" dur="500" autoRev="1" fill="hold">
                                          <p:stCondLst>
                                            <p:cond delay="0"/>
                                          </p:stCondLst>
                                        </p:cTn>
                                        <p:tgtEl>
                                          <p:spTgt spid="9"/>
                                        </p:tgtEl>
                                        <p:attrNameLst>
                                          <p:attrName>ppt_w</p:attrName>
                                        </p:attrNameLst>
                                      </p:cBhvr>
                                    </p:anim>
                                    <p:anim by="(#ppt_w*0.50)" calcmode="lin" valueType="num">
                                      <p:cBhvr>
                                        <p:cTn id="43" dur="500" decel="50000" autoRev="1" fill="hold">
                                          <p:stCondLst>
                                            <p:cond delay="0"/>
                                          </p:stCondLst>
                                        </p:cTn>
                                        <p:tgtEl>
                                          <p:spTgt spid="9"/>
                                        </p:tgtEl>
                                        <p:attrNameLst>
                                          <p:attrName>ppt_x</p:attrName>
                                        </p:attrNameLst>
                                      </p:cBhvr>
                                    </p:anim>
                                    <p:anim from="(-#ppt_h/2)" to="(#ppt_y)" calcmode="lin" valueType="num">
                                      <p:cBhvr>
                                        <p:cTn id="44" dur="1000" fill="hold">
                                          <p:stCondLst>
                                            <p:cond delay="0"/>
                                          </p:stCondLst>
                                        </p:cTn>
                                        <p:tgtEl>
                                          <p:spTgt spid="9"/>
                                        </p:tgtEl>
                                        <p:attrNameLst>
                                          <p:attrName>ppt_y</p:attrName>
                                        </p:attrNameLst>
                                      </p:cBhvr>
                                    </p:anim>
                                    <p:animRot by="21600000">
                                      <p:cBhvr>
                                        <p:cTn id="45" dur="1000" fill="hold">
                                          <p:stCondLst>
                                            <p:cond delay="0"/>
                                          </p:stCondLst>
                                        </p:cTn>
                                        <p:tgtEl>
                                          <p:spTgt spid="9"/>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p:stCondLst>
                        <p:cond delay="indefinite"/>
                      </p:stCondLst>
                      <p:childTnLst>
                        <p:par>
                          <p:cTn id="55" fill="hold">
                            <p:stCondLst>
                              <p:cond delay="0"/>
                            </p:stCondLst>
                            <p:childTnLst>
                              <p:par>
                                <p:cTn id="56" presetID="15"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000" fill="hold"/>
                                        <p:tgtEl>
                                          <p:spTgt spid="16"/>
                                        </p:tgtEl>
                                        <p:attrNameLst>
                                          <p:attrName>ppt_w</p:attrName>
                                        </p:attrNameLst>
                                      </p:cBhvr>
                                      <p:tavLst>
                                        <p:tav tm="0">
                                          <p:val>
                                            <p:fltVal val="0"/>
                                          </p:val>
                                        </p:tav>
                                        <p:tav tm="100000">
                                          <p:val>
                                            <p:strVal val="#ppt_w"/>
                                          </p:val>
                                        </p:tav>
                                      </p:tavLst>
                                    </p:anim>
                                    <p:anim calcmode="lin" valueType="num">
                                      <p:cBhvr>
                                        <p:cTn id="59" dur="1000" fill="hold"/>
                                        <p:tgtEl>
                                          <p:spTgt spid="16"/>
                                        </p:tgtEl>
                                        <p:attrNameLst>
                                          <p:attrName>ppt_h</p:attrName>
                                        </p:attrNameLst>
                                      </p:cBhvr>
                                      <p:tavLst>
                                        <p:tav tm="0">
                                          <p:val>
                                            <p:fltVal val="0"/>
                                          </p:val>
                                        </p:tav>
                                        <p:tav tm="100000">
                                          <p:val>
                                            <p:strVal val="#ppt_h"/>
                                          </p:val>
                                        </p:tav>
                                      </p:tavLst>
                                    </p:anim>
                                    <p:anim calcmode="lin" valueType="num">
                                      <p:cBhvr>
                                        <p:cTn id="60"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2" fill="hold">
                      <p:stCondLst>
                        <p:cond delay="indefinite"/>
                      </p:stCondLst>
                      <p:childTnLst>
                        <p:par>
                          <p:cTn id="63" fill="hold">
                            <p:stCondLst>
                              <p:cond delay="0"/>
                            </p:stCondLst>
                            <p:childTnLst>
                              <p:par>
                                <p:cTn id="64" presetID="15"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1000" fill="hold"/>
                                        <p:tgtEl>
                                          <p:spTgt spid="22"/>
                                        </p:tgtEl>
                                        <p:attrNameLst>
                                          <p:attrName>ppt_w</p:attrName>
                                        </p:attrNameLst>
                                      </p:cBhvr>
                                      <p:tavLst>
                                        <p:tav tm="0">
                                          <p:val>
                                            <p:fltVal val="0"/>
                                          </p:val>
                                        </p:tav>
                                        <p:tav tm="100000">
                                          <p:val>
                                            <p:strVal val="#ppt_w"/>
                                          </p:val>
                                        </p:tav>
                                      </p:tavLst>
                                    </p:anim>
                                    <p:anim calcmode="lin" valueType="num">
                                      <p:cBhvr>
                                        <p:cTn id="67" dur="1000" fill="hold"/>
                                        <p:tgtEl>
                                          <p:spTgt spid="22"/>
                                        </p:tgtEl>
                                        <p:attrNameLst>
                                          <p:attrName>ppt_h</p:attrName>
                                        </p:attrNameLst>
                                      </p:cBhvr>
                                      <p:tavLst>
                                        <p:tav tm="0">
                                          <p:val>
                                            <p:fltVal val="0"/>
                                          </p:val>
                                        </p:tav>
                                        <p:tav tm="100000">
                                          <p:val>
                                            <p:strVal val="#ppt_h"/>
                                          </p:val>
                                        </p:tav>
                                      </p:tavLst>
                                    </p:anim>
                                    <p:anim calcmode="lin" valueType="num">
                                      <p:cBhvr>
                                        <p:cTn id="68"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0" fill="hold">
                      <p:stCondLst>
                        <p:cond delay="indefinite"/>
                      </p:stCondLst>
                      <p:childTnLst>
                        <p:par>
                          <p:cTn id="71" fill="hold">
                            <p:stCondLst>
                              <p:cond delay="0"/>
                            </p:stCondLst>
                            <p:childTnLst>
                              <p:par>
                                <p:cTn id="72" presetID="52" presetClass="entr" presetSubtype="0"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Scale>
                                      <p:cBhvr>
                                        <p:cTn id="74"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23"/>
                                        </p:tgtEl>
                                        <p:attrNameLst>
                                          <p:attrName>ppt_x</p:attrName>
                                          <p:attrName>ppt_y</p:attrName>
                                        </p:attrNameLst>
                                      </p:cBhvr>
                                    </p:animMotion>
                                    <p:animEffect transition="in" filter="fade">
                                      <p:cBhvr>
                                        <p:cTn id="7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6"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Text Box 3">
            <a:extLst>
              <a:ext uri="{FF2B5EF4-FFF2-40B4-BE49-F238E27FC236}">
                <a16:creationId xmlns:a16="http://schemas.microsoft.com/office/drawing/2014/main" id="{E70CF2CB-7007-405B-B8F0-D5590C2631E4}"/>
              </a:ext>
            </a:extLst>
          </p:cNvPr>
          <p:cNvSpPr txBox="1">
            <a:spLocks noChangeArrowheads="1"/>
          </p:cNvSpPr>
          <p:nvPr/>
        </p:nvSpPr>
        <p:spPr bwMode="auto">
          <a:xfrm>
            <a:off x="0" y="159544"/>
            <a:ext cx="9448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4000" b="0" dirty="0">
                <a:solidFill>
                  <a:srgbClr val="FF0000"/>
                </a:solidFill>
                <a:latin typeface="Times New Roman" pitchFamily="18" charset="0"/>
                <a:cs typeface="Times New Roman" pitchFamily="18" charset="0"/>
              </a:rPr>
              <a:t>C6. </a:t>
            </a:r>
            <a:r>
              <a:rPr lang="en-US" altLang="en-US" sz="4000" b="0" dirty="0" err="1">
                <a:latin typeface="Times New Roman" pitchFamily="18" charset="0"/>
                <a:cs typeface="Times New Roman" pitchFamily="18" charset="0"/>
              </a:rPr>
              <a:t>Một</a:t>
            </a:r>
            <a:r>
              <a:rPr lang="en-US" altLang="en-US" sz="4000" b="0" dirty="0">
                <a:latin typeface="Times New Roman" pitchFamily="18" charset="0"/>
                <a:cs typeface="Times New Roman" pitchFamily="18" charset="0"/>
              </a:rPr>
              <a:t> </a:t>
            </a:r>
            <a:r>
              <a:rPr lang="en-US" altLang="en-US" sz="4000" b="0" dirty="0" err="1">
                <a:latin typeface="Times New Roman" pitchFamily="18" charset="0"/>
                <a:cs typeface="Times New Roman" pitchFamily="18" charset="0"/>
              </a:rPr>
              <a:t>đoàn</a:t>
            </a:r>
            <a:r>
              <a:rPr lang="en-US" altLang="en-US" sz="4000" b="0" dirty="0">
                <a:latin typeface="Times New Roman" pitchFamily="18" charset="0"/>
                <a:cs typeface="Times New Roman" pitchFamily="18" charset="0"/>
              </a:rPr>
              <a:t> </a:t>
            </a:r>
            <a:r>
              <a:rPr lang="en-US" altLang="en-US" sz="4000" b="0" dirty="0" err="1">
                <a:latin typeface="Times New Roman" pitchFamily="18" charset="0"/>
                <a:cs typeface="Times New Roman" pitchFamily="18" charset="0"/>
              </a:rPr>
              <a:t>tàu</a:t>
            </a:r>
            <a:r>
              <a:rPr lang="en-US" altLang="en-US" sz="4000" b="0" dirty="0">
                <a:latin typeface="Times New Roman" pitchFamily="18" charset="0"/>
                <a:cs typeface="Times New Roman" pitchFamily="18" charset="0"/>
              </a:rPr>
              <a:t> </a:t>
            </a:r>
            <a:r>
              <a:rPr lang="en-US" altLang="en-US" sz="4000" b="0" dirty="0" err="1">
                <a:latin typeface="Times New Roman" pitchFamily="18" charset="0"/>
                <a:cs typeface="Times New Roman" pitchFamily="18" charset="0"/>
              </a:rPr>
              <a:t>chuyển</a:t>
            </a:r>
            <a:r>
              <a:rPr lang="en-US" altLang="en-US" sz="4000" b="0" dirty="0">
                <a:latin typeface="Times New Roman" pitchFamily="18" charset="0"/>
                <a:cs typeface="Times New Roman" pitchFamily="18" charset="0"/>
              </a:rPr>
              <a:t> </a:t>
            </a:r>
            <a:r>
              <a:rPr lang="en-US" altLang="en-US" sz="4000" b="0" dirty="0" err="1">
                <a:latin typeface="Times New Roman" pitchFamily="18" charset="0"/>
                <a:cs typeface="Times New Roman" pitchFamily="18" charset="0"/>
              </a:rPr>
              <a:t>động</a:t>
            </a:r>
            <a:r>
              <a:rPr lang="en-US" altLang="en-US" sz="4000" b="0" dirty="0">
                <a:latin typeface="Times New Roman" pitchFamily="18" charset="0"/>
                <a:cs typeface="Times New Roman" pitchFamily="18" charset="0"/>
              </a:rPr>
              <a:t> </a:t>
            </a:r>
            <a:r>
              <a:rPr lang="en-US" altLang="en-US" sz="4000" b="0" dirty="0" err="1">
                <a:latin typeface="Times New Roman" pitchFamily="18" charset="0"/>
                <a:cs typeface="Times New Roman" pitchFamily="18" charset="0"/>
              </a:rPr>
              <a:t>trong</a:t>
            </a:r>
            <a:r>
              <a:rPr lang="en-US" altLang="en-US" sz="4000" b="0" dirty="0">
                <a:latin typeface="Times New Roman" pitchFamily="18" charset="0"/>
                <a:cs typeface="Times New Roman" pitchFamily="18" charset="0"/>
              </a:rPr>
              <a:t> 5h </a:t>
            </a:r>
            <a:r>
              <a:rPr lang="en-US" altLang="en-US" sz="4000" b="0" dirty="0" err="1">
                <a:latin typeface="Times New Roman" pitchFamily="18" charset="0"/>
                <a:cs typeface="Times New Roman" pitchFamily="18" charset="0"/>
              </a:rPr>
              <a:t>với</a:t>
            </a:r>
            <a:r>
              <a:rPr lang="en-US" altLang="en-US" sz="4000" b="0" dirty="0">
                <a:latin typeface="Times New Roman" pitchFamily="18" charset="0"/>
                <a:cs typeface="Times New Roman" pitchFamily="18" charset="0"/>
              </a:rPr>
              <a:t> </a:t>
            </a:r>
            <a:r>
              <a:rPr lang="en-US" altLang="en-US" sz="4000" b="0" dirty="0" err="1">
                <a:latin typeface="Times New Roman" pitchFamily="18" charset="0"/>
                <a:cs typeface="Times New Roman" pitchFamily="18" charset="0"/>
              </a:rPr>
              <a:t>vận</a:t>
            </a:r>
            <a:r>
              <a:rPr lang="en-US" altLang="en-US" sz="4000" b="0" dirty="0">
                <a:latin typeface="Times New Roman" pitchFamily="18" charset="0"/>
                <a:cs typeface="Times New Roman" pitchFamily="18" charset="0"/>
              </a:rPr>
              <a:t> </a:t>
            </a:r>
            <a:r>
              <a:rPr lang="en-US" altLang="en-US" sz="4000" b="0" dirty="0" err="1">
                <a:latin typeface="Times New Roman" pitchFamily="18" charset="0"/>
                <a:cs typeface="Times New Roman" pitchFamily="18" charset="0"/>
              </a:rPr>
              <a:t>tốc</a:t>
            </a:r>
            <a:r>
              <a:rPr lang="en-US" altLang="en-US" sz="4000" b="0" dirty="0">
                <a:latin typeface="Times New Roman" pitchFamily="18" charset="0"/>
                <a:cs typeface="Times New Roman" pitchFamily="18" charset="0"/>
              </a:rPr>
              <a:t> </a:t>
            </a:r>
            <a:r>
              <a:rPr lang="en-US" altLang="en-US" sz="4000" b="0" dirty="0" err="1">
                <a:latin typeface="Times New Roman" pitchFamily="18" charset="0"/>
                <a:cs typeface="Times New Roman" pitchFamily="18" charset="0"/>
              </a:rPr>
              <a:t>trung</a:t>
            </a:r>
            <a:r>
              <a:rPr lang="en-US" altLang="en-US" sz="4000" b="0" dirty="0">
                <a:latin typeface="Times New Roman" pitchFamily="18" charset="0"/>
                <a:cs typeface="Times New Roman" pitchFamily="18" charset="0"/>
              </a:rPr>
              <a:t> </a:t>
            </a:r>
            <a:r>
              <a:rPr lang="en-US" altLang="en-US" sz="4000" b="0" dirty="0" err="1">
                <a:latin typeface="Times New Roman" pitchFamily="18" charset="0"/>
                <a:cs typeface="Times New Roman" pitchFamily="18" charset="0"/>
              </a:rPr>
              <a:t>bình</a:t>
            </a:r>
            <a:r>
              <a:rPr lang="en-US" altLang="en-US" sz="4000" b="0" dirty="0">
                <a:latin typeface="Times New Roman" pitchFamily="18" charset="0"/>
                <a:cs typeface="Times New Roman" pitchFamily="18" charset="0"/>
              </a:rPr>
              <a:t> </a:t>
            </a:r>
            <a:r>
              <a:rPr lang="en-US" altLang="en-US" sz="4000" b="0" dirty="0" err="1">
                <a:latin typeface="Times New Roman" pitchFamily="18" charset="0"/>
                <a:cs typeface="Times New Roman" pitchFamily="18" charset="0"/>
              </a:rPr>
              <a:t>là</a:t>
            </a:r>
            <a:r>
              <a:rPr lang="en-US" altLang="en-US" sz="4000" b="0" dirty="0">
                <a:latin typeface="Times New Roman" pitchFamily="18" charset="0"/>
                <a:cs typeface="Times New Roman" pitchFamily="18" charset="0"/>
              </a:rPr>
              <a:t> 30km/h. </a:t>
            </a:r>
            <a:r>
              <a:rPr lang="en-US" altLang="en-US" sz="4000" b="0" dirty="0" err="1">
                <a:latin typeface="Times New Roman" pitchFamily="18" charset="0"/>
                <a:cs typeface="Times New Roman" pitchFamily="18" charset="0"/>
              </a:rPr>
              <a:t>Tính</a:t>
            </a:r>
            <a:r>
              <a:rPr lang="en-US" altLang="en-US" sz="4000" b="0" dirty="0">
                <a:latin typeface="Times New Roman" pitchFamily="18" charset="0"/>
                <a:cs typeface="Times New Roman" pitchFamily="18" charset="0"/>
              </a:rPr>
              <a:t> </a:t>
            </a:r>
            <a:r>
              <a:rPr lang="en-US" altLang="en-US" sz="4000" b="0" dirty="0" err="1">
                <a:latin typeface="Times New Roman" pitchFamily="18" charset="0"/>
                <a:cs typeface="Times New Roman" pitchFamily="18" charset="0"/>
              </a:rPr>
              <a:t>quãng</a:t>
            </a:r>
            <a:r>
              <a:rPr lang="en-US" altLang="en-US" sz="4000" b="0" dirty="0">
                <a:latin typeface="Times New Roman" pitchFamily="18" charset="0"/>
                <a:cs typeface="Times New Roman" pitchFamily="18" charset="0"/>
              </a:rPr>
              <a:t> </a:t>
            </a:r>
            <a:r>
              <a:rPr lang="en-US" altLang="en-US" sz="4000" b="0" dirty="0" err="1">
                <a:latin typeface="Times New Roman" pitchFamily="18" charset="0"/>
                <a:cs typeface="Times New Roman" pitchFamily="18" charset="0"/>
              </a:rPr>
              <a:t>đường</a:t>
            </a:r>
            <a:r>
              <a:rPr lang="en-US" altLang="en-US" sz="4000" b="0" dirty="0">
                <a:latin typeface="Times New Roman" pitchFamily="18" charset="0"/>
                <a:cs typeface="Times New Roman" pitchFamily="18" charset="0"/>
              </a:rPr>
              <a:t> </a:t>
            </a:r>
            <a:r>
              <a:rPr lang="en-US" altLang="en-US" sz="4000" b="0" dirty="0" err="1">
                <a:latin typeface="Times New Roman" pitchFamily="18" charset="0"/>
                <a:cs typeface="Times New Roman" pitchFamily="18" charset="0"/>
              </a:rPr>
              <a:t>đoàn</a:t>
            </a:r>
            <a:r>
              <a:rPr lang="en-US" altLang="en-US" sz="4000" b="0" dirty="0">
                <a:latin typeface="Times New Roman" pitchFamily="18" charset="0"/>
                <a:cs typeface="Times New Roman" pitchFamily="18" charset="0"/>
              </a:rPr>
              <a:t> </a:t>
            </a:r>
            <a:r>
              <a:rPr lang="en-US" altLang="en-US" sz="4000" b="0" dirty="0" err="1">
                <a:latin typeface="Times New Roman" pitchFamily="18" charset="0"/>
                <a:cs typeface="Times New Roman" pitchFamily="18" charset="0"/>
              </a:rPr>
              <a:t>tàu</a:t>
            </a:r>
            <a:r>
              <a:rPr lang="en-US" altLang="en-US" sz="4000" b="0" dirty="0">
                <a:latin typeface="Times New Roman" pitchFamily="18" charset="0"/>
                <a:cs typeface="Times New Roman" pitchFamily="18" charset="0"/>
              </a:rPr>
              <a:t> </a:t>
            </a:r>
            <a:r>
              <a:rPr lang="en-US" altLang="en-US" sz="4000" b="0" dirty="0" err="1">
                <a:latin typeface="Times New Roman" pitchFamily="18" charset="0"/>
                <a:cs typeface="Times New Roman" pitchFamily="18" charset="0"/>
              </a:rPr>
              <a:t>đi</a:t>
            </a:r>
            <a:r>
              <a:rPr lang="en-US" altLang="en-US" sz="4000" b="0" dirty="0">
                <a:latin typeface="Times New Roman" pitchFamily="18" charset="0"/>
                <a:cs typeface="Times New Roman" pitchFamily="18" charset="0"/>
              </a:rPr>
              <a:t> </a:t>
            </a:r>
            <a:r>
              <a:rPr lang="en-US" altLang="en-US" sz="4000" b="0" dirty="0" err="1">
                <a:latin typeface="Times New Roman" pitchFamily="18" charset="0"/>
                <a:cs typeface="Times New Roman" pitchFamily="18" charset="0"/>
              </a:rPr>
              <a:t>được</a:t>
            </a:r>
            <a:r>
              <a:rPr lang="en-US" altLang="en-US" sz="4000" b="0" dirty="0">
                <a:latin typeface="Times New Roman" pitchFamily="18" charset="0"/>
                <a:cs typeface="Times New Roman" pitchFamily="18" charset="0"/>
              </a:rPr>
              <a:t>.</a:t>
            </a:r>
          </a:p>
        </p:txBody>
      </p:sp>
      <p:sp>
        <p:nvSpPr>
          <p:cNvPr id="14346" name="Text Box 10">
            <a:extLst>
              <a:ext uri="{FF2B5EF4-FFF2-40B4-BE49-F238E27FC236}">
                <a16:creationId xmlns:a16="http://schemas.microsoft.com/office/drawing/2014/main" id="{19E5664A-C837-49B3-A892-E99B387EB30D}"/>
              </a:ext>
            </a:extLst>
          </p:cNvPr>
          <p:cNvSpPr txBox="1">
            <a:spLocks noChangeArrowheads="1"/>
          </p:cNvSpPr>
          <p:nvPr/>
        </p:nvSpPr>
        <p:spPr bwMode="auto">
          <a:xfrm>
            <a:off x="3733800" y="4114800"/>
            <a:ext cx="10567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dirty="0" err="1">
                <a:latin typeface="Times New Roman" pitchFamily="18" charset="0"/>
                <a:cs typeface="Times New Roman" pitchFamily="18" charset="0"/>
              </a:rPr>
              <a:t>Giải</a:t>
            </a:r>
            <a:endParaRPr lang="en-US" altLang="en-US" sz="3600" dirty="0">
              <a:latin typeface="Times New Roman" pitchFamily="18" charset="0"/>
              <a:cs typeface="Times New Roman" pitchFamily="18" charset="0"/>
            </a:endParaRPr>
          </a:p>
        </p:txBody>
      </p:sp>
      <p:sp>
        <p:nvSpPr>
          <p:cNvPr id="14378" name="Text Box 42">
            <a:extLst>
              <a:ext uri="{FF2B5EF4-FFF2-40B4-BE49-F238E27FC236}">
                <a16:creationId xmlns:a16="http://schemas.microsoft.com/office/drawing/2014/main" id="{E61797BA-C1EB-4B5D-B2D4-7B51F69C3502}"/>
              </a:ext>
            </a:extLst>
          </p:cNvPr>
          <p:cNvSpPr txBox="1">
            <a:spLocks noChangeArrowheads="1"/>
          </p:cNvSpPr>
          <p:nvPr/>
        </p:nvSpPr>
        <p:spPr bwMode="auto">
          <a:xfrm>
            <a:off x="246183" y="2183371"/>
            <a:ext cx="255550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b="0" dirty="0" err="1">
                <a:latin typeface="Times New Roman" pitchFamily="18" charset="0"/>
                <a:cs typeface="Times New Roman" pitchFamily="18" charset="0"/>
              </a:rPr>
              <a:t>Tóm</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tắt</a:t>
            </a:r>
            <a:r>
              <a:rPr lang="en-US" altLang="en-US" sz="3600" b="0" dirty="0">
                <a:latin typeface="Times New Roman" pitchFamily="18" charset="0"/>
                <a:cs typeface="Times New Roman" pitchFamily="18" charset="0"/>
              </a:rPr>
              <a:t>:</a:t>
            </a:r>
          </a:p>
          <a:p>
            <a:pPr eaLnBrk="1" hangingPunct="1"/>
            <a:r>
              <a:rPr lang="en-US" altLang="en-US" sz="3600" b="0" dirty="0">
                <a:latin typeface="Times New Roman" pitchFamily="18" charset="0"/>
                <a:cs typeface="Times New Roman" pitchFamily="18" charset="0"/>
              </a:rPr>
              <a:t>t = 5h</a:t>
            </a:r>
          </a:p>
          <a:p>
            <a:pPr eaLnBrk="1" hangingPunct="1"/>
            <a:r>
              <a:rPr lang="en-US" altLang="en-US" sz="3600" b="0" dirty="0" err="1">
                <a:latin typeface="Times New Roman" pitchFamily="18" charset="0"/>
                <a:cs typeface="Times New Roman" pitchFamily="18" charset="0"/>
              </a:rPr>
              <a:t>v</a:t>
            </a:r>
            <a:r>
              <a:rPr lang="en-US" altLang="en-US" sz="3600" b="0" baseline="-25000" dirty="0" err="1">
                <a:latin typeface="Times New Roman" pitchFamily="18" charset="0"/>
                <a:cs typeface="Times New Roman" pitchFamily="18" charset="0"/>
              </a:rPr>
              <a:t>tb</a:t>
            </a:r>
            <a:r>
              <a:rPr lang="en-US" altLang="en-US" sz="3600" b="0" dirty="0">
                <a:latin typeface="Times New Roman" pitchFamily="18" charset="0"/>
                <a:cs typeface="Times New Roman" pitchFamily="18" charset="0"/>
              </a:rPr>
              <a:t> = 30km/h</a:t>
            </a:r>
          </a:p>
          <a:p>
            <a:pPr eaLnBrk="1" hangingPunct="1"/>
            <a:r>
              <a:rPr lang="en-US" altLang="en-US" sz="3600" b="0" dirty="0">
                <a:latin typeface="Times New Roman" pitchFamily="18" charset="0"/>
                <a:cs typeface="Times New Roman" pitchFamily="18" charset="0"/>
              </a:rPr>
              <a:t>s =?km</a:t>
            </a:r>
          </a:p>
        </p:txBody>
      </p:sp>
      <p:sp>
        <p:nvSpPr>
          <p:cNvPr id="14379" name="Text Box 43">
            <a:extLst>
              <a:ext uri="{FF2B5EF4-FFF2-40B4-BE49-F238E27FC236}">
                <a16:creationId xmlns:a16="http://schemas.microsoft.com/office/drawing/2014/main" id="{D19379A4-5DA9-4F53-9DB4-1C96A8F264B1}"/>
              </a:ext>
            </a:extLst>
          </p:cNvPr>
          <p:cNvSpPr txBox="1">
            <a:spLocks noChangeArrowheads="1"/>
          </p:cNvSpPr>
          <p:nvPr/>
        </p:nvSpPr>
        <p:spPr bwMode="auto">
          <a:xfrm>
            <a:off x="381000" y="4648200"/>
            <a:ext cx="75969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b="0" dirty="0" err="1">
                <a:latin typeface="Times New Roman" pitchFamily="18" charset="0"/>
                <a:cs typeface="Times New Roman" pitchFamily="18" charset="0"/>
              </a:rPr>
              <a:t>Quãng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đường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đoàn</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tàu</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đi</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được</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trong</a:t>
            </a:r>
            <a:r>
              <a:rPr lang="en-US" altLang="en-US" sz="3600" b="0" dirty="0">
                <a:latin typeface="Times New Roman" pitchFamily="18" charset="0"/>
                <a:cs typeface="Times New Roman" pitchFamily="18" charset="0"/>
              </a:rPr>
              <a:t> 5h</a:t>
            </a:r>
          </a:p>
        </p:txBody>
      </p:sp>
      <p:grpSp>
        <p:nvGrpSpPr>
          <p:cNvPr id="2" name="Group 52">
            <a:extLst>
              <a:ext uri="{FF2B5EF4-FFF2-40B4-BE49-F238E27FC236}">
                <a16:creationId xmlns:a16="http://schemas.microsoft.com/office/drawing/2014/main" id="{17EBA207-578C-4CF3-8394-A332F1EFCD49}"/>
              </a:ext>
            </a:extLst>
          </p:cNvPr>
          <p:cNvGrpSpPr>
            <a:grpSpLocks/>
          </p:cNvGrpSpPr>
          <p:nvPr/>
        </p:nvGrpSpPr>
        <p:grpSpPr bwMode="auto">
          <a:xfrm>
            <a:off x="228599" y="5257315"/>
            <a:ext cx="8647114" cy="1200150"/>
            <a:chOff x="1148" y="1725"/>
            <a:chExt cx="5447" cy="756"/>
          </a:xfrm>
        </p:grpSpPr>
        <p:sp>
          <p:nvSpPr>
            <p:cNvPr id="34826" name="Text Box 45">
              <a:extLst>
                <a:ext uri="{FF2B5EF4-FFF2-40B4-BE49-F238E27FC236}">
                  <a16:creationId xmlns:a16="http://schemas.microsoft.com/office/drawing/2014/main" id="{3ABBEAC6-22AD-4732-9780-2B78088323D4}"/>
                </a:ext>
              </a:extLst>
            </p:cNvPr>
            <p:cNvSpPr txBox="1">
              <a:spLocks noChangeArrowheads="1"/>
            </p:cNvSpPr>
            <p:nvPr/>
          </p:nvSpPr>
          <p:spPr bwMode="auto">
            <a:xfrm>
              <a:off x="1148" y="1821"/>
              <a:ext cx="5447"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dirty="0">
                  <a:latin typeface="Times New Roman" pitchFamily="18" charset="0"/>
                  <a:cs typeface="Times New Roman" pitchFamily="18" charset="0"/>
                </a:rPr>
                <a:t>Ta </a:t>
              </a:r>
              <a:r>
                <a:rPr lang="en-US" altLang="en-US" sz="3600" dirty="0" err="1">
                  <a:latin typeface="Times New Roman" pitchFamily="18" charset="0"/>
                  <a:cs typeface="Times New Roman" pitchFamily="18" charset="0"/>
                </a:rPr>
                <a:t>có</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a:t>
              </a:r>
              <a:r>
                <a:rPr lang="en-US" altLang="en-US" sz="3600" baseline="-25000" dirty="0" err="1">
                  <a:latin typeface="Times New Roman" pitchFamily="18" charset="0"/>
                  <a:cs typeface="Times New Roman" pitchFamily="18" charset="0"/>
                </a:rPr>
                <a:t>tb</a:t>
              </a:r>
              <a:r>
                <a:rPr lang="en-US" altLang="en-US" sz="3600" dirty="0">
                  <a:latin typeface="Times New Roman" pitchFamily="18" charset="0"/>
                  <a:cs typeface="Times New Roman" pitchFamily="18" charset="0"/>
                </a:rPr>
                <a:t> =      </a:t>
              </a:r>
              <a:r>
                <a:rPr lang="en-US" altLang="en-US" sz="3600" dirty="0">
                  <a:latin typeface="Times New Roman" pitchFamily="18" charset="0"/>
                  <a:cs typeface="Times New Roman" pitchFamily="18" charset="0"/>
                  <a:sym typeface="Symbol" panose="05050102010706020507" pitchFamily="18" charset="2"/>
                </a:rPr>
                <a:t></a:t>
              </a:r>
              <a:r>
                <a:rPr lang="en-US" altLang="en-US" sz="3600" dirty="0">
                  <a:latin typeface="Times New Roman" pitchFamily="18" charset="0"/>
                  <a:cs typeface="Times New Roman" pitchFamily="18" charset="0"/>
                </a:rPr>
                <a:t> s = v</a:t>
              </a:r>
              <a:r>
                <a:rPr lang="en-US" altLang="en-US" sz="3600" baseline="-25000" dirty="0">
                  <a:latin typeface="Times New Roman" pitchFamily="18" charset="0"/>
                  <a:cs typeface="Times New Roman" pitchFamily="18" charset="0"/>
                </a:rPr>
                <a:t>tb</a:t>
              </a:r>
              <a:r>
                <a:rPr lang="en-US" altLang="en-US" sz="3600" dirty="0">
                  <a:latin typeface="Times New Roman" pitchFamily="18" charset="0"/>
                  <a:cs typeface="Times New Roman" pitchFamily="18" charset="0"/>
                </a:rPr>
                <a:t>.t = 30.5 = 150(km) </a:t>
              </a:r>
            </a:p>
          </p:txBody>
        </p:sp>
        <p:grpSp>
          <p:nvGrpSpPr>
            <p:cNvPr id="4" name="Group 46">
              <a:extLst>
                <a:ext uri="{FF2B5EF4-FFF2-40B4-BE49-F238E27FC236}">
                  <a16:creationId xmlns:a16="http://schemas.microsoft.com/office/drawing/2014/main" id="{FD2D3A07-23CF-4EBF-BA29-540DC177F3B1}"/>
                </a:ext>
              </a:extLst>
            </p:cNvPr>
            <p:cNvGrpSpPr>
              <a:grpSpLocks/>
            </p:cNvGrpSpPr>
            <p:nvPr/>
          </p:nvGrpSpPr>
          <p:grpSpPr bwMode="auto">
            <a:xfrm>
              <a:off x="2588" y="1725"/>
              <a:ext cx="288" cy="756"/>
              <a:chOff x="3657" y="3684"/>
              <a:chExt cx="288" cy="756"/>
            </a:xfrm>
          </p:grpSpPr>
          <p:sp>
            <p:nvSpPr>
              <p:cNvPr id="34828" name="Text Box 47">
                <a:extLst>
                  <a:ext uri="{FF2B5EF4-FFF2-40B4-BE49-F238E27FC236}">
                    <a16:creationId xmlns:a16="http://schemas.microsoft.com/office/drawing/2014/main" id="{5B3976BB-980D-47BA-81AE-03AE607468B1}"/>
                  </a:ext>
                </a:extLst>
              </p:cNvPr>
              <p:cNvSpPr txBox="1">
                <a:spLocks noChangeArrowheads="1"/>
              </p:cNvSpPr>
              <p:nvPr/>
            </p:nvSpPr>
            <p:spPr bwMode="auto">
              <a:xfrm>
                <a:off x="3657" y="3684"/>
                <a:ext cx="278"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dirty="0">
                    <a:latin typeface="Times New Roman" pitchFamily="18" charset="0"/>
                    <a:cs typeface="Times New Roman" pitchFamily="18" charset="0"/>
                  </a:rPr>
                  <a:t>S</a:t>
                </a:r>
                <a:endParaRPr lang="en-US" altLang="en-US" sz="3600" baseline="-25000" dirty="0">
                  <a:latin typeface="Times New Roman" pitchFamily="18" charset="0"/>
                  <a:cs typeface="Times New Roman" pitchFamily="18" charset="0"/>
                </a:endParaRPr>
              </a:p>
              <a:p>
                <a:pPr eaLnBrk="1" hangingPunct="1"/>
                <a:r>
                  <a:rPr lang="en-US" altLang="en-US" sz="3600" dirty="0">
                    <a:latin typeface="Times New Roman" pitchFamily="18" charset="0"/>
                    <a:cs typeface="Times New Roman" pitchFamily="18" charset="0"/>
                  </a:rPr>
                  <a:t>t</a:t>
                </a:r>
                <a:endParaRPr lang="en-US" altLang="en-US" sz="3600" baseline="-25000" dirty="0">
                  <a:latin typeface="Times New Roman" pitchFamily="18" charset="0"/>
                  <a:cs typeface="Times New Roman" pitchFamily="18" charset="0"/>
                </a:endParaRPr>
              </a:p>
            </p:txBody>
          </p:sp>
          <p:sp>
            <p:nvSpPr>
              <p:cNvPr id="34829" name="Line 48">
                <a:extLst>
                  <a:ext uri="{FF2B5EF4-FFF2-40B4-BE49-F238E27FC236}">
                    <a16:creationId xmlns:a16="http://schemas.microsoft.com/office/drawing/2014/main" id="{E9CF3DD8-E5DA-4178-B99E-E935450C8F1F}"/>
                  </a:ext>
                </a:extLst>
              </p:cNvPr>
              <p:cNvSpPr>
                <a:spLocks noChangeShapeType="1"/>
              </p:cNvSpPr>
              <p:nvPr/>
            </p:nvSpPr>
            <p:spPr bwMode="auto">
              <a:xfrm>
                <a:off x="3705" y="4020"/>
                <a:ext cx="240" cy="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txBody>
              <a:bodyPr/>
              <a:lstStyle/>
              <a:p>
                <a:endParaRPr lang="en-US" sz="2800"/>
              </a:p>
            </p:txBody>
          </p:sp>
        </p:grpSp>
      </p:grpSp>
      <p:cxnSp>
        <p:nvCxnSpPr>
          <p:cNvPr id="3" name="Straight Connector 2">
            <a:extLst>
              <a:ext uri="{FF2B5EF4-FFF2-40B4-BE49-F238E27FC236}">
                <a16:creationId xmlns:a16="http://schemas.microsoft.com/office/drawing/2014/main" id="{2E895473-19B2-403C-9B45-36F8E98F7349}"/>
              </a:ext>
            </a:extLst>
          </p:cNvPr>
          <p:cNvCxnSpPr>
            <a:cxnSpLocks/>
          </p:cNvCxnSpPr>
          <p:nvPr/>
        </p:nvCxnSpPr>
        <p:spPr bwMode="auto">
          <a:xfrm>
            <a:off x="304800" y="3962400"/>
            <a:ext cx="2323035"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4378"/>
                                        </p:tgtEl>
                                        <p:attrNameLst>
                                          <p:attrName>style.visibility</p:attrName>
                                        </p:attrNameLst>
                                      </p:cBhvr>
                                      <p:to>
                                        <p:strVal val="visible"/>
                                      </p:to>
                                    </p:set>
                                    <p:animEffect transition="in" filter="fade">
                                      <p:cBhvr>
                                        <p:cTn id="7" dur="770" decel="100000"/>
                                        <p:tgtEl>
                                          <p:spTgt spid="14378"/>
                                        </p:tgtEl>
                                      </p:cBhvr>
                                    </p:animEffect>
                                    <p:animScale>
                                      <p:cBhvr>
                                        <p:cTn id="8" dur="770" decel="100000"/>
                                        <p:tgtEl>
                                          <p:spTgt spid="14378"/>
                                        </p:tgtEl>
                                      </p:cBhvr>
                                      <p:from x="10000" y="10000"/>
                                      <p:to x="200000" y="450000"/>
                                    </p:animScale>
                                    <p:animScale>
                                      <p:cBhvr>
                                        <p:cTn id="9" dur="1230" accel="100000" fill="hold">
                                          <p:stCondLst>
                                            <p:cond delay="770"/>
                                          </p:stCondLst>
                                        </p:cTn>
                                        <p:tgtEl>
                                          <p:spTgt spid="14378"/>
                                        </p:tgtEl>
                                      </p:cBhvr>
                                      <p:from x="200000" y="450000"/>
                                      <p:to x="100000" y="100000"/>
                                    </p:animScale>
                                    <p:set>
                                      <p:cBhvr>
                                        <p:cTn id="10" dur="770" fill="hold"/>
                                        <p:tgtEl>
                                          <p:spTgt spid="14378"/>
                                        </p:tgtEl>
                                        <p:attrNameLst>
                                          <p:attrName>ppt_x</p:attrName>
                                        </p:attrNameLst>
                                      </p:cBhvr>
                                      <p:to>
                                        <p:strVal val="(0.5)"/>
                                      </p:to>
                                    </p:set>
                                    <p:anim from="(0.5)" to="(#ppt_x)" calcmode="lin" valueType="num">
                                      <p:cBhvr>
                                        <p:cTn id="11" dur="1230" accel="100000" fill="hold">
                                          <p:stCondLst>
                                            <p:cond delay="770"/>
                                          </p:stCondLst>
                                        </p:cTn>
                                        <p:tgtEl>
                                          <p:spTgt spid="14378"/>
                                        </p:tgtEl>
                                        <p:attrNameLst>
                                          <p:attrName>ppt_x</p:attrName>
                                        </p:attrNameLst>
                                      </p:cBhvr>
                                    </p:anim>
                                    <p:set>
                                      <p:cBhvr>
                                        <p:cTn id="12" dur="770" fill="hold"/>
                                        <p:tgtEl>
                                          <p:spTgt spid="14378"/>
                                        </p:tgtEl>
                                        <p:attrNameLst>
                                          <p:attrName>ppt_y</p:attrName>
                                        </p:attrNameLst>
                                      </p:cBhvr>
                                      <p:to>
                                        <p:strVal val="(#ppt_y+0.4)"/>
                                      </p:to>
                                    </p:set>
                                    <p:anim from="(#ppt_y+0.4)" to="(#ppt_y)" calcmode="lin" valueType="num">
                                      <p:cBhvr>
                                        <p:cTn id="13" dur="1230" accel="100000" fill="hold">
                                          <p:stCondLst>
                                            <p:cond delay="770"/>
                                          </p:stCondLst>
                                        </p:cTn>
                                        <p:tgtEl>
                                          <p:spTgt spid="14378"/>
                                        </p:tgtEl>
                                        <p:attrNameLst>
                                          <p:attrName>ppt_y</p:attrName>
                                        </p:attrNameLst>
                                      </p:cBhvr>
                                    </p:anim>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75"/>
                                  </p:iterate>
                                  <p:childTnLst>
                                    <p:set>
                                      <p:cBhvr>
                                        <p:cTn id="20" dur="1" fill="hold">
                                          <p:stCondLst>
                                            <p:cond delay="74"/>
                                          </p:stCondLst>
                                        </p:cTn>
                                        <p:tgtEl>
                                          <p:spTgt spid="143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14379"/>
                                        </p:tgtEl>
                                        <p:attrNameLst>
                                          <p:attrName>style.visibility</p:attrName>
                                        </p:attrNameLst>
                                      </p:cBhvr>
                                      <p:to>
                                        <p:strVal val="visible"/>
                                      </p:to>
                                    </p:set>
                                    <p:anim calcmode="lin" valueType="num">
                                      <p:cBhvr>
                                        <p:cTn id="25" dur="500" fill="hold"/>
                                        <p:tgtEl>
                                          <p:spTgt spid="14379"/>
                                        </p:tgtEl>
                                        <p:attrNameLst>
                                          <p:attrName>ppt_w</p:attrName>
                                        </p:attrNameLst>
                                      </p:cBhvr>
                                      <p:tavLst>
                                        <p:tav tm="0">
                                          <p:val>
                                            <p:strVal val="#ppt_w*2.5"/>
                                          </p:val>
                                        </p:tav>
                                        <p:tav tm="100000">
                                          <p:val>
                                            <p:strVal val="#ppt_w"/>
                                          </p:val>
                                        </p:tav>
                                      </p:tavLst>
                                    </p:anim>
                                    <p:anim calcmode="lin" valueType="num">
                                      <p:cBhvr>
                                        <p:cTn id="26" dur="500" fill="hold"/>
                                        <p:tgtEl>
                                          <p:spTgt spid="14379"/>
                                        </p:tgtEl>
                                        <p:attrNameLst>
                                          <p:attrName>ppt_h</p:attrName>
                                        </p:attrNameLst>
                                      </p:cBhvr>
                                      <p:tavLst>
                                        <p:tav tm="0">
                                          <p:val>
                                            <p:strVal val="#ppt_h*0.01"/>
                                          </p:val>
                                        </p:tav>
                                        <p:tav tm="100000">
                                          <p:val>
                                            <p:strVal val="#ppt_h"/>
                                          </p:val>
                                        </p:tav>
                                      </p:tavLst>
                                    </p:anim>
                                    <p:anim calcmode="lin" valueType="num">
                                      <p:cBhvr>
                                        <p:cTn id="27" dur="500" fill="hold"/>
                                        <p:tgtEl>
                                          <p:spTgt spid="14379"/>
                                        </p:tgtEl>
                                        <p:attrNameLst>
                                          <p:attrName>ppt_x</p:attrName>
                                        </p:attrNameLst>
                                      </p:cBhvr>
                                      <p:tavLst>
                                        <p:tav tm="0">
                                          <p:val>
                                            <p:strVal val="#ppt_x"/>
                                          </p:val>
                                        </p:tav>
                                        <p:tav tm="100000">
                                          <p:val>
                                            <p:strVal val="#ppt_x"/>
                                          </p:val>
                                        </p:tav>
                                      </p:tavLst>
                                    </p:anim>
                                    <p:anim calcmode="lin" valueType="num">
                                      <p:cBhvr>
                                        <p:cTn id="28" dur="500" fill="hold"/>
                                        <p:tgtEl>
                                          <p:spTgt spid="14379"/>
                                        </p:tgtEl>
                                        <p:attrNameLst>
                                          <p:attrName>ppt_y</p:attrName>
                                        </p:attrNameLst>
                                      </p:cBhvr>
                                      <p:tavLst>
                                        <p:tav tm="0">
                                          <p:val>
                                            <p:strVal val="#ppt_h+1"/>
                                          </p:val>
                                        </p:tav>
                                        <p:tav tm="100000">
                                          <p:val>
                                            <p:strVal val="#ppt_y"/>
                                          </p:val>
                                        </p:tav>
                                      </p:tavLst>
                                    </p:anim>
                                    <p:animEffect transition="in" filter="fade">
                                      <p:cBhvr>
                                        <p:cTn id="29" dur="500"/>
                                        <p:tgtEl>
                                          <p:spTgt spid="14379"/>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strVal val="#ppt_w*0.70"/>
                                          </p:val>
                                        </p:tav>
                                        <p:tav tm="100000">
                                          <p:val>
                                            <p:strVal val="#ppt_w"/>
                                          </p:val>
                                        </p:tav>
                                      </p:tavLst>
                                    </p:anim>
                                    <p:anim calcmode="lin" valueType="num">
                                      <p:cBhvr>
                                        <p:cTn id="35" dur="1000" fill="hold"/>
                                        <p:tgtEl>
                                          <p:spTgt spid="2"/>
                                        </p:tgtEl>
                                        <p:attrNameLst>
                                          <p:attrName>ppt_h</p:attrName>
                                        </p:attrNameLst>
                                      </p:cBhvr>
                                      <p:tavLst>
                                        <p:tav tm="0">
                                          <p:val>
                                            <p:strVal val="#ppt_h"/>
                                          </p:val>
                                        </p:tav>
                                        <p:tav tm="100000">
                                          <p:val>
                                            <p:strVal val="#ppt_h"/>
                                          </p:val>
                                        </p:tav>
                                      </p:tavLst>
                                    </p:anim>
                                    <p:animEffect transition="in" filter="fade">
                                      <p:cBhvr>
                                        <p:cTn id="3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utoUpdateAnimBg="0"/>
      <p:bldP spid="14378" grpId="0"/>
      <p:bldP spid="14379"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3763703C-9810-4C40-872B-BDF9295A82B4}"/>
              </a:ext>
            </a:extLst>
          </p:cNvPr>
          <p:cNvSpPr txBox="1">
            <a:spLocks noChangeArrowheads="1"/>
          </p:cNvSpPr>
          <p:nvPr/>
        </p:nvSpPr>
        <p:spPr bwMode="auto">
          <a:xfrm>
            <a:off x="3474584" y="36342"/>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dirty="0">
                <a:solidFill>
                  <a:srgbClr val="FF0000"/>
                </a:solidFill>
                <a:latin typeface="Times New Roman" pitchFamily="18" charset="0"/>
                <a:cs typeface="Times New Roman" pitchFamily="18" charset="0"/>
              </a:rPr>
              <a:t>GHI NHỚ</a:t>
            </a:r>
          </a:p>
        </p:txBody>
      </p:sp>
      <p:sp>
        <p:nvSpPr>
          <p:cNvPr id="35844" name="Text Box 4">
            <a:extLst>
              <a:ext uri="{FF2B5EF4-FFF2-40B4-BE49-F238E27FC236}">
                <a16:creationId xmlns:a16="http://schemas.microsoft.com/office/drawing/2014/main" id="{10D1DB5C-E00D-47E0-884B-3677DD062425}"/>
              </a:ext>
            </a:extLst>
          </p:cNvPr>
          <p:cNvSpPr txBox="1">
            <a:spLocks noChangeArrowheads="1"/>
          </p:cNvSpPr>
          <p:nvPr/>
        </p:nvSpPr>
        <p:spPr bwMode="auto">
          <a:xfrm>
            <a:off x="189083" y="3352800"/>
            <a:ext cx="83121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r>
              <a:rPr lang="en-US" altLang="en-US" sz="2800" dirty="0"/>
              <a:t>- </a:t>
            </a:r>
            <a:r>
              <a:rPr lang="en-US" altLang="en-US" sz="2800" b="0" dirty="0" err="1">
                <a:latin typeface="Times New Roman" pitchFamily="18" charset="0"/>
                <a:cs typeface="Times New Roman" pitchFamily="18" charset="0"/>
              </a:rPr>
              <a:t>Chuyển</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động</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đều</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là</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chuyển</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động</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mà</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vận</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tốc</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có</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độ</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lớn</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không</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thay</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đổi</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theo</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thời</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gian</a:t>
            </a:r>
            <a:r>
              <a:rPr lang="en-US" altLang="en-US" sz="2800" b="0" dirty="0">
                <a:latin typeface="Times New Roman" pitchFamily="18" charset="0"/>
                <a:cs typeface="Times New Roman" pitchFamily="18" charset="0"/>
              </a:rPr>
              <a:t>.</a:t>
            </a:r>
          </a:p>
        </p:txBody>
      </p:sp>
      <p:sp>
        <p:nvSpPr>
          <p:cNvPr id="35845" name="Text Box 5">
            <a:extLst>
              <a:ext uri="{FF2B5EF4-FFF2-40B4-BE49-F238E27FC236}">
                <a16:creationId xmlns:a16="http://schemas.microsoft.com/office/drawing/2014/main" id="{2D6834C1-A601-4E4D-951C-6744E0DA6FA4}"/>
              </a:ext>
            </a:extLst>
          </p:cNvPr>
          <p:cNvSpPr txBox="1">
            <a:spLocks noChangeArrowheads="1"/>
          </p:cNvSpPr>
          <p:nvPr/>
        </p:nvSpPr>
        <p:spPr bwMode="auto">
          <a:xfrm>
            <a:off x="230114" y="4267200"/>
            <a:ext cx="803616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r>
              <a:rPr lang="en-US" altLang="en-US" sz="2800" dirty="0"/>
              <a:t>- </a:t>
            </a:r>
            <a:r>
              <a:rPr lang="en-US" altLang="en-US" sz="2800" b="0" dirty="0" err="1">
                <a:latin typeface="Times New Roman" pitchFamily="18" charset="0"/>
                <a:cs typeface="Times New Roman" pitchFamily="18" charset="0"/>
              </a:rPr>
              <a:t>Chuyển</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động</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không</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đều</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là</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chuyển</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động</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mà</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vận</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tốc</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có</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độ</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lớn</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thay</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đổi</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theo</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thời</a:t>
            </a:r>
            <a:r>
              <a:rPr lang="en-US" altLang="en-US" sz="2800" b="0" dirty="0">
                <a:latin typeface="Times New Roman" pitchFamily="18" charset="0"/>
                <a:cs typeface="Times New Roman" pitchFamily="18" charset="0"/>
              </a:rPr>
              <a:t> </a:t>
            </a:r>
            <a:r>
              <a:rPr lang="en-US" altLang="en-US" sz="2800" b="0" dirty="0" err="1">
                <a:latin typeface="Times New Roman" pitchFamily="18" charset="0"/>
                <a:cs typeface="Times New Roman" pitchFamily="18" charset="0"/>
              </a:rPr>
              <a:t>gian</a:t>
            </a:r>
            <a:r>
              <a:rPr lang="en-US" altLang="en-US" sz="2800" b="0" dirty="0">
                <a:latin typeface="Times New Roman" pitchFamily="18" charset="0"/>
                <a:cs typeface="Times New Roman" pitchFamily="18" charset="0"/>
              </a:rPr>
              <a:t>.</a:t>
            </a:r>
          </a:p>
        </p:txBody>
      </p:sp>
      <p:sp>
        <p:nvSpPr>
          <p:cNvPr id="15" name="Text Box 4">
            <a:extLst>
              <a:ext uri="{FF2B5EF4-FFF2-40B4-BE49-F238E27FC236}">
                <a16:creationId xmlns:a16="http://schemas.microsoft.com/office/drawing/2014/main" id="{66B3A4CE-F1BE-4B54-BEF0-7F968A46E5BF}"/>
              </a:ext>
            </a:extLst>
          </p:cNvPr>
          <p:cNvSpPr txBox="1">
            <a:spLocks noChangeArrowheads="1"/>
          </p:cNvSpPr>
          <p:nvPr/>
        </p:nvSpPr>
        <p:spPr bwMode="auto">
          <a:xfrm>
            <a:off x="0" y="533400"/>
            <a:ext cx="8915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eaLnBrk="1" hangingPunct="1">
              <a:spcBef>
                <a:spcPct val="0"/>
              </a:spcBef>
              <a:buFontTx/>
              <a:buNone/>
            </a:pPr>
            <a:r>
              <a:rPr lang="en-US" altLang="en-US" sz="2800" dirty="0">
                <a:latin typeface="Arial" panose="020B0604020202020204" pitchFamily="34" charset="0"/>
              </a:rPr>
              <a:t>  -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lớn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biết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sự</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nhanh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chậm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chuyển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định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bằng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quãng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đường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đơn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gian</a:t>
            </a:r>
            <a:r>
              <a:rPr lang="en-US" altLang="en-US" sz="2800" dirty="0">
                <a:latin typeface="Times New Roman" pitchFamily="18" charset="0"/>
                <a:cs typeface="Times New Roman" pitchFamily="18" charset="0"/>
              </a:rPr>
              <a:t>.</a:t>
            </a:r>
          </a:p>
        </p:txBody>
      </p:sp>
      <p:sp>
        <p:nvSpPr>
          <p:cNvPr id="18" name="Text Box 178">
            <a:extLst>
              <a:ext uri="{FF2B5EF4-FFF2-40B4-BE49-F238E27FC236}">
                <a16:creationId xmlns:a16="http://schemas.microsoft.com/office/drawing/2014/main" id="{907D18D2-5E99-48BC-9259-AAE11422597D}"/>
              </a:ext>
            </a:extLst>
          </p:cNvPr>
          <p:cNvSpPr txBox="1">
            <a:spLocks noChangeArrowheads="1"/>
          </p:cNvSpPr>
          <p:nvPr/>
        </p:nvSpPr>
        <p:spPr bwMode="auto">
          <a:xfrm>
            <a:off x="198647" y="2405390"/>
            <a:ext cx="83042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eaLnBrk="1" hangingPunct="1">
              <a:spcBef>
                <a:spcPct val="50000"/>
              </a:spcBef>
              <a:buFontTx/>
              <a:buNone/>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Đơn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m/s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km/h</a:t>
            </a:r>
          </a:p>
        </p:txBody>
      </p:sp>
      <p:sp>
        <p:nvSpPr>
          <p:cNvPr id="19" name="Text Box 9">
            <a:extLst>
              <a:ext uri="{FF2B5EF4-FFF2-40B4-BE49-F238E27FC236}">
                <a16:creationId xmlns:a16="http://schemas.microsoft.com/office/drawing/2014/main" id="{A6C9DF6E-57FD-472D-A4B3-37F8DAADD0F7}"/>
              </a:ext>
            </a:extLst>
          </p:cNvPr>
          <p:cNvSpPr txBox="1">
            <a:spLocks noChangeArrowheads="1"/>
          </p:cNvSpPr>
          <p:nvPr/>
        </p:nvSpPr>
        <p:spPr bwMode="auto">
          <a:xfrm>
            <a:off x="228600" y="2895600"/>
            <a:ext cx="83121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eaLnBrk="1" hangingPunct="1">
              <a:spcBef>
                <a:spcPct val="50000"/>
              </a:spcBef>
              <a:buFontTx/>
              <a:buNone/>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lớn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được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bằng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kế</a:t>
            </a:r>
            <a:r>
              <a:rPr lang="en-US" altLang="en-US" sz="2800" dirty="0">
                <a:latin typeface="Times New Roman" pitchFamily="18" charset="0"/>
                <a:cs typeface="Times New Roman" pitchFamily="18" charset="0"/>
              </a:rPr>
              <a:t>.</a:t>
            </a:r>
          </a:p>
        </p:txBody>
      </p:sp>
      <p:grpSp>
        <p:nvGrpSpPr>
          <p:cNvPr id="2" name="Group 1">
            <a:extLst>
              <a:ext uri="{FF2B5EF4-FFF2-40B4-BE49-F238E27FC236}">
                <a16:creationId xmlns:a16="http://schemas.microsoft.com/office/drawing/2014/main" id="{8AC07467-992D-4348-BF0A-ECF517B9C2DB}"/>
              </a:ext>
            </a:extLst>
          </p:cNvPr>
          <p:cNvGrpSpPr/>
          <p:nvPr/>
        </p:nvGrpSpPr>
        <p:grpSpPr>
          <a:xfrm>
            <a:off x="5867400" y="1661716"/>
            <a:ext cx="1436797" cy="1272693"/>
            <a:chOff x="2971800" y="1119188"/>
            <a:chExt cx="2514600" cy="1710607"/>
          </a:xfrm>
          <a:noFill/>
        </p:grpSpPr>
        <p:sp>
          <p:nvSpPr>
            <p:cNvPr id="21" name="Rectangle 7">
              <a:extLst>
                <a:ext uri="{FF2B5EF4-FFF2-40B4-BE49-F238E27FC236}">
                  <a16:creationId xmlns:a16="http://schemas.microsoft.com/office/drawing/2014/main" id="{2C0CE427-D8DF-4FBA-99D7-2DE7E8F15100}"/>
                </a:ext>
              </a:extLst>
            </p:cNvPr>
            <p:cNvSpPr>
              <a:spLocks noChangeArrowheads="1"/>
            </p:cNvSpPr>
            <p:nvPr/>
          </p:nvSpPr>
          <p:spPr bwMode="auto">
            <a:xfrm>
              <a:off x="2971800" y="1119188"/>
              <a:ext cx="2514600" cy="1700212"/>
            </a:xfrm>
            <a:prstGeom prst="rect">
              <a:avLst/>
            </a:prstGeom>
            <a:grpFill/>
            <a:ln w="9525">
              <a:solidFill>
                <a:schemeClr val="tx1"/>
              </a:solidFill>
              <a:miter lim="800000"/>
              <a:headEnd/>
              <a:tailEnd/>
            </a:ln>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eaLnBrk="1" hangingPunct="1">
                <a:spcBef>
                  <a:spcPct val="0"/>
                </a:spcBef>
                <a:buFontTx/>
                <a:buNone/>
              </a:pPr>
              <a:r>
                <a:rPr lang="en-US" altLang="en-US" sz="2800" b="0" dirty="0">
                  <a:solidFill>
                    <a:srgbClr val="480024"/>
                  </a:solidFill>
                  <a:latin typeface=".VnCooper" panose="020B7200000000000000" pitchFamily="34" charset="0"/>
                </a:rPr>
                <a:t>  </a:t>
              </a:r>
              <a:r>
                <a:rPr lang="en-US" altLang="en-US" sz="2800" dirty="0">
                  <a:solidFill>
                    <a:srgbClr val="FC0000"/>
                  </a:solidFill>
                  <a:latin typeface="Times New Roman" pitchFamily="18" charset="0"/>
                  <a:cs typeface="Times New Roman" pitchFamily="18" charset="0"/>
                </a:rPr>
                <a:t>v =</a:t>
              </a:r>
              <a:r>
                <a:rPr lang="en-US" altLang="en-US" sz="2800" b="0" dirty="0">
                  <a:solidFill>
                    <a:srgbClr val="480024"/>
                  </a:solidFill>
                  <a:latin typeface="Times New Roman" pitchFamily="18" charset="0"/>
                  <a:cs typeface="Times New Roman" pitchFamily="18" charset="0"/>
                </a:rPr>
                <a:t> </a:t>
              </a:r>
            </a:p>
          </p:txBody>
        </p:sp>
        <p:grpSp>
          <p:nvGrpSpPr>
            <p:cNvPr id="3" name="Group 19">
              <a:extLst>
                <a:ext uri="{FF2B5EF4-FFF2-40B4-BE49-F238E27FC236}">
                  <a16:creationId xmlns:a16="http://schemas.microsoft.com/office/drawing/2014/main" id="{565727CE-15DB-471E-B65F-9D51526E8101}"/>
                </a:ext>
              </a:extLst>
            </p:cNvPr>
            <p:cNvGrpSpPr>
              <a:grpSpLocks/>
            </p:cNvGrpSpPr>
            <p:nvPr/>
          </p:nvGrpSpPr>
          <p:grpSpPr bwMode="auto">
            <a:xfrm>
              <a:off x="4419601" y="1130299"/>
              <a:ext cx="801688" cy="1699496"/>
              <a:chOff x="2832" y="1488"/>
              <a:chExt cx="398" cy="720"/>
            </a:xfrm>
            <a:grpFill/>
          </p:grpSpPr>
          <p:sp>
            <p:nvSpPr>
              <p:cNvPr id="23" name="AutoShape 14">
                <a:extLst>
                  <a:ext uri="{FF2B5EF4-FFF2-40B4-BE49-F238E27FC236}">
                    <a16:creationId xmlns:a16="http://schemas.microsoft.com/office/drawing/2014/main" id="{08A792B0-F11A-4B99-819A-9E1CC1DA6A00}"/>
                  </a:ext>
                </a:extLst>
              </p:cNvPr>
              <p:cNvSpPr>
                <a:spLocks noChangeAspect="1" noChangeArrowheads="1" noTextEdit="1"/>
              </p:cNvSpPr>
              <p:nvPr/>
            </p:nvSpPr>
            <p:spPr bwMode="auto">
              <a:xfrm>
                <a:off x="2832" y="1488"/>
                <a:ext cx="398" cy="7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p>
            </p:txBody>
          </p:sp>
          <p:sp>
            <p:nvSpPr>
              <p:cNvPr id="24" name="Line 16">
                <a:extLst>
                  <a:ext uri="{FF2B5EF4-FFF2-40B4-BE49-F238E27FC236}">
                    <a16:creationId xmlns:a16="http://schemas.microsoft.com/office/drawing/2014/main" id="{405679CF-4C9C-407B-9456-F88D9964D5EF}"/>
                  </a:ext>
                </a:extLst>
              </p:cNvPr>
              <p:cNvSpPr>
                <a:spLocks noChangeShapeType="1"/>
              </p:cNvSpPr>
              <p:nvPr/>
            </p:nvSpPr>
            <p:spPr bwMode="auto">
              <a:xfrm>
                <a:off x="2944" y="1868"/>
                <a:ext cx="259" cy="1"/>
              </a:xfrm>
              <a:prstGeom prst="line">
                <a:avLst/>
              </a:prstGeom>
              <a:grpFill/>
              <a:ln w="28575">
                <a:solidFill>
                  <a:srgbClr val="FF0000"/>
                </a:solidFill>
                <a:round/>
                <a:headEnd/>
                <a:tailEnd/>
              </a:ln>
              <a:extLst/>
            </p:spPr>
            <p:txBody>
              <a:bodyPr/>
              <a:lstStyle/>
              <a:p>
                <a:endParaRPr lang="en-US" sz="2800"/>
              </a:p>
            </p:txBody>
          </p:sp>
          <p:sp>
            <p:nvSpPr>
              <p:cNvPr id="25" name="Rectangle 17">
                <a:extLst>
                  <a:ext uri="{FF2B5EF4-FFF2-40B4-BE49-F238E27FC236}">
                    <a16:creationId xmlns:a16="http://schemas.microsoft.com/office/drawing/2014/main" id="{C8C6C173-A3B5-44CB-9DD7-427FEB3FA9FE}"/>
                  </a:ext>
                </a:extLst>
              </p:cNvPr>
              <p:cNvSpPr>
                <a:spLocks noChangeArrowheads="1"/>
              </p:cNvSpPr>
              <p:nvPr/>
            </p:nvSpPr>
            <p:spPr bwMode="auto">
              <a:xfrm>
                <a:off x="2951" y="1625"/>
                <a:ext cx="121" cy="2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eaLnBrk="1" hangingPunct="1">
                  <a:spcBef>
                    <a:spcPct val="0"/>
                  </a:spcBef>
                  <a:buFontTx/>
                  <a:buNone/>
                </a:pPr>
                <a:r>
                  <a:rPr lang="en-US" altLang="en-US" sz="2800" b="0" i="1" dirty="0">
                    <a:solidFill>
                      <a:srgbClr val="FF0000"/>
                    </a:solidFill>
                    <a:latin typeface="Times New Roman" pitchFamily="18" charset="0"/>
                    <a:cs typeface="Times New Roman" pitchFamily="18" charset="0"/>
                  </a:rPr>
                  <a:t>s</a:t>
                </a:r>
                <a:endParaRPr lang="en-US" altLang="en-US" sz="2800" dirty="0">
                  <a:latin typeface="Times New Roman" pitchFamily="18" charset="0"/>
                  <a:cs typeface="Times New Roman" pitchFamily="18" charset="0"/>
                </a:endParaRPr>
              </a:p>
            </p:txBody>
          </p:sp>
          <p:sp>
            <p:nvSpPr>
              <p:cNvPr id="26" name="Rectangle 18">
                <a:extLst>
                  <a:ext uri="{FF2B5EF4-FFF2-40B4-BE49-F238E27FC236}">
                    <a16:creationId xmlns:a16="http://schemas.microsoft.com/office/drawing/2014/main" id="{1F50397D-3FA6-4948-9B6A-E151C7E6B3A1}"/>
                  </a:ext>
                </a:extLst>
              </p:cNvPr>
              <p:cNvSpPr>
                <a:spLocks noChangeArrowheads="1"/>
              </p:cNvSpPr>
              <p:nvPr/>
            </p:nvSpPr>
            <p:spPr bwMode="auto">
              <a:xfrm>
                <a:off x="2953" y="1846"/>
                <a:ext cx="86" cy="2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eaLnBrk="1" hangingPunct="1">
                  <a:spcBef>
                    <a:spcPct val="0"/>
                  </a:spcBef>
                  <a:buFontTx/>
                  <a:buNone/>
                </a:pPr>
                <a:r>
                  <a:rPr lang="en-US" altLang="en-US" sz="2800" b="0" i="1" dirty="0">
                    <a:solidFill>
                      <a:srgbClr val="FF0000"/>
                    </a:solidFill>
                    <a:latin typeface="Times New Roman" pitchFamily="18" charset="0"/>
                    <a:cs typeface="Times New Roman" pitchFamily="18" charset="0"/>
                  </a:rPr>
                  <a:t>t</a:t>
                </a:r>
                <a:endParaRPr lang="en-US" altLang="en-US" sz="2800" dirty="0">
                  <a:latin typeface="Times New Roman" pitchFamily="18" charset="0"/>
                  <a:cs typeface="Times New Roman" pitchFamily="18" charset="0"/>
                </a:endParaRPr>
              </a:p>
            </p:txBody>
          </p:sp>
        </p:grpSp>
      </p:grpSp>
      <p:sp>
        <p:nvSpPr>
          <p:cNvPr id="28" name="Text Box 178">
            <a:extLst>
              <a:ext uri="{FF2B5EF4-FFF2-40B4-BE49-F238E27FC236}">
                <a16:creationId xmlns:a16="http://schemas.microsoft.com/office/drawing/2014/main" id="{44994BAF-430E-45C9-A8B3-FE4EF8AEDCFD}"/>
              </a:ext>
            </a:extLst>
          </p:cNvPr>
          <p:cNvSpPr txBox="1">
            <a:spLocks noChangeArrowheads="1"/>
          </p:cNvSpPr>
          <p:nvPr/>
        </p:nvSpPr>
        <p:spPr bwMode="auto">
          <a:xfrm>
            <a:off x="197894" y="5181600"/>
            <a:ext cx="894610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eaLnBrk="1" hangingPunct="1">
              <a:spcBef>
                <a:spcPct val="50000"/>
              </a:spcBef>
              <a:buFontTx/>
              <a:buNone/>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tính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trung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chuyển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đều</a:t>
            </a:r>
            <a:r>
              <a:rPr lang="en-US" altLang="en-US" sz="2800" dirty="0">
                <a:latin typeface="Times New Roman" pitchFamily="18" charset="0"/>
                <a:cs typeface="Times New Roman" pitchFamily="18" charset="0"/>
              </a:rPr>
              <a:t> </a:t>
            </a:r>
          </a:p>
        </p:txBody>
      </p:sp>
      <p:grpSp>
        <p:nvGrpSpPr>
          <p:cNvPr id="4" name="Group 34">
            <a:extLst>
              <a:ext uri="{FF2B5EF4-FFF2-40B4-BE49-F238E27FC236}">
                <a16:creationId xmlns:a16="http://schemas.microsoft.com/office/drawing/2014/main" id="{D27FDB14-4035-4B56-BD7A-41516B272E46}"/>
              </a:ext>
            </a:extLst>
          </p:cNvPr>
          <p:cNvGrpSpPr>
            <a:grpSpLocks/>
          </p:cNvGrpSpPr>
          <p:nvPr/>
        </p:nvGrpSpPr>
        <p:grpSpPr bwMode="auto">
          <a:xfrm>
            <a:off x="2667000" y="5562600"/>
            <a:ext cx="5943600" cy="1168400"/>
            <a:chOff x="96" y="2208"/>
            <a:chExt cx="3744" cy="736"/>
          </a:xfrm>
        </p:grpSpPr>
        <p:sp>
          <p:nvSpPr>
            <p:cNvPr id="30" name="Text Box 18">
              <a:extLst>
                <a:ext uri="{FF2B5EF4-FFF2-40B4-BE49-F238E27FC236}">
                  <a16:creationId xmlns:a16="http://schemas.microsoft.com/office/drawing/2014/main" id="{3A8557A4-0378-414E-BD82-3A512CD3625C}"/>
                </a:ext>
              </a:extLst>
            </p:cNvPr>
            <p:cNvSpPr txBox="1">
              <a:spLocks noChangeArrowheads="1"/>
            </p:cNvSpPr>
            <p:nvPr/>
          </p:nvSpPr>
          <p:spPr bwMode="auto">
            <a:xfrm>
              <a:off x="96" y="2370"/>
              <a:ext cx="65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b="0" i="1">
                  <a:latin typeface="Times New Roman" panose="02020603050405020304" pitchFamily="18" charset="0"/>
                </a:rPr>
                <a:t>v</a:t>
              </a:r>
              <a:r>
                <a:rPr lang="en-US" altLang="en-US" sz="3600" b="0" i="1" baseline="-25000">
                  <a:latin typeface="Times New Roman" panose="02020603050405020304" pitchFamily="18" charset="0"/>
                </a:rPr>
                <a:t>tb</a:t>
              </a:r>
              <a:r>
                <a:rPr lang="en-US" altLang="en-US" sz="3600" b="0" i="1">
                  <a:latin typeface="Times New Roman" panose="02020603050405020304" pitchFamily="18" charset="0"/>
                </a:rPr>
                <a:t> =</a:t>
              </a:r>
            </a:p>
          </p:txBody>
        </p:sp>
        <p:sp>
          <p:nvSpPr>
            <p:cNvPr id="31" name="Text Box 19">
              <a:extLst>
                <a:ext uri="{FF2B5EF4-FFF2-40B4-BE49-F238E27FC236}">
                  <a16:creationId xmlns:a16="http://schemas.microsoft.com/office/drawing/2014/main" id="{FA2537BF-A7CA-4F1D-90FF-4A0080E01666}"/>
                </a:ext>
              </a:extLst>
            </p:cNvPr>
            <p:cNvSpPr txBox="1">
              <a:spLocks noChangeArrowheads="1"/>
            </p:cNvSpPr>
            <p:nvPr/>
          </p:nvSpPr>
          <p:spPr bwMode="auto">
            <a:xfrm>
              <a:off x="816" y="2208"/>
              <a:ext cx="2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200" b="0" i="1">
                  <a:latin typeface="Times New Roman" panose="02020603050405020304" pitchFamily="18" charset="0"/>
                </a:rPr>
                <a:t>s</a:t>
              </a:r>
            </a:p>
          </p:txBody>
        </p:sp>
        <p:sp>
          <p:nvSpPr>
            <p:cNvPr id="32" name="Text Box 20">
              <a:extLst>
                <a:ext uri="{FF2B5EF4-FFF2-40B4-BE49-F238E27FC236}">
                  <a16:creationId xmlns:a16="http://schemas.microsoft.com/office/drawing/2014/main" id="{EE437DEA-6CA2-42A3-A509-F4E88733C270}"/>
                </a:ext>
              </a:extLst>
            </p:cNvPr>
            <p:cNvSpPr txBox="1">
              <a:spLocks noChangeArrowheads="1"/>
            </p:cNvSpPr>
            <p:nvPr/>
          </p:nvSpPr>
          <p:spPr bwMode="auto">
            <a:xfrm>
              <a:off x="816" y="2508"/>
              <a:ext cx="19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b="0" i="1">
                  <a:latin typeface="Times New Roman" panose="02020603050405020304" pitchFamily="18" charset="0"/>
                </a:rPr>
                <a:t>t</a:t>
              </a:r>
            </a:p>
          </p:txBody>
        </p:sp>
        <p:sp>
          <p:nvSpPr>
            <p:cNvPr id="33" name="Line 27">
              <a:extLst>
                <a:ext uri="{FF2B5EF4-FFF2-40B4-BE49-F238E27FC236}">
                  <a16:creationId xmlns:a16="http://schemas.microsoft.com/office/drawing/2014/main" id="{BD4C558F-95F8-4EF0-8311-FACE015FF84D}"/>
                </a:ext>
              </a:extLst>
            </p:cNvPr>
            <p:cNvSpPr>
              <a:spLocks noChangeShapeType="1"/>
            </p:cNvSpPr>
            <p:nvPr/>
          </p:nvSpPr>
          <p:spPr bwMode="auto">
            <a:xfrm>
              <a:off x="816" y="259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ext Box 28">
              <a:extLst>
                <a:ext uri="{FF2B5EF4-FFF2-40B4-BE49-F238E27FC236}">
                  <a16:creationId xmlns:a16="http://schemas.microsoft.com/office/drawing/2014/main" id="{3B12C24B-1418-4253-A52E-B2BB0DCCA376}"/>
                </a:ext>
              </a:extLst>
            </p:cNvPr>
            <p:cNvSpPr txBox="1">
              <a:spLocks noChangeArrowheads="1"/>
            </p:cNvSpPr>
            <p:nvPr/>
          </p:nvSpPr>
          <p:spPr bwMode="auto">
            <a:xfrm>
              <a:off x="914" y="2368"/>
              <a:ext cx="38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b="0" i="1" dirty="0">
                  <a:latin typeface="Times New Roman" panose="02020603050405020304" pitchFamily="18" charset="0"/>
                </a:rPr>
                <a:t> =</a:t>
              </a:r>
            </a:p>
          </p:txBody>
        </p:sp>
        <p:sp>
          <p:nvSpPr>
            <p:cNvPr id="35" name="Text Box 29">
              <a:extLst>
                <a:ext uri="{FF2B5EF4-FFF2-40B4-BE49-F238E27FC236}">
                  <a16:creationId xmlns:a16="http://schemas.microsoft.com/office/drawing/2014/main" id="{6A40A88E-DE63-4940-9105-84D003DC0080}"/>
                </a:ext>
              </a:extLst>
            </p:cNvPr>
            <p:cNvSpPr txBox="1">
              <a:spLocks noChangeArrowheads="1"/>
            </p:cNvSpPr>
            <p:nvPr/>
          </p:nvSpPr>
          <p:spPr bwMode="auto">
            <a:xfrm>
              <a:off x="1296" y="2256"/>
              <a:ext cx="30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200" b="0" i="1">
                  <a:latin typeface="Times New Roman" panose="02020603050405020304" pitchFamily="18" charset="0"/>
                </a:rPr>
                <a:t>s</a:t>
              </a:r>
              <a:r>
                <a:rPr lang="en-US" altLang="en-US" sz="3200" b="0" i="1" baseline="-25000">
                  <a:latin typeface="Times New Roman" panose="02020603050405020304" pitchFamily="18" charset="0"/>
                </a:rPr>
                <a:t>1</a:t>
              </a:r>
              <a:endParaRPr lang="en-US" altLang="en-US" sz="3200" b="0" i="1">
                <a:latin typeface="Times New Roman" panose="02020603050405020304" pitchFamily="18" charset="0"/>
              </a:endParaRPr>
            </a:p>
          </p:txBody>
        </p:sp>
        <p:sp>
          <p:nvSpPr>
            <p:cNvPr id="36" name="Text Box 30">
              <a:extLst>
                <a:ext uri="{FF2B5EF4-FFF2-40B4-BE49-F238E27FC236}">
                  <a16:creationId xmlns:a16="http://schemas.microsoft.com/office/drawing/2014/main" id="{3A4A47CB-531B-4BBC-BA87-87DEEC5E0181}"/>
                </a:ext>
              </a:extLst>
            </p:cNvPr>
            <p:cNvSpPr txBox="1">
              <a:spLocks noChangeArrowheads="1"/>
            </p:cNvSpPr>
            <p:nvPr/>
          </p:nvSpPr>
          <p:spPr bwMode="auto">
            <a:xfrm>
              <a:off x="1296" y="2256"/>
              <a:ext cx="25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200" b="0" i="1">
                  <a:latin typeface="Times New Roman" panose="02020603050405020304" pitchFamily="18" charset="0"/>
                </a:rPr>
                <a:t>s</a:t>
              </a:r>
              <a:r>
                <a:rPr lang="en-US" altLang="en-US" sz="3200" b="0" i="1" baseline="-25000">
                  <a:latin typeface="Times New Roman" panose="02020603050405020304" pitchFamily="18" charset="0"/>
                </a:rPr>
                <a:t>1</a:t>
              </a:r>
              <a:r>
                <a:rPr lang="en-US" altLang="en-US" sz="3200" b="0" i="1">
                  <a:latin typeface="Times New Roman" panose="02020603050405020304" pitchFamily="18" charset="0"/>
                </a:rPr>
                <a:t> + s</a:t>
              </a:r>
              <a:r>
                <a:rPr lang="en-US" altLang="en-US" sz="3200" b="0" i="1" baseline="-25000">
                  <a:latin typeface="Times New Roman" panose="02020603050405020304" pitchFamily="18" charset="0"/>
                </a:rPr>
                <a:t>2</a:t>
              </a:r>
              <a:r>
                <a:rPr lang="en-US" altLang="en-US" sz="3200" b="0" i="1">
                  <a:latin typeface="Times New Roman" panose="02020603050405020304" pitchFamily="18" charset="0"/>
                </a:rPr>
                <a:t> + …+ s</a:t>
              </a:r>
              <a:r>
                <a:rPr lang="en-US" altLang="en-US" sz="3200" b="0" i="1" baseline="-25000">
                  <a:latin typeface="Times New Roman" panose="02020603050405020304" pitchFamily="18" charset="0"/>
                </a:rPr>
                <a:t>n</a:t>
              </a:r>
              <a:endParaRPr lang="en-US" altLang="en-US" sz="3200" b="0" i="1">
                <a:latin typeface="Times New Roman" panose="02020603050405020304" pitchFamily="18" charset="0"/>
              </a:endParaRPr>
            </a:p>
          </p:txBody>
        </p:sp>
        <p:sp>
          <p:nvSpPr>
            <p:cNvPr id="37" name="Line 31">
              <a:extLst>
                <a:ext uri="{FF2B5EF4-FFF2-40B4-BE49-F238E27FC236}">
                  <a16:creationId xmlns:a16="http://schemas.microsoft.com/office/drawing/2014/main" id="{6D25DD0A-6C8A-47D5-BF3E-A9408F555C72}"/>
                </a:ext>
              </a:extLst>
            </p:cNvPr>
            <p:cNvSpPr>
              <a:spLocks noChangeShapeType="1"/>
            </p:cNvSpPr>
            <p:nvPr/>
          </p:nvSpPr>
          <p:spPr bwMode="auto">
            <a:xfrm>
              <a:off x="1344" y="2592"/>
              <a:ext cx="15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Text Box 32">
              <a:extLst>
                <a:ext uri="{FF2B5EF4-FFF2-40B4-BE49-F238E27FC236}">
                  <a16:creationId xmlns:a16="http://schemas.microsoft.com/office/drawing/2014/main" id="{304DE4AF-537C-43A1-B89D-F6077601887D}"/>
                </a:ext>
              </a:extLst>
            </p:cNvPr>
            <p:cNvSpPr txBox="1">
              <a:spLocks noChangeArrowheads="1"/>
            </p:cNvSpPr>
            <p:nvPr/>
          </p:nvSpPr>
          <p:spPr bwMode="auto">
            <a:xfrm>
              <a:off x="1294" y="2540"/>
              <a:ext cx="225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3600" b="0" i="1" dirty="0">
                  <a:latin typeface="Times New Roman" panose="02020603050405020304" pitchFamily="18" charset="0"/>
                </a:rPr>
                <a:t>t</a:t>
              </a:r>
              <a:r>
                <a:rPr lang="en-US" altLang="en-US" sz="3600" b="0" i="1" baseline="-25000" dirty="0">
                  <a:latin typeface="Times New Roman" panose="02020603050405020304" pitchFamily="18" charset="0"/>
                </a:rPr>
                <a:t>1</a:t>
              </a:r>
              <a:r>
                <a:rPr lang="en-US" altLang="en-US" sz="3600" b="0" i="1" dirty="0">
                  <a:latin typeface="Times New Roman" panose="02020603050405020304" pitchFamily="18" charset="0"/>
                </a:rPr>
                <a:t> + t</a:t>
              </a:r>
              <a:r>
                <a:rPr lang="en-US" altLang="en-US" sz="3600" b="0" i="1" baseline="-25000" dirty="0">
                  <a:latin typeface="Times New Roman" panose="02020603050405020304" pitchFamily="18" charset="0"/>
                </a:rPr>
                <a:t>2</a:t>
              </a:r>
              <a:r>
                <a:rPr lang="en-US" altLang="en-US" sz="3600" b="0" i="1" dirty="0">
                  <a:latin typeface="Times New Roman" panose="02020603050405020304" pitchFamily="18" charset="0"/>
                </a:rPr>
                <a:t> +…+ </a:t>
              </a:r>
              <a:r>
                <a:rPr lang="en-US" altLang="en-US" sz="3600" b="0" i="1" dirty="0" err="1">
                  <a:latin typeface="Times New Roman" panose="02020603050405020304" pitchFamily="18" charset="0"/>
                </a:rPr>
                <a:t>t</a:t>
              </a:r>
              <a:r>
                <a:rPr lang="en-US" altLang="en-US" sz="3600" b="0" i="1" baseline="-25000" dirty="0" err="1">
                  <a:latin typeface="Times New Roman" panose="02020603050405020304" pitchFamily="18" charset="0"/>
                </a:rPr>
                <a:t>n</a:t>
              </a:r>
              <a:endParaRPr lang="en-US" altLang="en-US" sz="3600" b="0" i="1" dirty="0">
                <a:latin typeface="Times New Roman" panose="02020603050405020304" pitchFamily="18" charset="0"/>
              </a:endParaRPr>
            </a:p>
          </p:txBody>
        </p:sp>
      </p:grpSp>
      <p:sp>
        <p:nvSpPr>
          <p:cNvPr id="39" name="Text Box 178">
            <a:extLst>
              <a:ext uri="{FF2B5EF4-FFF2-40B4-BE49-F238E27FC236}">
                <a16:creationId xmlns:a16="http://schemas.microsoft.com/office/drawing/2014/main" id="{286F066A-728A-4E89-8480-5C132B43C649}"/>
              </a:ext>
            </a:extLst>
          </p:cNvPr>
          <p:cNvSpPr txBox="1">
            <a:spLocks noChangeArrowheads="1"/>
          </p:cNvSpPr>
          <p:nvPr/>
        </p:nvSpPr>
        <p:spPr bwMode="auto">
          <a:xfrm>
            <a:off x="175148" y="1833578"/>
            <a:ext cx="4393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eaLnBrk="1" hangingPunct="1">
              <a:spcBef>
                <a:spcPct val="50000"/>
              </a:spcBef>
              <a:buFontTx/>
              <a:buNone/>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tính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tốc</a:t>
            </a:r>
            <a:r>
              <a:rPr lang="en-US" altLang="en-US" sz="28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checkerboard(across)">
                                      <p:cBhvr>
                                        <p:cTn id="16" dur="500"/>
                                        <p:tgtEl>
                                          <p:spTgt spid="39"/>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heckerboard(across)">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35844"/>
                                        </p:tgtEl>
                                        <p:attrNameLst>
                                          <p:attrName>style.visibility</p:attrName>
                                        </p:attrNameLst>
                                      </p:cBhvr>
                                      <p:to>
                                        <p:strVal val="visible"/>
                                      </p:to>
                                    </p:set>
                                    <p:animEffect transition="in" filter="diamond(in)">
                                      <p:cBhvr>
                                        <p:cTn id="35" dur="2000"/>
                                        <p:tgtEl>
                                          <p:spTgt spid="35844"/>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35845"/>
                                        </p:tgtEl>
                                        <p:attrNameLst>
                                          <p:attrName>style.visibility</p:attrName>
                                        </p:attrNameLst>
                                      </p:cBhvr>
                                      <p:to>
                                        <p:strVal val="visible"/>
                                      </p:to>
                                    </p:set>
                                    <p:animEffect transition="in" filter="diamond(in)">
                                      <p:cBhvr>
                                        <p:cTn id="40" dur="2000"/>
                                        <p:tgtEl>
                                          <p:spTgt spid="35845"/>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heckerboard(across)">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box(in)">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5" grpId="0"/>
      <p:bldP spid="15" grpId="0"/>
      <p:bldP spid="18" grpId="0"/>
      <p:bldP spid="19" grpId="0"/>
      <p:bldP spid="28" grpId="0"/>
      <p:bldP spid="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rames PPT 014"/>
          <p:cNvPicPr>
            <a:picLocks noChangeAspect="1" noChangeArrowheads="1"/>
          </p:cNvPicPr>
          <p:nvPr/>
        </p:nvPicPr>
        <p:blipFill>
          <a:blip r:embed="rId2"/>
          <a:srcRect/>
          <a:stretch>
            <a:fillRect/>
          </a:stretch>
        </p:blipFill>
        <p:spPr bwMode="auto">
          <a:xfrm>
            <a:off x="-41275" y="0"/>
            <a:ext cx="9205913" cy="7004050"/>
          </a:xfrm>
          <a:prstGeom prst="rect">
            <a:avLst/>
          </a:prstGeom>
          <a:noFill/>
          <a:ln w="9525">
            <a:solidFill>
              <a:srgbClr val="00FF00"/>
            </a:solidFill>
            <a:miter lim="800000"/>
            <a:headEnd/>
            <a:tailEnd/>
          </a:ln>
        </p:spPr>
      </p:pic>
      <p:sp>
        <p:nvSpPr>
          <p:cNvPr id="28675" name="WordArt 3"/>
          <p:cNvSpPr>
            <a:spLocks noChangeArrowheads="1" noChangeShapeType="1" noTextEdit="1"/>
          </p:cNvSpPr>
          <p:nvPr/>
        </p:nvSpPr>
        <p:spPr bwMode="auto">
          <a:xfrm>
            <a:off x="1219200" y="381000"/>
            <a:ext cx="5334000" cy="981075"/>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DĂN DÒ</a:t>
            </a:r>
          </a:p>
        </p:txBody>
      </p:sp>
      <p:sp>
        <p:nvSpPr>
          <p:cNvPr id="28676" name="Text Box 4"/>
          <p:cNvSpPr txBox="1">
            <a:spLocks noChangeArrowheads="1"/>
          </p:cNvSpPr>
          <p:nvPr/>
        </p:nvSpPr>
        <p:spPr bwMode="auto">
          <a:xfrm>
            <a:off x="228600" y="1600200"/>
            <a:ext cx="9220200" cy="3140075"/>
          </a:xfrm>
          <a:prstGeom prst="rect">
            <a:avLst/>
          </a:prstGeom>
          <a:noFill/>
          <a:ln w="9525">
            <a:noFill/>
            <a:miter lim="800000"/>
            <a:headEnd/>
            <a:tailEnd/>
          </a:ln>
        </p:spPr>
        <p:txBody>
          <a:bodyPr wrap="square">
            <a:spAutoFit/>
          </a:bodyPr>
          <a:lstStyle/>
          <a:p>
            <a:pPr eaLnBrk="1" hangingPunct="1">
              <a:spcBef>
                <a:spcPct val="50000"/>
              </a:spcBef>
              <a:buFontTx/>
              <a:buBlip>
                <a:blip r:embed="rId3"/>
              </a:buBlip>
            </a:pPr>
            <a:r>
              <a:rPr lang="en-US" sz="3600" dirty="0" err="1">
                <a:solidFill>
                  <a:srgbClr val="CC3300"/>
                </a:solidFill>
                <a:latin typeface="Times New Roman" pitchFamily="18" charset="0"/>
                <a:cs typeface="Arial" charset="0"/>
              </a:rPr>
              <a:t>Học</a:t>
            </a:r>
            <a:r>
              <a:rPr lang="en-US" sz="3600" dirty="0">
                <a:solidFill>
                  <a:srgbClr val="CC3300"/>
                </a:solidFill>
                <a:latin typeface="Times New Roman" pitchFamily="18" charset="0"/>
                <a:cs typeface="Arial" charset="0"/>
              </a:rPr>
              <a:t> </a:t>
            </a:r>
            <a:r>
              <a:rPr lang="en-US" sz="3600" dirty="0" err="1">
                <a:solidFill>
                  <a:srgbClr val="CC3300"/>
                </a:solidFill>
                <a:latin typeface="Times New Roman" pitchFamily="18" charset="0"/>
                <a:cs typeface="Arial" charset="0"/>
              </a:rPr>
              <a:t>hiểu</a:t>
            </a:r>
            <a:r>
              <a:rPr lang="en-US" sz="3600" dirty="0">
                <a:solidFill>
                  <a:srgbClr val="CC3300"/>
                </a:solidFill>
                <a:latin typeface="Times New Roman" pitchFamily="18" charset="0"/>
                <a:cs typeface="Arial" charset="0"/>
              </a:rPr>
              <a:t> </a:t>
            </a:r>
            <a:r>
              <a:rPr lang="en-US" sz="3600" dirty="0" err="1">
                <a:solidFill>
                  <a:srgbClr val="CC3300"/>
                </a:solidFill>
                <a:latin typeface="Times New Roman" pitchFamily="18" charset="0"/>
                <a:cs typeface="Arial" charset="0"/>
              </a:rPr>
              <a:t>phần</a:t>
            </a:r>
            <a:r>
              <a:rPr lang="en-US" sz="3600" dirty="0">
                <a:solidFill>
                  <a:srgbClr val="CC3300"/>
                </a:solidFill>
                <a:latin typeface="Times New Roman" pitchFamily="18" charset="0"/>
                <a:cs typeface="Arial" charset="0"/>
              </a:rPr>
              <a:t> </a:t>
            </a:r>
            <a:r>
              <a:rPr lang="en-US" sz="3600" dirty="0" err="1">
                <a:solidFill>
                  <a:srgbClr val="CC3300"/>
                </a:solidFill>
                <a:latin typeface="Times New Roman" pitchFamily="18" charset="0"/>
                <a:cs typeface="Arial" charset="0"/>
              </a:rPr>
              <a:t>ghi</a:t>
            </a:r>
            <a:r>
              <a:rPr lang="en-US" sz="3600" dirty="0">
                <a:solidFill>
                  <a:srgbClr val="CC3300"/>
                </a:solidFill>
                <a:latin typeface="Times New Roman" pitchFamily="18" charset="0"/>
                <a:cs typeface="Arial" charset="0"/>
              </a:rPr>
              <a:t> </a:t>
            </a:r>
            <a:r>
              <a:rPr lang="en-US" sz="3600" dirty="0" err="1">
                <a:solidFill>
                  <a:srgbClr val="CC3300"/>
                </a:solidFill>
                <a:latin typeface="Times New Roman" pitchFamily="18" charset="0"/>
                <a:cs typeface="Arial" charset="0"/>
              </a:rPr>
              <a:t>trong</a:t>
            </a:r>
            <a:r>
              <a:rPr lang="en-US" sz="3600" dirty="0">
                <a:solidFill>
                  <a:srgbClr val="CC3300"/>
                </a:solidFill>
                <a:latin typeface="Times New Roman" pitchFamily="18" charset="0"/>
                <a:cs typeface="Arial" charset="0"/>
              </a:rPr>
              <a:t> </a:t>
            </a:r>
            <a:r>
              <a:rPr lang="en-US" sz="3600" dirty="0" err="1">
                <a:solidFill>
                  <a:srgbClr val="CC3300"/>
                </a:solidFill>
                <a:latin typeface="Times New Roman" pitchFamily="18" charset="0"/>
                <a:cs typeface="Arial" charset="0"/>
              </a:rPr>
              <a:t>tâm</a:t>
            </a:r>
            <a:r>
              <a:rPr lang="en-US" sz="3600" dirty="0">
                <a:solidFill>
                  <a:srgbClr val="CC3300"/>
                </a:solidFill>
                <a:latin typeface="Times New Roman" pitchFamily="18" charset="0"/>
                <a:cs typeface="Arial" charset="0"/>
              </a:rPr>
              <a:t> </a:t>
            </a:r>
            <a:r>
              <a:rPr lang="en-US" sz="3600" dirty="0" err="1">
                <a:solidFill>
                  <a:srgbClr val="CC3300"/>
                </a:solidFill>
                <a:latin typeface="Times New Roman" pitchFamily="18" charset="0"/>
                <a:cs typeface="Arial" charset="0"/>
              </a:rPr>
              <a:t>của</a:t>
            </a:r>
            <a:r>
              <a:rPr lang="en-US" sz="3600" dirty="0">
                <a:solidFill>
                  <a:srgbClr val="CC3300"/>
                </a:solidFill>
                <a:latin typeface="Times New Roman" pitchFamily="18" charset="0"/>
                <a:cs typeface="Arial" charset="0"/>
              </a:rPr>
              <a:t> </a:t>
            </a:r>
            <a:r>
              <a:rPr lang="en-US" sz="3600" dirty="0" err="1">
                <a:solidFill>
                  <a:srgbClr val="CC3300"/>
                </a:solidFill>
                <a:latin typeface="Times New Roman" pitchFamily="18" charset="0"/>
                <a:cs typeface="Arial" charset="0"/>
              </a:rPr>
              <a:t>bài</a:t>
            </a:r>
            <a:endParaRPr lang="en-US" sz="3600" dirty="0">
              <a:solidFill>
                <a:srgbClr val="CC3300"/>
              </a:solidFill>
              <a:latin typeface="Times New Roman" pitchFamily="18" charset="0"/>
              <a:cs typeface="Arial" charset="0"/>
            </a:endParaRPr>
          </a:p>
          <a:p>
            <a:pPr eaLnBrk="1" hangingPunct="1">
              <a:spcBef>
                <a:spcPct val="50000"/>
              </a:spcBef>
              <a:buFontTx/>
              <a:buBlip>
                <a:blip r:embed="rId3"/>
              </a:buBlip>
            </a:pPr>
            <a:r>
              <a:rPr lang="en-US" sz="3600" dirty="0" err="1">
                <a:solidFill>
                  <a:srgbClr val="FF3399"/>
                </a:solidFill>
                <a:latin typeface="Times New Roman" pitchFamily="18" charset="0"/>
                <a:cs typeface="Arial" charset="0"/>
              </a:rPr>
              <a:t>Làm</a:t>
            </a:r>
            <a:r>
              <a:rPr lang="en-US" sz="3600" dirty="0">
                <a:solidFill>
                  <a:srgbClr val="FF3399"/>
                </a:solidFill>
                <a:latin typeface="Times New Roman" pitchFamily="18" charset="0"/>
                <a:cs typeface="Arial" charset="0"/>
              </a:rPr>
              <a:t> </a:t>
            </a:r>
            <a:r>
              <a:rPr lang="en-US" sz="3600" dirty="0" err="1">
                <a:solidFill>
                  <a:srgbClr val="FF3399"/>
                </a:solidFill>
                <a:latin typeface="Times New Roman" pitchFamily="18" charset="0"/>
                <a:cs typeface="Arial" charset="0"/>
              </a:rPr>
              <a:t>các</a:t>
            </a:r>
            <a:r>
              <a:rPr lang="en-US" sz="3600" dirty="0">
                <a:solidFill>
                  <a:srgbClr val="FF3399"/>
                </a:solidFill>
                <a:latin typeface="Times New Roman" pitchFamily="18" charset="0"/>
                <a:cs typeface="Arial" charset="0"/>
              </a:rPr>
              <a:t> </a:t>
            </a:r>
            <a:r>
              <a:rPr lang="en-US" sz="3600" dirty="0" err="1">
                <a:solidFill>
                  <a:srgbClr val="FF3399"/>
                </a:solidFill>
                <a:latin typeface="Times New Roman" pitchFamily="18" charset="0"/>
                <a:cs typeface="Arial" charset="0"/>
              </a:rPr>
              <a:t>bài</a:t>
            </a:r>
            <a:r>
              <a:rPr lang="en-US" sz="3600" dirty="0">
                <a:solidFill>
                  <a:srgbClr val="FF3399"/>
                </a:solidFill>
                <a:latin typeface="Times New Roman" pitchFamily="18" charset="0"/>
                <a:cs typeface="Arial" charset="0"/>
              </a:rPr>
              <a:t> </a:t>
            </a:r>
            <a:r>
              <a:rPr lang="en-US" sz="3600" dirty="0" err="1">
                <a:solidFill>
                  <a:srgbClr val="FF3399"/>
                </a:solidFill>
                <a:latin typeface="Times New Roman" pitchFamily="18" charset="0"/>
                <a:cs typeface="Arial" charset="0"/>
              </a:rPr>
              <a:t>tập</a:t>
            </a:r>
            <a:r>
              <a:rPr lang="en-US" sz="3600" dirty="0">
                <a:solidFill>
                  <a:srgbClr val="FF3399"/>
                </a:solidFill>
                <a:latin typeface="Times New Roman" pitchFamily="18" charset="0"/>
                <a:cs typeface="Arial" charset="0"/>
              </a:rPr>
              <a:t> </a:t>
            </a:r>
            <a:r>
              <a:rPr lang="en-US" sz="3600" dirty="0" err="1">
                <a:solidFill>
                  <a:srgbClr val="FF3399"/>
                </a:solidFill>
                <a:latin typeface="Times New Roman" pitchFamily="18" charset="0"/>
                <a:cs typeface="Arial" charset="0"/>
              </a:rPr>
              <a:t>tư</a:t>
            </a:r>
            <a:r>
              <a:rPr lang="en-US" sz="3600" dirty="0">
                <a:solidFill>
                  <a:srgbClr val="FF3399"/>
                </a:solidFill>
                <a:latin typeface="Times New Roman" pitchFamily="18" charset="0"/>
                <a:cs typeface="Arial" charset="0"/>
              </a:rPr>
              <a:t>̀ 3.1 </a:t>
            </a:r>
            <a:r>
              <a:rPr lang="en-US" sz="3600" dirty="0" err="1">
                <a:solidFill>
                  <a:srgbClr val="FF3399"/>
                </a:solidFill>
                <a:latin typeface="Times New Roman" pitchFamily="18" charset="0"/>
                <a:cs typeface="Arial" charset="0"/>
              </a:rPr>
              <a:t>đến</a:t>
            </a:r>
            <a:r>
              <a:rPr lang="en-US" sz="3600" dirty="0">
                <a:solidFill>
                  <a:srgbClr val="FF3399"/>
                </a:solidFill>
                <a:latin typeface="Times New Roman" pitchFamily="18" charset="0"/>
                <a:cs typeface="Arial" charset="0"/>
              </a:rPr>
              <a:t> 3.10  SBT</a:t>
            </a:r>
          </a:p>
          <a:p>
            <a:pPr eaLnBrk="1" hangingPunct="1">
              <a:spcBef>
                <a:spcPct val="50000"/>
              </a:spcBef>
              <a:buFontTx/>
              <a:buBlip>
                <a:blip r:embed="rId3"/>
              </a:buBlip>
            </a:pPr>
            <a:r>
              <a:rPr lang="en-US" sz="3600" dirty="0" err="1">
                <a:solidFill>
                  <a:srgbClr val="002060"/>
                </a:solidFill>
                <a:latin typeface="Times New Roman" pitchFamily="18" charset="0"/>
                <a:cs typeface="Arial" charset="0"/>
              </a:rPr>
              <a:t>Chuẩn</a:t>
            </a:r>
            <a:r>
              <a:rPr lang="en-US" sz="3600" dirty="0">
                <a:solidFill>
                  <a:srgbClr val="002060"/>
                </a:solidFill>
                <a:latin typeface="Times New Roman" pitchFamily="18" charset="0"/>
                <a:cs typeface="Arial" charset="0"/>
              </a:rPr>
              <a:t> bị </a:t>
            </a:r>
            <a:r>
              <a:rPr lang="en-US" sz="3600" dirty="0" err="1">
                <a:solidFill>
                  <a:srgbClr val="002060"/>
                </a:solidFill>
                <a:latin typeface="Times New Roman" pitchFamily="18" charset="0"/>
                <a:cs typeface="Arial" charset="0"/>
              </a:rPr>
              <a:t>trước</a:t>
            </a:r>
            <a:r>
              <a:rPr lang="en-US" sz="3600" dirty="0">
                <a:solidFill>
                  <a:srgbClr val="002060"/>
                </a:solidFill>
                <a:latin typeface="Times New Roman" pitchFamily="18" charset="0"/>
                <a:cs typeface="Arial" charset="0"/>
              </a:rPr>
              <a:t> </a:t>
            </a:r>
            <a:r>
              <a:rPr lang="en-US" sz="3600" dirty="0" err="1">
                <a:solidFill>
                  <a:srgbClr val="002060"/>
                </a:solidFill>
                <a:latin typeface="Times New Roman" pitchFamily="18" charset="0"/>
                <a:cs typeface="Arial" charset="0"/>
              </a:rPr>
              <a:t>bài</a:t>
            </a:r>
            <a:r>
              <a:rPr lang="en-US" sz="3600" dirty="0">
                <a:solidFill>
                  <a:srgbClr val="002060"/>
                </a:solidFill>
                <a:latin typeface="Times New Roman" pitchFamily="18" charset="0"/>
                <a:cs typeface="Arial" charset="0"/>
              </a:rPr>
              <a:t>: 4. </a:t>
            </a:r>
          </a:p>
          <a:p>
            <a:pPr eaLnBrk="1" hangingPunct="1">
              <a:spcBef>
                <a:spcPct val="50000"/>
              </a:spcBef>
              <a:buFontTx/>
              <a:buBlip>
                <a:blip r:embed="rId3"/>
              </a:buBlip>
            </a:pPr>
            <a:r>
              <a:rPr lang="en-US" sz="3600" dirty="0" err="1">
                <a:solidFill>
                  <a:srgbClr val="002060"/>
                </a:solidFill>
                <a:latin typeface="Times New Roman" pitchFamily="18" charset="0"/>
                <a:cs typeface="Arial" charset="0"/>
              </a:rPr>
              <a:t>Ôn</a:t>
            </a:r>
            <a:r>
              <a:rPr lang="en-US" sz="3600" dirty="0">
                <a:solidFill>
                  <a:srgbClr val="002060"/>
                </a:solidFill>
                <a:latin typeface="Times New Roman" pitchFamily="18" charset="0"/>
                <a:cs typeface="Arial" charset="0"/>
              </a:rPr>
              <a:t> </a:t>
            </a:r>
            <a:r>
              <a:rPr lang="en-US" sz="3600" dirty="0" err="1">
                <a:solidFill>
                  <a:srgbClr val="002060"/>
                </a:solidFill>
                <a:latin typeface="Times New Roman" pitchFamily="18" charset="0"/>
                <a:cs typeface="Arial" charset="0"/>
              </a:rPr>
              <a:t>lại</a:t>
            </a:r>
            <a:r>
              <a:rPr lang="en-US" sz="3600" dirty="0">
                <a:solidFill>
                  <a:srgbClr val="002060"/>
                </a:solidFill>
                <a:latin typeface="Times New Roman" pitchFamily="18" charset="0"/>
                <a:cs typeface="Arial" charset="0"/>
              </a:rPr>
              <a:t> </a:t>
            </a:r>
            <a:r>
              <a:rPr lang="en-US" sz="3600" dirty="0" err="1">
                <a:solidFill>
                  <a:srgbClr val="002060"/>
                </a:solidFill>
                <a:latin typeface="Times New Roman" pitchFamily="18" charset="0"/>
                <a:cs typeface="Arial" charset="0"/>
              </a:rPr>
              <a:t>khái</a:t>
            </a:r>
            <a:r>
              <a:rPr lang="en-US" sz="3600" dirty="0">
                <a:solidFill>
                  <a:srgbClr val="002060"/>
                </a:solidFill>
                <a:latin typeface="Times New Roman" pitchFamily="18" charset="0"/>
                <a:cs typeface="Arial" charset="0"/>
              </a:rPr>
              <a:t> </a:t>
            </a:r>
            <a:r>
              <a:rPr lang="en-US" sz="3600" dirty="0" err="1">
                <a:solidFill>
                  <a:srgbClr val="002060"/>
                </a:solidFill>
                <a:latin typeface="Times New Roman" pitchFamily="18" charset="0"/>
                <a:cs typeface="Arial" charset="0"/>
              </a:rPr>
              <a:t>niệm</a:t>
            </a:r>
            <a:r>
              <a:rPr lang="en-US" sz="3600" dirty="0">
                <a:solidFill>
                  <a:srgbClr val="002060"/>
                </a:solidFill>
                <a:latin typeface="Times New Roman" pitchFamily="18" charset="0"/>
                <a:cs typeface="Arial" charset="0"/>
              </a:rPr>
              <a:t> </a:t>
            </a:r>
            <a:r>
              <a:rPr lang="en-US" sz="3600" dirty="0" err="1">
                <a:solidFill>
                  <a:srgbClr val="002060"/>
                </a:solidFill>
                <a:latin typeface="Times New Roman" pitchFamily="18" charset="0"/>
                <a:cs typeface="Arial" charset="0"/>
              </a:rPr>
              <a:t>lực</a:t>
            </a:r>
            <a:r>
              <a:rPr lang="en-US" sz="3600" dirty="0">
                <a:solidFill>
                  <a:srgbClr val="002060"/>
                </a:solidFill>
                <a:latin typeface="Times New Roman" pitchFamily="18" charset="0"/>
                <a:cs typeface="Arial" charset="0"/>
              </a:rPr>
              <a:t> </a:t>
            </a:r>
            <a:r>
              <a:rPr lang="en-US" sz="3600" dirty="0" err="1">
                <a:solidFill>
                  <a:srgbClr val="002060"/>
                </a:solidFill>
                <a:latin typeface="Times New Roman" pitchFamily="18" charset="0"/>
                <a:cs typeface="Arial" charset="0"/>
              </a:rPr>
              <a:t>và</a:t>
            </a:r>
            <a:r>
              <a:rPr lang="en-US" sz="3600" dirty="0">
                <a:solidFill>
                  <a:srgbClr val="002060"/>
                </a:solidFill>
                <a:latin typeface="Times New Roman" pitchFamily="18" charset="0"/>
                <a:cs typeface="Arial" charset="0"/>
              </a:rPr>
              <a:t> </a:t>
            </a:r>
            <a:r>
              <a:rPr lang="en-US" sz="3600" dirty="0" err="1">
                <a:solidFill>
                  <a:srgbClr val="002060"/>
                </a:solidFill>
                <a:latin typeface="Times New Roman" pitchFamily="18" charset="0"/>
                <a:cs typeface="Arial" charset="0"/>
              </a:rPr>
              <a:t>cách</a:t>
            </a:r>
            <a:r>
              <a:rPr lang="en-US" sz="3600" dirty="0">
                <a:solidFill>
                  <a:srgbClr val="002060"/>
                </a:solidFill>
                <a:latin typeface="Times New Roman" pitchFamily="18" charset="0"/>
                <a:cs typeface="Arial" charset="0"/>
              </a:rPr>
              <a:t> </a:t>
            </a:r>
            <a:r>
              <a:rPr lang="en-US" sz="3600" dirty="0" err="1">
                <a:solidFill>
                  <a:srgbClr val="002060"/>
                </a:solidFill>
                <a:latin typeface="Times New Roman" pitchFamily="18" charset="0"/>
                <a:cs typeface="Arial" charset="0"/>
              </a:rPr>
              <a:t>biểu</a:t>
            </a:r>
            <a:r>
              <a:rPr lang="en-US" sz="3600" dirty="0">
                <a:solidFill>
                  <a:srgbClr val="002060"/>
                </a:solidFill>
                <a:latin typeface="Times New Roman" pitchFamily="18" charset="0"/>
                <a:cs typeface="Arial" charset="0"/>
              </a:rPr>
              <a:t> </a:t>
            </a:r>
            <a:r>
              <a:rPr lang="en-US" sz="3600" dirty="0" err="1">
                <a:solidFill>
                  <a:srgbClr val="002060"/>
                </a:solidFill>
                <a:latin typeface="Times New Roman" pitchFamily="18" charset="0"/>
                <a:cs typeface="Arial" charset="0"/>
              </a:rPr>
              <a:t>diễn</a:t>
            </a:r>
            <a:r>
              <a:rPr lang="en-US" sz="3600" dirty="0">
                <a:solidFill>
                  <a:srgbClr val="002060"/>
                </a:solidFill>
                <a:latin typeface="Times New Roman" pitchFamily="18" charset="0"/>
                <a:cs typeface="Arial" charset="0"/>
              </a:rPr>
              <a:t> </a:t>
            </a:r>
            <a:r>
              <a:rPr lang="en-US" sz="3600" dirty="0" err="1">
                <a:solidFill>
                  <a:srgbClr val="002060"/>
                </a:solidFill>
                <a:latin typeface="Times New Roman" pitchFamily="18" charset="0"/>
                <a:cs typeface="Arial" charset="0"/>
              </a:rPr>
              <a:t>lực</a:t>
            </a:r>
            <a:endParaRPr lang="en-US" sz="3600" dirty="0">
              <a:solidFill>
                <a:srgbClr val="002060"/>
              </a:solidFill>
              <a:latin typeface="Times New Roman" pitchFamily="18" charset="0"/>
              <a:cs typeface="Arial"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dissolve">
                                      <p:cBhvr>
                                        <p:cTn id="7" dur="500"/>
                                        <p:tgtEl>
                                          <p:spTgt spid="2867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8676"/>
                                        </p:tgtEl>
                                        <p:attrNameLst>
                                          <p:attrName>style.visibility</p:attrName>
                                        </p:attrNameLst>
                                      </p:cBhvr>
                                      <p:to>
                                        <p:strVal val="visible"/>
                                      </p:to>
                                    </p:set>
                                    <p:animEffect transition="in" filter="randombar(horizontal)">
                                      <p:cBhvr>
                                        <p:cTn id="11"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bleuseul"/>
          <p:cNvPicPr>
            <a:picLocks noChangeAspect="1" noChangeArrowheads="1"/>
          </p:cNvPicPr>
          <p:nvPr/>
        </p:nvPicPr>
        <p:blipFill>
          <a:blip r:embed="rId3"/>
          <a:srcRect/>
          <a:stretch>
            <a:fillRect/>
          </a:stretch>
        </p:blipFill>
        <p:spPr bwMode="auto">
          <a:xfrm>
            <a:off x="0" y="0"/>
            <a:ext cx="5791200" cy="6858000"/>
          </a:xfrm>
          <a:prstGeom prst="rect">
            <a:avLst/>
          </a:prstGeom>
          <a:noFill/>
        </p:spPr>
      </p:pic>
      <p:sp>
        <p:nvSpPr>
          <p:cNvPr id="40963" name="Rectangle 3"/>
          <p:cNvSpPr>
            <a:spLocks noChangeArrowheads="1"/>
          </p:cNvSpPr>
          <p:nvPr/>
        </p:nvSpPr>
        <p:spPr bwMode="auto">
          <a:xfrm>
            <a:off x="5791200" y="0"/>
            <a:ext cx="3352800" cy="6858000"/>
          </a:xfrm>
          <a:prstGeom prst="rect">
            <a:avLst/>
          </a:prstGeom>
          <a:gradFill rotWithShape="1">
            <a:gsLst>
              <a:gs pos="0">
                <a:srgbClr val="0000FF"/>
              </a:gs>
              <a:gs pos="100000">
                <a:schemeClr val="bg1"/>
              </a:gs>
            </a:gsLst>
            <a:lin ang="5400000" scaled="1"/>
          </a:gradFill>
          <a:ln w="9525">
            <a:solidFill>
              <a:schemeClr val="tx1"/>
            </a:solidFill>
            <a:miter lim="800000"/>
            <a:headEnd/>
            <a:tailEnd/>
          </a:ln>
          <a:effectLst/>
        </p:spPr>
        <p:txBody>
          <a:bodyPr wrap="none" anchor="ctr"/>
          <a:lstStyle/>
          <a:p>
            <a:endParaRPr lang="en-US"/>
          </a:p>
        </p:txBody>
      </p:sp>
      <p:sp>
        <p:nvSpPr>
          <p:cNvPr id="40964" name="WordArt 4"/>
          <p:cNvSpPr>
            <a:spLocks noChangeArrowheads="1" noChangeShapeType="1" noTextEdit="1"/>
          </p:cNvSpPr>
          <p:nvPr/>
        </p:nvSpPr>
        <p:spPr bwMode="auto">
          <a:xfrm>
            <a:off x="-8534400" y="6172200"/>
            <a:ext cx="8534400" cy="381000"/>
          </a:xfrm>
          <a:prstGeom prst="rect">
            <a:avLst/>
          </a:prstGeom>
        </p:spPr>
        <p:txBody>
          <a:bodyPr wrap="none" fromWordArt="1">
            <a:prstTxWarp prst="textPlain">
              <a:avLst>
                <a:gd name="adj" fmla="val 50000"/>
              </a:avLst>
            </a:prstTxWarp>
          </a:bodyPr>
          <a:lstStyle/>
          <a:p>
            <a:pPr algn="ctr"/>
            <a:r>
              <a:rPr lang="en-US" sz="3600" b="1" kern="10">
                <a:ln w="9525">
                  <a:solidFill>
                    <a:srgbClr val="FFCC00"/>
                  </a:solidFill>
                  <a:round/>
                  <a:headEnd/>
                  <a:tailEnd/>
                </a:ln>
                <a:solidFill>
                  <a:srgbClr val="0000FF"/>
                </a:solidFill>
                <a:latin typeface="Times New Roman"/>
                <a:cs typeface="Times New Roman"/>
              </a:rPr>
              <a:t>Các em hãy cố gắng học tốt</a:t>
            </a:r>
          </a:p>
        </p:txBody>
      </p:sp>
      <p:sp>
        <p:nvSpPr>
          <p:cNvPr id="40967" name="AutoShape 7">
            <a:hlinkClick r:id="" action="ppaction://hlinkshowjump?jump=previousslide" highlightClick="1"/>
          </p:cNvPr>
          <p:cNvSpPr>
            <a:spLocks noChangeArrowheads="1"/>
          </p:cNvSpPr>
          <p:nvPr/>
        </p:nvSpPr>
        <p:spPr bwMode="auto">
          <a:xfrm>
            <a:off x="7448550" y="838200"/>
            <a:ext cx="76200" cy="76200"/>
          </a:xfrm>
          <a:prstGeom prst="actionButtonBackPrevious">
            <a:avLst/>
          </a:prstGeom>
          <a:solidFill>
            <a:schemeClr val="accent1"/>
          </a:solidFill>
          <a:ln w="9525">
            <a:noFill/>
            <a:miter lim="800000"/>
            <a:headEnd/>
            <a:tailEnd/>
          </a:ln>
          <a:effectLst/>
        </p:spPr>
        <p:txBody>
          <a:bodyPr wrap="none" anchor="ctr"/>
          <a:lstStyle/>
          <a:p>
            <a:endParaRPr lang="en-US"/>
          </a:p>
        </p:txBody>
      </p:sp>
      <p:pic>
        <p:nvPicPr>
          <p:cNvPr id="3079" name="Picture 7" descr="SAUCER20"/>
          <p:cNvPicPr>
            <a:picLocks noChangeAspect="1" noChangeArrowheads="1" noCrop="1"/>
          </p:cNvPicPr>
          <p:nvPr/>
        </p:nvPicPr>
        <p:blipFill>
          <a:blip r:embed="rId4">
            <a:lum bright="-12000"/>
          </a:blip>
          <a:srcRect/>
          <a:stretch>
            <a:fillRect/>
          </a:stretch>
        </p:blipFill>
        <p:spPr bwMode="auto">
          <a:xfrm rot="-734312">
            <a:off x="228600" y="5257800"/>
            <a:ext cx="2438400" cy="881063"/>
          </a:xfrm>
          <a:prstGeom prst="rect">
            <a:avLst/>
          </a:prstGeom>
          <a:noFill/>
          <a:ln w="9525">
            <a:noFill/>
            <a:miter lim="800000"/>
            <a:headEnd/>
            <a:tailEnd/>
          </a:ln>
        </p:spPr>
      </p:pic>
      <p:pic>
        <p:nvPicPr>
          <p:cNvPr id="40969" name="Picture 9" descr="10"/>
          <p:cNvPicPr>
            <a:picLocks noChangeAspect="1" noChangeArrowheads="1" noCrop="1"/>
          </p:cNvPicPr>
          <p:nvPr/>
        </p:nvPicPr>
        <p:blipFill>
          <a:blip r:embed="rId5"/>
          <a:srcRect/>
          <a:stretch>
            <a:fillRect/>
          </a:stretch>
        </p:blipFill>
        <p:spPr bwMode="auto">
          <a:xfrm>
            <a:off x="5257800" y="4686300"/>
            <a:ext cx="476250" cy="476250"/>
          </a:xfrm>
          <a:prstGeom prst="rect">
            <a:avLst/>
          </a:prstGeom>
          <a:noFill/>
        </p:spPr>
      </p:pic>
      <p:pic>
        <p:nvPicPr>
          <p:cNvPr id="40970" name="Picture 10" descr="10"/>
          <p:cNvPicPr>
            <a:picLocks noChangeAspect="1" noChangeArrowheads="1" noCrop="1"/>
          </p:cNvPicPr>
          <p:nvPr/>
        </p:nvPicPr>
        <p:blipFill>
          <a:blip r:embed="rId5"/>
          <a:srcRect/>
          <a:stretch>
            <a:fillRect/>
          </a:stretch>
        </p:blipFill>
        <p:spPr bwMode="auto">
          <a:xfrm>
            <a:off x="6781800" y="4457700"/>
            <a:ext cx="476250" cy="476250"/>
          </a:xfrm>
          <a:prstGeom prst="rect">
            <a:avLst/>
          </a:prstGeom>
          <a:noFill/>
        </p:spPr>
      </p:pic>
      <p:pic>
        <p:nvPicPr>
          <p:cNvPr id="40971" name="Picture 11" descr="10"/>
          <p:cNvPicPr>
            <a:picLocks noChangeAspect="1" noChangeArrowheads="1" noCrop="1"/>
          </p:cNvPicPr>
          <p:nvPr/>
        </p:nvPicPr>
        <p:blipFill>
          <a:blip r:embed="rId5"/>
          <a:srcRect/>
          <a:stretch>
            <a:fillRect/>
          </a:stretch>
        </p:blipFill>
        <p:spPr bwMode="auto">
          <a:xfrm>
            <a:off x="8686800" y="4610100"/>
            <a:ext cx="476250" cy="476250"/>
          </a:xfrm>
          <a:prstGeom prst="rect">
            <a:avLst/>
          </a:prstGeom>
          <a:noFill/>
        </p:spPr>
      </p:pic>
      <p:pic>
        <p:nvPicPr>
          <p:cNvPr id="40972" name="Picture 12" descr="Espaco_0060"/>
          <p:cNvPicPr>
            <a:picLocks noChangeAspect="1" noChangeArrowheads="1" noCrop="1"/>
          </p:cNvPicPr>
          <p:nvPr/>
        </p:nvPicPr>
        <p:blipFill>
          <a:blip r:embed="rId6"/>
          <a:srcRect/>
          <a:stretch>
            <a:fillRect/>
          </a:stretch>
        </p:blipFill>
        <p:spPr bwMode="auto">
          <a:xfrm>
            <a:off x="5838825" y="4638675"/>
            <a:ext cx="1981200" cy="1524000"/>
          </a:xfrm>
          <a:prstGeom prst="rect">
            <a:avLst/>
          </a:prstGeom>
          <a:noFill/>
        </p:spPr>
      </p:pic>
      <p:sp>
        <p:nvSpPr>
          <p:cNvPr id="40973" name="Oval 13"/>
          <p:cNvSpPr>
            <a:spLocks noChangeArrowheads="1"/>
          </p:cNvSpPr>
          <p:nvPr/>
        </p:nvSpPr>
        <p:spPr bwMode="auto">
          <a:xfrm rot="-3277775">
            <a:off x="5634831" y="4956969"/>
            <a:ext cx="2446338" cy="914400"/>
          </a:xfrm>
          <a:prstGeom prst="ellipse">
            <a:avLst/>
          </a:prstGeom>
          <a:noFill/>
          <a:ln w="28575">
            <a:solidFill>
              <a:srgbClr val="0000FF"/>
            </a:solidFill>
            <a:round/>
            <a:headEnd/>
            <a:tailEnd/>
          </a:ln>
          <a:effectLst/>
        </p:spPr>
        <p:txBody>
          <a:bodyPr vert="eaVert" wrap="none" anchor="ctr"/>
          <a:lstStyle/>
          <a:p>
            <a:pPr algn="ctr" eaLnBrk="0" hangingPunct="0"/>
            <a:endParaRPr lang="en-US">
              <a:cs typeface="Arial" charset="0"/>
            </a:endParaRPr>
          </a:p>
        </p:txBody>
      </p:sp>
      <p:sp>
        <p:nvSpPr>
          <p:cNvPr id="40974" name="Oval 14"/>
          <p:cNvSpPr>
            <a:spLocks noChangeArrowheads="1"/>
          </p:cNvSpPr>
          <p:nvPr/>
        </p:nvSpPr>
        <p:spPr bwMode="auto">
          <a:xfrm>
            <a:off x="5562600" y="4914900"/>
            <a:ext cx="2667000" cy="914400"/>
          </a:xfrm>
          <a:prstGeom prst="ellipse">
            <a:avLst/>
          </a:prstGeom>
          <a:noFill/>
          <a:ln w="28575">
            <a:solidFill>
              <a:srgbClr val="FF0000"/>
            </a:solidFill>
            <a:round/>
            <a:headEnd/>
            <a:tailEnd/>
          </a:ln>
          <a:effectLst/>
        </p:spPr>
        <p:txBody>
          <a:bodyPr wrap="none" anchor="ctr"/>
          <a:lstStyle/>
          <a:p>
            <a:endParaRPr lang="en-US"/>
          </a:p>
        </p:txBody>
      </p:sp>
      <p:sp>
        <p:nvSpPr>
          <p:cNvPr id="40975" name="Oval 15"/>
          <p:cNvSpPr>
            <a:spLocks noChangeArrowheads="1"/>
          </p:cNvSpPr>
          <p:nvPr/>
        </p:nvSpPr>
        <p:spPr bwMode="auto">
          <a:xfrm rot="-18061119">
            <a:off x="5723731" y="4944269"/>
            <a:ext cx="2416175" cy="1062038"/>
          </a:xfrm>
          <a:prstGeom prst="ellipse">
            <a:avLst/>
          </a:prstGeom>
          <a:noFill/>
          <a:ln w="28575">
            <a:solidFill>
              <a:srgbClr val="FF00FF"/>
            </a:solidFill>
            <a:round/>
            <a:headEnd/>
            <a:tailEnd/>
          </a:ln>
          <a:effectLst/>
        </p:spPr>
        <p:txBody>
          <a:bodyPr wrap="none" anchor="ctr"/>
          <a:lstStyle/>
          <a:p>
            <a:endParaRPr lang="en-US"/>
          </a:p>
        </p:txBody>
      </p:sp>
      <p:grpSp>
        <p:nvGrpSpPr>
          <p:cNvPr id="2" name="Group 19"/>
          <p:cNvGrpSpPr>
            <a:grpSpLocks/>
          </p:cNvGrpSpPr>
          <p:nvPr/>
        </p:nvGrpSpPr>
        <p:grpSpPr bwMode="auto">
          <a:xfrm>
            <a:off x="1447800" y="1828800"/>
            <a:ext cx="6400800" cy="6096000"/>
            <a:chOff x="576" y="768"/>
            <a:chExt cx="4800" cy="3840"/>
          </a:xfrm>
        </p:grpSpPr>
        <p:sp>
          <p:nvSpPr>
            <p:cNvPr id="40980" name="WordArt 20"/>
            <p:cNvSpPr>
              <a:spLocks noChangeArrowheads="1" noChangeShapeType="1" noTextEdit="1"/>
            </p:cNvSpPr>
            <p:nvPr/>
          </p:nvSpPr>
          <p:spPr bwMode="auto">
            <a:xfrm>
              <a:off x="1728" y="2352"/>
              <a:ext cx="2496" cy="480"/>
            </a:xfrm>
            <a:prstGeom prst="rect">
              <a:avLst/>
            </a:prstGeom>
          </p:spPr>
          <p:txBody>
            <a:bodyPr wrap="none" fromWordArt="1">
              <a:prstTxWarp prst="textPlain">
                <a:avLst>
                  <a:gd name="adj" fmla="val 50000"/>
                </a:avLst>
              </a:prstTxWarp>
            </a:bodyPr>
            <a:lstStyle/>
            <a:p>
              <a:pPr algn="ctr"/>
              <a:r>
                <a:rPr lang="pt-BR" sz="3600" b="1" kern="10" dirty="0">
                  <a:ln w="9525">
                    <a:solidFill>
                      <a:srgbClr val="66FF33"/>
                    </a:solidFill>
                    <a:round/>
                    <a:headEnd/>
                    <a:tailEnd/>
                  </a:ln>
                  <a:solidFill>
                    <a:srgbClr val="009900"/>
                  </a:solidFill>
                  <a:latin typeface="Times New Roman"/>
                  <a:cs typeface="Times New Roman"/>
                </a:rPr>
                <a:t>Chúc các em học giỏi!</a:t>
              </a:r>
              <a:endParaRPr lang="en-US" sz="3600" b="1" kern="10" dirty="0">
                <a:ln w="9525">
                  <a:solidFill>
                    <a:srgbClr val="66FF33"/>
                  </a:solidFill>
                  <a:round/>
                  <a:headEnd/>
                  <a:tailEnd/>
                </a:ln>
                <a:solidFill>
                  <a:srgbClr val="009900"/>
                </a:solidFill>
                <a:latin typeface="Times New Roman"/>
                <a:cs typeface="Times New Roman"/>
              </a:endParaRPr>
            </a:p>
          </p:txBody>
        </p:sp>
        <p:grpSp>
          <p:nvGrpSpPr>
            <p:cNvPr id="3" name="Group 21"/>
            <p:cNvGrpSpPr>
              <a:grpSpLocks/>
            </p:cNvGrpSpPr>
            <p:nvPr/>
          </p:nvGrpSpPr>
          <p:grpSpPr bwMode="auto">
            <a:xfrm>
              <a:off x="576" y="768"/>
              <a:ext cx="4800" cy="3840"/>
              <a:chOff x="576" y="768"/>
              <a:chExt cx="4800" cy="3840"/>
            </a:xfrm>
          </p:grpSpPr>
          <p:sp>
            <p:nvSpPr>
              <p:cNvPr id="40982" name="WordArt 22"/>
              <p:cNvSpPr>
                <a:spLocks noChangeArrowheads="1" noChangeShapeType="1" noTextEdit="1"/>
              </p:cNvSpPr>
              <p:nvPr/>
            </p:nvSpPr>
            <p:spPr bwMode="auto">
              <a:xfrm>
                <a:off x="1248" y="1536"/>
                <a:ext cx="3498" cy="690"/>
              </a:xfrm>
              <a:prstGeom prst="rect">
                <a:avLst/>
              </a:prstGeom>
            </p:spPr>
            <p:txBody>
              <a:bodyPr wrap="none" fromWordArt="1">
                <a:prstTxWarp prst="textPlain">
                  <a:avLst>
                    <a:gd name="adj" fmla="val 50000"/>
                  </a:avLst>
                </a:prstTxWarp>
              </a:bodyPr>
              <a:lstStyle/>
              <a:p>
                <a:pPr algn="ctr"/>
                <a:r>
                  <a:rPr lang="en-US" sz="3600" b="1" kern="10" dirty="0">
                    <a:ln w="9525">
                      <a:solidFill>
                        <a:srgbClr val="CC3300"/>
                      </a:solidFill>
                      <a:round/>
                      <a:headEnd/>
                      <a:tailEnd/>
                    </a:ln>
                    <a:solidFill>
                      <a:srgbClr val="FFFF00"/>
                    </a:solidFill>
                    <a:latin typeface="Times New Roman"/>
                    <a:cs typeface="Times New Roman"/>
                  </a:rPr>
                  <a:t>NHỚ HỌC VÀ LÀM BÀI ĐẦY DỦ</a:t>
                </a:r>
              </a:p>
            </p:txBody>
          </p:sp>
          <p:grpSp>
            <p:nvGrpSpPr>
              <p:cNvPr id="4" name="Group 23"/>
              <p:cNvGrpSpPr>
                <a:grpSpLocks/>
              </p:cNvGrpSpPr>
              <p:nvPr/>
            </p:nvGrpSpPr>
            <p:grpSpPr bwMode="auto">
              <a:xfrm>
                <a:off x="576" y="768"/>
                <a:ext cx="4800" cy="3840"/>
                <a:chOff x="576" y="768"/>
                <a:chExt cx="4800" cy="3840"/>
              </a:xfrm>
            </p:grpSpPr>
            <p:sp>
              <p:nvSpPr>
                <p:cNvPr id="40984" name="WordArt 24"/>
                <p:cNvSpPr>
                  <a:spLocks noChangeArrowheads="1" noChangeShapeType="1" noTextEdit="1"/>
                </p:cNvSpPr>
                <p:nvPr/>
              </p:nvSpPr>
              <p:spPr bwMode="auto">
                <a:xfrm>
                  <a:off x="576" y="768"/>
                  <a:ext cx="4800" cy="3840"/>
                </a:xfrm>
                <a:prstGeom prst="rect">
                  <a:avLst/>
                </a:prstGeom>
              </p:spPr>
              <p:txBody>
                <a:bodyPr spcFirstLastPara="1" wrap="none" fromWordArt="1">
                  <a:prstTxWarp prst="textArchUp">
                    <a:avLst>
                      <a:gd name="adj" fmla="val 10800000"/>
                    </a:avLst>
                  </a:prstTxWarp>
                </a:bodyPr>
                <a:lstStyle/>
                <a:p>
                  <a:pPr algn="ctr"/>
                  <a:r>
                    <a:rPr lang="vi-VN" sz="6000" b="1" kern="10" dirty="0">
                      <a:ln w="9525">
                        <a:solidFill>
                          <a:srgbClr val="000000"/>
                        </a:solidFill>
                        <a:round/>
                        <a:headEnd/>
                        <a:tailEnd/>
                      </a:ln>
                      <a:solidFill>
                        <a:srgbClr val="FFFF00"/>
                      </a:solidFill>
                      <a:latin typeface="Times New Roman"/>
                      <a:cs typeface="Times New Roman"/>
                    </a:rPr>
                    <a:t>Bài học của chúng ta đến đây là kết thúc</a:t>
                  </a:r>
                  <a:endParaRPr lang="en-US" sz="6000" b="1" kern="10" dirty="0">
                    <a:ln w="9525">
                      <a:solidFill>
                        <a:srgbClr val="000000"/>
                      </a:solidFill>
                      <a:round/>
                      <a:headEnd/>
                      <a:tailEnd/>
                    </a:ln>
                    <a:solidFill>
                      <a:srgbClr val="FFFF00"/>
                    </a:solidFill>
                    <a:latin typeface="Times New Roman"/>
                    <a:cs typeface="Times New Roman"/>
                  </a:endParaRPr>
                </a:p>
              </p:txBody>
            </p:sp>
            <p:pic>
              <p:nvPicPr>
                <p:cNvPr id="40985" name="Picture 25" descr="lollipop[1]"/>
                <p:cNvPicPr>
                  <a:picLocks noChangeAspect="1" noChangeArrowheads="1" noCrop="1"/>
                </p:cNvPicPr>
                <p:nvPr/>
              </p:nvPicPr>
              <p:blipFill>
                <a:blip r:embed="rId7"/>
                <a:srcRect/>
                <a:stretch>
                  <a:fillRect/>
                </a:stretch>
              </p:blipFill>
              <p:spPr bwMode="auto">
                <a:xfrm>
                  <a:off x="1504" y="2850"/>
                  <a:ext cx="2904" cy="142"/>
                </a:xfrm>
                <a:prstGeom prst="rect">
                  <a:avLst/>
                </a:prstGeom>
                <a:noFill/>
              </p:spPr>
            </p:pic>
          </p:grpSp>
        </p:grpSp>
      </p:grpSp>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10000" fill="hold" grpId="0" nodeType="after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0" fill="hold"/>
                                        <p:tgtEl>
                                          <p:spTgt spid="40964"/>
                                        </p:tgtEl>
                                        <p:attrNameLst>
                                          <p:attrName>ppt_x</p:attrName>
                                        </p:attrNameLst>
                                      </p:cBhvr>
                                      <p:tavLst>
                                        <p:tav tm="0">
                                          <p:val>
                                            <p:strVal val="1+#ppt_w/2"/>
                                          </p:val>
                                        </p:tav>
                                        <p:tav tm="100000">
                                          <p:val>
                                            <p:strVal val="#ppt_x"/>
                                          </p:val>
                                        </p:tav>
                                      </p:tavLst>
                                    </p:anim>
                                    <p:anim calcmode="lin" valueType="num">
                                      <p:cBhvr additive="base">
                                        <p:cTn id="8" dur="5000" fill="hold"/>
                                        <p:tgtEl>
                                          <p:spTgt spid="40964"/>
                                        </p:tgtEl>
                                        <p:attrNameLst>
                                          <p:attrName>ppt_y</p:attrName>
                                        </p:attrNameLst>
                                      </p:cBhvr>
                                      <p:tavLst>
                                        <p:tav tm="0">
                                          <p:val>
                                            <p:strVal val="#ppt_y"/>
                                          </p:val>
                                        </p:tav>
                                        <p:tav tm="100000">
                                          <p:val>
                                            <p:strVal val="#ppt_y"/>
                                          </p:val>
                                        </p:tav>
                                      </p:tavLst>
                                    </p:anim>
                                  </p:childTnLst>
                                </p:cTn>
                              </p:par>
                              <p:par>
                                <p:cTn id="9" presetID="20" presetClass="path" presetSubtype="0" repeatCount="indefinite" accel="50000" decel="50000" fill="hold" nodeType="withEffect">
                                  <p:stCondLst>
                                    <p:cond delay="0"/>
                                  </p:stCondLst>
                                  <p:childTnLst>
                                    <p:animMotion origin="layout" path="M 0.11667 -0.08334 C 0.1323 0.00139 0.20486 0.05139 0.2783 0.02824 L 0.58698 -0.07385 C 0.66111 -0.09838 0.70816 -0.18727 0.69306 -0.27246 L 0.62813 -0.62454 C 0.61198 -0.71065 0.53872 -0.76158 0.46476 -0.73773 L 0.15608 -0.63658 C 0.08264 -0.61158 0.03577 -0.52153 0.05174 -0.43565 Z " pathEditMode="relative" rAng="-827705" ptsTypes="fFfFfFff">
                                      <p:cBhvr>
                                        <p:cTn id="10" dur="10000" fill="hold"/>
                                        <p:tgtEl>
                                          <p:spTgt spid="3079"/>
                                        </p:tgtEl>
                                        <p:attrNameLst>
                                          <p:attrName>ppt_x</p:attrName>
                                          <p:attrName>ppt_y</p:attrName>
                                        </p:attrNameLst>
                                      </p:cBhvr>
                                      <p:rCtr x="25500" y="-27200"/>
                                    </p:animMotion>
                                  </p:childTnLst>
                                </p:cTn>
                              </p:par>
                              <p:par>
                                <p:cTn id="11" presetID="9" presetClass="entr" presetSubtype="0" repeatCount="10000" fill="hold" nodeType="withEffect">
                                  <p:stCondLst>
                                    <p:cond delay="0"/>
                                  </p:stCondLst>
                                  <p:childTnLst>
                                    <p:set>
                                      <p:cBhvr>
                                        <p:cTn id="12" dur="1" fill="hold">
                                          <p:stCondLst>
                                            <p:cond delay="0"/>
                                          </p:stCondLst>
                                        </p:cTn>
                                        <p:tgtEl>
                                          <p:spTgt spid="40972"/>
                                        </p:tgtEl>
                                        <p:attrNameLst>
                                          <p:attrName>style.visibility</p:attrName>
                                        </p:attrNameLst>
                                      </p:cBhvr>
                                      <p:to>
                                        <p:strVal val="visible"/>
                                      </p:to>
                                    </p:set>
                                    <p:animEffect transition="in" filter="dissolve">
                                      <p:cBhvr>
                                        <p:cTn id="13" dur="500"/>
                                        <p:tgtEl>
                                          <p:spTgt spid="40972"/>
                                        </p:tgtEl>
                                      </p:cBhvr>
                                    </p:animEffect>
                                  </p:childTnLst>
                                </p:cTn>
                              </p:par>
                              <p:par>
                                <p:cTn id="14" presetID="20" presetClass="entr" presetSubtype="0" repeatCount="300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edge">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2" name="Picture 4" descr="new_of_new_of_4"/>
          <p:cNvPicPr>
            <a:picLocks noChangeAspect="1" noChangeArrowheads="1"/>
          </p:cNvPicPr>
          <p:nvPr/>
        </p:nvPicPr>
        <p:blipFill>
          <a:blip r:embed="rId2"/>
          <a:srcRect/>
          <a:stretch>
            <a:fillRect/>
          </a:stretch>
        </p:blipFill>
        <p:spPr bwMode="auto">
          <a:xfrm>
            <a:off x="609600" y="762000"/>
            <a:ext cx="7772400" cy="5516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6132"/>
                                        </p:tgtEl>
                                        <p:attrNameLst>
                                          <p:attrName>style.visibility</p:attrName>
                                        </p:attrNameLst>
                                      </p:cBhvr>
                                      <p:to>
                                        <p:strVal val="visible"/>
                                      </p:to>
                                    </p:set>
                                    <p:animEffect transition="in" filter="blinds(horizontal)">
                                      <p:cBhvr>
                                        <p:cTn id="7" dur="500"/>
                                        <p:tgtEl>
                                          <p:spTgt spid="176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6"/>
          <p:cNvSpPr txBox="1">
            <a:spLocks noChangeArrowheads="1"/>
          </p:cNvSpPr>
          <p:nvPr/>
        </p:nvSpPr>
        <p:spPr bwMode="auto">
          <a:xfrm>
            <a:off x="0" y="192088"/>
            <a:ext cx="9144000" cy="4832092"/>
          </a:xfrm>
          <a:prstGeom prst="rect">
            <a:avLst/>
          </a:prstGeom>
          <a:noFill/>
          <a:ln w="9525">
            <a:noFill/>
            <a:miter lim="800000"/>
            <a:headEnd/>
            <a:tailEnd/>
          </a:ln>
        </p:spPr>
        <p:txBody>
          <a:bodyPr>
            <a:spAutoFit/>
          </a:bodyPr>
          <a:lstStyle/>
          <a:p>
            <a:pPr algn="just">
              <a:spcBef>
                <a:spcPct val="50000"/>
              </a:spcBef>
            </a:pPr>
            <a:r>
              <a:rPr lang="en-US" altLang="en-US" sz="3200" dirty="0">
                <a:latin typeface="Times New Roman" pitchFamily="18" charset="0"/>
                <a:cs typeface="Times New Roman" pitchFamily="18" charset="0"/>
              </a:rPr>
              <a:t>   </a:t>
            </a:r>
            <a:r>
              <a:rPr lang="en-US" altLang="en-US" sz="4000" dirty="0">
                <a:latin typeface="Times New Roman" pitchFamily="18" charset="0"/>
                <a:cs typeface="Times New Roman" pitchFamily="18" charset="0"/>
              </a:rPr>
              <a:t>Ta </a:t>
            </a:r>
            <a:r>
              <a:rPr lang="en-US" altLang="en-US" sz="4000" dirty="0" err="1">
                <a:latin typeface="Times New Roman" pitchFamily="18" charset="0"/>
                <a:cs typeface="Times New Roman" pitchFamily="18" charset="0"/>
              </a:rPr>
              <a:t>đã</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biết</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cách</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nhận</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ra</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các</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vật</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chuyển</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động</a:t>
            </a:r>
            <a:r>
              <a:rPr lang="en-US" altLang="en-US" sz="4000" dirty="0">
                <a:latin typeface="Times New Roman" pitchFamily="18" charset="0"/>
                <a:cs typeface="Times New Roman" pitchFamily="18" charset="0"/>
              </a:rPr>
              <a:t> hay </a:t>
            </a:r>
            <a:r>
              <a:rPr lang="en-US" altLang="en-US" sz="4000" dirty="0" err="1">
                <a:latin typeface="Times New Roman" pitchFamily="18" charset="0"/>
                <a:cs typeface="Times New Roman" pitchFamily="18" charset="0"/>
              </a:rPr>
              <a:t>đứng</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yên</a:t>
            </a:r>
            <a:r>
              <a:rPr lang="en-US" altLang="en-US" sz="4000" dirty="0">
                <a:latin typeface="Times New Roman" pitchFamily="18" charset="0"/>
                <a:cs typeface="Times New Roman" pitchFamily="18" charset="0"/>
              </a:rPr>
              <a:t> so </a:t>
            </a:r>
            <a:r>
              <a:rPr lang="en-US" altLang="en-US" sz="4000" dirty="0" err="1">
                <a:latin typeface="Times New Roman" pitchFamily="18" charset="0"/>
                <a:cs typeface="Times New Roman" pitchFamily="18" charset="0"/>
              </a:rPr>
              <a:t>với</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một</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vật</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khác</a:t>
            </a:r>
            <a:r>
              <a:rPr lang="en-US" altLang="en-US" sz="4000" dirty="0">
                <a:latin typeface="Times New Roman" pitchFamily="18" charset="0"/>
                <a:cs typeface="Times New Roman" pitchFamily="18" charset="0"/>
              </a:rPr>
              <a:t>. </a:t>
            </a:r>
          </a:p>
          <a:p>
            <a:pPr algn="just">
              <a:spcBef>
                <a:spcPct val="50000"/>
              </a:spcBef>
            </a:pPr>
            <a:endParaRPr lang="en-US" altLang="en-US" sz="3200" dirty="0">
              <a:latin typeface="Times New Roman" pitchFamily="18" charset="0"/>
              <a:cs typeface="Times New Roman" pitchFamily="18" charset="0"/>
            </a:endParaRPr>
          </a:p>
          <a:p>
            <a:pPr>
              <a:spcBef>
                <a:spcPct val="50000"/>
              </a:spcBef>
            </a:pPr>
            <a:r>
              <a:rPr lang="en-US" altLang="en-US" sz="4000" dirty="0" err="1" smtClean="0">
                <a:solidFill>
                  <a:srgbClr val="FF0000"/>
                </a:solidFill>
                <a:latin typeface="Times New Roman" pitchFamily="18" charset="0"/>
                <a:cs typeface="Times New Roman" pitchFamily="18" charset="0"/>
              </a:rPr>
              <a:t>Còn</a:t>
            </a:r>
            <a:r>
              <a:rPr lang="en-US" altLang="en-US" sz="4000" dirty="0" smtClean="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khi</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các</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vật</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chuyển</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động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ta</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làm</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thế</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nào</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để</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biết</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chúng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chuyển</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động</a:t>
            </a:r>
            <a:r>
              <a:rPr lang="en-US" altLang="en-US" sz="4000" dirty="0">
                <a:solidFill>
                  <a:srgbClr val="FF0000"/>
                </a:solidFill>
                <a:latin typeface="Times New Roman" pitchFamily="18" charset="0"/>
                <a:cs typeface="Times New Roman" pitchFamily="18" charset="0"/>
              </a:rPr>
              <a:t> </a:t>
            </a:r>
            <a:r>
              <a:rPr lang="en-US" altLang="en-US" sz="4000" dirty="0" err="1">
                <a:solidFill>
                  <a:srgbClr val="FF0000"/>
                </a:solidFill>
                <a:latin typeface="Times New Roman" pitchFamily="18" charset="0"/>
                <a:cs typeface="Times New Roman" pitchFamily="18" charset="0"/>
              </a:rPr>
              <a:t>nhanh</a:t>
            </a:r>
            <a:r>
              <a:rPr lang="en-US" altLang="en-US" sz="4000" dirty="0">
                <a:solidFill>
                  <a:srgbClr val="FF0000"/>
                </a:solidFill>
                <a:latin typeface="Times New Roman" pitchFamily="18" charset="0"/>
                <a:cs typeface="Times New Roman" pitchFamily="18" charset="0"/>
              </a:rPr>
              <a:t> </a:t>
            </a:r>
            <a:r>
              <a:rPr lang="en-US" altLang="en-US" sz="4000" dirty="0" smtClean="0">
                <a:solidFill>
                  <a:srgbClr val="FF0000"/>
                </a:solidFill>
                <a:latin typeface="Times New Roman" pitchFamily="18" charset="0"/>
                <a:cs typeface="Times New Roman" pitchFamily="18" charset="0"/>
              </a:rPr>
              <a:t>hay </a:t>
            </a:r>
            <a:r>
              <a:rPr lang="en-US" altLang="en-US" sz="4000" dirty="0" err="1" smtClean="0">
                <a:solidFill>
                  <a:srgbClr val="FF0000"/>
                </a:solidFill>
                <a:latin typeface="Times New Roman" pitchFamily="18" charset="0"/>
                <a:cs typeface="Times New Roman" pitchFamily="18" charset="0"/>
              </a:rPr>
              <a:t>chậm</a:t>
            </a:r>
            <a:r>
              <a:rPr lang="en-US" altLang="en-US" sz="4000" dirty="0" smtClean="0">
                <a:solidFill>
                  <a:srgbClr val="FF0000"/>
                </a:solidFill>
                <a:latin typeface="Times New Roman" pitchFamily="18" charset="0"/>
                <a:cs typeface="Times New Roman" pitchFamily="18" charset="0"/>
              </a:rPr>
              <a:t>?</a:t>
            </a:r>
            <a:r>
              <a:rPr lang="en-US" altLang="en-US" sz="4000" dirty="0" smtClean="0">
                <a:solidFill>
                  <a:srgbClr val="0D0D0D"/>
                </a:solidFill>
                <a:latin typeface="Arial" panose="020B0604020202020204" pitchFamily="34" charset="0"/>
                <a:cs typeface="Times New Roman" panose="02020603050405020304" pitchFamily="18" charset="0"/>
              </a:rPr>
              <a:t> </a:t>
            </a:r>
            <a:r>
              <a:rPr lang="en-US" altLang="en-US" sz="4000" dirty="0" err="1" smtClean="0">
                <a:solidFill>
                  <a:srgbClr val="0D0D0D"/>
                </a:solidFill>
                <a:latin typeface="Times New Roman" pitchFamily="18" charset="0"/>
                <a:cs typeface="Times New Roman" pitchFamily="18" charset="0"/>
              </a:rPr>
              <a:t>Hôm</a:t>
            </a:r>
            <a:r>
              <a:rPr lang="en-US" altLang="en-US" sz="4000" dirty="0" smtClean="0">
                <a:solidFill>
                  <a:srgbClr val="0D0D0D"/>
                </a:solidFill>
                <a:latin typeface="Times New Roman" pitchFamily="18" charset="0"/>
                <a:cs typeface="Times New Roman" pitchFamily="18" charset="0"/>
              </a:rPr>
              <a:t> nay </a:t>
            </a:r>
            <a:r>
              <a:rPr lang="en-US" altLang="en-US" sz="4000" dirty="0" err="1" smtClean="0">
                <a:solidFill>
                  <a:srgbClr val="0D0D0D"/>
                </a:solidFill>
                <a:latin typeface="Times New Roman" pitchFamily="18" charset="0"/>
                <a:cs typeface="Times New Roman" pitchFamily="18" charset="0"/>
              </a:rPr>
              <a:t>chúng</a:t>
            </a:r>
            <a:r>
              <a:rPr lang="en-US" altLang="en-US" sz="4000" dirty="0" smtClean="0">
                <a:solidFill>
                  <a:srgbClr val="0D0D0D"/>
                </a:solidFill>
                <a:latin typeface="Times New Roman" pitchFamily="18" charset="0"/>
                <a:cs typeface="Times New Roman" pitchFamily="18" charset="0"/>
              </a:rPr>
              <a:t> </a:t>
            </a:r>
            <a:r>
              <a:rPr lang="en-US" altLang="en-US" sz="4000" dirty="0" err="1" smtClean="0">
                <a:solidFill>
                  <a:srgbClr val="0D0D0D"/>
                </a:solidFill>
                <a:latin typeface="Times New Roman" pitchFamily="18" charset="0"/>
                <a:cs typeface="Times New Roman" pitchFamily="18" charset="0"/>
              </a:rPr>
              <a:t>ta</a:t>
            </a:r>
            <a:r>
              <a:rPr lang="en-US" altLang="en-US" sz="4000" dirty="0" smtClean="0">
                <a:solidFill>
                  <a:srgbClr val="0D0D0D"/>
                </a:solidFill>
                <a:latin typeface="Times New Roman" pitchFamily="18" charset="0"/>
                <a:cs typeface="Times New Roman" pitchFamily="18" charset="0"/>
              </a:rPr>
              <a:t> </a:t>
            </a:r>
            <a:r>
              <a:rPr lang="en-US" altLang="en-US" sz="4000" dirty="0" err="1" smtClean="0">
                <a:solidFill>
                  <a:srgbClr val="0D0D0D"/>
                </a:solidFill>
                <a:latin typeface="Times New Roman" pitchFamily="18" charset="0"/>
                <a:cs typeface="Times New Roman" pitchFamily="18" charset="0"/>
              </a:rPr>
              <a:t>hãy</a:t>
            </a:r>
            <a:r>
              <a:rPr lang="en-US" altLang="en-US" sz="4000" dirty="0" smtClean="0">
                <a:solidFill>
                  <a:srgbClr val="0D0D0D"/>
                </a:solidFill>
                <a:latin typeface="Times New Roman" pitchFamily="18" charset="0"/>
                <a:cs typeface="Times New Roman" pitchFamily="18" charset="0"/>
              </a:rPr>
              <a:t> </a:t>
            </a:r>
            <a:r>
              <a:rPr lang="en-US" altLang="en-US" sz="4000" dirty="0" err="1" smtClean="0">
                <a:solidFill>
                  <a:srgbClr val="0D0D0D"/>
                </a:solidFill>
                <a:latin typeface="Times New Roman" pitchFamily="18" charset="0"/>
                <a:cs typeface="Times New Roman" pitchFamily="18" charset="0"/>
              </a:rPr>
              <a:t>cùng</a:t>
            </a:r>
            <a:r>
              <a:rPr lang="en-US" altLang="en-US" sz="4000" dirty="0" smtClean="0">
                <a:solidFill>
                  <a:srgbClr val="0D0D0D"/>
                </a:solidFill>
                <a:latin typeface="Times New Roman" pitchFamily="18" charset="0"/>
                <a:cs typeface="Times New Roman" pitchFamily="18" charset="0"/>
              </a:rPr>
              <a:t> </a:t>
            </a:r>
            <a:r>
              <a:rPr lang="en-US" altLang="en-US" sz="4000" dirty="0" err="1" smtClean="0">
                <a:solidFill>
                  <a:srgbClr val="0D0D0D"/>
                </a:solidFill>
                <a:latin typeface="Times New Roman" pitchFamily="18" charset="0"/>
                <a:cs typeface="Times New Roman" pitchFamily="18" charset="0"/>
              </a:rPr>
              <a:t>tìm</a:t>
            </a:r>
            <a:r>
              <a:rPr lang="en-US" altLang="en-US" sz="4000" dirty="0" smtClean="0">
                <a:solidFill>
                  <a:srgbClr val="0D0D0D"/>
                </a:solidFill>
                <a:latin typeface="Times New Roman" pitchFamily="18" charset="0"/>
                <a:cs typeface="Times New Roman" pitchFamily="18" charset="0"/>
              </a:rPr>
              <a:t> </a:t>
            </a:r>
            <a:r>
              <a:rPr lang="en-US" altLang="en-US" sz="4000" dirty="0" err="1" smtClean="0">
                <a:solidFill>
                  <a:srgbClr val="0D0D0D"/>
                </a:solidFill>
                <a:latin typeface="Times New Roman" pitchFamily="18" charset="0"/>
                <a:cs typeface="Times New Roman" pitchFamily="18" charset="0"/>
              </a:rPr>
              <a:t>hiểu</a:t>
            </a:r>
            <a:r>
              <a:rPr lang="en-US" altLang="en-US" sz="4000" dirty="0" smtClean="0">
                <a:solidFill>
                  <a:srgbClr val="0D0D0D"/>
                </a:solidFill>
                <a:latin typeface="Times New Roman" pitchFamily="18" charset="0"/>
                <a:cs typeface="Times New Roman" pitchFamily="18" charset="0"/>
              </a:rPr>
              <a:t> </a:t>
            </a:r>
            <a:r>
              <a:rPr lang="en-US" altLang="en-US" sz="4000" dirty="0" err="1" smtClean="0">
                <a:solidFill>
                  <a:srgbClr val="0D0D0D"/>
                </a:solidFill>
                <a:latin typeface="Times New Roman" pitchFamily="18" charset="0"/>
                <a:cs typeface="Times New Roman" pitchFamily="18" charset="0"/>
              </a:rPr>
              <a:t>chủ</a:t>
            </a:r>
            <a:r>
              <a:rPr lang="en-US" altLang="en-US" sz="4000" dirty="0" smtClean="0">
                <a:solidFill>
                  <a:srgbClr val="0D0D0D"/>
                </a:solidFill>
                <a:latin typeface="Times New Roman" pitchFamily="18" charset="0"/>
                <a:cs typeface="Times New Roman" pitchFamily="18" charset="0"/>
              </a:rPr>
              <a:t> </a:t>
            </a:r>
            <a:r>
              <a:rPr lang="en-US" altLang="en-US" sz="4000" dirty="0" err="1" smtClean="0">
                <a:solidFill>
                  <a:srgbClr val="0D0D0D"/>
                </a:solidFill>
                <a:latin typeface="Times New Roman" pitchFamily="18" charset="0"/>
                <a:cs typeface="Times New Roman" pitchFamily="18" charset="0"/>
              </a:rPr>
              <a:t>đề</a:t>
            </a:r>
            <a:r>
              <a:rPr lang="vi-VN" altLang="en-US" sz="4000" dirty="0" smtClean="0">
                <a:solidFill>
                  <a:srgbClr val="0D0D0D"/>
                </a:solidFill>
                <a:latin typeface="Times New Roman" pitchFamily="18" charset="0"/>
                <a:cs typeface="Times New Roman" pitchFamily="18" charset="0"/>
              </a:rPr>
              <a:t> ngày hôm nay.</a:t>
            </a:r>
            <a:endParaRPr lang="en-US" altLang="en-US" sz="4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2000"/>
                                        <p:tgtEl>
                                          <p:spTgt spid="11268"/>
                                        </p:tgtEl>
                                      </p:cBhvr>
                                    </p:animEffect>
                                    <p:anim calcmode="lin" valueType="num">
                                      <p:cBhvr>
                                        <p:cTn id="8" dur="2000" fill="hold"/>
                                        <p:tgtEl>
                                          <p:spTgt spid="11268"/>
                                        </p:tgtEl>
                                        <p:attrNameLst>
                                          <p:attrName>style.rotation</p:attrName>
                                        </p:attrNameLst>
                                      </p:cBhvr>
                                      <p:tavLst>
                                        <p:tav tm="0">
                                          <p:val>
                                            <p:fltVal val="720"/>
                                          </p:val>
                                        </p:tav>
                                        <p:tav tm="100000">
                                          <p:val>
                                            <p:fltVal val="0"/>
                                          </p:val>
                                        </p:tav>
                                      </p:tavLst>
                                    </p:anim>
                                    <p:anim calcmode="lin" valueType="num">
                                      <p:cBhvr>
                                        <p:cTn id="9" dur="2000" fill="hold"/>
                                        <p:tgtEl>
                                          <p:spTgt spid="11268"/>
                                        </p:tgtEl>
                                        <p:attrNameLst>
                                          <p:attrName>ppt_h</p:attrName>
                                        </p:attrNameLst>
                                      </p:cBhvr>
                                      <p:tavLst>
                                        <p:tav tm="0">
                                          <p:val>
                                            <p:fltVal val="0"/>
                                          </p:val>
                                        </p:tav>
                                        <p:tav tm="100000">
                                          <p:val>
                                            <p:strVal val="#ppt_h"/>
                                          </p:val>
                                        </p:tav>
                                      </p:tavLst>
                                    </p:anim>
                                    <p:anim calcmode="lin" valueType="num">
                                      <p:cBhvr>
                                        <p:cTn id="10" dur="2000" fill="hold"/>
                                        <p:tgtEl>
                                          <p:spTgt spid="1126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B38"/>
          <p:cNvPicPr>
            <a:picLocks noChangeAspect="1" noChangeArrowheads="1"/>
          </p:cNvPicPr>
          <p:nvPr/>
        </p:nvPicPr>
        <p:blipFill>
          <a:blip r:embed="rId2"/>
          <a:srcRect/>
          <a:stretch>
            <a:fillRect/>
          </a:stretch>
        </p:blipFill>
        <p:spPr bwMode="auto">
          <a:xfrm>
            <a:off x="0" y="-28575"/>
            <a:ext cx="9144000" cy="6916738"/>
          </a:xfrm>
          <a:prstGeom prst="rect">
            <a:avLst/>
          </a:prstGeom>
          <a:noFill/>
          <a:ln w="9525">
            <a:noFill/>
            <a:miter lim="800000"/>
            <a:headEnd/>
            <a:tailEnd/>
          </a:ln>
        </p:spPr>
      </p:pic>
      <p:sp>
        <p:nvSpPr>
          <p:cNvPr id="173059" name="WordArt 24"/>
          <p:cNvSpPr>
            <a:spLocks noChangeArrowheads="1" noChangeShapeType="1" noTextEdit="1"/>
          </p:cNvSpPr>
          <p:nvPr/>
        </p:nvSpPr>
        <p:spPr bwMode="auto">
          <a:xfrm>
            <a:off x="152400" y="2133600"/>
            <a:ext cx="8991600" cy="2555875"/>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VẬN </a:t>
            </a: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TỐC</a:t>
            </a:r>
            <a:r>
              <a:rPr lang="vi-VN" sz="3600"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VÀ CÁC LOẠI CHUYỂN ĐỘNG</a:t>
            </a:r>
          </a:p>
          <a:p>
            <a:pPr algn="ctr"/>
            <a:r>
              <a:rPr lang="vi-VN" sz="3600"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( 2 TIẾT.T2 + 3) </a:t>
            </a:r>
            <a:endPar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173060" name="Text Box 25"/>
          <p:cNvSpPr txBox="1">
            <a:spLocks noChangeArrowheads="1"/>
          </p:cNvSpPr>
          <p:nvPr/>
        </p:nvSpPr>
        <p:spPr bwMode="auto">
          <a:xfrm>
            <a:off x="1905000" y="908050"/>
            <a:ext cx="4267200" cy="1016000"/>
          </a:xfrm>
          <a:prstGeom prst="rect">
            <a:avLst/>
          </a:prstGeom>
          <a:noFill/>
          <a:ln w="9525">
            <a:noFill/>
            <a:miter lim="800000"/>
            <a:headEnd/>
            <a:tailEnd/>
          </a:ln>
        </p:spPr>
        <p:txBody>
          <a:bodyPr>
            <a:spAutoFit/>
          </a:bodyPr>
          <a:lstStyle/>
          <a:p>
            <a:pPr algn="ctr">
              <a:defRPr/>
            </a:pPr>
            <a:r>
              <a:rPr lang="vi-VN" altLang="en-US" sz="6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a:t>
            </a:r>
            <a:endParaRPr lang="en-US" altLang="en-US" sz="6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3060"/>
                                        </p:tgtEl>
                                        <p:attrNameLst>
                                          <p:attrName>style.visibility</p:attrName>
                                        </p:attrNameLst>
                                      </p:cBhvr>
                                      <p:to>
                                        <p:strVal val="visible"/>
                                      </p:to>
                                    </p:set>
                                    <p:anim calcmode="lin" valueType="num">
                                      <p:cBhvr>
                                        <p:cTn id="7" dur="500" fill="hold"/>
                                        <p:tgtEl>
                                          <p:spTgt spid="173060"/>
                                        </p:tgtEl>
                                        <p:attrNameLst>
                                          <p:attrName>ppt_x</p:attrName>
                                        </p:attrNameLst>
                                      </p:cBhvr>
                                      <p:tavLst>
                                        <p:tav tm="0">
                                          <p:val>
                                            <p:strVal val="#ppt_x"/>
                                          </p:val>
                                        </p:tav>
                                        <p:tav tm="100000">
                                          <p:val>
                                            <p:strVal val="#ppt_x"/>
                                          </p:val>
                                        </p:tav>
                                      </p:tavLst>
                                    </p:anim>
                                    <p:anim calcmode="lin" valueType="num">
                                      <p:cBhvr>
                                        <p:cTn id="8" dur="500" fill="hold"/>
                                        <p:tgtEl>
                                          <p:spTgt spid="1730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73059"/>
                                        </p:tgtEl>
                                        <p:attrNameLst>
                                          <p:attrName>style.visibility</p:attrName>
                                        </p:attrNameLst>
                                      </p:cBhvr>
                                      <p:to>
                                        <p:strVal val="visible"/>
                                      </p:to>
                                    </p:set>
                                    <p:animEffect transition="in" filter="wheel(1)">
                                      <p:cBhvr>
                                        <p:cTn id="13" dur="2000"/>
                                        <p:tgtEl>
                                          <p:spTgt spid="173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animBg="1"/>
      <p:bldP spid="1730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a:extLst>
              <a:ext uri="{FF2B5EF4-FFF2-40B4-BE49-F238E27FC236}">
                <a16:creationId xmlns:a16="http://schemas.microsoft.com/office/drawing/2014/main" id="{6FDADFFE-C1EF-44B8-A06A-5ACF99FA2C2A}"/>
              </a:ext>
            </a:extLst>
          </p:cNvPr>
          <p:cNvSpPr txBox="1">
            <a:spLocks noChangeArrowheads="1"/>
          </p:cNvSpPr>
          <p:nvPr/>
        </p:nvSpPr>
        <p:spPr bwMode="auto">
          <a:xfrm>
            <a:off x="990600" y="1371600"/>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eaLnBrk="1" hangingPunct="1">
              <a:spcBef>
                <a:spcPct val="50000"/>
              </a:spcBef>
              <a:buFontTx/>
              <a:buNone/>
            </a:pPr>
            <a:endParaRPr lang="en-US" altLang="en-US" sz="2800" b="0">
              <a:latin typeface="Arial" panose="020B0604020202020204" pitchFamily="34" charset="0"/>
            </a:endParaRPr>
          </a:p>
        </p:txBody>
      </p:sp>
      <p:sp>
        <p:nvSpPr>
          <p:cNvPr id="7172" name="Text Box 6">
            <a:extLst>
              <a:ext uri="{FF2B5EF4-FFF2-40B4-BE49-F238E27FC236}">
                <a16:creationId xmlns:a16="http://schemas.microsoft.com/office/drawing/2014/main" id="{696835D1-780D-4E70-A7E8-381FDF476B8F}"/>
              </a:ext>
            </a:extLst>
          </p:cNvPr>
          <p:cNvSpPr txBox="1">
            <a:spLocks noChangeArrowheads="1"/>
          </p:cNvSpPr>
          <p:nvPr/>
        </p:nvSpPr>
        <p:spPr bwMode="auto">
          <a:xfrm>
            <a:off x="152400" y="838200"/>
            <a:ext cx="8839200" cy="5016500"/>
          </a:xfrm>
          <a:prstGeom prst="rect">
            <a:avLst/>
          </a:prstGeom>
          <a:solidFill>
            <a:schemeClr val="bg1">
              <a:lumMod val="95000"/>
            </a:schemeClr>
          </a:solidFill>
          <a:ln w="9525">
            <a:solidFill>
              <a:schemeClr val="tx1"/>
            </a:solidFill>
            <a:miter lim="800000"/>
            <a:headEnd/>
            <a:tailEnd/>
          </a:ln>
          <a:effectLst/>
        </p:spPr>
        <p:txBody>
          <a:bodyPr wrap="square">
            <a:spAutoFit/>
          </a:bodyPr>
          <a:lstStyle>
            <a:lvl1pPr marL="457200" indent="-457200" eaLnBrk="0" hangingPunct="0">
              <a:defRPr sz="2400" b="1">
                <a:solidFill>
                  <a:schemeClr val="tx1"/>
                </a:solidFill>
                <a:latin typeface="Arial" charset="0"/>
              </a:defRPr>
            </a:lvl1pPr>
            <a:lvl2pPr marL="914400" indent="-45720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defRPr/>
            </a:pPr>
            <a:r>
              <a:rPr lang="en-US" sz="4000" dirty="0">
                <a:solidFill>
                  <a:srgbClr val="0000FF"/>
                </a:solidFill>
                <a:latin typeface="Times New Roman" pitchFamily="18" charset="0"/>
                <a:cs typeface="Times New Roman" pitchFamily="18" charset="0"/>
              </a:rPr>
              <a:t>NỘI DUNG CHỦ ĐỀ</a:t>
            </a:r>
          </a:p>
          <a:p>
            <a:pPr eaLnBrk="1" hangingPunct="1">
              <a:defRPr/>
            </a:pPr>
            <a:r>
              <a:rPr lang="en-US" sz="4000" dirty="0">
                <a:solidFill>
                  <a:srgbClr val="0000FF"/>
                </a:solidFill>
                <a:latin typeface="Times New Roman" pitchFamily="18" charset="0"/>
                <a:cs typeface="Times New Roman" pitchFamily="18" charset="0"/>
              </a:rPr>
              <a:t>I. </a:t>
            </a:r>
            <a:r>
              <a:rPr lang="en-US" sz="4000" dirty="0" err="1">
                <a:solidFill>
                  <a:srgbClr val="0000FF"/>
                </a:solidFill>
                <a:latin typeface="Times New Roman" pitchFamily="18" charset="0"/>
                <a:cs typeface="Times New Roman" pitchFamily="18" charset="0"/>
              </a:rPr>
              <a:t>Vận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tốc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là</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gì</a:t>
            </a:r>
            <a:r>
              <a:rPr lang="en-US" sz="4000" dirty="0">
                <a:solidFill>
                  <a:srgbClr val="0000FF"/>
                </a:solidFill>
                <a:latin typeface="Times New Roman" pitchFamily="18" charset="0"/>
                <a:cs typeface="Times New Roman" pitchFamily="18" charset="0"/>
              </a:rPr>
              <a:t> ?</a:t>
            </a:r>
          </a:p>
          <a:p>
            <a:pPr eaLnBrk="1" hangingPunct="1">
              <a:defRPr/>
            </a:pPr>
            <a:r>
              <a:rPr lang="en-US" sz="4000" dirty="0" err="1" smtClean="0">
                <a:solidFill>
                  <a:srgbClr val="0000FF"/>
                </a:solidFill>
                <a:latin typeface="Times New Roman" pitchFamily="18" charset="0"/>
                <a:cs typeface="Times New Roman" pitchFamily="18" charset="0"/>
              </a:rPr>
              <a:t>II.Công</a:t>
            </a:r>
            <a:r>
              <a:rPr lang="en-US" sz="4000" dirty="0" smtClean="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thức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tính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vận</a:t>
            </a:r>
            <a:r>
              <a:rPr lang="en-US" sz="4000" dirty="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tốc</a:t>
            </a:r>
            <a:r>
              <a:rPr lang="en-US" sz="4000" dirty="0" smtClean="0">
                <a:solidFill>
                  <a:srgbClr val="0000FF"/>
                </a:solidFill>
                <a:latin typeface="Times New Roman" pitchFamily="18" charset="0"/>
                <a:cs typeface="Times New Roman" pitchFamily="18" charset="0"/>
              </a:rPr>
              <a:t>.</a:t>
            </a:r>
            <a:r>
              <a:rPr lang="vi-VN"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Đơn</a:t>
            </a:r>
            <a:r>
              <a:rPr lang="en-US" sz="4000" dirty="0" smtClean="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vị</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vận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tốc</a:t>
            </a:r>
            <a:r>
              <a:rPr lang="en-US" sz="4000" dirty="0">
                <a:solidFill>
                  <a:srgbClr val="0000FF"/>
                </a:solidFill>
                <a:latin typeface="Times New Roman" pitchFamily="18" charset="0"/>
                <a:cs typeface="Times New Roman" pitchFamily="18" charset="0"/>
              </a:rPr>
              <a:t>.</a:t>
            </a:r>
          </a:p>
          <a:p>
            <a:pPr eaLnBrk="1" hangingPunct="1">
              <a:defRPr/>
            </a:pPr>
            <a:r>
              <a:rPr lang="en-US" sz="4000" dirty="0">
                <a:solidFill>
                  <a:srgbClr val="0000FF"/>
                </a:solidFill>
                <a:latin typeface="Times New Roman" pitchFamily="18" charset="0"/>
                <a:cs typeface="Times New Roman" pitchFamily="18" charset="0"/>
              </a:rPr>
              <a:t>III. </a:t>
            </a:r>
            <a:r>
              <a:rPr lang="en-US" sz="4000" dirty="0" err="1">
                <a:solidFill>
                  <a:srgbClr val="0000FF"/>
                </a:solidFill>
                <a:latin typeface="Times New Roman" pitchFamily="18" charset="0"/>
                <a:cs typeface="Times New Roman" pitchFamily="18" charset="0"/>
              </a:rPr>
              <a:t>Chuyển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động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đều</a:t>
            </a:r>
            <a:r>
              <a:rPr lang="en-US" sz="4000" dirty="0">
                <a:solidFill>
                  <a:srgbClr val="0000FF"/>
                </a:solidFill>
                <a:latin typeface="Times New Roman" pitchFamily="18" charset="0"/>
                <a:cs typeface="Times New Roman" pitchFamily="18" charset="0"/>
              </a:rPr>
              <a:t> – </a:t>
            </a:r>
            <a:r>
              <a:rPr lang="en-US" sz="4000" dirty="0" err="1">
                <a:solidFill>
                  <a:srgbClr val="0000FF"/>
                </a:solidFill>
                <a:latin typeface="Times New Roman" pitchFamily="18" charset="0"/>
                <a:cs typeface="Times New Roman" pitchFamily="18" charset="0"/>
              </a:rPr>
              <a:t>chuyển</a:t>
            </a:r>
            <a:r>
              <a:rPr lang="en-US" sz="4000" dirty="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động</a:t>
            </a:r>
            <a:r>
              <a:rPr lang="en-US" sz="4000" dirty="0" smtClean="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không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đều</a:t>
            </a:r>
            <a:r>
              <a:rPr lang="en-US" sz="4000" dirty="0">
                <a:solidFill>
                  <a:srgbClr val="0000FF"/>
                </a:solidFill>
                <a:latin typeface="Times New Roman" pitchFamily="18" charset="0"/>
                <a:cs typeface="Times New Roman" pitchFamily="18" charset="0"/>
              </a:rPr>
              <a:t>.</a:t>
            </a:r>
          </a:p>
          <a:p>
            <a:pPr eaLnBrk="1" hangingPunct="1">
              <a:defRPr/>
            </a:pPr>
            <a:r>
              <a:rPr lang="en-US" sz="4000" dirty="0">
                <a:solidFill>
                  <a:srgbClr val="0000FF"/>
                </a:solidFill>
                <a:latin typeface="Times New Roman" pitchFamily="18" charset="0"/>
                <a:cs typeface="Times New Roman" pitchFamily="18" charset="0"/>
              </a:rPr>
              <a:t>IV. </a:t>
            </a:r>
            <a:r>
              <a:rPr lang="en-US" sz="4000" dirty="0" err="1">
                <a:solidFill>
                  <a:srgbClr val="0000FF"/>
                </a:solidFill>
                <a:latin typeface="Times New Roman" pitchFamily="18" charset="0"/>
                <a:cs typeface="Times New Roman" pitchFamily="18" charset="0"/>
              </a:rPr>
              <a:t>Vận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tốc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trung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bình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của</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chuyển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động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không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đều</a:t>
            </a:r>
            <a:r>
              <a:rPr lang="en-US" sz="4000" dirty="0">
                <a:solidFill>
                  <a:srgbClr val="0000FF"/>
                </a:solidFill>
                <a:latin typeface="Times New Roman" pitchFamily="18" charset="0"/>
                <a:cs typeface="Times New Roman" pitchFamily="18" charset="0"/>
              </a:rPr>
              <a:t>.</a:t>
            </a:r>
          </a:p>
        </p:txBody>
      </p:sp>
      <p:sp>
        <p:nvSpPr>
          <p:cNvPr id="9220" name="AutoShape 5">
            <a:extLst>
              <a:ext uri="{FF2B5EF4-FFF2-40B4-BE49-F238E27FC236}">
                <a16:creationId xmlns:a16="http://schemas.microsoft.com/office/drawing/2014/main" id="{D6E43903-8195-4249-8C5F-4CC3B08561E2}"/>
              </a:ext>
            </a:extLst>
          </p:cNvPr>
          <p:cNvSpPr>
            <a:spLocks noChangeAspect="1" noChangeArrowheads="1"/>
          </p:cNvSpPr>
          <p:nvPr/>
        </p:nvSpPr>
        <p:spPr bwMode="auto">
          <a:xfrm>
            <a:off x="0" y="1295400"/>
            <a:ext cx="100520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eaLnBrk="1" hangingPunct="1">
              <a:spcBef>
                <a:spcPct val="0"/>
              </a:spcBef>
              <a:buFontTx/>
              <a:buNone/>
            </a:pPr>
            <a:endParaRPr lang="en-US" altLang="en-US" sz="2400">
              <a:latin typeface="Arial" panose="020B0604020202020204" pitchFamily="34" charset="0"/>
            </a:endParaRPr>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4"/>
          <p:cNvSpPr txBox="1">
            <a:spLocks noChangeArrowheads="1"/>
          </p:cNvSpPr>
          <p:nvPr/>
        </p:nvSpPr>
        <p:spPr bwMode="auto">
          <a:xfrm>
            <a:off x="-1588" y="57150"/>
            <a:ext cx="4343401" cy="646331"/>
          </a:xfrm>
          <a:prstGeom prst="rect">
            <a:avLst/>
          </a:prstGeom>
          <a:noFill/>
          <a:ln w="9525">
            <a:noFill/>
            <a:miter lim="800000"/>
            <a:headEnd/>
            <a:tailEnd/>
          </a:ln>
        </p:spPr>
        <p:txBody>
          <a:bodyPr>
            <a:spAutoFit/>
          </a:bodyPr>
          <a:lstStyle/>
          <a:p>
            <a:pPr>
              <a:spcBef>
                <a:spcPct val="50000"/>
              </a:spcBef>
            </a:pPr>
            <a:r>
              <a:rPr lang="en-US" altLang="en-US" sz="3600" dirty="0">
                <a:solidFill>
                  <a:srgbClr val="FC0000"/>
                </a:solidFill>
                <a:effectLst>
                  <a:outerShdw blurRad="38100" dist="38100" dir="2700000" algn="tl">
                    <a:srgbClr val="C0C0C0"/>
                  </a:outerShdw>
                </a:effectLst>
                <a:latin typeface="Times New Roman" pitchFamily="18" charset="0"/>
                <a:cs typeface="Times New Roman" pitchFamily="18" charset="0"/>
              </a:rPr>
              <a:t>I. VẬN TỐC LÀ GÌ?</a:t>
            </a:r>
          </a:p>
        </p:txBody>
      </p:sp>
      <p:sp>
        <p:nvSpPr>
          <p:cNvPr id="7170" name="Text Box 5"/>
          <p:cNvSpPr txBox="1">
            <a:spLocks noChangeArrowheads="1"/>
          </p:cNvSpPr>
          <p:nvPr/>
        </p:nvSpPr>
        <p:spPr bwMode="auto">
          <a:xfrm>
            <a:off x="223838" y="576263"/>
            <a:ext cx="8534400" cy="1077218"/>
          </a:xfrm>
          <a:prstGeom prst="rect">
            <a:avLst/>
          </a:prstGeom>
          <a:noFill/>
          <a:ln w="9525">
            <a:noFill/>
            <a:miter lim="800000"/>
            <a:headEnd/>
            <a:tailEnd/>
          </a:ln>
        </p:spPr>
        <p:txBody>
          <a:bodyPr>
            <a:spAutoFit/>
          </a:bodyPr>
          <a:lstStyle/>
          <a:p>
            <a:pPr algn="just">
              <a:spcBef>
                <a:spcPct val="50000"/>
              </a:spcBef>
            </a:pPr>
            <a:r>
              <a:rPr lang="en-US" altLang="en-US" sz="3200" dirty="0" err="1">
                <a:effectLst>
                  <a:outerShdw blurRad="38100" dist="38100" dir="2700000" algn="tl">
                    <a:srgbClr val="C0C0C0"/>
                  </a:outerShdw>
                </a:effectLst>
                <a:latin typeface="Times New Roman" pitchFamily="18" charset="0"/>
                <a:cs typeface="Times New Roman" pitchFamily="18" charset="0"/>
              </a:rPr>
              <a:t>Bảng</a:t>
            </a:r>
            <a:r>
              <a:rPr lang="en-US" altLang="en-US" sz="3200" dirty="0">
                <a:effectLst>
                  <a:outerShdw blurRad="38100" dist="38100" dir="2700000" algn="tl">
                    <a:srgbClr val="C0C0C0"/>
                  </a:outerShdw>
                </a:effectLst>
                <a:latin typeface="Times New Roman" pitchFamily="18" charset="0"/>
                <a:cs typeface="Times New Roman" pitchFamily="18" charset="0"/>
              </a:rPr>
              <a:t> 2.1 </a:t>
            </a:r>
            <a:r>
              <a:rPr lang="en-US" altLang="en-US" sz="3200" dirty="0" err="1">
                <a:effectLst>
                  <a:outerShdw blurRad="38100" dist="38100" dir="2700000" algn="tl">
                    <a:srgbClr val="C0C0C0"/>
                  </a:outerShdw>
                </a:effectLst>
                <a:latin typeface="Times New Roman" pitchFamily="18" charset="0"/>
                <a:cs typeface="Times New Roman" pitchFamily="18" charset="0"/>
              </a:rPr>
              <a:t>ghi</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kết</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quả</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cuộc</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chạy</a:t>
            </a:r>
            <a:r>
              <a:rPr lang="en-US" altLang="en-US" sz="3200" dirty="0">
                <a:effectLst>
                  <a:outerShdw blurRad="38100" dist="38100" dir="2700000" algn="tl">
                    <a:srgbClr val="C0C0C0"/>
                  </a:outerShdw>
                </a:effectLst>
                <a:latin typeface="Times New Roman" pitchFamily="18" charset="0"/>
                <a:cs typeface="Times New Roman" pitchFamily="18" charset="0"/>
              </a:rPr>
              <a:t> 60 m </a:t>
            </a:r>
            <a:r>
              <a:rPr lang="en-US" altLang="en-US" sz="3200" dirty="0" err="1">
                <a:effectLst>
                  <a:outerShdw blurRad="38100" dist="38100" dir="2700000" algn="tl">
                    <a:srgbClr val="C0C0C0"/>
                  </a:outerShdw>
                </a:effectLst>
                <a:latin typeface="Times New Roman" pitchFamily="18" charset="0"/>
                <a:cs typeface="Times New Roman" pitchFamily="18" charset="0"/>
              </a:rPr>
              <a:t>trong</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tiết</a:t>
            </a:r>
            <a:r>
              <a:rPr lang="en-US" altLang="en-US" sz="3200" dirty="0">
                <a:effectLst>
                  <a:outerShdw blurRad="38100" dist="38100" dir="2700000" algn="tl">
                    <a:srgbClr val="C0C0C0"/>
                  </a:outerShdw>
                </a:effectLst>
                <a:latin typeface="Times New Roman" pitchFamily="18" charset="0"/>
                <a:cs typeface="Times New Roman" pitchFamily="18" charset="0"/>
              </a:rPr>
              <a:t> TD </a:t>
            </a:r>
            <a:r>
              <a:rPr lang="en-US" altLang="en-US" sz="3200" dirty="0" err="1">
                <a:effectLst>
                  <a:outerShdw blurRad="38100" dist="38100" dir="2700000" algn="tl">
                    <a:srgbClr val="C0C0C0"/>
                  </a:outerShdw>
                </a:effectLst>
                <a:latin typeface="Times New Roman" pitchFamily="18" charset="0"/>
                <a:cs typeface="Times New Roman" pitchFamily="18" charset="0"/>
              </a:rPr>
              <a:t>của</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một</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nhóm</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học</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sinh</a:t>
            </a:r>
            <a:r>
              <a:rPr lang="en-US" altLang="en-US" sz="3200" dirty="0">
                <a:effectLst>
                  <a:outerShdw blurRad="38100" dist="38100" dir="2700000" algn="tl">
                    <a:srgbClr val="C0C0C0"/>
                  </a:outerShdw>
                </a:effectLst>
                <a:latin typeface="Times New Roman" pitchFamily="18" charset="0"/>
                <a:cs typeface="Times New Roman" pitchFamily="18" charset="0"/>
              </a:rPr>
              <a:t>.</a:t>
            </a:r>
          </a:p>
        </p:txBody>
      </p:sp>
      <p:graphicFrame>
        <p:nvGraphicFramePr>
          <p:cNvPr id="20626" name="Group 146"/>
          <p:cNvGraphicFramePr>
            <a:graphicFrameLocks noGrp="1"/>
          </p:cNvGraphicFramePr>
          <p:nvPr/>
        </p:nvGraphicFramePr>
        <p:xfrm>
          <a:off x="223838" y="1852613"/>
          <a:ext cx="8534400" cy="4916805"/>
        </p:xfrm>
        <a:graphic>
          <a:graphicData uri="http://schemas.openxmlformats.org/drawingml/2006/table">
            <a:tbl>
              <a:tblPr/>
              <a:tblGrid>
                <a:gridCol w="6096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787400">
                  <a:extLst>
                    <a:ext uri="{9D8B030D-6E8A-4147-A177-3AD203B41FA5}">
                      <a16:colId xmlns:a16="http://schemas.microsoft.com/office/drawing/2014/main" val="20004"/>
                    </a:ext>
                  </a:extLst>
                </a:gridCol>
                <a:gridCol w="2057400">
                  <a:extLst>
                    <a:ext uri="{9D8B030D-6E8A-4147-A177-3AD203B41FA5}">
                      <a16:colId xmlns:a16="http://schemas.microsoft.com/office/drawing/2014/main" val="20005"/>
                    </a:ext>
                  </a:extLst>
                </a:gridCol>
              </a:tblGrid>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smtClean="0">
                          <a:ln>
                            <a:noFill/>
                          </a:ln>
                          <a:solidFill>
                            <a:schemeClr val="tx1"/>
                          </a:solidFill>
                          <a:effectLst/>
                          <a:latin typeface="Times New Roman" pitchFamily="18" charset="0"/>
                          <a:cs typeface="Times New Roman" pitchFamily="18" charset="0"/>
                        </a:rPr>
                        <a:t>Cột</a:t>
                      </a:r>
                      <a:endParaRPr kumimoji="0" lang="en-US" alt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cs typeface="Times New Roman" pitchFamily="18" charset="0"/>
                        </a:rPr>
                        <a:t>1</a:t>
                      </a:r>
                      <a:r>
                        <a:rPr kumimoji="0" lang="en-US" altLang="en-US" sz="20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cs typeface="Times New Roman" pitchFamily="18" charset="0"/>
                        </a:rPr>
                        <a:t>2</a:t>
                      </a:r>
                      <a:r>
                        <a:rPr kumimoji="0" lang="en-US" altLang="en-US" sz="20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cs typeface="Times New Roman" pitchFamily="18" charset="0"/>
                        </a:rPr>
                        <a:t>3</a:t>
                      </a:r>
                      <a:r>
                        <a:rPr kumimoji="0" lang="en-US" altLang="en-US" sz="20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cs typeface="Times New Roman" pitchFamily="18" charset="0"/>
                        </a:rPr>
                        <a:t>4</a:t>
                      </a:r>
                      <a:r>
                        <a:rPr kumimoji="0" lang="en-US" altLang="en-US" sz="20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cs typeface="Times New Roman" pitchFamily="18" charset="0"/>
                        </a:rPr>
                        <a:t>5</a:t>
                      </a:r>
                      <a:r>
                        <a:rPr kumimoji="0" lang="en-US" altLang="en-US" sz="20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Số</a:t>
                      </a:r>
                      <a:endPar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TT</a:t>
                      </a:r>
                      <a:r>
                        <a:rPr kumimoji="0" lang="en-US" altLang="en-US" sz="2400" b="0" i="0" u="none" strike="noStrike" cap="none" normalizeH="0" baseline="0" dirty="0" smtClean="0">
                          <a:ln>
                            <a:noFill/>
                          </a:ln>
                          <a:solidFill>
                            <a:srgbClr val="0000FF"/>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Họ</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và</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tên</a:t>
                      </a:r>
                      <a:endPar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Học</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sinh</a:t>
                      </a:r>
                      <a:endPar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Quãng</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đường</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chạy</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s (m)</a:t>
                      </a:r>
                      <a:r>
                        <a:rPr kumimoji="0" lang="en-US" altLang="en-US" sz="2400" b="0" i="0" u="none" strike="noStrike" cap="none" normalizeH="0" baseline="0" dirty="0" smtClean="0">
                          <a:ln>
                            <a:noFill/>
                          </a:ln>
                          <a:solidFill>
                            <a:srgbClr val="0000FF"/>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Thời</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gian</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chạy</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t (s)</a:t>
                      </a:r>
                      <a:r>
                        <a:rPr kumimoji="0" lang="en-US" altLang="en-US" sz="2400" b="0" i="0" u="none" strike="noStrike" cap="none" normalizeH="0" baseline="0" dirty="0" smtClean="0">
                          <a:ln>
                            <a:noFill/>
                          </a:ln>
                          <a:solidFill>
                            <a:srgbClr val="0000FF"/>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Xếp</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hạng</a:t>
                      </a:r>
                      <a:endPar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Quãng</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đường</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chạy</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trong</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một</a:t>
                      </a:r>
                      <a:r>
                        <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latin typeface="Times New Roman" pitchFamily="18" charset="0"/>
                          <a:cs typeface="Times New Roman" pitchFamily="18" charset="0"/>
                        </a:rPr>
                        <a:t>giây</a:t>
                      </a:r>
                      <a:endParaRPr kumimoji="0" lang="en-US" altLang="en-US" sz="2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1</a:t>
                      </a: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Nguyễn An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60</a:t>
                      </a: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Times New Roman" pitchFamily="18" charset="0"/>
                          <a:cs typeface="Times New Roman" pitchFamily="18" charset="0"/>
                        </a:rPr>
                        <a:t>10</a:t>
                      </a:r>
                      <a:r>
                        <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Trần Bình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60</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9,5</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Lê Văn Cao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60</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Đào Việt Hùng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60</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Phạm Việt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60</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10,5</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4"/>
          <p:cNvSpPr txBox="1">
            <a:spLocks noChangeArrowheads="1"/>
          </p:cNvSpPr>
          <p:nvPr/>
        </p:nvSpPr>
        <p:spPr bwMode="auto">
          <a:xfrm>
            <a:off x="0" y="0"/>
            <a:ext cx="9144000" cy="1077218"/>
          </a:xfrm>
          <a:prstGeom prst="rect">
            <a:avLst/>
          </a:prstGeom>
          <a:noFill/>
          <a:ln w="9525">
            <a:noFill/>
            <a:miter lim="800000"/>
            <a:headEnd/>
            <a:tailEnd/>
          </a:ln>
        </p:spPr>
        <p:txBody>
          <a:bodyPr wrap="square">
            <a:spAutoFit/>
          </a:bodyPr>
          <a:lstStyle/>
          <a:p>
            <a:pPr algn="just">
              <a:spcBef>
                <a:spcPct val="50000"/>
              </a:spcBef>
            </a:pPr>
            <a:r>
              <a:rPr lang="en-US" altLang="en-US" sz="3200" u="sng" dirty="0">
                <a:effectLst>
                  <a:outerShdw blurRad="38100" dist="38100" dir="2700000" algn="tl">
                    <a:srgbClr val="C0C0C0"/>
                  </a:outerShdw>
                </a:effectLst>
                <a:latin typeface="Times New Roman" pitchFamily="18" charset="0"/>
                <a:cs typeface="Times New Roman" pitchFamily="18" charset="0"/>
              </a:rPr>
              <a:t>C1</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Làm</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thế</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nào</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để</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biết</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ai</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chạy</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nhanh</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ai</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chạy</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chậm</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Hãy</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ghi</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kết</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quả</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xếp</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hạng</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của</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từng</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học</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sinh</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vào</a:t>
            </a:r>
            <a:r>
              <a:rPr lang="en-US" altLang="en-US" sz="3200" dirty="0">
                <a:effectLst>
                  <a:outerShdw blurRad="38100" dist="38100" dir="2700000" algn="tl">
                    <a:srgbClr val="C0C0C0"/>
                  </a:outerShdw>
                </a:effectLst>
                <a:latin typeface="Times New Roman" pitchFamily="18" charset="0"/>
                <a:cs typeface="Times New Roman" pitchFamily="18" charset="0"/>
              </a:rPr>
              <a:t> </a:t>
            </a:r>
            <a:r>
              <a:rPr lang="en-US" altLang="en-US" sz="3200" dirty="0" err="1">
                <a:effectLst>
                  <a:outerShdw blurRad="38100" dist="38100" dir="2700000" algn="tl">
                    <a:srgbClr val="C0C0C0"/>
                  </a:outerShdw>
                </a:effectLst>
                <a:latin typeface="Times New Roman" pitchFamily="18" charset="0"/>
                <a:cs typeface="Times New Roman" pitchFamily="18" charset="0"/>
              </a:rPr>
              <a:t>cột</a:t>
            </a:r>
            <a:r>
              <a:rPr lang="en-US" altLang="en-US" sz="3200" dirty="0">
                <a:effectLst>
                  <a:outerShdw blurRad="38100" dist="38100" dir="2700000" algn="tl">
                    <a:srgbClr val="C0C0C0"/>
                  </a:outerShdw>
                </a:effectLst>
                <a:latin typeface="Times New Roman" pitchFamily="18" charset="0"/>
                <a:cs typeface="Times New Roman" pitchFamily="18" charset="0"/>
              </a:rPr>
              <a:t> 4.</a:t>
            </a:r>
          </a:p>
        </p:txBody>
      </p:sp>
      <p:sp>
        <p:nvSpPr>
          <p:cNvPr id="7171" name="Text Box 6"/>
          <p:cNvSpPr txBox="1">
            <a:spLocks noChangeArrowheads="1"/>
          </p:cNvSpPr>
          <p:nvPr/>
        </p:nvSpPr>
        <p:spPr bwMode="auto">
          <a:xfrm>
            <a:off x="685800" y="3505200"/>
            <a:ext cx="7924800" cy="519113"/>
          </a:xfrm>
          <a:prstGeom prst="rect">
            <a:avLst/>
          </a:prstGeom>
          <a:noFill/>
          <a:ln w="9525">
            <a:noFill/>
            <a:miter lim="800000"/>
            <a:headEnd/>
            <a:tailEnd/>
          </a:ln>
        </p:spPr>
        <p:txBody>
          <a:bodyPr>
            <a:spAutoFit/>
          </a:bodyPr>
          <a:lstStyle/>
          <a:p>
            <a:pPr>
              <a:spcBef>
                <a:spcPct val="50000"/>
              </a:spcBef>
            </a:pPr>
            <a:endParaRPr lang="en-US" altLang="en-US" sz="2800" b="0"/>
          </a:p>
        </p:txBody>
      </p:sp>
      <p:sp>
        <p:nvSpPr>
          <p:cNvPr id="7172" name="Text Box 7"/>
          <p:cNvSpPr txBox="1">
            <a:spLocks noChangeArrowheads="1"/>
          </p:cNvSpPr>
          <p:nvPr/>
        </p:nvSpPr>
        <p:spPr bwMode="auto">
          <a:xfrm>
            <a:off x="304800" y="2209800"/>
            <a:ext cx="8382000" cy="519113"/>
          </a:xfrm>
          <a:prstGeom prst="rect">
            <a:avLst/>
          </a:prstGeom>
          <a:noFill/>
          <a:ln w="9525">
            <a:noFill/>
            <a:miter lim="800000"/>
            <a:headEnd/>
            <a:tailEnd/>
          </a:ln>
        </p:spPr>
        <p:txBody>
          <a:bodyPr>
            <a:spAutoFit/>
          </a:bodyPr>
          <a:lstStyle/>
          <a:p>
            <a:pPr>
              <a:spcBef>
                <a:spcPct val="50000"/>
              </a:spcBef>
            </a:pPr>
            <a:endParaRPr lang="en-US" altLang="en-US" sz="2800"/>
          </a:p>
        </p:txBody>
      </p:sp>
      <p:sp>
        <p:nvSpPr>
          <p:cNvPr id="21516" name="Text Box 12"/>
          <p:cNvSpPr txBox="1">
            <a:spLocks noChangeArrowheads="1"/>
          </p:cNvSpPr>
          <p:nvPr/>
        </p:nvSpPr>
        <p:spPr bwMode="auto">
          <a:xfrm>
            <a:off x="1752600" y="4267200"/>
            <a:ext cx="4953000" cy="579438"/>
          </a:xfrm>
          <a:prstGeom prst="rect">
            <a:avLst/>
          </a:prstGeom>
          <a:noFill/>
          <a:ln w="9525">
            <a:noFill/>
            <a:miter lim="800000"/>
            <a:headEnd/>
            <a:tailEnd/>
          </a:ln>
        </p:spPr>
        <p:txBody>
          <a:bodyPr>
            <a:spAutoFit/>
          </a:bodyPr>
          <a:lstStyle/>
          <a:p>
            <a:pPr>
              <a:spcBef>
                <a:spcPct val="50000"/>
              </a:spcBef>
            </a:pPr>
            <a:endParaRPr lang="en-US" altLang="en-US" sz="3200">
              <a:solidFill>
                <a:srgbClr val="FC0000"/>
              </a:solidFill>
            </a:endParaRPr>
          </a:p>
        </p:txBody>
      </p:sp>
      <p:graphicFrame>
        <p:nvGraphicFramePr>
          <p:cNvPr id="21831" name="Group 327"/>
          <p:cNvGraphicFramePr>
            <a:graphicFrameLocks noGrp="1"/>
          </p:cNvGraphicFramePr>
          <p:nvPr/>
        </p:nvGraphicFramePr>
        <p:xfrm>
          <a:off x="228600" y="1143000"/>
          <a:ext cx="8534400" cy="5524500"/>
        </p:xfrm>
        <a:graphic>
          <a:graphicData uri="http://schemas.openxmlformats.org/drawingml/2006/table">
            <a:tbl>
              <a:tblPr/>
              <a:tblGrid>
                <a:gridCol w="649288">
                  <a:extLst>
                    <a:ext uri="{9D8B030D-6E8A-4147-A177-3AD203B41FA5}">
                      <a16:colId xmlns:a16="http://schemas.microsoft.com/office/drawing/2014/main" val="20000"/>
                    </a:ext>
                  </a:extLst>
                </a:gridCol>
                <a:gridCol w="1992312">
                  <a:extLst>
                    <a:ext uri="{9D8B030D-6E8A-4147-A177-3AD203B41FA5}">
                      <a16:colId xmlns:a16="http://schemas.microsoft.com/office/drawing/2014/main" val="20001"/>
                    </a:ext>
                  </a:extLst>
                </a:gridCol>
                <a:gridCol w="1739900">
                  <a:extLst>
                    <a:ext uri="{9D8B030D-6E8A-4147-A177-3AD203B41FA5}">
                      <a16:colId xmlns:a16="http://schemas.microsoft.com/office/drawing/2014/main" val="20002"/>
                    </a:ext>
                  </a:extLst>
                </a:gridCol>
                <a:gridCol w="1433513">
                  <a:extLst>
                    <a:ext uri="{9D8B030D-6E8A-4147-A177-3AD203B41FA5}">
                      <a16:colId xmlns:a16="http://schemas.microsoft.com/office/drawing/2014/main" val="20003"/>
                    </a:ext>
                  </a:extLst>
                </a:gridCol>
                <a:gridCol w="876300">
                  <a:extLst>
                    <a:ext uri="{9D8B030D-6E8A-4147-A177-3AD203B41FA5}">
                      <a16:colId xmlns:a16="http://schemas.microsoft.com/office/drawing/2014/main" val="20004"/>
                    </a:ext>
                  </a:extLst>
                </a:gridCol>
                <a:gridCol w="1843087">
                  <a:extLst>
                    <a:ext uri="{9D8B030D-6E8A-4147-A177-3AD203B41FA5}">
                      <a16:colId xmlns:a16="http://schemas.microsoft.com/office/drawing/2014/main" val="20005"/>
                    </a:ext>
                  </a:extLst>
                </a:gridCol>
              </a:tblGrid>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Cột</a:t>
                      </a:r>
                      <a:endParaRPr kumimoji="0" lang="en-US" alt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a:t>
                      </a:r>
                      <a:r>
                        <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4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Số</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Họ</a:t>
                      </a:r>
                      <a:r>
                        <a:rPr kumimoji="0" lang="en-US"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và</a:t>
                      </a:r>
                      <a:r>
                        <a:rPr kumimoji="0" lang="en-US"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tên</a:t>
                      </a:r>
                      <a:endParaRPr kumimoji="0" lang="en-US"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Học</a:t>
                      </a:r>
                      <a:r>
                        <a:rPr kumimoji="0" lang="en-US"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sinh</a:t>
                      </a:r>
                      <a:endParaRPr kumimoji="0" lang="en-US"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Quãng</a:t>
                      </a:r>
                      <a:r>
                        <a:rPr kumimoji="0" lang="en-US"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đường</a:t>
                      </a:r>
                      <a:r>
                        <a:rPr kumimoji="0" lang="en-US"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chạy</a:t>
                      </a:r>
                      <a:r>
                        <a:rPr kumimoji="0" lang="en-US"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 S (m)</a:t>
                      </a:r>
                      <a:r>
                        <a:rPr kumimoji="0" lang="en-US" altLang="en-US" sz="2400" b="0"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Thời</a:t>
                      </a:r>
                      <a:r>
                        <a:rPr kumimoji="0" lang="en-US"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gian</a:t>
                      </a:r>
                      <a:r>
                        <a:rPr kumimoji="0" lang="en-US"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chạy</a:t>
                      </a:r>
                      <a:r>
                        <a:rPr kumimoji="0" lang="en-US"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 t (s)</a:t>
                      </a:r>
                      <a:r>
                        <a:rPr kumimoji="0" lang="en-US" altLang="en-US" sz="2400" b="0"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Xếp</a:t>
                      </a:r>
                      <a:r>
                        <a:rPr kumimoji="0" lang="en-US"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hạng</a:t>
                      </a:r>
                      <a:endParaRPr kumimoji="0" lang="en-US"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Quãng</a:t>
                      </a:r>
                      <a:r>
                        <a:rPr kumimoji="0" lang="en-US"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đường</a:t>
                      </a:r>
                      <a:r>
                        <a:rPr kumimoji="0" lang="en-US"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chạy</a:t>
                      </a:r>
                      <a:r>
                        <a:rPr kumimoji="0" lang="en-US"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trong</a:t>
                      </a:r>
                      <a:r>
                        <a:rPr kumimoji="0" lang="en-US"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một</a:t>
                      </a:r>
                      <a:r>
                        <a:rPr kumimoji="0" lang="en-US"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rgbClr val="0000FF"/>
                          </a:solidFill>
                          <a:effectLst>
                            <a:outerShdw blurRad="38100" dist="38100" dir="2700000" algn="tl">
                              <a:srgbClr val="C0C0C0"/>
                            </a:outerShdw>
                          </a:effectLst>
                          <a:latin typeface="Times New Roman" pitchFamily="18" charset="0"/>
                          <a:cs typeface="Times New Roman" pitchFamily="18" charset="0"/>
                        </a:rPr>
                        <a:t>giây</a:t>
                      </a:r>
                      <a:endParaRPr kumimoji="0" lang="en-US" altLang="en-US" sz="2400" b="1" i="0" u="none" strike="noStrike" cap="none" normalizeH="0" baseline="0" dirty="0" smtClean="0">
                        <a:ln>
                          <a:noFill/>
                        </a:ln>
                        <a:solidFill>
                          <a:srgbClr val="0000FF"/>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Nguyễn An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60</a:t>
                      </a:r>
                      <a:r>
                        <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a:t>
                      </a:r>
                      <a:r>
                        <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Trần Bình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60</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9,5</a:t>
                      </a:r>
                      <a:r>
                        <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Lê Văn Cao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60</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Đào Việt Hùng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60</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Phạm Việt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60</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10,5</a:t>
                      </a:r>
                      <a:r>
                        <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1749" name="Text Box 245"/>
          <p:cNvSpPr txBox="1">
            <a:spLocks noChangeArrowheads="1"/>
          </p:cNvSpPr>
          <p:nvPr/>
        </p:nvSpPr>
        <p:spPr bwMode="auto">
          <a:xfrm>
            <a:off x="6172200" y="5410200"/>
            <a:ext cx="533400" cy="461665"/>
          </a:xfrm>
          <a:prstGeom prst="rect">
            <a:avLst/>
          </a:prstGeom>
          <a:noFill/>
          <a:ln w="9525">
            <a:noFill/>
            <a:miter lim="800000"/>
            <a:headEnd/>
            <a:tailEnd/>
          </a:ln>
        </p:spPr>
        <p:txBody>
          <a:bodyPr>
            <a:spAutoFit/>
          </a:bodyPr>
          <a:lstStyle/>
          <a:p>
            <a:pPr algn="ctr">
              <a:spcBef>
                <a:spcPct val="50000"/>
              </a:spcBef>
            </a:pPr>
            <a:r>
              <a:rPr lang="en-US" altLang="en-US" sz="2400" dirty="0">
                <a:solidFill>
                  <a:srgbClr val="FC0000"/>
                </a:solidFill>
                <a:latin typeface="Times New Roman" pitchFamily="18" charset="0"/>
                <a:cs typeface="Times New Roman" pitchFamily="18" charset="0"/>
              </a:rPr>
              <a:t>1</a:t>
            </a:r>
          </a:p>
        </p:txBody>
      </p:sp>
      <p:sp>
        <p:nvSpPr>
          <p:cNvPr id="21750" name="Text Box 246"/>
          <p:cNvSpPr txBox="1">
            <a:spLocks noChangeArrowheads="1"/>
          </p:cNvSpPr>
          <p:nvPr/>
        </p:nvSpPr>
        <p:spPr bwMode="auto">
          <a:xfrm>
            <a:off x="6172200" y="4191000"/>
            <a:ext cx="533400" cy="461665"/>
          </a:xfrm>
          <a:prstGeom prst="rect">
            <a:avLst/>
          </a:prstGeom>
          <a:noFill/>
          <a:ln w="9525">
            <a:noFill/>
            <a:miter lim="800000"/>
            <a:headEnd/>
            <a:tailEnd/>
          </a:ln>
        </p:spPr>
        <p:txBody>
          <a:bodyPr>
            <a:spAutoFit/>
          </a:bodyPr>
          <a:lstStyle/>
          <a:p>
            <a:pPr algn="ctr">
              <a:spcBef>
                <a:spcPct val="50000"/>
              </a:spcBef>
            </a:pPr>
            <a:r>
              <a:rPr lang="en-US" altLang="en-US" sz="2400" dirty="0">
                <a:solidFill>
                  <a:srgbClr val="FC0000"/>
                </a:solidFill>
                <a:latin typeface="Times New Roman" pitchFamily="18" charset="0"/>
                <a:cs typeface="Times New Roman" pitchFamily="18" charset="0"/>
              </a:rPr>
              <a:t>2</a:t>
            </a:r>
          </a:p>
        </p:txBody>
      </p:sp>
      <p:sp>
        <p:nvSpPr>
          <p:cNvPr id="21751" name="Text Box 247"/>
          <p:cNvSpPr txBox="1">
            <a:spLocks noChangeArrowheads="1"/>
          </p:cNvSpPr>
          <p:nvPr/>
        </p:nvSpPr>
        <p:spPr bwMode="auto">
          <a:xfrm>
            <a:off x="6172200" y="3581400"/>
            <a:ext cx="533400" cy="523220"/>
          </a:xfrm>
          <a:prstGeom prst="rect">
            <a:avLst/>
          </a:prstGeom>
          <a:noFill/>
          <a:ln w="9525">
            <a:noFill/>
            <a:miter lim="800000"/>
            <a:headEnd/>
            <a:tailEnd/>
          </a:ln>
        </p:spPr>
        <p:txBody>
          <a:bodyPr>
            <a:spAutoFit/>
          </a:bodyPr>
          <a:lstStyle/>
          <a:p>
            <a:pPr algn="ctr">
              <a:spcBef>
                <a:spcPct val="50000"/>
              </a:spcBef>
            </a:pPr>
            <a:r>
              <a:rPr lang="en-US" altLang="en-US" sz="2800" dirty="0">
                <a:solidFill>
                  <a:srgbClr val="FC0000"/>
                </a:solidFill>
                <a:latin typeface="Times New Roman" pitchFamily="18" charset="0"/>
                <a:cs typeface="Times New Roman" pitchFamily="18" charset="0"/>
              </a:rPr>
              <a:t>3</a:t>
            </a:r>
          </a:p>
        </p:txBody>
      </p:sp>
      <p:sp>
        <p:nvSpPr>
          <p:cNvPr id="21752" name="Text Box 248"/>
          <p:cNvSpPr txBox="1">
            <a:spLocks noChangeArrowheads="1"/>
          </p:cNvSpPr>
          <p:nvPr/>
        </p:nvSpPr>
        <p:spPr bwMode="auto">
          <a:xfrm>
            <a:off x="6248400" y="6096000"/>
            <a:ext cx="533400" cy="461665"/>
          </a:xfrm>
          <a:prstGeom prst="rect">
            <a:avLst/>
          </a:prstGeom>
          <a:noFill/>
          <a:ln w="9525">
            <a:noFill/>
            <a:miter lim="800000"/>
            <a:headEnd/>
            <a:tailEnd/>
          </a:ln>
        </p:spPr>
        <p:txBody>
          <a:bodyPr>
            <a:spAutoFit/>
          </a:bodyPr>
          <a:lstStyle/>
          <a:p>
            <a:pPr algn="ctr">
              <a:spcBef>
                <a:spcPct val="50000"/>
              </a:spcBef>
            </a:pPr>
            <a:r>
              <a:rPr lang="en-US" altLang="en-US" sz="2400" dirty="0">
                <a:solidFill>
                  <a:srgbClr val="FC0000"/>
                </a:solidFill>
                <a:latin typeface="Times New Roman" pitchFamily="18" charset="0"/>
                <a:cs typeface="Times New Roman" pitchFamily="18" charset="0"/>
              </a:rPr>
              <a:t>4</a:t>
            </a:r>
          </a:p>
        </p:txBody>
      </p:sp>
      <p:sp>
        <p:nvSpPr>
          <p:cNvPr id="21753" name="Text Box 249"/>
          <p:cNvSpPr txBox="1">
            <a:spLocks noChangeArrowheads="1"/>
          </p:cNvSpPr>
          <p:nvPr/>
        </p:nvSpPr>
        <p:spPr bwMode="auto">
          <a:xfrm>
            <a:off x="6248400" y="4800600"/>
            <a:ext cx="533400" cy="461665"/>
          </a:xfrm>
          <a:prstGeom prst="rect">
            <a:avLst/>
          </a:prstGeom>
          <a:noFill/>
          <a:ln w="9525">
            <a:noFill/>
            <a:miter lim="800000"/>
            <a:headEnd/>
            <a:tailEnd/>
          </a:ln>
        </p:spPr>
        <p:txBody>
          <a:bodyPr>
            <a:spAutoFit/>
          </a:bodyPr>
          <a:lstStyle/>
          <a:p>
            <a:pPr algn="ctr">
              <a:spcBef>
                <a:spcPct val="50000"/>
              </a:spcBef>
            </a:pPr>
            <a:r>
              <a:rPr lang="en-US" altLang="en-US" sz="2400" dirty="0">
                <a:solidFill>
                  <a:srgbClr val="FC0000"/>
                </a:solidFill>
                <a:latin typeface="Times New Roman" pitchFamily="18" charset="0"/>
                <a:cs typeface="Times New Roman"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nodePh="1">
                                  <p:stCondLst>
                                    <p:cond delay="0"/>
                                  </p:stCondLst>
                                  <p:endCondLst>
                                    <p:cond delay="0"/>
                                  </p:endCondLst>
                                  <p:childTnLst>
                                    <p:set>
                                      <p:cBhvr>
                                        <p:cTn id="6" dur="1" fill="hold">
                                          <p:stCondLst>
                                            <p:cond delay="0"/>
                                          </p:stCondLst>
                                        </p:cTn>
                                        <p:tgtEl>
                                          <p:spTgt spid="21516"/>
                                        </p:tgtEl>
                                        <p:attrNameLst>
                                          <p:attrName>style.visibility</p:attrName>
                                        </p:attrNameLst>
                                      </p:cBhvr>
                                      <p:to>
                                        <p:strVal val="visible"/>
                                      </p:to>
                                    </p:set>
                                    <p:animEffect transition="in" filter="wheel(4)">
                                      <p:cBhvr>
                                        <p:cTn id="7" dur="2000"/>
                                        <p:tgtEl>
                                          <p:spTgt spid="21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749"/>
                                        </p:tgtEl>
                                        <p:attrNameLst>
                                          <p:attrName>style.visibility</p:attrName>
                                        </p:attrNameLst>
                                      </p:cBhvr>
                                      <p:to>
                                        <p:strVal val="visible"/>
                                      </p:to>
                                    </p:set>
                                    <p:anim calcmode="lin" valueType="num">
                                      <p:cBhvr>
                                        <p:cTn id="12" dur="1000" fill="hold"/>
                                        <p:tgtEl>
                                          <p:spTgt spid="21749"/>
                                        </p:tgtEl>
                                        <p:attrNameLst>
                                          <p:attrName>ppt_x</p:attrName>
                                        </p:attrNameLst>
                                      </p:cBhvr>
                                      <p:tavLst>
                                        <p:tav tm="0">
                                          <p:val>
                                            <p:strVal val="#ppt_x"/>
                                          </p:val>
                                        </p:tav>
                                        <p:tav tm="100000">
                                          <p:val>
                                            <p:strVal val="#ppt_x"/>
                                          </p:val>
                                        </p:tav>
                                      </p:tavLst>
                                    </p:anim>
                                    <p:anim calcmode="lin" valueType="num">
                                      <p:cBhvr>
                                        <p:cTn id="13" dur="1000" fill="hold"/>
                                        <p:tgtEl>
                                          <p:spTgt spid="2174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750"/>
                                        </p:tgtEl>
                                        <p:attrNameLst>
                                          <p:attrName>style.visibility</p:attrName>
                                        </p:attrNameLst>
                                      </p:cBhvr>
                                      <p:to>
                                        <p:strVal val="visible"/>
                                      </p:to>
                                    </p:set>
                                    <p:anim calcmode="lin" valueType="num">
                                      <p:cBhvr>
                                        <p:cTn id="18" dur="1000" fill="hold"/>
                                        <p:tgtEl>
                                          <p:spTgt spid="21750"/>
                                        </p:tgtEl>
                                        <p:attrNameLst>
                                          <p:attrName>ppt_x</p:attrName>
                                        </p:attrNameLst>
                                      </p:cBhvr>
                                      <p:tavLst>
                                        <p:tav tm="0">
                                          <p:val>
                                            <p:strVal val="#ppt_x"/>
                                          </p:val>
                                        </p:tav>
                                        <p:tav tm="100000">
                                          <p:val>
                                            <p:strVal val="#ppt_x"/>
                                          </p:val>
                                        </p:tav>
                                      </p:tavLst>
                                    </p:anim>
                                    <p:anim calcmode="lin" valueType="num">
                                      <p:cBhvr>
                                        <p:cTn id="19" dur="1000" fill="hold"/>
                                        <p:tgtEl>
                                          <p:spTgt spid="2175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751"/>
                                        </p:tgtEl>
                                        <p:attrNameLst>
                                          <p:attrName>style.visibility</p:attrName>
                                        </p:attrNameLst>
                                      </p:cBhvr>
                                      <p:to>
                                        <p:strVal val="visible"/>
                                      </p:to>
                                    </p:set>
                                    <p:anim calcmode="lin" valueType="num">
                                      <p:cBhvr>
                                        <p:cTn id="24" dur="1000" fill="hold"/>
                                        <p:tgtEl>
                                          <p:spTgt spid="21751"/>
                                        </p:tgtEl>
                                        <p:attrNameLst>
                                          <p:attrName>ppt_x</p:attrName>
                                        </p:attrNameLst>
                                      </p:cBhvr>
                                      <p:tavLst>
                                        <p:tav tm="0">
                                          <p:val>
                                            <p:strVal val="#ppt_x"/>
                                          </p:val>
                                        </p:tav>
                                        <p:tav tm="100000">
                                          <p:val>
                                            <p:strVal val="#ppt_x"/>
                                          </p:val>
                                        </p:tav>
                                      </p:tavLst>
                                    </p:anim>
                                    <p:anim calcmode="lin" valueType="num">
                                      <p:cBhvr>
                                        <p:cTn id="25" dur="1000" fill="hold"/>
                                        <p:tgtEl>
                                          <p:spTgt spid="2175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752"/>
                                        </p:tgtEl>
                                        <p:attrNameLst>
                                          <p:attrName>style.visibility</p:attrName>
                                        </p:attrNameLst>
                                      </p:cBhvr>
                                      <p:to>
                                        <p:strVal val="visible"/>
                                      </p:to>
                                    </p:set>
                                    <p:anim calcmode="lin" valueType="num">
                                      <p:cBhvr>
                                        <p:cTn id="30" dur="1000" fill="hold"/>
                                        <p:tgtEl>
                                          <p:spTgt spid="21752"/>
                                        </p:tgtEl>
                                        <p:attrNameLst>
                                          <p:attrName>ppt_x</p:attrName>
                                        </p:attrNameLst>
                                      </p:cBhvr>
                                      <p:tavLst>
                                        <p:tav tm="0">
                                          <p:val>
                                            <p:strVal val="#ppt_x"/>
                                          </p:val>
                                        </p:tav>
                                        <p:tav tm="100000">
                                          <p:val>
                                            <p:strVal val="#ppt_x"/>
                                          </p:val>
                                        </p:tav>
                                      </p:tavLst>
                                    </p:anim>
                                    <p:anim calcmode="lin" valueType="num">
                                      <p:cBhvr>
                                        <p:cTn id="31" dur="1000" fill="hold"/>
                                        <p:tgtEl>
                                          <p:spTgt spid="2175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1753">
                                            <p:txEl>
                                              <p:pRg st="0" end="0"/>
                                            </p:txEl>
                                          </p:spTgt>
                                        </p:tgtEl>
                                        <p:attrNameLst>
                                          <p:attrName>style.visibility</p:attrName>
                                        </p:attrNameLst>
                                      </p:cBhvr>
                                      <p:to>
                                        <p:strVal val="visible"/>
                                      </p:to>
                                    </p:set>
                                    <p:anim calcmode="lin" valueType="num">
                                      <p:cBhvr>
                                        <p:cTn id="36" dur="1000" fill="hold"/>
                                        <p:tgtEl>
                                          <p:spTgt spid="2175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175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p:bldP spid="21749" grpId="0"/>
      <p:bldP spid="21750" grpId="0"/>
      <p:bldP spid="21751" grpId="0"/>
      <p:bldP spid="217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2144</Words>
  <Application>Microsoft Office PowerPoint</Application>
  <PresentationFormat>On-screen Show (4:3)</PresentationFormat>
  <Paragraphs>351</Paragraphs>
  <Slides>37</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7" baseType="lpstr">
      <vt:lpstr>SimSun</vt:lpstr>
      <vt:lpstr>SimSun</vt:lpstr>
      <vt:lpstr>.VnCooper</vt:lpstr>
      <vt:lpstr>Arial</vt:lpstr>
      <vt:lpstr>Calibri</vt:lpstr>
      <vt:lpstr>Symbol</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Đà điểu có thể chạy với vận tốc 90km/h.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ASUS</cp:lastModifiedBy>
  <cp:revision>51</cp:revision>
  <dcterms:created xsi:type="dcterms:W3CDTF">2021-09-08T06:57:26Z</dcterms:created>
  <dcterms:modified xsi:type="dcterms:W3CDTF">2023-04-11T11:07:23Z</dcterms:modified>
</cp:coreProperties>
</file>