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35"/>
  </p:notesMasterIdLst>
  <p:sldIdLst>
    <p:sldId id="341" r:id="rId2"/>
    <p:sldId id="257" r:id="rId3"/>
    <p:sldId id="302" r:id="rId4"/>
    <p:sldId id="342" r:id="rId5"/>
    <p:sldId id="343" r:id="rId6"/>
    <p:sldId id="256" r:id="rId7"/>
    <p:sldId id="258" r:id="rId8"/>
    <p:sldId id="264" r:id="rId9"/>
    <p:sldId id="270" r:id="rId10"/>
    <p:sldId id="327" r:id="rId11"/>
    <p:sldId id="326" r:id="rId12"/>
    <p:sldId id="307" r:id="rId13"/>
    <p:sldId id="335" r:id="rId14"/>
    <p:sldId id="308" r:id="rId15"/>
    <p:sldId id="309" r:id="rId16"/>
    <p:sldId id="329" r:id="rId17"/>
    <p:sldId id="303" r:id="rId18"/>
    <p:sldId id="315" r:id="rId19"/>
    <p:sldId id="330" r:id="rId20"/>
    <p:sldId id="318" r:id="rId21"/>
    <p:sldId id="305" r:id="rId22"/>
    <p:sldId id="324" r:id="rId23"/>
    <p:sldId id="331" r:id="rId24"/>
    <p:sldId id="332" r:id="rId25"/>
    <p:sldId id="336" r:id="rId26"/>
    <p:sldId id="337" r:id="rId27"/>
    <p:sldId id="338" r:id="rId28"/>
    <p:sldId id="339" r:id="rId29"/>
    <p:sldId id="333" r:id="rId30"/>
    <p:sldId id="334" r:id="rId31"/>
    <p:sldId id="340" r:id="rId32"/>
    <p:sldId id="267" r:id="rId33"/>
    <p:sldId id="261" r:id="rId34"/>
  </p:sldIdLst>
  <p:sldSz cx="9144000" cy="5143500" type="screen16x9"/>
  <p:notesSz cx="6858000" cy="9144000"/>
  <p:embeddedFontLst>
    <p:embeddedFont>
      <p:font typeface="Calibri" panose="020F0502020204030204" pitchFamily="34" charset="0"/>
      <p:regular r:id="rId36"/>
      <p:bold r:id="rId37"/>
      <p:italic r:id="rId38"/>
      <p:boldItalic r:id="rId39"/>
    </p:embeddedFont>
    <p:embeddedFont>
      <p:font typeface="Caveat Brush" pitchFamily="2" charset="0"/>
      <p:regular r:id="rId40"/>
    </p:embeddedFont>
    <p:embeddedFont>
      <p:font typeface="Delius Swash Caps" panose="020B0604020202020204" charset="0"/>
      <p:regular r:id="rId41"/>
    </p:embeddedFont>
    <p:embeddedFont>
      <p:font typeface="Didact Gothic" panose="00000500000000000000" pitchFamily="2" charset="0"/>
      <p:regular r:id="rId42"/>
    </p:embeddedFont>
    <p:embeddedFont>
      <p:font typeface="Montserrat" panose="000005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D760999-BA48-4FCB-B29B-09851C819DF7}">
  <a:tblStyle styleId="{0D760999-BA48-4FCB-B29B-09851C819DF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660"/>
  </p:normalViewPr>
  <p:slideViewPr>
    <p:cSldViewPr snapToGrid="0">
      <p:cViewPr varScale="1">
        <p:scale>
          <a:sx n="82" d="100"/>
          <a:sy n="82" d="100"/>
        </p:scale>
        <p:origin x="82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71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524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0991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220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224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2472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3861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0414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60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f2de7c038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f2de7c038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8336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97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d924d8386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d924d8386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f2de7c038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f2de7c038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006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47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f2de7c038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f2de7c038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154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f2de7c038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f2de7c038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5786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f2de7c0389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f2de7c0389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36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nút</a:t>
            </a:r>
            <a:r>
              <a:rPr lang="en-US" dirty="0"/>
              <a:t> Play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fld id="{3F26C6D4-3D35-4D86-B68B-5710C02F7C00}" type="slidenum">
              <a:rPr lang="en-US" smtClean="0"/>
              <a:t>25</a:t>
            </a:fld>
            <a:endParaRPr lang="en-US"/>
          </a:p>
        </p:txBody>
      </p:sp>
    </p:spTree>
    <p:extLst>
      <p:ext uri="{BB962C8B-B14F-4D97-AF65-F5344CB8AC3E}">
        <p14:creationId xmlns:p14="http://schemas.microsoft.com/office/powerpoint/2010/main" val="2181250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d924d8386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d924d8386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f2de7c038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f2de7c038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f2de7c0389_1_1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f2de7c0389_1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876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f2de7c0389_1_1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f2de7c0389_1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661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f2de7c0389_1_1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f2de7c0389_1_1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880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db13e22b57_0_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db13e22b57_0_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f2de7c0389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 name="Google Shape;511;gf2de7c0389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010">
            <a:off x="1040200" y="1168557"/>
            <a:ext cx="4083600" cy="26019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8500">
                <a:latin typeface="Caveat Brush"/>
                <a:ea typeface="Caveat Brush"/>
                <a:cs typeface="Caveat Brush"/>
                <a:sym typeface="Caveat Bru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253">
            <a:off x="1040200" y="3889725"/>
            <a:ext cx="4083600" cy="512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rotWithShape="1">
          <a:blip r:embed="rId3">
            <a:alphaModFix/>
          </a:blip>
          <a:srcRect l="-11823" t="16146" r="25266" b="59833"/>
          <a:stretch/>
        </p:blipFill>
        <p:spPr>
          <a:xfrm rot="5400005">
            <a:off x="-1539337" y="2697965"/>
            <a:ext cx="4044549" cy="1040718"/>
          </a:xfrm>
          <a:prstGeom prst="rect">
            <a:avLst/>
          </a:prstGeom>
          <a:noFill/>
          <a:ln>
            <a:noFill/>
          </a:ln>
        </p:spPr>
      </p:pic>
      <p:pic>
        <p:nvPicPr>
          <p:cNvPr id="12" name="Google Shape;12;p2"/>
          <p:cNvPicPr preferRelativeResize="0"/>
          <p:nvPr/>
        </p:nvPicPr>
        <p:blipFill rotWithShape="1">
          <a:blip r:embed="rId4">
            <a:alphaModFix/>
          </a:blip>
          <a:srcRect l="12728" t="23636" r="-21329" b="-3514"/>
          <a:stretch/>
        </p:blipFill>
        <p:spPr>
          <a:xfrm rot="-8" flipH="1">
            <a:off x="5492274" y="-47071"/>
            <a:ext cx="3698050" cy="2490489"/>
          </a:xfrm>
          <a:prstGeom prst="rect">
            <a:avLst/>
          </a:prstGeom>
          <a:noFill/>
          <a:ln>
            <a:noFill/>
          </a:ln>
        </p:spPr>
      </p:pic>
      <p:pic>
        <p:nvPicPr>
          <p:cNvPr id="13" name="Google Shape;13;p2"/>
          <p:cNvPicPr preferRelativeResize="0"/>
          <p:nvPr/>
        </p:nvPicPr>
        <p:blipFill rotWithShape="1">
          <a:blip r:embed="rId5">
            <a:alphaModFix/>
          </a:blip>
          <a:srcRect l="17648" t="52418" r="1024" b="3848"/>
          <a:stretch/>
        </p:blipFill>
        <p:spPr>
          <a:xfrm rot="10800000">
            <a:off x="5142674" y="3201200"/>
            <a:ext cx="4015151" cy="1977000"/>
          </a:xfrm>
          <a:prstGeom prst="rect">
            <a:avLst/>
          </a:prstGeom>
          <a:noFill/>
          <a:ln>
            <a:noFill/>
          </a:ln>
        </p:spPr>
      </p:pic>
      <p:pic>
        <p:nvPicPr>
          <p:cNvPr id="14" name="Google Shape;14;p2"/>
          <p:cNvPicPr preferRelativeResize="0"/>
          <p:nvPr/>
        </p:nvPicPr>
        <p:blipFill rotWithShape="1">
          <a:blip r:embed="rId6">
            <a:alphaModFix/>
          </a:blip>
          <a:srcRect l="-2664" t="1809" r="-2664" b="65763"/>
          <a:stretch/>
        </p:blipFill>
        <p:spPr>
          <a:xfrm rot="10800000">
            <a:off x="764324" y="-47074"/>
            <a:ext cx="4330076" cy="100854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8"/>
          <p:cNvPicPr preferRelativeResize="0"/>
          <p:nvPr/>
        </p:nvPicPr>
        <p:blipFill rotWithShape="1">
          <a:blip r:embed="rId3">
            <a:alphaModFix/>
          </a:blip>
          <a:srcRect l="25415" t="2038" r="11580" b="35807"/>
          <a:stretch/>
        </p:blipFill>
        <p:spPr>
          <a:xfrm flipH="1">
            <a:off x="6988276" y="3243275"/>
            <a:ext cx="2156399" cy="1947774"/>
          </a:xfrm>
          <a:prstGeom prst="rect">
            <a:avLst/>
          </a:prstGeom>
          <a:noFill/>
          <a:ln>
            <a:noFill/>
          </a:ln>
        </p:spPr>
      </p:pic>
      <p:pic>
        <p:nvPicPr>
          <p:cNvPr id="214" name="Google Shape;214;p28"/>
          <p:cNvPicPr preferRelativeResize="0"/>
          <p:nvPr/>
        </p:nvPicPr>
        <p:blipFill rotWithShape="1">
          <a:blip r:embed="rId4">
            <a:alphaModFix/>
          </a:blip>
          <a:srcRect l="20274" t="49340" r="9766" b="-6712"/>
          <a:stretch/>
        </p:blipFill>
        <p:spPr>
          <a:xfrm flipH="1">
            <a:off x="6833901" y="-38650"/>
            <a:ext cx="2310774" cy="1735175"/>
          </a:xfrm>
          <a:prstGeom prst="rect">
            <a:avLst/>
          </a:prstGeom>
          <a:noFill/>
          <a:ln>
            <a:noFill/>
          </a:ln>
        </p:spPr>
      </p:pic>
      <p:pic>
        <p:nvPicPr>
          <p:cNvPr id="215" name="Google Shape;215;p28"/>
          <p:cNvPicPr preferRelativeResize="0"/>
          <p:nvPr/>
        </p:nvPicPr>
        <p:blipFill rotWithShape="1">
          <a:blip r:embed="rId5">
            <a:alphaModFix/>
          </a:blip>
          <a:srcRect l="59697" t="-9189" r="11295" b="-8929"/>
          <a:stretch/>
        </p:blipFill>
        <p:spPr>
          <a:xfrm rot="10800000" flipH="1">
            <a:off x="-39675" y="1619051"/>
            <a:ext cx="958150" cy="3571999"/>
          </a:xfrm>
          <a:prstGeom prst="rect">
            <a:avLst/>
          </a:prstGeom>
          <a:noFill/>
          <a:ln>
            <a:noFill/>
          </a:ln>
        </p:spPr>
      </p:pic>
      <p:pic>
        <p:nvPicPr>
          <p:cNvPr id="216" name="Google Shape;216;p28"/>
          <p:cNvPicPr preferRelativeResize="0"/>
          <p:nvPr/>
        </p:nvPicPr>
        <p:blipFill rotWithShape="1">
          <a:blip r:embed="rId6">
            <a:alphaModFix/>
          </a:blip>
          <a:srcRect l="7080" t="-13243" r="-7080" b="42310"/>
          <a:stretch/>
        </p:blipFill>
        <p:spPr>
          <a:xfrm rot="10800000">
            <a:off x="-192750" y="1248"/>
            <a:ext cx="2405849" cy="15625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29"/>
          <p:cNvPicPr preferRelativeResize="0"/>
          <p:nvPr/>
        </p:nvPicPr>
        <p:blipFill rotWithShape="1">
          <a:blip r:embed="rId3">
            <a:alphaModFix/>
          </a:blip>
          <a:srcRect l="10587" t="8631" r="-5454" b="49344"/>
          <a:stretch/>
        </p:blipFill>
        <p:spPr>
          <a:xfrm rot="10800000">
            <a:off x="4297400" y="-63049"/>
            <a:ext cx="4980625" cy="2020024"/>
          </a:xfrm>
          <a:prstGeom prst="rect">
            <a:avLst/>
          </a:prstGeom>
          <a:noFill/>
          <a:ln>
            <a:noFill/>
          </a:ln>
        </p:spPr>
      </p:pic>
      <p:pic>
        <p:nvPicPr>
          <p:cNvPr id="219" name="Google Shape;219;p29"/>
          <p:cNvPicPr preferRelativeResize="0"/>
          <p:nvPr/>
        </p:nvPicPr>
        <p:blipFill rotWithShape="1">
          <a:blip r:embed="rId4">
            <a:alphaModFix/>
          </a:blip>
          <a:srcRect l="-3736" t="4016" r="-647" b="63166"/>
          <a:stretch/>
        </p:blipFill>
        <p:spPr>
          <a:xfrm>
            <a:off x="1064900" y="3790974"/>
            <a:ext cx="4831274" cy="1390651"/>
          </a:xfrm>
          <a:prstGeom prst="rect">
            <a:avLst/>
          </a:prstGeom>
          <a:noFill/>
          <a:ln>
            <a:noFill/>
          </a:ln>
        </p:spPr>
      </p:pic>
      <p:pic>
        <p:nvPicPr>
          <p:cNvPr id="220" name="Google Shape;220;p29"/>
          <p:cNvPicPr preferRelativeResize="0"/>
          <p:nvPr/>
        </p:nvPicPr>
        <p:blipFill rotWithShape="1">
          <a:blip r:embed="rId5">
            <a:alphaModFix/>
          </a:blip>
          <a:srcRect l="-3810" t="60076" r="26049" b="2513"/>
          <a:stretch/>
        </p:blipFill>
        <p:spPr>
          <a:xfrm rot="-5400000">
            <a:off x="-1196537" y="1099214"/>
            <a:ext cx="4154824" cy="1830299"/>
          </a:xfrm>
          <a:prstGeom prst="rect">
            <a:avLst/>
          </a:prstGeom>
          <a:noFill/>
          <a:ln>
            <a:noFill/>
          </a:ln>
        </p:spPr>
      </p:pic>
      <p:pic>
        <p:nvPicPr>
          <p:cNvPr id="221" name="Google Shape;221;p29"/>
          <p:cNvPicPr preferRelativeResize="0"/>
          <p:nvPr/>
        </p:nvPicPr>
        <p:blipFill rotWithShape="1">
          <a:blip r:embed="rId6">
            <a:alphaModFix/>
          </a:blip>
          <a:srcRect l="7080" t="-13243" r="-7080" b="42310"/>
          <a:stretch/>
        </p:blipFill>
        <p:spPr>
          <a:xfrm>
            <a:off x="7108076" y="3580952"/>
            <a:ext cx="2405849" cy="156254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hasCustomPrompt="1"/>
          </p:nvPr>
        </p:nvSpPr>
        <p:spPr>
          <a:xfrm flipH="1">
            <a:off x="1127625" y="1471525"/>
            <a:ext cx="2883000" cy="116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6700">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7" name="Google Shape;17;p3"/>
          <p:cNvSpPr txBox="1">
            <a:spLocks noGrp="1"/>
          </p:cNvSpPr>
          <p:nvPr>
            <p:ph type="title" idx="2"/>
          </p:nvPr>
        </p:nvSpPr>
        <p:spPr>
          <a:xfrm>
            <a:off x="751725" y="2480850"/>
            <a:ext cx="36348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8" name="Google Shape;18;p3"/>
          <p:cNvSpPr txBox="1">
            <a:spLocks noGrp="1"/>
          </p:cNvSpPr>
          <p:nvPr>
            <p:ph type="subTitle" idx="1"/>
          </p:nvPr>
        </p:nvSpPr>
        <p:spPr>
          <a:xfrm>
            <a:off x="1243275" y="3386425"/>
            <a:ext cx="2651700" cy="61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19" name="Google Shape;19;p3"/>
          <p:cNvPicPr preferRelativeResize="0"/>
          <p:nvPr/>
        </p:nvPicPr>
        <p:blipFill rotWithShape="1">
          <a:blip r:embed="rId3">
            <a:alphaModFix/>
          </a:blip>
          <a:srcRect l="-5587" t="4308" r="40005" b="37622"/>
          <a:stretch/>
        </p:blipFill>
        <p:spPr>
          <a:xfrm rot="10799995">
            <a:off x="-24325" y="-40098"/>
            <a:ext cx="3928550" cy="318534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796650" y="969550"/>
            <a:ext cx="7550700" cy="3918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AutoNum type="arabicPeriod"/>
              <a:defRPr sz="13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22" name="Google Shape;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3" name="Google Shape;23;p4"/>
          <p:cNvPicPr preferRelativeResize="0"/>
          <p:nvPr/>
        </p:nvPicPr>
        <p:blipFill rotWithShape="1">
          <a:blip r:embed="rId3">
            <a:alphaModFix/>
          </a:blip>
          <a:srcRect t="39558" r="39320"/>
          <a:stretch/>
        </p:blipFill>
        <p:spPr>
          <a:xfrm>
            <a:off x="7292723" y="-131500"/>
            <a:ext cx="2004351" cy="1828025"/>
          </a:xfrm>
          <a:prstGeom prst="rect">
            <a:avLst/>
          </a:prstGeom>
          <a:noFill/>
          <a:ln>
            <a:noFill/>
          </a:ln>
        </p:spPr>
      </p:pic>
      <p:pic>
        <p:nvPicPr>
          <p:cNvPr id="24" name="Google Shape;24;p4"/>
          <p:cNvPicPr preferRelativeResize="0"/>
          <p:nvPr/>
        </p:nvPicPr>
        <p:blipFill rotWithShape="1">
          <a:blip r:embed="rId4">
            <a:alphaModFix/>
          </a:blip>
          <a:srcRect l="64122" t="-16374" r="-2883" b="6773"/>
          <a:stretch/>
        </p:blipFill>
        <p:spPr>
          <a:xfrm>
            <a:off x="0" y="1925900"/>
            <a:ext cx="1280350" cy="3314701"/>
          </a:xfrm>
          <a:prstGeom prst="rect">
            <a:avLst/>
          </a:prstGeom>
          <a:noFill/>
          <a:ln>
            <a:noFill/>
          </a:ln>
        </p:spPr>
      </p:pic>
      <p:pic>
        <p:nvPicPr>
          <p:cNvPr id="25" name="Google Shape;25;p4"/>
          <p:cNvPicPr preferRelativeResize="0"/>
          <p:nvPr/>
        </p:nvPicPr>
        <p:blipFill rotWithShape="1">
          <a:blip r:embed="rId5">
            <a:alphaModFix/>
          </a:blip>
          <a:srcRect l="7080" t="-13243" r="-7080" b="42310"/>
          <a:stretch/>
        </p:blipFill>
        <p:spPr>
          <a:xfrm rot="10800000">
            <a:off x="-429399" y="1248"/>
            <a:ext cx="2405849" cy="1562549"/>
          </a:xfrm>
          <a:prstGeom prst="rect">
            <a:avLst/>
          </a:prstGeom>
          <a:noFill/>
          <a:ln>
            <a:noFill/>
          </a:ln>
        </p:spPr>
      </p:pic>
      <p:pic>
        <p:nvPicPr>
          <p:cNvPr id="26" name="Google Shape;26;p4"/>
          <p:cNvPicPr preferRelativeResize="0"/>
          <p:nvPr/>
        </p:nvPicPr>
        <p:blipFill rotWithShape="1">
          <a:blip r:embed="rId5">
            <a:alphaModFix/>
          </a:blip>
          <a:srcRect l="50400" t="42088" r="-21327" b="-3513"/>
          <a:stretch/>
        </p:blipFill>
        <p:spPr>
          <a:xfrm rot="10800000">
            <a:off x="7495400" y="3830301"/>
            <a:ext cx="1706425" cy="135314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5"/>
          <p:cNvSpPr txBox="1">
            <a:spLocks noGrp="1"/>
          </p:cNvSpPr>
          <p:nvPr>
            <p:ph type="subTitle" idx="1"/>
          </p:nvPr>
        </p:nvSpPr>
        <p:spPr>
          <a:xfrm>
            <a:off x="5032694" y="305282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29" name="Google Shape;29;p5"/>
          <p:cNvSpPr txBox="1">
            <a:spLocks noGrp="1"/>
          </p:cNvSpPr>
          <p:nvPr>
            <p:ph type="subTitle" idx="2"/>
          </p:nvPr>
        </p:nvSpPr>
        <p:spPr>
          <a:xfrm>
            <a:off x="5032681" y="2593900"/>
            <a:ext cx="2190000" cy="41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30" name="Google Shape;30;p5"/>
          <p:cNvSpPr txBox="1">
            <a:spLocks noGrp="1"/>
          </p:cNvSpPr>
          <p:nvPr>
            <p:ph type="subTitle" idx="3"/>
          </p:nvPr>
        </p:nvSpPr>
        <p:spPr>
          <a:xfrm>
            <a:off x="1921319" y="3052824"/>
            <a:ext cx="2190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lvl1pPr>
            <a:lvl2pPr lvl="1" rtl="0">
              <a:spcBef>
                <a:spcPts val="0"/>
              </a:spcBef>
              <a:spcAft>
                <a:spcPts val="0"/>
              </a:spcAft>
              <a:buClr>
                <a:schemeClr val="dk1"/>
              </a:buClr>
              <a:buSzPts val="1400"/>
              <a:buNone/>
              <a:defRPr sz="1400">
                <a:solidFill>
                  <a:schemeClr val="dk1"/>
                </a:solidFill>
              </a:defRPr>
            </a:lvl2pPr>
            <a:lvl3pPr lvl="2" rtl="0">
              <a:spcBef>
                <a:spcPts val="0"/>
              </a:spcBef>
              <a:spcAft>
                <a:spcPts val="0"/>
              </a:spcAft>
              <a:buClr>
                <a:schemeClr val="dk1"/>
              </a:buClr>
              <a:buSzPts val="1400"/>
              <a:buNone/>
              <a:defRPr sz="1400">
                <a:solidFill>
                  <a:schemeClr val="dk1"/>
                </a:solidFill>
              </a:defRPr>
            </a:lvl3pPr>
            <a:lvl4pPr lvl="3" rtl="0">
              <a:spcBef>
                <a:spcPts val="0"/>
              </a:spcBef>
              <a:spcAft>
                <a:spcPts val="0"/>
              </a:spcAft>
              <a:buClr>
                <a:schemeClr val="dk1"/>
              </a:buClr>
              <a:buSzPts val="1400"/>
              <a:buNone/>
              <a:defRPr sz="1400">
                <a:solidFill>
                  <a:schemeClr val="dk1"/>
                </a:solidFill>
              </a:defRPr>
            </a:lvl4pPr>
            <a:lvl5pPr lvl="4" rtl="0">
              <a:spcBef>
                <a:spcPts val="0"/>
              </a:spcBef>
              <a:spcAft>
                <a:spcPts val="0"/>
              </a:spcAft>
              <a:buClr>
                <a:schemeClr val="dk1"/>
              </a:buClr>
              <a:buSzPts val="1400"/>
              <a:buNone/>
              <a:defRPr sz="1400">
                <a:solidFill>
                  <a:schemeClr val="dk1"/>
                </a:solidFill>
              </a:defRPr>
            </a:lvl5pPr>
            <a:lvl6pPr lvl="5" rtl="0">
              <a:spcBef>
                <a:spcPts val="0"/>
              </a:spcBef>
              <a:spcAft>
                <a:spcPts val="0"/>
              </a:spcAft>
              <a:buClr>
                <a:schemeClr val="dk1"/>
              </a:buClr>
              <a:buSzPts val="1400"/>
              <a:buNone/>
              <a:defRPr sz="1400">
                <a:solidFill>
                  <a:schemeClr val="dk1"/>
                </a:solidFill>
              </a:defRPr>
            </a:lvl6pPr>
            <a:lvl7pPr lvl="6" rtl="0">
              <a:spcBef>
                <a:spcPts val="0"/>
              </a:spcBef>
              <a:spcAft>
                <a:spcPts val="0"/>
              </a:spcAft>
              <a:buClr>
                <a:schemeClr val="dk1"/>
              </a:buClr>
              <a:buSzPts val="1400"/>
              <a:buNone/>
              <a:defRPr sz="1400">
                <a:solidFill>
                  <a:schemeClr val="dk1"/>
                </a:solidFill>
              </a:defRPr>
            </a:lvl7pPr>
            <a:lvl8pPr lvl="7" rtl="0">
              <a:spcBef>
                <a:spcPts val="0"/>
              </a:spcBef>
              <a:spcAft>
                <a:spcPts val="0"/>
              </a:spcAft>
              <a:buClr>
                <a:schemeClr val="dk1"/>
              </a:buClr>
              <a:buSzPts val="1400"/>
              <a:buNone/>
              <a:defRPr sz="1400">
                <a:solidFill>
                  <a:schemeClr val="dk1"/>
                </a:solidFill>
              </a:defRPr>
            </a:lvl8pPr>
            <a:lvl9pPr lvl="8" rtl="0">
              <a:spcBef>
                <a:spcPts val="0"/>
              </a:spcBef>
              <a:spcAft>
                <a:spcPts val="0"/>
              </a:spcAft>
              <a:buClr>
                <a:schemeClr val="dk1"/>
              </a:buClr>
              <a:buSzPts val="1400"/>
              <a:buNone/>
              <a:defRPr sz="1400">
                <a:solidFill>
                  <a:schemeClr val="dk1"/>
                </a:solidFill>
              </a:defRPr>
            </a:lvl9pPr>
          </a:lstStyle>
          <a:p>
            <a:endParaRPr/>
          </a:p>
        </p:txBody>
      </p:sp>
      <p:sp>
        <p:nvSpPr>
          <p:cNvPr id="31" name="Google Shape;31;p5"/>
          <p:cNvSpPr txBox="1">
            <a:spLocks noGrp="1"/>
          </p:cNvSpPr>
          <p:nvPr>
            <p:ph type="subTitle" idx="4"/>
          </p:nvPr>
        </p:nvSpPr>
        <p:spPr>
          <a:xfrm>
            <a:off x="1921306" y="2593900"/>
            <a:ext cx="2190000" cy="41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32" name="Google Shape;32;p5"/>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33" name="Google Shape;33;p5"/>
          <p:cNvPicPr preferRelativeResize="0"/>
          <p:nvPr/>
        </p:nvPicPr>
        <p:blipFill rotWithShape="1">
          <a:blip r:embed="rId3">
            <a:alphaModFix/>
          </a:blip>
          <a:srcRect l="31768" t="-1340" r="-2460" b="22964"/>
          <a:stretch/>
        </p:blipFill>
        <p:spPr>
          <a:xfrm flipH="1">
            <a:off x="6847901" y="2797575"/>
            <a:ext cx="2334874" cy="2370326"/>
          </a:xfrm>
          <a:prstGeom prst="rect">
            <a:avLst/>
          </a:prstGeom>
          <a:noFill/>
          <a:ln>
            <a:noFill/>
          </a:ln>
        </p:spPr>
      </p:pic>
      <p:pic>
        <p:nvPicPr>
          <p:cNvPr id="34" name="Google Shape;34;p5"/>
          <p:cNvPicPr preferRelativeResize="0"/>
          <p:nvPr/>
        </p:nvPicPr>
        <p:blipFill rotWithShape="1">
          <a:blip r:embed="rId4">
            <a:alphaModFix/>
          </a:blip>
          <a:srcRect l="-2703" t="5155" r="16048" b="51664"/>
          <a:stretch/>
        </p:blipFill>
        <p:spPr>
          <a:xfrm rot="10800000" flipH="1">
            <a:off x="6320450" y="-27775"/>
            <a:ext cx="2862326" cy="1305975"/>
          </a:xfrm>
          <a:prstGeom prst="rect">
            <a:avLst/>
          </a:prstGeom>
          <a:noFill/>
          <a:ln>
            <a:noFill/>
          </a:ln>
        </p:spPr>
      </p:pic>
      <p:pic>
        <p:nvPicPr>
          <p:cNvPr id="35" name="Google Shape;35;p5"/>
          <p:cNvPicPr preferRelativeResize="0"/>
          <p:nvPr/>
        </p:nvPicPr>
        <p:blipFill rotWithShape="1">
          <a:blip r:embed="rId5">
            <a:alphaModFix/>
          </a:blip>
          <a:srcRect l="-14510" t="50765" r="23019" b="2685"/>
          <a:stretch/>
        </p:blipFill>
        <p:spPr>
          <a:xfrm rot="-5400000" flipH="1">
            <a:off x="-907201" y="2953001"/>
            <a:ext cx="3021950" cy="1407849"/>
          </a:xfrm>
          <a:prstGeom prst="rect">
            <a:avLst/>
          </a:prstGeom>
          <a:noFill/>
          <a:ln>
            <a:noFill/>
          </a:ln>
        </p:spPr>
      </p:pic>
      <p:pic>
        <p:nvPicPr>
          <p:cNvPr id="36" name="Google Shape;36;p5"/>
          <p:cNvPicPr preferRelativeResize="0"/>
          <p:nvPr/>
        </p:nvPicPr>
        <p:blipFill rotWithShape="1">
          <a:blip r:embed="rId6">
            <a:alphaModFix/>
          </a:blip>
          <a:srcRect l="29928" t="6231" r="6422" b="19678"/>
          <a:stretch/>
        </p:blipFill>
        <p:spPr>
          <a:xfrm rot="5400000">
            <a:off x="55038" y="-418563"/>
            <a:ext cx="1669699" cy="17797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2"/>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3"/>
          <p:cNvSpPr txBox="1">
            <a:spLocks noGrp="1"/>
          </p:cNvSpPr>
          <p:nvPr>
            <p:ph type="title" hasCustomPrompt="1"/>
          </p:nvPr>
        </p:nvSpPr>
        <p:spPr>
          <a:xfrm flipH="1">
            <a:off x="2568048" y="1092400"/>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l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5" name="Google Shape;75;p13"/>
          <p:cNvSpPr txBox="1">
            <a:spLocks noGrp="1"/>
          </p:cNvSpPr>
          <p:nvPr>
            <p:ph type="subTitle" idx="1"/>
          </p:nvPr>
        </p:nvSpPr>
        <p:spPr>
          <a:xfrm>
            <a:off x="1877004"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1877004"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77" name="Google Shape;77;p13"/>
          <p:cNvSpPr txBox="1">
            <a:spLocks noGrp="1"/>
          </p:cNvSpPr>
          <p:nvPr>
            <p:ph type="title" idx="3" hasCustomPrompt="1"/>
          </p:nvPr>
        </p:nvSpPr>
        <p:spPr>
          <a:xfrm flipH="1">
            <a:off x="25680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5"/>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78" name="Google Shape;78;p13"/>
          <p:cNvSpPr txBox="1">
            <a:spLocks noGrp="1"/>
          </p:cNvSpPr>
          <p:nvPr>
            <p:ph type="subTitle" idx="4"/>
          </p:nvPr>
        </p:nvSpPr>
        <p:spPr>
          <a:xfrm>
            <a:off x="1877004" y="4054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1877004" y="3589996"/>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0" name="Google Shape;80;p13"/>
          <p:cNvSpPr txBox="1">
            <a:spLocks noGrp="1"/>
          </p:cNvSpPr>
          <p:nvPr>
            <p:ph type="title" idx="6" hasCustomPrompt="1"/>
          </p:nvPr>
        </p:nvSpPr>
        <p:spPr>
          <a:xfrm flipH="1">
            <a:off x="5713748" y="103457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2"/>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1" name="Google Shape;81;p13"/>
          <p:cNvSpPr txBox="1">
            <a:spLocks noGrp="1"/>
          </p:cNvSpPr>
          <p:nvPr>
            <p:ph type="subTitle" idx="7"/>
          </p:nvPr>
        </p:nvSpPr>
        <p:spPr>
          <a:xfrm>
            <a:off x="5022696" y="22547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2" name="Google Shape;82;p13"/>
          <p:cNvSpPr txBox="1">
            <a:spLocks noGrp="1"/>
          </p:cNvSpPr>
          <p:nvPr>
            <p:ph type="title" idx="8" hasCustomPrompt="1"/>
          </p:nvPr>
        </p:nvSpPr>
        <p:spPr>
          <a:xfrm flipH="1">
            <a:off x="5713748" y="2871725"/>
            <a:ext cx="862200" cy="985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800" b="1">
                <a:solidFill>
                  <a:schemeClr val="accent1"/>
                </a:solidFill>
              </a:defRPr>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83" name="Google Shape;83;p13"/>
          <p:cNvSpPr txBox="1">
            <a:spLocks noGrp="1"/>
          </p:cNvSpPr>
          <p:nvPr>
            <p:ph type="subTitle" idx="9"/>
          </p:nvPr>
        </p:nvSpPr>
        <p:spPr>
          <a:xfrm>
            <a:off x="5022696" y="4057000"/>
            <a:ext cx="2244300" cy="53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4" name="Google Shape;84;p13"/>
          <p:cNvSpPr txBox="1">
            <a:spLocks noGrp="1"/>
          </p:cNvSpPr>
          <p:nvPr>
            <p:ph type="subTitle" idx="13"/>
          </p:nvPr>
        </p:nvSpPr>
        <p:spPr>
          <a:xfrm>
            <a:off x="5022696" y="3590010"/>
            <a:ext cx="2244300" cy="45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5" name="Google Shape;85;p13"/>
          <p:cNvSpPr txBox="1">
            <a:spLocks noGrp="1"/>
          </p:cNvSpPr>
          <p:nvPr>
            <p:ph type="subTitle" idx="14"/>
          </p:nvPr>
        </p:nvSpPr>
        <p:spPr>
          <a:xfrm>
            <a:off x="5022696" y="1790625"/>
            <a:ext cx="2244300" cy="462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500">
                <a:latin typeface="Caveat Brush"/>
                <a:ea typeface="Caveat Brush"/>
                <a:cs typeface="Caveat Brush"/>
                <a:sym typeface="Caveat Brush"/>
              </a:defRPr>
            </a:lvl1pPr>
            <a:lvl2pPr lvl="1"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2500">
                <a:solidFill>
                  <a:schemeClr val="dk1"/>
                </a:solidFill>
                <a:latin typeface="Delius Swash Caps"/>
                <a:ea typeface="Delius Swash Caps"/>
                <a:cs typeface="Delius Swash Caps"/>
                <a:sym typeface="Delius Swash Caps"/>
              </a:defRPr>
            </a:lvl9pPr>
          </a:lstStyle>
          <a:p>
            <a:endParaRPr/>
          </a:p>
        </p:txBody>
      </p:sp>
      <p:sp>
        <p:nvSpPr>
          <p:cNvPr id="86" name="Google Shape;86;p13"/>
          <p:cNvSpPr txBox="1">
            <a:spLocks noGrp="1"/>
          </p:cNvSpPr>
          <p:nvPr>
            <p:ph type="title" idx="15"/>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87" name="Google Shape;87;p13"/>
          <p:cNvPicPr preferRelativeResize="0"/>
          <p:nvPr/>
        </p:nvPicPr>
        <p:blipFill rotWithShape="1">
          <a:blip r:embed="rId3">
            <a:alphaModFix/>
          </a:blip>
          <a:srcRect l="26427" b="19852"/>
          <a:stretch/>
        </p:blipFill>
        <p:spPr>
          <a:xfrm>
            <a:off x="-132678" y="2797575"/>
            <a:ext cx="2430125" cy="2423976"/>
          </a:xfrm>
          <a:prstGeom prst="rect">
            <a:avLst/>
          </a:prstGeom>
          <a:noFill/>
          <a:ln>
            <a:noFill/>
          </a:ln>
        </p:spPr>
      </p:pic>
      <p:pic>
        <p:nvPicPr>
          <p:cNvPr id="88" name="Google Shape;88;p13"/>
          <p:cNvPicPr preferRelativeResize="0"/>
          <p:nvPr/>
        </p:nvPicPr>
        <p:blipFill rotWithShape="1">
          <a:blip r:embed="rId4">
            <a:alphaModFix/>
          </a:blip>
          <a:srcRect t="11876" r="13344" b="42144"/>
          <a:stretch/>
        </p:blipFill>
        <p:spPr>
          <a:xfrm rot="10800000">
            <a:off x="-37426" y="-112451"/>
            <a:ext cx="2862326" cy="1390651"/>
          </a:xfrm>
          <a:prstGeom prst="rect">
            <a:avLst/>
          </a:prstGeom>
          <a:noFill/>
          <a:ln>
            <a:noFill/>
          </a:ln>
        </p:spPr>
      </p:pic>
      <p:pic>
        <p:nvPicPr>
          <p:cNvPr id="89" name="Google Shape;89;p13"/>
          <p:cNvPicPr preferRelativeResize="0"/>
          <p:nvPr/>
        </p:nvPicPr>
        <p:blipFill rotWithShape="1">
          <a:blip r:embed="rId5">
            <a:alphaModFix/>
          </a:blip>
          <a:srcRect t="53451"/>
          <a:stretch/>
        </p:blipFill>
        <p:spPr>
          <a:xfrm rot="5400000">
            <a:off x="6922557" y="1867825"/>
            <a:ext cx="3303099" cy="140784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2497800" y="3068675"/>
            <a:ext cx="4148400" cy="5583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3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14"/>
          <p:cNvSpPr txBox="1">
            <a:spLocks noGrp="1"/>
          </p:cNvSpPr>
          <p:nvPr>
            <p:ph type="subTitle" idx="1"/>
          </p:nvPr>
        </p:nvSpPr>
        <p:spPr>
          <a:xfrm>
            <a:off x="1666050" y="1701613"/>
            <a:ext cx="5811900" cy="121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5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93" name="Google Shape;93;p14"/>
          <p:cNvPicPr preferRelativeResize="0"/>
          <p:nvPr/>
        </p:nvPicPr>
        <p:blipFill rotWithShape="1">
          <a:blip r:embed="rId3">
            <a:alphaModFix/>
          </a:blip>
          <a:srcRect l="10587" t="4327" r="-5454" b="46501"/>
          <a:stretch/>
        </p:blipFill>
        <p:spPr>
          <a:xfrm flipH="1">
            <a:off x="4297400" y="2857950"/>
            <a:ext cx="4980625" cy="2363600"/>
          </a:xfrm>
          <a:prstGeom prst="rect">
            <a:avLst/>
          </a:prstGeom>
          <a:noFill/>
          <a:ln>
            <a:noFill/>
          </a:ln>
        </p:spPr>
      </p:pic>
      <p:pic>
        <p:nvPicPr>
          <p:cNvPr id="94" name="Google Shape;94;p14"/>
          <p:cNvPicPr preferRelativeResize="0"/>
          <p:nvPr/>
        </p:nvPicPr>
        <p:blipFill rotWithShape="1">
          <a:blip r:embed="rId4">
            <a:alphaModFix/>
          </a:blip>
          <a:srcRect l="-6899" t="12454" r="2515" b="54728"/>
          <a:stretch/>
        </p:blipFill>
        <p:spPr>
          <a:xfrm rot="10800000" flipH="1">
            <a:off x="2226850" y="-199701"/>
            <a:ext cx="4831274" cy="1390651"/>
          </a:xfrm>
          <a:prstGeom prst="rect">
            <a:avLst/>
          </a:prstGeom>
          <a:noFill/>
          <a:ln>
            <a:noFill/>
          </a:ln>
        </p:spPr>
      </p:pic>
      <p:pic>
        <p:nvPicPr>
          <p:cNvPr id="95" name="Google Shape;95;p14"/>
          <p:cNvPicPr preferRelativeResize="0"/>
          <p:nvPr/>
        </p:nvPicPr>
        <p:blipFill rotWithShape="1">
          <a:blip r:embed="rId5">
            <a:alphaModFix/>
          </a:blip>
          <a:srcRect l="-1260" t="67383" r="1259" b="-13931"/>
          <a:stretch/>
        </p:blipFill>
        <p:spPr>
          <a:xfrm rot="-5400000" flipH="1">
            <a:off x="-1583436" y="1333213"/>
            <a:ext cx="5343200" cy="2277374"/>
          </a:xfrm>
          <a:prstGeom prst="rect">
            <a:avLst/>
          </a:prstGeom>
          <a:noFill/>
          <a:ln>
            <a:noFill/>
          </a:ln>
        </p:spPr>
      </p:pic>
      <p:pic>
        <p:nvPicPr>
          <p:cNvPr id="96" name="Google Shape;96;p14"/>
          <p:cNvPicPr preferRelativeResize="0"/>
          <p:nvPr/>
        </p:nvPicPr>
        <p:blipFill rotWithShape="1">
          <a:blip r:embed="rId6">
            <a:alphaModFix/>
          </a:blip>
          <a:srcRect l="7080" t="-13243" r="-7080" b="42310"/>
          <a:stretch/>
        </p:blipFill>
        <p:spPr>
          <a:xfrm rot="10800000" flipH="1">
            <a:off x="7164951" y="-2"/>
            <a:ext cx="2405849" cy="15625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bg>
      <p:bgPr>
        <a:blipFill>
          <a:blip r:embed="rId2">
            <a:alphaModFix/>
          </a:blip>
          <a:stretch>
            <a:fillRect/>
          </a:stretch>
        </a:blipFill>
        <a:effectLst/>
      </p:bgPr>
    </p:bg>
    <p:spTree>
      <p:nvGrpSpPr>
        <p:cNvPr id="1" name="Shape 109"/>
        <p:cNvGrpSpPr/>
        <p:nvPr/>
      </p:nvGrpSpPr>
      <p:grpSpPr>
        <a:xfrm>
          <a:off x="0" y="0"/>
          <a:ext cx="0" cy="0"/>
          <a:chOff x="0" y="0"/>
          <a:chExt cx="0" cy="0"/>
        </a:xfrm>
      </p:grpSpPr>
      <p:sp>
        <p:nvSpPr>
          <p:cNvPr id="110" name="Google Shape;110;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111" name="Google Shape;111;p17"/>
          <p:cNvPicPr preferRelativeResize="0"/>
          <p:nvPr/>
        </p:nvPicPr>
        <p:blipFill rotWithShape="1">
          <a:blip r:embed="rId3">
            <a:alphaModFix/>
          </a:blip>
          <a:srcRect l="-30338" t="7375" r="20376" b="62222"/>
          <a:stretch/>
        </p:blipFill>
        <p:spPr>
          <a:xfrm rot="-5399998">
            <a:off x="5924262" y="1921715"/>
            <a:ext cx="5192799" cy="1314621"/>
          </a:xfrm>
          <a:prstGeom prst="rect">
            <a:avLst/>
          </a:prstGeom>
          <a:noFill/>
          <a:ln>
            <a:noFill/>
          </a:ln>
        </p:spPr>
      </p:pic>
      <p:pic>
        <p:nvPicPr>
          <p:cNvPr id="112" name="Google Shape;112;p17"/>
          <p:cNvPicPr preferRelativeResize="0"/>
          <p:nvPr/>
        </p:nvPicPr>
        <p:blipFill rotWithShape="1">
          <a:blip r:embed="rId4">
            <a:alphaModFix/>
          </a:blip>
          <a:srcRect l="6929" t="76241" r="21850" b="-1976"/>
          <a:stretch/>
        </p:blipFill>
        <p:spPr>
          <a:xfrm rot="10800000" flipH="1">
            <a:off x="2940876" y="3995876"/>
            <a:ext cx="4149299" cy="1204224"/>
          </a:xfrm>
          <a:prstGeom prst="rect">
            <a:avLst/>
          </a:prstGeom>
          <a:noFill/>
          <a:ln>
            <a:noFill/>
          </a:ln>
        </p:spPr>
      </p:pic>
      <p:pic>
        <p:nvPicPr>
          <p:cNvPr id="113" name="Google Shape;113;p17"/>
          <p:cNvPicPr preferRelativeResize="0"/>
          <p:nvPr/>
        </p:nvPicPr>
        <p:blipFill rotWithShape="1">
          <a:blip r:embed="rId5">
            <a:alphaModFix/>
          </a:blip>
          <a:srcRect l="7080" t="-13243" r="-7080" b="42310"/>
          <a:stretch/>
        </p:blipFill>
        <p:spPr>
          <a:xfrm rot="10800000">
            <a:off x="-429399" y="1248"/>
            <a:ext cx="2405849" cy="1562549"/>
          </a:xfrm>
          <a:prstGeom prst="rect">
            <a:avLst/>
          </a:prstGeom>
          <a:noFill/>
          <a:ln>
            <a:noFill/>
          </a:ln>
        </p:spPr>
      </p:pic>
      <p:pic>
        <p:nvPicPr>
          <p:cNvPr id="114" name="Google Shape;114;p17"/>
          <p:cNvPicPr preferRelativeResize="0"/>
          <p:nvPr/>
        </p:nvPicPr>
        <p:blipFill rotWithShape="1">
          <a:blip r:embed="rId6">
            <a:alphaModFix/>
          </a:blip>
          <a:srcRect l="48808" t="-40843" r="-22380" b="60695"/>
          <a:stretch/>
        </p:blipFill>
        <p:spPr>
          <a:xfrm>
            <a:off x="-22653" y="2776125"/>
            <a:ext cx="2430125" cy="242397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9_1">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22"/>
          <p:cNvSpPr txBox="1">
            <a:spLocks noGrp="1"/>
          </p:cNvSpPr>
          <p:nvPr>
            <p:ph type="subTitle" idx="1"/>
          </p:nvPr>
        </p:nvSpPr>
        <p:spPr>
          <a:xfrm>
            <a:off x="5376950" y="2776225"/>
            <a:ext cx="3115500" cy="1221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71" name="Google Shape;171;p22"/>
          <p:cNvSpPr txBox="1">
            <a:spLocks noGrp="1"/>
          </p:cNvSpPr>
          <p:nvPr>
            <p:ph type="title"/>
          </p:nvPr>
        </p:nvSpPr>
        <p:spPr>
          <a:xfrm>
            <a:off x="5376950" y="1521200"/>
            <a:ext cx="2421600" cy="1173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72" name="Google Shape;172;p22"/>
          <p:cNvPicPr preferRelativeResize="0"/>
          <p:nvPr/>
        </p:nvPicPr>
        <p:blipFill rotWithShape="1">
          <a:blip r:embed="rId3">
            <a:alphaModFix/>
          </a:blip>
          <a:srcRect l="27244" t="6470" r="7731" b="44357"/>
          <a:stretch/>
        </p:blipFill>
        <p:spPr>
          <a:xfrm flipH="1">
            <a:off x="6951125" y="3610500"/>
            <a:ext cx="2326900" cy="1611049"/>
          </a:xfrm>
          <a:prstGeom prst="rect">
            <a:avLst/>
          </a:prstGeom>
          <a:noFill/>
          <a:ln>
            <a:noFill/>
          </a:ln>
        </p:spPr>
      </p:pic>
      <p:pic>
        <p:nvPicPr>
          <p:cNvPr id="173" name="Google Shape;173;p22"/>
          <p:cNvPicPr preferRelativeResize="0"/>
          <p:nvPr/>
        </p:nvPicPr>
        <p:blipFill rotWithShape="1">
          <a:blip r:embed="rId4">
            <a:alphaModFix/>
          </a:blip>
          <a:srcRect l="-773" t="59498" r="14847" b="-6046"/>
          <a:stretch/>
        </p:blipFill>
        <p:spPr>
          <a:xfrm flipH="1">
            <a:off x="-29353" y="-61925"/>
            <a:ext cx="2941101" cy="1458899"/>
          </a:xfrm>
          <a:prstGeom prst="rect">
            <a:avLst/>
          </a:prstGeom>
          <a:noFill/>
          <a:ln>
            <a:noFill/>
          </a:ln>
        </p:spPr>
      </p:pic>
      <p:pic>
        <p:nvPicPr>
          <p:cNvPr id="174" name="Google Shape;174;p22"/>
          <p:cNvPicPr preferRelativeResize="0"/>
          <p:nvPr/>
        </p:nvPicPr>
        <p:blipFill rotWithShape="1">
          <a:blip r:embed="rId5">
            <a:alphaModFix/>
          </a:blip>
          <a:srcRect l="7080" t="-13243" r="-7080" b="42310"/>
          <a:stretch/>
        </p:blipFill>
        <p:spPr>
          <a:xfrm rot="10800000" flipH="1">
            <a:off x="7164951" y="-2"/>
            <a:ext cx="2405849" cy="1562549"/>
          </a:xfrm>
          <a:prstGeom prst="rect">
            <a:avLst/>
          </a:prstGeom>
          <a:noFill/>
          <a:ln>
            <a:noFill/>
          </a:ln>
        </p:spPr>
      </p:pic>
      <p:pic>
        <p:nvPicPr>
          <p:cNvPr id="175" name="Google Shape;175;p22"/>
          <p:cNvPicPr preferRelativeResize="0"/>
          <p:nvPr/>
        </p:nvPicPr>
        <p:blipFill rotWithShape="1">
          <a:blip r:embed="rId5">
            <a:alphaModFix/>
          </a:blip>
          <a:srcRect l="50400" t="42088" r="-21327" b="-3513"/>
          <a:stretch/>
        </p:blipFill>
        <p:spPr>
          <a:xfrm rot="10800000" flipH="1">
            <a:off x="-29350" y="3830301"/>
            <a:ext cx="1706425" cy="13531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1pPr>
            <a:lvl2pPr lvl="1">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2pPr>
            <a:lvl3pPr lvl="2">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3pPr>
            <a:lvl4pPr lvl="3">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4pPr>
            <a:lvl5pPr lvl="4">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5pPr>
            <a:lvl6pPr lvl="5">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6pPr>
            <a:lvl7pPr lvl="6">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7pPr>
            <a:lvl8pPr lvl="7">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8pPr>
            <a:lvl9pPr lvl="8">
              <a:lnSpc>
                <a:spcPct val="100000"/>
              </a:lnSpc>
              <a:spcBef>
                <a:spcPts val="0"/>
              </a:spcBef>
              <a:spcAft>
                <a:spcPts val="0"/>
              </a:spcAft>
              <a:buClr>
                <a:schemeClr val="dk1"/>
              </a:buClr>
              <a:buSzPts val="3500"/>
              <a:buFont typeface="Caveat Brush"/>
              <a:buNone/>
              <a:defRPr sz="35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8" r:id="rId5"/>
    <p:sldLayoutId id="2147483659" r:id="rId6"/>
    <p:sldLayoutId id="2147483660" r:id="rId7"/>
    <p:sldLayoutId id="2147483663" r:id="rId8"/>
    <p:sldLayoutId id="2147483668"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slide" Target="slide26.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slide" Target="slide31.xml"/><Relationship Id="rId26" Type="http://schemas.openxmlformats.org/officeDocument/2006/relationships/image" Target="../media/image58.svg"/><Relationship Id="rId3" Type="http://schemas.openxmlformats.org/officeDocument/2006/relationships/image" Target="../media/image39.svg"/><Relationship Id="rId21" Type="http://schemas.openxmlformats.org/officeDocument/2006/relationships/image" Target="../media/image54.png"/><Relationship Id="rId7" Type="http://schemas.openxmlformats.org/officeDocument/2006/relationships/image" Target="../media/image46.png"/><Relationship Id="rId12" Type="http://schemas.openxmlformats.org/officeDocument/2006/relationships/slide" Target="slide28.xml"/><Relationship Id="rId17" Type="http://schemas.openxmlformats.org/officeDocument/2006/relationships/image" Target="../media/image52.png"/><Relationship Id="rId25" Type="http://schemas.openxmlformats.org/officeDocument/2006/relationships/image" Target="../media/image57.png"/><Relationship Id="rId2" Type="http://schemas.openxmlformats.org/officeDocument/2006/relationships/image" Target="../media/image38.png"/><Relationship Id="rId16" Type="http://schemas.openxmlformats.org/officeDocument/2006/relationships/slide" Target="slide30.xml"/><Relationship Id="rId20" Type="http://schemas.openxmlformats.org/officeDocument/2006/relationships/slide" Target="slide1.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9.png"/><Relationship Id="rId24" Type="http://schemas.openxmlformats.org/officeDocument/2006/relationships/slide" Target="slide4.xml"/><Relationship Id="rId5" Type="http://schemas.openxmlformats.org/officeDocument/2006/relationships/image" Target="../media/image44.png"/><Relationship Id="rId15" Type="http://schemas.openxmlformats.org/officeDocument/2006/relationships/image" Target="../media/image51.png"/><Relationship Id="rId23" Type="http://schemas.openxmlformats.org/officeDocument/2006/relationships/image" Target="../media/image56.svg"/><Relationship Id="rId10" Type="http://schemas.openxmlformats.org/officeDocument/2006/relationships/slide" Target="slide27.xml"/><Relationship Id="rId19"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slide" Target="slide29.xml"/><Relationship Id="rId22"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61.pn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34"/>
          <p:cNvSpPr txBox="1">
            <a:spLocks noGrp="1"/>
          </p:cNvSpPr>
          <p:nvPr>
            <p:ph type="title"/>
          </p:nvPr>
        </p:nvSpPr>
        <p:spPr>
          <a:xfrm>
            <a:off x="-213852" y="1733488"/>
            <a:ext cx="9571703" cy="29857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9600" b="1" dirty="0">
                <a:solidFill>
                  <a:schemeClr val="bg1">
                    <a:lumMod val="75000"/>
                  </a:schemeClr>
                </a:solidFill>
                <a:latin typeface="Calibri" panose="020F0502020204030204" pitchFamily="34" charset="0"/>
                <a:cs typeface="Calibri" panose="020F0502020204030204" pitchFamily="34" charset="0"/>
              </a:rPr>
              <a:t>KHỞI ĐỘNG </a:t>
            </a:r>
          </a:p>
        </p:txBody>
      </p:sp>
    </p:spTree>
    <p:extLst>
      <p:ext uri="{BB962C8B-B14F-4D97-AF65-F5344CB8AC3E}">
        <p14:creationId xmlns:p14="http://schemas.microsoft.com/office/powerpoint/2010/main" val="83439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22" name="Google Shape;522;p47"/>
          <p:cNvSpPr txBox="1">
            <a:spLocks noGrp="1"/>
          </p:cNvSpPr>
          <p:nvPr>
            <p:ph type="title"/>
          </p:nvPr>
        </p:nvSpPr>
        <p:spPr>
          <a:xfrm>
            <a:off x="-1084889" y="399242"/>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bg1">
                    <a:lumMod val="50000"/>
                  </a:schemeClr>
                </a:solidFill>
                <a:latin typeface="Calibri" panose="020F0502020204030204" pitchFamily="34" charset="0"/>
                <a:cs typeface="Calibri" panose="020F0502020204030204" pitchFamily="34" charset="0"/>
              </a:rPr>
              <a:t>01. QUAN SÁT VÀ NHẬN THỨC</a:t>
            </a:r>
            <a:br>
              <a:rPr lang="en-US" sz="2800" b="1" dirty="0">
                <a:solidFill>
                  <a:schemeClr val="bg1">
                    <a:lumMod val="50000"/>
                  </a:schemeClr>
                </a:solidFill>
                <a:latin typeface="Calibri" panose="020F0502020204030204" pitchFamily="34" charset="0"/>
                <a:cs typeface="Calibri" panose="020F0502020204030204" pitchFamily="34" charset="0"/>
              </a:rPr>
            </a:br>
            <a:br>
              <a:rPr lang="en-US" sz="2800" b="1" dirty="0">
                <a:solidFill>
                  <a:schemeClr val="bg1">
                    <a:lumMod val="50000"/>
                  </a:schemeClr>
                </a:solidFill>
                <a:latin typeface="Calibri" panose="020F0502020204030204" pitchFamily="34" charset="0"/>
                <a:cs typeface="Calibri" panose="020F0502020204030204" pitchFamily="34" charset="0"/>
              </a:rPr>
            </a:br>
            <a:endParaRPr lang="en-US" sz="2800" b="1" dirty="0">
              <a:solidFill>
                <a:schemeClr val="bg1">
                  <a:lumMod val="50000"/>
                </a:schemeClr>
              </a:solidFill>
              <a:latin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AEEC851-62E8-EB09-5A7C-17F5BC663B24}"/>
              </a:ext>
            </a:extLst>
          </p:cNvPr>
          <p:cNvSpPr>
            <a:spLocks noChangeArrowheads="1"/>
          </p:cNvSpPr>
          <p:nvPr/>
        </p:nvSpPr>
        <p:spPr bwMode="auto">
          <a:xfrm>
            <a:off x="1069273" y="1219009"/>
            <a:ext cx="4819973" cy="50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vi-VN" sz="2000" b="1" dirty="0">
                <a:effectLst/>
                <a:latin typeface="Calibri" panose="020F0502020204030204" pitchFamily="34" charset="0"/>
                <a:ea typeface="Calibri" panose="020F0502020204030204" pitchFamily="34" charset="0"/>
                <a:cs typeface="Times New Roman" panose="02020603050405020304" pitchFamily="18" charset="0"/>
              </a:rPr>
              <a:t>Quan sát các tờ lịch ở SGK tr. 61, 62</a:t>
            </a:r>
            <a:endParaRPr kumimoji="0" lang="en-US" altLang="en-US" sz="1800" b="1" i="0" u="none" strike="noStrike" cap="none" normalizeH="0" baseline="0" dirty="0">
              <a:ln>
                <a:noFill/>
              </a:ln>
              <a:solidFill>
                <a:schemeClr val="tx1"/>
              </a:solidFill>
              <a:effectLst/>
              <a:latin typeface="+mj-lt"/>
            </a:endParaRPr>
          </a:p>
        </p:txBody>
      </p:sp>
      <p:sp>
        <p:nvSpPr>
          <p:cNvPr id="5" name="Rectangle 3">
            <a:extLst>
              <a:ext uri="{FF2B5EF4-FFF2-40B4-BE49-F238E27FC236}">
                <a16:creationId xmlns:a16="http://schemas.microsoft.com/office/drawing/2014/main" id="{4A326E35-FA09-99AB-9D13-77359F8EC5AB}"/>
              </a:ext>
            </a:extLst>
          </p:cNvPr>
          <p:cNvSpPr>
            <a:spLocks noChangeArrowheads="1"/>
          </p:cNvSpPr>
          <p:nvPr/>
        </p:nvSpPr>
        <p:spPr bwMode="auto">
          <a:xfrm>
            <a:off x="573656" y="2020939"/>
            <a:ext cx="4482826" cy="253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indent="-342900" algn="just">
              <a:lnSpc>
                <a:spcPct val="150000"/>
              </a:lnSpc>
              <a:spcBef>
                <a:spcPts val="100"/>
              </a:spcBef>
              <a:spcAft>
                <a:spcPts val="100"/>
              </a:spcAft>
              <a:buFont typeface="Arial" panose="020B0604020202020204" pitchFamily="34" charset="0"/>
              <a:buChar char="•"/>
            </a:pPr>
            <a:r>
              <a:rPr lang="vi-VN" sz="2100" dirty="0">
                <a:effectLst/>
                <a:latin typeface="Arial" panose="020B0604020202020204" pitchFamily="34" charset="0"/>
                <a:ea typeface="Calibri" panose="020F0502020204030204" pitchFamily="34" charset="0"/>
                <a:cs typeface="Arial" panose="020B0604020202020204" pitchFamily="34" charset="0"/>
              </a:rPr>
              <a:t>Cấu trúc của lịch treo tường. </a:t>
            </a:r>
            <a:endParaRPr lang="en-US" sz="21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100" dirty="0">
                <a:effectLst/>
                <a:latin typeface="Arial" panose="020B0604020202020204" pitchFamily="34" charset="0"/>
                <a:ea typeface="Calibri" panose="020F0502020204030204" pitchFamily="34" charset="0"/>
                <a:cs typeface="Arial" panose="020B0604020202020204" pitchFamily="34" charset="0"/>
              </a:rPr>
              <a:t>Chủ đề phần trang trí ở mỗi lịch. </a:t>
            </a:r>
            <a:endParaRPr lang="en-US" sz="21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100" dirty="0">
                <a:effectLst/>
                <a:latin typeface="Arial" panose="020B0604020202020204" pitchFamily="34" charset="0"/>
                <a:ea typeface="Calibri" panose="020F0502020204030204" pitchFamily="34" charset="0"/>
                <a:cs typeface="Arial" panose="020B0604020202020204" pitchFamily="34" charset="0"/>
              </a:rPr>
              <a:t>Các tờ lịch được thể hiện bằng kĩ thuật nào (vẽ hay in)?</a:t>
            </a:r>
            <a:endParaRPr lang="en-US" sz="21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lgn="just">
              <a:lnSpc>
                <a:spcPct val="150000"/>
              </a:lnSpc>
              <a:spcBef>
                <a:spcPts val="100"/>
              </a:spcBef>
              <a:spcAft>
                <a:spcPts val="100"/>
              </a:spcAft>
              <a:buFont typeface="Arial" panose="020B0604020202020204" pitchFamily="34" charset="0"/>
              <a:buChar char="•"/>
            </a:pPr>
            <a:r>
              <a:rPr lang="vi-VN" sz="2100" dirty="0">
                <a:effectLst/>
                <a:latin typeface="Arial" panose="020B0604020202020204" pitchFamily="34" charset="0"/>
                <a:ea typeface="Calibri" panose="020F0502020204030204" pitchFamily="34" charset="0"/>
                <a:cs typeface="Arial" panose="020B0604020202020204" pitchFamily="34" charset="0"/>
              </a:rPr>
              <a:t>Nêu cách trang trí của mỗi tờ lịch</a:t>
            </a:r>
            <a:endParaRPr lang="en-US" sz="2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D0CEC76-9E30-2E33-DABE-37466F872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914" y="536707"/>
            <a:ext cx="2916916" cy="4276747"/>
          </a:xfrm>
          <a:prstGeom prst="rect">
            <a:avLst/>
          </a:prstGeom>
        </p:spPr>
      </p:pic>
      <p:pic>
        <p:nvPicPr>
          <p:cNvPr id="4" name="Picture 15">
            <a:extLst>
              <a:ext uri="{FF2B5EF4-FFF2-40B4-BE49-F238E27FC236}">
                <a16:creationId xmlns:a16="http://schemas.microsoft.com/office/drawing/2014/main" id="{740BF2DD-DEA5-2181-E317-C84C2EB30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7824" y="1266267"/>
            <a:ext cx="627573" cy="589918"/>
          </a:xfrm>
          <a:prstGeom prst="rect">
            <a:avLst/>
          </a:prstGeom>
        </p:spPr>
      </p:pic>
    </p:spTree>
    <p:extLst>
      <p:ext uri="{BB962C8B-B14F-4D97-AF65-F5344CB8AC3E}">
        <p14:creationId xmlns:p14="http://schemas.microsoft.com/office/powerpoint/2010/main" val="429842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22" name="Google Shape;522;p47"/>
          <p:cNvSpPr txBox="1">
            <a:spLocks noGrp="1"/>
          </p:cNvSpPr>
          <p:nvPr>
            <p:ph type="title"/>
          </p:nvPr>
        </p:nvSpPr>
        <p:spPr>
          <a:xfrm>
            <a:off x="-1154631" y="211490"/>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bg1">
                    <a:lumMod val="50000"/>
                  </a:schemeClr>
                </a:solidFill>
                <a:latin typeface="Calibri" panose="020F0502020204030204" pitchFamily="34" charset="0"/>
                <a:cs typeface="Calibri" panose="020F0502020204030204" pitchFamily="34" charset="0"/>
              </a:rPr>
              <a:t>01. QUAN SÁT VÀ NHẬN THỨC</a:t>
            </a:r>
          </a:p>
        </p:txBody>
      </p:sp>
      <p:pic>
        <p:nvPicPr>
          <p:cNvPr id="3" name="Picture 2">
            <a:extLst>
              <a:ext uri="{FF2B5EF4-FFF2-40B4-BE49-F238E27FC236}">
                <a16:creationId xmlns:a16="http://schemas.microsoft.com/office/drawing/2014/main" id="{8D0CEC76-9E30-2E33-DABE-37466F872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552" y="1613630"/>
            <a:ext cx="2180258" cy="3075715"/>
          </a:xfrm>
          <a:prstGeom prst="rect">
            <a:avLst/>
          </a:prstGeom>
        </p:spPr>
      </p:pic>
      <p:sp>
        <p:nvSpPr>
          <p:cNvPr id="6" name="TextBox 5">
            <a:extLst>
              <a:ext uri="{FF2B5EF4-FFF2-40B4-BE49-F238E27FC236}">
                <a16:creationId xmlns:a16="http://schemas.microsoft.com/office/drawing/2014/main" id="{4F486B5C-CA61-EB29-B559-200AAB909DBC}"/>
              </a:ext>
            </a:extLst>
          </p:cNvPr>
          <p:cNvSpPr txBox="1"/>
          <p:nvPr/>
        </p:nvSpPr>
        <p:spPr>
          <a:xfrm>
            <a:off x="759416" y="1676726"/>
            <a:ext cx="2523959" cy="2949525"/>
          </a:xfrm>
          <a:prstGeom prst="rect">
            <a:avLst/>
          </a:prstGeom>
          <a:solidFill>
            <a:schemeClr val="accent2">
              <a:lumMod val="20000"/>
              <a:lumOff val="80000"/>
            </a:schemeClr>
          </a:solidFill>
        </p:spPr>
        <p:txBody>
          <a:bodyPr wrap="square">
            <a:spAutoFit/>
          </a:bodyPr>
          <a:lstStyle/>
          <a:p>
            <a:pPr marL="0" marR="0" algn="ctr">
              <a:lnSpc>
                <a:spcPct val="150000"/>
              </a:lnSpc>
              <a:spcBef>
                <a:spcPts val="0"/>
              </a:spcBef>
              <a:spcAft>
                <a:spcPts val="0"/>
              </a:spcAft>
            </a:pPr>
            <a:r>
              <a:rPr lang="fr-FR" sz="1800" b="1" dirty="0" err="1">
                <a:effectLst/>
                <a:latin typeface="+mj-lt"/>
                <a:ea typeface="Calibri" panose="020F0502020204030204" pitchFamily="34" charset="0"/>
                <a:cs typeface="Times New Roman" panose="02020603050405020304" pitchFamily="18" charset="0"/>
              </a:rPr>
              <a:t>Cấu</a:t>
            </a:r>
            <a:r>
              <a:rPr lang="fr-FR" sz="1800" b="1" dirty="0">
                <a:effectLst/>
                <a:latin typeface="+mj-lt"/>
                <a:ea typeface="Calibri" panose="020F0502020204030204" pitchFamily="34" charset="0"/>
                <a:cs typeface="Times New Roman" panose="02020603050405020304" pitchFamily="18" charset="0"/>
              </a:rPr>
              <a:t> </a:t>
            </a:r>
            <a:r>
              <a:rPr lang="fr-FR" sz="1800" b="1" dirty="0" err="1">
                <a:effectLst/>
                <a:latin typeface="+mj-lt"/>
                <a:ea typeface="Calibri" panose="020F0502020204030204" pitchFamily="34" charset="0"/>
                <a:cs typeface="Times New Roman" panose="02020603050405020304" pitchFamily="18" charset="0"/>
              </a:rPr>
              <a:t>trúc</a:t>
            </a:r>
            <a:endParaRPr lang="fr-FR" sz="1800" b="1" dirty="0">
              <a:latin typeface="+mj-lt"/>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fr-FR" sz="1800" dirty="0" err="1">
                <a:effectLst/>
                <a:latin typeface="+mj-lt"/>
                <a:ea typeface="Calibri" panose="020F0502020204030204" pitchFamily="34" charset="0"/>
                <a:cs typeface="Times New Roman" panose="02020603050405020304" pitchFamily="18" charset="0"/>
              </a:rPr>
              <a:t>Thường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được</a:t>
            </a:r>
            <a:r>
              <a:rPr lang="fr-FR" sz="1800" dirty="0">
                <a:effectLst/>
                <a:latin typeface="+mj-lt"/>
                <a:ea typeface="Calibri" panose="020F0502020204030204" pitchFamily="34" charset="0"/>
                <a:cs typeface="Times New Roman" panose="02020603050405020304" pitchFamily="18" charset="0"/>
              </a:rPr>
              <a:t> in </a:t>
            </a:r>
            <a:r>
              <a:rPr lang="fr-FR" sz="1800" dirty="0" err="1">
                <a:effectLst/>
                <a:latin typeface="+mj-lt"/>
                <a:ea typeface="Calibri" panose="020F0502020204030204" pitchFamily="34" charset="0"/>
                <a:cs typeface="Times New Roman" panose="02020603050405020304" pitchFamily="18" charset="0"/>
              </a:rPr>
              <a:t>trên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giấy</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chất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lượng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tốt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khổ</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lớn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có</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nẹp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để</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gọn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lên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tường</a:t>
            </a:r>
            <a:r>
              <a:rPr lang="fr-FR" sz="1800" dirty="0">
                <a:effectLst/>
                <a:latin typeface="+mj-lt"/>
                <a:ea typeface="Calibri" panose="020F0502020204030204" pitchFamily="34" charset="0"/>
                <a:cs typeface="Times New Roman" panose="02020603050405020304" pitchFamily="18" charset="0"/>
              </a:rPr>
              <a:t>. Khi </a:t>
            </a:r>
            <a:r>
              <a:rPr lang="fr-FR" sz="1800" dirty="0" err="1">
                <a:effectLst/>
                <a:latin typeface="+mj-lt"/>
                <a:ea typeface="Calibri" panose="020F0502020204030204" pitchFamily="34" charset="0"/>
                <a:cs typeface="Times New Roman" panose="02020603050405020304" pitchFamily="18" charset="0"/>
              </a:rPr>
              <a:t>chưa</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treo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lịch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có</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thể</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được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cuộn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lại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cho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gọn</a:t>
            </a:r>
            <a:r>
              <a:rPr lang="fr-FR" sz="1800" dirty="0">
                <a:effectLst/>
                <a:latin typeface="+mj-lt"/>
                <a:ea typeface="Calibri" panose="020F0502020204030204" pitchFamily="34"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A6188B5-A21F-EF83-FF32-B40B6E1D65BE}"/>
              </a:ext>
            </a:extLst>
          </p:cNvPr>
          <p:cNvSpPr txBox="1"/>
          <p:nvPr/>
        </p:nvSpPr>
        <p:spPr>
          <a:xfrm>
            <a:off x="2005094" y="891289"/>
            <a:ext cx="5133812" cy="400110"/>
          </a:xfrm>
          <a:prstGeom prst="rect">
            <a:avLst/>
          </a:prstGeom>
          <a:solidFill>
            <a:schemeClr val="accent1">
              <a:lumMod val="20000"/>
              <a:lumOff val="80000"/>
            </a:schemeClr>
          </a:solidFill>
        </p:spPr>
        <p:txBody>
          <a:bodyPr wrap="square">
            <a:spAutoFit/>
          </a:bodyPr>
          <a:lstStyle/>
          <a:p>
            <a:pPr marL="0" marR="0" algn="ctr">
              <a:spcBef>
                <a:spcPts val="0"/>
              </a:spcBef>
              <a:spcAft>
                <a:spcPts val="0"/>
              </a:spcAft>
            </a:pP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Đặc</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điểm</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các</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tờ</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lịch</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treo</a:t>
            </a:r>
            <a:r>
              <a:rPr lang="fr-FR" sz="2000" b="1" dirty="0">
                <a:effectLst/>
                <a:latin typeface="Calibri" panose="020F0502020204030204" pitchFamily="34" charset="0"/>
                <a:ea typeface="Calibri" panose="020F0502020204030204" pitchFamily="34" charset="0"/>
                <a:cs typeface="Times New Roman" panose="02020603050405020304" pitchFamily="18" charset="0"/>
              </a:rPr>
              <a:t> </a:t>
            </a:r>
            <a:r>
              <a:rPr lang="fr-FR" sz="2000" b="1" dirty="0" err="1">
                <a:effectLst/>
                <a:latin typeface="Calibri" panose="020F0502020204030204" pitchFamily="34" charset="0"/>
                <a:ea typeface="Calibri" panose="020F0502020204030204" pitchFamily="34" charset="0"/>
                <a:cs typeface="Times New Roman" panose="02020603050405020304" pitchFamily="18" charset="0"/>
              </a:rPr>
              <a:t>tường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7B8EFD0-41D1-637B-0C9F-1C2C13DE1D32}"/>
              </a:ext>
            </a:extLst>
          </p:cNvPr>
          <p:cNvSpPr txBox="1"/>
          <p:nvPr/>
        </p:nvSpPr>
        <p:spPr>
          <a:xfrm>
            <a:off x="5860624" y="1588291"/>
            <a:ext cx="2438718" cy="2118529"/>
          </a:xfrm>
          <a:prstGeom prst="rect">
            <a:avLst/>
          </a:prstGeom>
          <a:solidFill>
            <a:schemeClr val="accent2">
              <a:lumMod val="20000"/>
              <a:lumOff val="80000"/>
            </a:schemeClr>
          </a:solidFill>
        </p:spPr>
        <p:txBody>
          <a:bodyPr wrap="square" anchor="ctr">
            <a:spAutoFit/>
          </a:bodyPr>
          <a:lstStyle/>
          <a:p>
            <a:pPr marL="0" marR="0" algn="ctr">
              <a:lnSpc>
                <a:spcPct val="150000"/>
              </a:lnSpc>
              <a:spcBef>
                <a:spcPts val="0"/>
              </a:spcBef>
              <a:spcAft>
                <a:spcPts val="0"/>
              </a:spcAft>
            </a:pPr>
            <a:r>
              <a:rPr lang="fr-FR" sz="1800" b="1" dirty="0" err="1">
                <a:effectLst/>
                <a:latin typeface="+mj-lt"/>
                <a:ea typeface="Calibri" panose="020F0502020204030204" pitchFamily="34" charset="0"/>
                <a:cs typeface="Times New Roman" panose="02020603050405020304" pitchFamily="18" charset="0"/>
              </a:rPr>
              <a:t>Chủ</a:t>
            </a:r>
            <a:r>
              <a:rPr lang="fr-FR" sz="1800" b="1" dirty="0">
                <a:effectLst/>
                <a:latin typeface="+mj-lt"/>
                <a:ea typeface="Calibri" panose="020F0502020204030204" pitchFamily="34" charset="0"/>
                <a:cs typeface="Times New Roman" panose="02020603050405020304" pitchFamily="18" charset="0"/>
              </a:rPr>
              <a:t> </a:t>
            </a:r>
            <a:r>
              <a:rPr lang="fr-FR" sz="1800" b="1" dirty="0" err="1">
                <a:effectLst/>
                <a:latin typeface="+mj-lt"/>
                <a:ea typeface="Calibri" panose="020F0502020204030204" pitchFamily="34" charset="0"/>
                <a:cs typeface="Times New Roman" panose="02020603050405020304" pitchFamily="18" charset="0"/>
              </a:rPr>
              <a:t>đề</a:t>
            </a:r>
            <a:r>
              <a:rPr lang="fr-FR" sz="1800" b="1" dirty="0">
                <a:effectLst/>
                <a:latin typeface="+mj-lt"/>
                <a:ea typeface="Calibri" panose="020F0502020204030204" pitchFamily="34" charset="0"/>
                <a:cs typeface="Times New Roman" panose="02020603050405020304" pitchFamily="18" charset="0"/>
              </a:rPr>
              <a:t> </a:t>
            </a:r>
            <a:r>
              <a:rPr lang="fr-FR" sz="1800" b="1" dirty="0" err="1">
                <a:effectLst/>
                <a:latin typeface="+mj-lt"/>
                <a:ea typeface="Calibri" panose="020F0502020204030204" pitchFamily="34" charset="0"/>
                <a:cs typeface="Times New Roman" panose="02020603050405020304" pitchFamily="18" charset="0"/>
              </a:rPr>
              <a:t>trang</a:t>
            </a:r>
            <a:r>
              <a:rPr lang="fr-FR" sz="1800" b="1" dirty="0">
                <a:effectLst/>
                <a:latin typeface="+mj-lt"/>
                <a:ea typeface="Calibri" panose="020F0502020204030204" pitchFamily="34" charset="0"/>
                <a:cs typeface="Times New Roman" panose="02020603050405020304" pitchFamily="18" charset="0"/>
              </a:rPr>
              <a:t> </a:t>
            </a:r>
            <a:r>
              <a:rPr lang="fr-FR" sz="1800" b="1" dirty="0" err="1">
                <a:effectLst/>
                <a:latin typeface="+mj-lt"/>
                <a:ea typeface="Calibri" panose="020F0502020204030204" pitchFamily="34" charset="0"/>
                <a:cs typeface="Times New Roman" panose="02020603050405020304" pitchFamily="18" charset="0"/>
              </a:rPr>
              <a:t>trí</a:t>
            </a:r>
            <a:r>
              <a:rPr lang="fr-FR" sz="1800" b="1" dirty="0">
                <a:effectLst/>
                <a:latin typeface="+mj-lt"/>
                <a:ea typeface="Calibri" panose="020F0502020204030204" pitchFamily="34" charset="0"/>
                <a:cs typeface="Times New Roman" panose="02020603050405020304" pitchFamily="18" charset="0"/>
              </a:rPr>
              <a:t>: </a:t>
            </a:r>
          </a:p>
          <a:p>
            <a:pPr marL="0" marR="0" algn="ctr">
              <a:lnSpc>
                <a:spcPct val="150000"/>
              </a:lnSpc>
              <a:spcBef>
                <a:spcPts val="0"/>
              </a:spcBef>
              <a:spcAft>
                <a:spcPts val="0"/>
              </a:spcAft>
            </a:pPr>
            <a:r>
              <a:rPr lang="fr-FR" sz="1800" dirty="0" err="1">
                <a:effectLst/>
                <a:latin typeface="+mj-lt"/>
                <a:ea typeface="Calibri" panose="020F0502020204030204" pitchFamily="34" charset="0"/>
                <a:cs typeface="Times New Roman" panose="02020603050405020304" pitchFamily="18" charset="0"/>
              </a:rPr>
              <a:t>Phong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cảnh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thiên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nhiên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chúc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mừng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năm</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mới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trường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học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hình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khối</a:t>
            </a:r>
            <a:r>
              <a:rPr lang="fr-FR" sz="1800" dirty="0">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366D990-D5AA-BF79-0CD2-27AE0CE92578}"/>
              </a:ext>
            </a:extLst>
          </p:cNvPr>
          <p:cNvSpPr txBox="1"/>
          <p:nvPr/>
        </p:nvSpPr>
        <p:spPr>
          <a:xfrm>
            <a:off x="5905987" y="4179644"/>
            <a:ext cx="2347992" cy="400110"/>
          </a:xfrm>
          <a:prstGeom prst="rect">
            <a:avLst/>
          </a:prstGeom>
          <a:solidFill>
            <a:schemeClr val="accent2">
              <a:lumMod val="20000"/>
              <a:lumOff val="80000"/>
            </a:schemeClr>
          </a:solidFill>
        </p:spPr>
        <p:txBody>
          <a:bodyPr wrap="square">
            <a:spAutoFit/>
          </a:bodyPr>
          <a:lstStyle/>
          <a:p>
            <a:pPr marL="0" marR="0" algn="ctr">
              <a:spcBef>
                <a:spcPts val="0"/>
              </a:spcBef>
              <a:spcAft>
                <a:spcPts val="0"/>
              </a:spcAft>
            </a:pPr>
            <a:r>
              <a:rPr lang="fr-FR" sz="2000" b="1" dirty="0" err="1">
                <a:effectLst/>
                <a:latin typeface="+mj-lt"/>
                <a:ea typeface="Calibri" panose="020F0502020204030204" pitchFamily="34" charset="0"/>
                <a:cs typeface="Times New Roman" panose="02020603050405020304" pitchFamily="18" charset="0"/>
              </a:rPr>
              <a:t>Kĩ</a:t>
            </a:r>
            <a:r>
              <a:rPr lang="fr-FR" sz="2000" b="1" dirty="0">
                <a:effectLst/>
                <a:latin typeface="+mj-lt"/>
                <a:ea typeface="Calibri" panose="020F0502020204030204" pitchFamily="34" charset="0"/>
                <a:cs typeface="Times New Roman" panose="02020603050405020304" pitchFamily="18" charset="0"/>
              </a:rPr>
              <a:t> </a:t>
            </a:r>
            <a:r>
              <a:rPr lang="fr-FR" sz="2000" b="1" dirty="0" err="1">
                <a:effectLst/>
                <a:latin typeface="+mj-lt"/>
                <a:ea typeface="Calibri" panose="020F0502020204030204" pitchFamily="34" charset="0"/>
                <a:cs typeface="Times New Roman" panose="02020603050405020304" pitchFamily="18" charset="0"/>
              </a:rPr>
              <a:t>thuật</a:t>
            </a:r>
            <a:r>
              <a:rPr lang="fr-FR" sz="2000" dirty="0">
                <a:effectLst/>
                <a:latin typeface="+mj-lt"/>
                <a:ea typeface="Calibri" panose="020F0502020204030204" pitchFamily="34" charset="0"/>
                <a:cs typeface="Times New Roman" panose="02020603050405020304" pitchFamily="18" charset="0"/>
              </a:rPr>
              <a:t>: in, </a:t>
            </a:r>
            <a:r>
              <a:rPr lang="fr-FR" sz="2000" dirty="0" err="1">
                <a:effectLst/>
                <a:latin typeface="+mj-lt"/>
                <a:ea typeface="Calibri" panose="020F0502020204030204" pitchFamily="34" charset="0"/>
                <a:cs typeface="Times New Roman" panose="02020603050405020304" pitchFamily="18" charset="0"/>
              </a:rPr>
              <a:t>vẽ</a:t>
            </a:r>
            <a:r>
              <a:rPr lang="fr-FR" sz="2000" dirty="0">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479233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6" name="Picture 5">
            <a:extLst>
              <a:ext uri="{FF2B5EF4-FFF2-40B4-BE49-F238E27FC236}">
                <a16:creationId xmlns:a16="http://schemas.microsoft.com/office/drawing/2014/main" id="{2BB7066C-9432-CA20-033A-83FFA13CB859}"/>
              </a:ext>
            </a:extLst>
          </p:cNvPr>
          <p:cNvPicPr>
            <a:picLocks noChangeAspect="1"/>
          </p:cNvPicPr>
          <p:nvPr/>
        </p:nvPicPr>
        <p:blipFill rotWithShape="1">
          <a:blip r:embed="rId3"/>
          <a:srcRect l="633" t="933" r="68195" b="20972"/>
          <a:stretch/>
        </p:blipFill>
        <p:spPr>
          <a:xfrm>
            <a:off x="5456675" y="1169696"/>
            <a:ext cx="3005778" cy="3739067"/>
          </a:xfrm>
          <a:prstGeom prst="rect">
            <a:avLst/>
          </a:prstGeom>
        </p:spPr>
      </p:pic>
      <p:sp>
        <p:nvSpPr>
          <p:cNvPr id="11" name="TextBox 10">
            <a:extLst>
              <a:ext uri="{FF2B5EF4-FFF2-40B4-BE49-F238E27FC236}">
                <a16:creationId xmlns:a16="http://schemas.microsoft.com/office/drawing/2014/main" id="{AFC8F5AC-0E9A-223D-3691-848FD2CFCF76}"/>
              </a:ext>
            </a:extLst>
          </p:cNvPr>
          <p:cNvSpPr txBox="1"/>
          <p:nvPr/>
        </p:nvSpPr>
        <p:spPr>
          <a:xfrm>
            <a:off x="496839" y="1181617"/>
            <a:ext cx="4741588" cy="3788858"/>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Nội</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dung</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chủ</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đề</a:t>
            </a:r>
            <a:r>
              <a:rPr lang="fr-FR" sz="1800" dirty="0">
                <a:effectLst/>
                <a:latin typeface="Calibri" panose="020F0502020204030204" pitchFamily="34" charset="0"/>
                <a:ea typeface="Calibri" panose="020F0502020204030204" pitchFamily="34" charset="0"/>
                <a:cs typeface="Times New Roman" panose="02020603050405020304" pitchFamily="18" charset="0"/>
              </a:rPr>
              <a:t>: Ý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tưởng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trang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trí</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dựa</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trên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tranh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hoạ</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sĩ</a:t>
            </a:r>
            <a:r>
              <a:rPr lang="fr-FR" sz="1800" dirty="0">
                <a:effectLst/>
                <a:latin typeface="Calibri" panose="020F0502020204030204" pitchFamily="34" charset="0"/>
                <a:ea typeface="Calibri" panose="020F0502020204030204" pitchFamily="34" charset="0"/>
                <a:cs typeface="Times New Roman" panose="02020603050405020304" pitchFamily="18" charset="0"/>
              </a:rPr>
              <a:t> Mondrian, là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bức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tranh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gồm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những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mảng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màu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hình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chữ</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nhật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hình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vuông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được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viền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bởi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nét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đen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0"/>
              </a:spcAft>
              <a:buFont typeface="Arial" panose="020B0604020202020204" pitchFamily="34" charset="0"/>
              <a:buChar char="•"/>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Hình</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thức</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thể</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hiện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Chất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liệu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acrylic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trên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giấy</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trắng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khổ</a:t>
            </a:r>
            <a:r>
              <a:rPr lang="fr-FR" sz="1800" dirty="0">
                <a:effectLst/>
                <a:latin typeface="Calibri" panose="020F0502020204030204" pitchFamily="34" charset="0"/>
                <a:ea typeface="Calibri" panose="020F0502020204030204" pitchFamily="34" charset="0"/>
                <a:cs typeface="Times New Roman" panose="02020603050405020304" pitchFamily="18" charset="0"/>
              </a:rPr>
              <a:t> A4. </a:t>
            </a:r>
          </a:p>
          <a:p>
            <a:pPr marL="285750" marR="0" indent="-285750" algn="just">
              <a:lnSpc>
                <a:spcPct val="150000"/>
              </a:lnSpc>
              <a:spcBef>
                <a:spcPts val="0"/>
              </a:spcBef>
              <a:spcAft>
                <a:spcPts val="0"/>
              </a:spcAft>
              <a:buFont typeface="Arial" panose="020B0604020202020204" pitchFamily="34" charset="0"/>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Ý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nghĩa</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ghi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tháng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đồng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thời</a:t>
            </a:r>
            <a:r>
              <a:rPr lang="fr-FR" sz="1800" dirty="0">
                <a:effectLst/>
                <a:latin typeface="Calibri" panose="020F0502020204030204" pitchFamily="34" charset="0"/>
                <a:ea typeface="Calibri" panose="020F0502020204030204" pitchFamily="34" charset="0"/>
                <a:cs typeface="Times New Roman" panose="02020603050405020304" pitchFamily="18" charset="0"/>
              </a:rPr>
              <a:t> là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sự</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sáng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tạo</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thẩm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mĩ</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của</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cá</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nhân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đón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mừng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mới</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522;p47">
            <a:extLst>
              <a:ext uri="{FF2B5EF4-FFF2-40B4-BE49-F238E27FC236}">
                <a16:creationId xmlns:a16="http://schemas.microsoft.com/office/drawing/2014/main" id="{0D92D70A-7814-8068-75AF-BD1E7ADBE1CD}"/>
              </a:ext>
            </a:extLst>
          </p:cNvPr>
          <p:cNvSpPr txBox="1">
            <a:spLocks/>
          </p:cNvSpPr>
          <p:nvPr/>
        </p:nvSpPr>
        <p:spPr>
          <a:xfrm>
            <a:off x="-1286366" y="173025"/>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3500" b="0" i="0" u="none" strike="noStrike" cap="none">
                <a:solidFill>
                  <a:schemeClr val="dk1"/>
                </a:solidFill>
                <a:latin typeface="Caveat Brush"/>
                <a:ea typeface="Caveat Brush"/>
                <a:cs typeface="Caveat Brush"/>
                <a:sym typeface="Caveat Brush"/>
              </a:defRPr>
            </a:lvl1pPr>
            <a:lvl2pPr marR="0" lvl="1"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n-US" sz="2400" b="1" dirty="0">
                <a:solidFill>
                  <a:schemeClr val="bg1">
                    <a:lumMod val="50000"/>
                  </a:schemeClr>
                </a:solidFill>
                <a:latin typeface="Calibri" panose="020F0502020204030204" pitchFamily="34" charset="0"/>
                <a:cs typeface="Calibri" panose="020F0502020204030204" pitchFamily="34" charset="0"/>
              </a:rPr>
              <a:t>01. QUAN SÁT VÀ NHẬN THỨC</a:t>
            </a:r>
          </a:p>
        </p:txBody>
      </p:sp>
      <p:sp>
        <p:nvSpPr>
          <p:cNvPr id="7" name="TextBox 6">
            <a:extLst>
              <a:ext uri="{FF2B5EF4-FFF2-40B4-BE49-F238E27FC236}">
                <a16:creationId xmlns:a16="http://schemas.microsoft.com/office/drawing/2014/main" id="{B312E25B-8438-5402-6E2A-62C64685994E}"/>
              </a:ext>
            </a:extLst>
          </p:cNvPr>
          <p:cNvSpPr txBox="1"/>
          <p:nvPr/>
        </p:nvSpPr>
        <p:spPr>
          <a:xfrm>
            <a:off x="1274546" y="731997"/>
            <a:ext cx="6594907" cy="416011"/>
          </a:xfrm>
          <a:prstGeom prst="rect">
            <a:avLst/>
          </a:prstGeom>
          <a:noFill/>
        </p:spPr>
        <p:txBody>
          <a:bodyPr wrap="square">
            <a:spAutoFit/>
          </a:bodyPr>
          <a:lstStyle/>
          <a:p>
            <a:pPr marL="0" marR="0" algn="just">
              <a:lnSpc>
                <a:spcPct val="150000"/>
              </a:lnSpc>
              <a:spcBef>
                <a:spcPts val="0"/>
              </a:spcBef>
              <a:spcAft>
                <a:spcPts val="0"/>
              </a:spcAft>
            </a:pPr>
            <a:r>
              <a:rPr lang="fr-FR" sz="16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 SẢN PHẨM LỊCH TREO TƯỜNG CỦA </a:t>
            </a:r>
            <a:r>
              <a:rPr lang="fr-FR" sz="16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HS PHAN ĐÌNH QUANG</a:t>
            </a:r>
            <a:r>
              <a:rPr lang="fr-FR" sz="16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a:t>
            </a:r>
            <a:endParaRPr lang="en-US" sz="16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00344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6" name="Picture 5">
            <a:extLst>
              <a:ext uri="{FF2B5EF4-FFF2-40B4-BE49-F238E27FC236}">
                <a16:creationId xmlns:a16="http://schemas.microsoft.com/office/drawing/2014/main" id="{2BB7066C-9432-CA20-033A-83FFA13CB859}"/>
              </a:ext>
            </a:extLst>
          </p:cNvPr>
          <p:cNvPicPr>
            <a:picLocks noChangeAspect="1"/>
          </p:cNvPicPr>
          <p:nvPr/>
        </p:nvPicPr>
        <p:blipFill rotWithShape="1">
          <a:blip r:embed="rId3"/>
          <a:srcRect l="35009" t="609" r="33819" b="21296"/>
          <a:stretch/>
        </p:blipFill>
        <p:spPr>
          <a:xfrm>
            <a:off x="5456675" y="1169696"/>
            <a:ext cx="3005778" cy="3739067"/>
          </a:xfrm>
          <a:prstGeom prst="rect">
            <a:avLst/>
          </a:prstGeom>
        </p:spPr>
      </p:pic>
      <p:sp>
        <p:nvSpPr>
          <p:cNvPr id="11" name="TextBox 10">
            <a:extLst>
              <a:ext uri="{FF2B5EF4-FFF2-40B4-BE49-F238E27FC236}">
                <a16:creationId xmlns:a16="http://schemas.microsoft.com/office/drawing/2014/main" id="{AFC8F5AC-0E9A-223D-3691-848FD2CFCF76}"/>
              </a:ext>
            </a:extLst>
          </p:cNvPr>
          <p:cNvSpPr txBox="1"/>
          <p:nvPr/>
        </p:nvSpPr>
        <p:spPr>
          <a:xfrm>
            <a:off x="503315" y="1146088"/>
            <a:ext cx="4595627" cy="378706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Nội</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dung</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chủ</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đề</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Thể</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thời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gian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thời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tiết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bốn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mùa</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xuân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hạ</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đông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trong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một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fr-FR" sz="1800" dirty="0">
                <a:latin typeface="Calibri" panose="020F050202020403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Hình</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thức</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thể</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hiện</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Màu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nước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trên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giấy</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trắng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khổ</a:t>
            </a:r>
            <a:r>
              <a:rPr lang="fr-FR" sz="1800" dirty="0">
                <a:effectLst/>
                <a:latin typeface="Calibri" panose="020F0502020204030204" pitchFamily="34" charset="0"/>
                <a:ea typeface="Calibri" panose="020F0502020204030204" pitchFamily="34" charset="0"/>
                <a:cs typeface="Times New Roman" panose="02020603050405020304" pitchFamily="18" charset="0"/>
              </a:rPr>
              <a:t> A4.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Lịch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có</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bố</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cục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theo</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chiều</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dọc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0"/>
              </a:spcAft>
              <a:buFont typeface="Arial" panose="020B0604020202020204" pitchFamily="34" charset="0"/>
              <a:buChar char="•"/>
            </a:pPr>
            <a:r>
              <a:rPr lang="fr-FR" sz="1800" b="1" dirty="0">
                <a:effectLst/>
                <a:latin typeface="Calibri" panose="020F0502020204030204" pitchFamily="34" charset="0"/>
                <a:ea typeface="Calibri" panose="020F0502020204030204" pitchFamily="34" charset="0"/>
                <a:cs typeface="Times New Roman" panose="02020603050405020304" pitchFamily="18" charset="0"/>
              </a:rPr>
              <a:t>Ý </a:t>
            </a:r>
            <a:r>
              <a:rPr lang="fr-FR" sz="1800" b="1" dirty="0" err="1">
                <a:effectLst/>
                <a:latin typeface="Calibri" panose="020F0502020204030204" pitchFamily="34" charset="0"/>
                <a:ea typeface="Calibri" panose="020F0502020204030204" pitchFamily="34" charset="0"/>
                <a:cs typeface="Times New Roman" panose="02020603050405020304" pitchFamily="18" charset="0"/>
              </a:rPr>
              <a:t>nghĩa</a:t>
            </a:r>
            <a:r>
              <a:rPr lang="fr-FR" sz="1800" b="1"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ghi</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ngày</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tháng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năm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dương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lịch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và</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âm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lịch</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đồng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thời</a:t>
            </a:r>
            <a:r>
              <a:rPr lang="fr-FR" sz="1800" dirty="0">
                <a:effectLst/>
                <a:latin typeface="Calibri" panose="020F0502020204030204" pitchFamily="34" charset="0"/>
                <a:ea typeface="Calibri" panose="020F0502020204030204" pitchFamily="34" charset="0"/>
                <a:cs typeface="Times New Roman" panose="02020603050405020304" pitchFamily="18" charset="0"/>
              </a:rPr>
              <a:t> là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dịp</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để</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thực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hiện</a:t>
            </a:r>
            <a:r>
              <a:rPr lang="fr-FR" sz="1800" dirty="0">
                <a:effectLst/>
                <a:latin typeface="Calibri" panose="020F0502020204030204" pitchFamily="34" charset="0"/>
                <a:ea typeface="Calibri" panose="020F0502020204030204" pitchFamily="34" charset="0"/>
                <a:cs typeface="Times New Roman" panose="02020603050405020304" pitchFamily="18" charset="0"/>
              </a:rPr>
              <a:t> ý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tưởng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sáng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tạo</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nên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những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sản</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phẩm</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nghệ</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thuật</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phục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vụ</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cho</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cuộc</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sống</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dirty="0"/>
          </a:p>
        </p:txBody>
      </p:sp>
      <p:sp>
        <p:nvSpPr>
          <p:cNvPr id="2" name="Google Shape;522;p47">
            <a:extLst>
              <a:ext uri="{FF2B5EF4-FFF2-40B4-BE49-F238E27FC236}">
                <a16:creationId xmlns:a16="http://schemas.microsoft.com/office/drawing/2014/main" id="{0D92D70A-7814-8068-75AF-BD1E7ADBE1CD}"/>
              </a:ext>
            </a:extLst>
          </p:cNvPr>
          <p:cNvSpPr txBox="1">
            <a:spLocks/>
          </p:cNvSpPr>
          <p:nvPr/>
        </p:nvSpPr>
        <p:spPr>
          <a:xfrm>
            <a:off x="-1286366" y="173025"/>
            <a:ext cx="7550700" cy="569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3500" b="0" i="0" u="none" strike="noStrike" cap="none">
                <a:solidFill>
                  <a:schemeClr val="dk1"/>
                </a:solidFill>
                <a:latin typeface="Caveat Brush"/>
                <a:ea typeface="Caveat Brush"/>
                <a:cs typeface="Caveat Brush"/>
                <a:sym typeface="Caveat Brush"/>
              </a:defRPr>
            </a:lvl1pPr>
            <a:lvl2pPr marR="0" lvl="1"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n-US" sz="2400" b="1" dirty="0">
                <a:solidFill>
                  <a:schemeClr val="bg1">
                    <a:lumMod val="50000"/>
                  </a:schemeClr>
                </a:solidFill>
                <a:latin typeface="Calibri" panose="020F0502020204030204" pitchFamily="34" charset="0"/>
                <a:cs typeface="Calibri" panose="020F0502020204030204" pitchFamily="34" charset="0"/>
              </a:rPr>
              <a:t>01. QUAN SÁT VÀ NHẬN THỨC</a:t>
            </a:r>
          </a:p>
        </p:txBody>
      </p:sp>
      <p:sp>
        <p:nvSpPr>
          <p:cNvPr id="7" name="TextBox 6">
            <a:extLst>
              <a:ext uri="{FF2B5EF4-FFF2-40B4-BE49-F238E27FC236}">
                <a16:creationId xmlns:a16="http://schemas.microsoft.com/office/drawing/2014/main" id="{B312E25B-8438-5402-6E2A-62C64685994E}"/>
              </a:ext>
            </a:extLst>
          </p:cNvPr>
          <p:cNvSpPr txBox="1"/>
          <p:nvPr/>
        </p:nvSpPr>
        <p:spPr>
          <a:xfrm>
            <a:off x="1654254" y="722754"/>
            <a:ext cx="6594907" cy="416011"/>
          </a:xfrm>
          <a:prstGeom prst="rect">
            <a:avLst/>
          </a:prstGeom>
          <a:noFill/>
        </p:spPr>
        <p:txBody>
          <a:bodyPr wrap="square">
            <a:spAutoFit/>
          </a:bodyPr>
          <a:lstStyle/>
          <a:p>
            <a:pPr marL="0" marR="0" algn="ctr">
              <a:lnSpc>
                <a:spcPct val="150000"/>
              </a:lnSpc>
              <a:spcBef>
                <a:spcPts val="0"/>
              </a:spcBef>
              <a:spcAft>
                <a:spcPts val="0"/>
              </a:spcAft>
            </a:pPr>
            <a:r>
              <a:rPr lang="vi-VN" sz="1600" b="1" dirty="0">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SẢN PHẨM LỊCH TREO TƯỜNG CỦA </a:t>
            </a:r>
            <a:r>
              <a:rPr lang="vi-VN" sz="1600" b="1"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HS NGÔ MINH AN</a:t>
            </a:r>
          </a:p>
        </p:txBody>
      </p:sp>
    </p:spTree>
    <p:extLst>
      <p:ext uri="{BB962C8B-B14F-4D97-AF65-F5344CB8AC3E}">
        <p14:creationId xmlns:p14="http://schemas.microsoft.com/office/powerpoint/2010/main" val="696114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22" name="Google Shape;522;p47"/>
          <p:cNvSpPr txBox="1">
            <a:spLocks noGrp="1"/>
          </p:cNvSpPr>
          <p:nvPr>
            <p:ph type="title"/>
          </p:nvPr>
        </p:nvSpPr>
        <p:spPr>
          <a:xfrm>
            <a:off x="-1744701" y="390622"/>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bg1">
                    <a:lumMod val="50000"/>
                  </a:schemeClr>
                </a:solidFill>
                <a:latin typeface="Calibri" panose="020F0502020204030204" pitchFamily="34" charset="0"/>
                <a:cs typeface="Calibri" panose="020F0502020204030204" pitchFamily="34" charset="0"/>
              </a:rPr>
              <a:t>01. QUAN SÁT VÀ NHẬN THỨC</a:t>
            </a:r>
            <a:br>
              <a:rPr lang="en-US" sz="2000" b="1" dirty="0">
                <a:solidFill>
                  <a:schemeClr val="bg1">
                    <a:lumMod val="50000"/>
                  </a:schemeClr>
                </a:solidFill>
                <a:latin typeface="Calibri" panose="020F0502020204030204" pitchFamily="34" charset="0"/>
                <a:cs typeface="Calibri" panose="020F0502020204030204" pitchFamily="34" charset="0"/>
              </a:rPr>
            </a:br>
            <a:br>
              <a:rPr lang="en-US" sz="2000" b="1" dirty="0">
                <a:solidFill>
                  <a:schemeClr val="bg1">
                    <a:lumMod val="50000"/>
                  </a:schemeClr>
                </a:solidFill>
                <a:latin typeface="Calibri" panose="020F0502020204030204" pitchFamily="34" charset="0"/>
                <a:cs typeface="Calibri" panose="020F0502020204030204" pitchFamily="34" charset="0"/>
              </a:rPr>
            </a:br>
            <a:endParaRPr lang="en-US" sz="2000" b="1" dirty="0">
              <a:solidFill>
                <a:schemeClr val="bg1">
                  <a:lumMod val="5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152A929-ACAD-EC85-2782-D8910423AFCF}"/>
              </a:ext>
            </a:extLst>
          </p:cNvPr>
          <p:cNvSpPr txBox="1"/>
          <p:nvPr/>
        </p:nvSpPr>
        <p:spPr>
          <a:xfrm>
            <a:off x="3897824" y="438645"/>
            <a:ext cx="4796725" cy="338554"/>
          </a:xfrm>
          <a:prstGeom prst="rect">
            <a:avLst/>
          </a:prstGeom>
          <a:solidFill>
            <a:schemeClr val="accent6">
              <a:lumMod val="40000"/>
              <a:lumOff val="60000"/>
            </a:schemeClr>
          </a:solidFill>
        </p:spPr>
        <p:txBody>
          <a:bodyPr wrap="square">
            <a:spAutoFit/>
          </a:bodyPr>
          <a:lstStyle/>
          <a:p>
            <a:pPr algn="ctr"/>
            <a:r>
              <a:rPr lang="vi-VN" sz="1600" b="1" dirty="0">
                <a:solidFill>
                  <a:srgbClr val="000000"/>
                </a:solidFill>
                <a:effectLst/>
                <a:latin typeface="+mn-lt"/>
                <a:ea typeface="Calibri" panose="020F0502020204030204" pitchFamily="34" charset="0"/>
              </a:rPr>
              <a:t>Tìm ý tưởng và thực hành sáng tạo sản phẩm</a:t>
            </a:r>
            <a:endParaRPr lang="en-US" sz="1600" dirty="0">
              <a:latin typeface="+mn-lt"/>
            </a:endParaRPr>
          </a:p>
        </p:txBody>
      </p:sp>
      <p:sp>
        <p:nvSpPr>
          <p:cNvPr id="8" name="TextBox 7">
            <a:extLst>
              <a:ext uri="{FF2B5EF4-FFF2-40B4-BE49-F238E27FC236}">
                <a16:creationId xmlns:a16="http://schemas.microsoft.com/office/drawing/2014/main" id="{C6370447-DA8C-96A8-F5FD-C6695FFA7860}"/>
              </a:ext>
            </a:extLst>
          </p:cNvPr>
          <p:cNvSpPr txBox="1"/>
          <p:nvPr/>
        </p:nvSpPr>
        <p:spPr>
          <a:xfrm>
            <a:off x="1074862" y="1134274"/>
            <a:ext cx="7078595" cy="506292"/>
          </a:xfrm>
          <a:prstGeom prst="rect">
            <a:avLst/>
          </a:prstGeom>
          <a:noFill/>
        </p:spPr>
        <p:txBody>
          <a:bodyPr wrap="square">
            <a:spAutoFit/>
          </a:bodyPr>
          <a:lstStyle/>
          <a:p>
            <a:pPr marL="0" marR="0" algn="just">
              <a:lnSpc>
                <a:spcPct val="150000"/>
              </a:lnSpc>
              <a:spcBef>
                <a:spcPts val="100"/>
              </a:spcBef>
              <a:spcAft>
                <a:spcPts val="100"/>
              </a:spcAft>
            </a:pPr>
            <a:r>
              <a:rPr lang="en-US" sz="2000" b="1" dirty="0">
                <a:latin typeface="Calibri" panose="020F0502020204030204" pitchFamily="34" charset="0"/>
                <a:ea typeface="Calibri" panose="020F0502020204030204" pitchFamily="34" charset="0"/>
                <a:cs typeface="Times New Roman" panose="02020603050405020304" pitchFamily="18" charset="0"/>
              </a:rPr>
              <a:t>C</a:t>
            </a:r>
            <a:r>
              <a:rPr lang="vi-VN" sz="2000" b="1" dirty="0">
                <a:effectLst/>
                <a:latin typeface="Calibri" panose="020F0502020204030204" pitchFamily="34" charset="0"/>
                <a:ea typeface="Calibri" panose="020F0502020204030204" pitchFamily="34" charset="0"/>
                <a:cs typeface="Times New Roman" panose="02020603050405020304" pitchFamily="18" charset="0"/>
              </a:rPr>
              <a:t>ÁC BƯỚC TÌM Ý TƯỞNG CHO BÀI THIẾT KẾ LỊCH TREO TƯỜNG.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lowchart: Alternate Process 1">
            <a:extLst>
              <a:ext uri="{FF2B5EF4-FFF2-40B4-BE49-F238E27FC236}">
                <a16:creationId xmlns:a16="http://schemas.microsoft.com/office/drawing/2014/main" id="{B6831B18-14E0-7B16-6EA5-466CCB03F9D8}"/>
              </a:ext>
            </a:extLst>
          </p:cNvPr>
          <p:cNvSpPr/>
          <p:nvPr/>
        </p:nvSpPr>
        <p:spPr>
          <a:xfrm>
            <a:off x="1011637" y="2644578"/>
            <a:ext cx="2038027" cy="194503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Xác</a:t>
            </a:r>
            <a:r>
              <a:rPr lang="en-US" sz="2000" dirty="0">
                <a:solidFill>
                  <a:schemeClr val="tx1"/>
                </a:solidFill>
              </a:rPr>
              <a:t> </a:t>
            </a:r>
            <a:r>
              <a:rPr lang="en-US" sz="2000" dirty="0" err="1">
                <a:solidFill>
                  <a:schemeClr val="tx1"/>
                </a:solidFill>
              </a:rPr>
              <a:t>định</a:t>
            </a:r>
            <a:r>
              <a:rPr lang="en-US" sz="2000" dirty="0">
                <a:solidFill>
                  <a:schemeClr val="tx1"/>
                </a:solidFill>
              </a:rPr>
              <a:t> </a:t>
            </a:r>
            <a:r>
              <a:rPr lang="en-US" sz="2000" dirty="0" err="1">
                <a:solidFill>
                  <a:schemeClr val="tx1"/>
                </a:solidFill>
              </a:rPr>
              <a:t>nội</a:t>
            </a:r>
            <a:r>
              <a:rPr lang="en-US" sz="2000" dirty="0">
                <a:solidFill>
                  <a:schemeClr val="tx1"/>
                </a:solidFill>
              </a:rPr>
              <a:t> dung, </a:t>
            </a:r>
            <a:r>
              <a:rPr lang="en-US" sz="2000" dirty="0" err="1">
                <a:solidFill>
                  <a:schemeClr val="tx1"/>
                </a:solidFill>
              </a:rPr>
              <a:t>chủ</a:t>
            </a:r>
            <a:r>
              <a:rPr lang="en-US" sz="2000" dirty="0">
                <a:solidFill>
                  <a:schemeClr val="tx1"/>
                </a:solidFill>
              </a:rPr>
              <a:t> </a:t>
            </a:r>
            <a:r>
              <a:rPr lang="en-US" sz="2000" dirty="0" err="1">
                <a:solidFill>
                  <a:schemeClr val="tx1"/>
                </a:solidFill>
              </a:rPr>
              <a:t>đề</a:t>
            </a:r>
            <a:r>
              <a:rPr lang="en-US" sz="2000" dirty="0">
                <a:solidFill>
                  <a:schemeClr val="tx1"/>
                </a:solidFill>
              </a:rPr>
              <a:t> </a:t>
            </a:r>
            <a:r>
              <a:rPr lang="en-US" sz="2000" dirty="0" err="1">
                <a:solidFill>
                  <a:schemeClr val="tx1"/>
                </a:solidFill>
              </a:rPr>
              <a:t>và</a:t>
            </a:r>
            <a:r>
              <a:rPr lang="en-US" sz="2000" dirty="0">
                <a:solidFill>
                  <a:schemeClr val="tx1"/>
                </a:solidFill>
              </a:rPr>
              <a:t> </a:t>
            </a:r>
            <a:r>
              <a:rPr lang="en-US" sz="2000" dirty="0" err="1">
                <a:solidFill>
                  <a:schemeClr val="tx1"/>
                </a:solidFill>
              </a:rPr>
              <a:t>hình</a:t>
            </a:r>
            <a:r>
              <a:rPr lang="en-US" sz="2000" dirty="0">
                <a:solidFill>
                  <a:schemeClr val="tx1"/>
                </a:solidFill>
              </a:rPr>
              <a:t> </a:t>
            </a:r>
            <a:r>
              <a:rPr lang="en-US" sz="2000" dirty="0" err="1">
                <a:solidFill>
                  <a:schemeClr val="tx1"/>
                </a:solidFill>
              </a:rPr>
              <a:t>ảnh</a:t>
            </a:r>
            <a:r>
              <a:rPr lang="en-US" sz="2000" dirty="0">
                <a:solidFill>
                  <a:schemeClr val="tx1"/>
                </a:solidFill>
              </a:rPr>
              <a:t> </a:t>
            </a:r>
            <a:r>
              <a:rPr lang="en-US" sz="2000" dirty="0" err="1">
                <a:solidFill>
                  <a:schemeClr val="tx1"/>
                </a:solidFill>
              </a:rPr>
              <a:t>chính</a:t>
            </a:r>
            <a:r>
              <a:rPr lang="en-US" sz="2000" dirty="0">
                <a:solidFill>
                  <a:schemeClr val="tx1"/>
                </a:solidFill>
              </a:rPr>
              <a:t> </a:t>
            </a:r>
            <a:r>
              <a:rPr lang="en-US" sz="2000" dirty="0" err="1">
                <a:solidFill>
                  <a:schemeClr val="tx1"/>
                </a:solidFill>
              </a:rPr>
              <a:t>củ</a:t>
            </a:r>
            <a:r>
              <a:rPr lang="en-US" sz="2000" dirty="0">
                <a:solidFill>
                  <a:schemeClr val="tx1"/>
                </a:solidFill>
              </a:rPr>
              <a:t> </a:t>
            </a:r>
            <a:r>
              <a:rPr lang="en-US" sz="2000" dirty="0" err="1">
                <a:solidFill>
                  <a:schemeClr val="tx1"/>
                </a:solidFill>
              </a:rPr>
              <a:t>tờ</a:t>
            </a:r>
            <a:r>
              <a:rPr lang="en-US" sz="2000" dirty="0">
                <a:solidFill>
                  <a:schemeClr val="tx1"/>
                </a:solidFill>
              </a:rPr>
              <a:t> </a:t>
            </a:r>
            <a:r>
              <a:rPr lang="en-US" sz="2000" dirty="0" err="1">
                <a:solidFill>
                  <a:schemeClr val="tx1"/>
                </a:solidFill>
              </a:rPr>
              <a:t>lịch</a:t>
            </a:r>
            <a:r>
              <a:rPr lang="en-US" sz="2000" dirty="0">
                <a:solidFill>
                  <a:schemeClr val="tx1"/>
                </a:solidFill>
              </a:rPr>
              <a:t> </a:t>
            </a:r>
          </a:p>
        </p:txBody>
      </p:sp>
      <p:sp>
        <p:nvSpPr>
          <p:cNvPr id="3" name="Flowchart: Alternate Process 2">
            <a:extLst>
              <a:ext uri="{FF2B5EF4-FFF2-40B4-BE49-F238E27FC236}">
                <a16:creationId xmlns:a16="http://schemas.microsoft.com/office/drawing/2014/main" id="{BB7C5F72-FFB1-BC61-F35B-E20A6F393054}"/>
              </a:ext>
            </a:extLst>
          </p:cNvPr>
          <p:cNvSpPr/>
          <p:nvPr/>
        </p:nvSpPr>
        <p:spPr>
          <a:xfrm>
            <a:off x="3595147" y="2644579"/>
            <a:ext cx="2038027" cy="194503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Xác</a:t>
            </a:r>
            <a:r>
              <a:rPr lang="en-US" sz="2000" dirty="0">
                <a:solidFill>
                  <a:schemeClr val="tx1"/>
                </a:solidFill>
              </a:rPr>
              <a:t> </a:t>
            </a:r>
            <a:r>
              <a:rPr lang="en-US" sz="2000" dirty="0" err="1">
                <a:solidFill>
                  <a:schemeClr val="tx1"/>
                </a:solidFill>
              </a:rPr>
              <a:t>định</a:t>
            </a:r>
            <a:r>
              <a:rPr lang="en-US" sz="2000" dirty="0">
                <a:solidFill>
                  <a:schemeClr val="tx1"/>
                </a:solidFill>
              </a:rPr>
              <a:t> </a:t>
            </a:r>
            <a:r>
              <a:rPr lang="en-US" sz="2000" dirty="0" err="1">
                <a:solidFill>
                  <a:schemeClr val="tx1"/>
                </a:solidFill>
              </a:rPr>
              <a:t>bố</a:t>
            </a:r>
            <a:r>
              <a:rPr lang="en-US" sz="2000" dirty="0">
                <a:solidFill>
                  <a:schemeClr val="tx1"/>
                </a:solidFill>
              </a:rPr>
              <a:t> </a:t>
            </a:r>
            <a:r>
              <a:rPr lang="en-US" sz="2000" dirty="0" err="1">
                <a:solidFill>
                  <a:schemeClr val="tx1"/>
                </a:solidFill>
              </a:rPr>
              <a:t>cục</a:t>
            </a:r>
            <a:r>
              <a:rPr lang="en-US" sz="2000" dirty="0">
                <a:solidFill>
                  <a:schemeClr val="tx1"/>
                </a:solidFill>
              </a:rPr>
              <a:t>, </a:t>
            </a:r>
            <a:r>
              <a:rPr lang="en-US" sz="2000" dirty="0" err="1">
                <a:solidFill>
                  <a:schemeClr val="tx1"/>
                </a:solidFill>
              </a:rPr>
              <a:t>hình</a:t>
            </a:r>
            <a:r>
              <a:rPr lang="en-US" sz="2000" dirty="0">
                <a:solidFill>
                  <a:schemeClr val="tx1"/>
                </a:solidFill>
              </a:rPr>
              <a:t> </a:t>
            </a:r>
            <a:r>
              <a:rPr lang="en-US" sz="2000" dirty="0" err="1">
                <a:solidFill>
                  <a:schemeClr val="tx1"/>
                </a:solidFill>
              </a:rPr>
              <a:t>dáng</a:t>
            </a:r>
            <a:r>
              <a:rPr lang="en-US" sz="2000" dirty="0">
                <a:solidFill>
                  <a:schemeClr val="tx1"/>
                </a:solidFill>
              </a:rPr>
              <a:t>, </a:t>
            </a:r>
            <a:r>
              <a:rPr lang="en-US" sz="2000" dirty="0" err="1">
                <a:solidFill>
                  <a:schemeClr val="tx1"/>
                </a:solidFill>
              </a:rPr>
              <a:t>biểu</a:t>
            </a:r>
            <a:r>
              <a:rPr lang="en-US" sz="2000" dirty="0">
                <a:solidFill>
                  <a:schemeClr val="tx1"/>
                </a:solidFill>
              </a:rPr>
              <a:t> </a:t>
            </a:r>
            <a:r>
              <a:rPr lang="en-US" sz="2000" dirty="0" err="1">
                <a:solidFill>
                  <a:schemeClr val="tx1"/>
                </a:solidFill>
              </a:rPr>
              <a:t>tượng</a:t>
            </a:r>
            <a:r>
              <a:rPr lang="en-US" sz="2000" dirty="0">
                <a:solidFill>
                  <a:schemeClr val="tx1"/>
                </a:solidFill>
              </a:rPr>
              <a:t> (logo)</a:t>
            </a:r>
          </a:p>
        </p:txBody>
      </p:sp>
      <p:sp>
        <p:nvSpPr>
          <p:cNvPr id="4" name="Flowchart: Alternate Process 3">
            <a:extLst>
              <a:ext uri="{FF2B5EF4-FFF2-40B4-BE49-F238E27FC236}">
                <a16:creationId xmlns:a16="http://schemas.microsoft.com/office/drawing/2014/main" id="{2190392A-E19F-3E55-66C5-5281208370D4}"/>
              </a:ext>
            </a:extLst>
          </p:cNvPr>
          <p:cNvSpPr/>
          <p:nvPr/>
        </p:nvSpPr>
        <p:spPr>
          <a:xfrm>
            <a:off x="6178657" y="2644580"/>
            <a:ext cx="2038027" cy="1945037"/>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rPr>
              <a:t>Xác</a:t>
            </a:r>
            <a:r>
              <a:rPr lang="en-US" sz="2000" dirty="0">
                <a:solidFill>
                  <a:schemeClr val="tx1"/>
                </a:solidFill>
              </a:rPr>
              <a:t> </a:t>
            </a:r>
            <a:r>
              <a:rPr lang="en-US" sz="2000" dirty="0" err="1">
                <a:solidFill>
                  <a:schemeClr val="tx1"/>
                </a:solidFill>
              </a:rPr>
              <a:t>định</a:t>
            </a:r>
            <a:r>
              <a:rPr lang="en-US" sz="2000" dirty="0">
                <a:solidFill>
                  <a:schemeClr val="tx1"/>
                </a:solidFill>
              </a:rPr>
              <a:t> </a:t>
            </a:r>
            <a:r>
              <a:rPr lang="en-US" sz="2000" dirty="0" err="1">
                <a:solidFill>
                  <a:schemeClr val="tx1"/>
                </a:solidFill>
              </a:rPr>
              <a:t>phương</a:t>
            </a:r>
            <a:r>
              <a:rPr lang="en-US" sz="2000" dirty="0">
                <a:solidFill>
                  <a:schemeClr val="tx1"/>
                </a:solidFill>
              </a:rPr>
              <a:t> </a:t>
            </a:r>
            <a:r>
              <a:rPr lang="en-US" sz="2000" dirty="0" err="1">
                <a:solidFill>
                  <a:schemeClr val="tx1"/>
                </a:solidFill>
              </a:rPr>
              <a:t>pháp</a:t>
            </a:r>
            <a:r>
              <a:rPr lang="en-US" sz="2000" dirty="0">
                <a:solidFill>
                  <a:schemeClr val="tx1"/>
                </a:solidFill>
              </a:rPr>
              <a:t> </a:t>
            </a:r>
            <a:r>
              <a:rPr lang="en-US" sz="2000" dirty="0" err="1">
                <a:solidFill>
                  <a:schemeClr val="tx1"/>
                </a:solidFill>
              </a:rPr>
              <a:t>thực</a:t>
            </a:r>
            <a:r>
              <a:rPr lang="en-US" sz="2000" dirty="0">
                <a:solidFill>
                  <a:schemeClr val="tx1"/>
                </a:solidFill>
              </a:rPr>
              <a:t> </a:t>
            </a:r>
            <a:r>
              <a:rPr lang="en-US" sz="2000" dirty="0" err="1">
                <a:solidFill>
                  <a:schemeClr val="tx1"/>
                </a:solidFill>
              </a:rPr>
              <a:t>hành</a:t>
            </a:r>
            <a:r>
              <a:rPr lang="en-US" sz="2000" dirty="0">
                <a:solidFill>
                  <a:schemeClr val="tx1"/>
                </a:solidFill>
              </a:rPr>
              <a:t>.</a:t>
            </a:r>
          </a:p>
        </p:txBody>
      </p:sp>
      <p:sp>
        <p:nvSpPr>
          <p:cNvPr id="7" name="TextBox 6">
            <a:extLst>
              <a:ext uri="{FF2B5EF4-FFF2-40B4-BE49-F238E27FC236}">
                <a16:creationId xmlns:a16="http://schemas.microsoft.com/office/drawing/2014/main" id="{1F48ECBD-D6CE-7627-096C-068233C66C9C}"/>
              </a:ext>
            </a:extLst>
          </p:cNvPr>
          <p:cNvSpPr txBox="1"/>
          <p:nvPr/>
        </p:nvSpPr>
        <p:spPr>
          <a:xfrm>
            <a:off x="1276099" y="2047639"/>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1</a:t>
            </a:r>
            <a:endParaRPr lang="en-US" sz="2400" dirty="0"/>
          </a:p>
        </p:txBody>
      </p:sp>
      <p:sp>
        <p:nvSpPr>
          <p:cNvPr id="9" name="TextBox 8">
            <a:extLst>
              <a:ext uri="{FF2B5EF4-FFF2-40B4-BE49-F238E27FC236}">
                <a16:creationId xmlns:a16="http://schemas.microsoft.com/office/drawing/2014/main" id="{3ED637AB-D30C-9D05-036A-F458D20DAE76}"/>
              </a:ext>
            </a:extLst>
          </p:cNvPr>
          <p:cNvSpPr txBox="1"/>
          <p:nvPr/>
        </p:nvSpPr>
        <p:spPr>
          <a:xfrm>
            <a:off x="3817449" y="2047639"/>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2</a:t>
            </a:r>
            <a:endParaRPr lang="en-US" sz="2400" dirty="0"/>
          </a:p>
        </p:txBody>
      </p:sp>
      <p:sp>
        <p:nvSpPr>
          <p:cNvPr id="10" name="TextBox 9">
            <a:extLst>
              <a:ext uri="{FF2B5EF4-FFF2-40B4-BE49-F238E27FC236}">
                <a16:creationId xmlns:a16="http://schemas.microsoft.com/office/drawing/2014/main" id="{39B76CAD-3E36-7D2B-F810-6534AFAF1C1A}"/>
              </a:ext>
            </a:extLst>
          </p:cNvPr>
          <p:cNvSpPr txBox="1"/>
          <p:nvPr/>
        </p:nvSpPr>
        <p:spPr>
          <a:xfrm>
            <a:off x="6443119" y="2047639"/>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3</a:t>
            </a:r>
            <a:endParaRPr lang="en-US" sz="2400" dirty="0"/>
          </a:p>
        </p:txBody>
      </p:sp>
    </p:spTree>
    <p:extLst>
      <p:ext uri="{BB962C8B-B14F-4D97-AF65-F5344CB8AC3E}">
        <p14:creationId xmlns:p14="http://schemas.microsoft.com/office/powerpoint/2010/main" val="41141902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7"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22" name="Google Shape;522;p47"/>
          <p:cNvSpPr txBox="1">
            <a:spLocks noGrp="1"/>
          </p:cNvSpPr>
          <p:nvPr>
            <p:ph type="title"/>
          </p:nvPr>
        </p:nvSpPr>
        <p:spPr>
          <a:xfrm>
            <a:off x="-406515" y="321260"/>
            <a:ext cx="5991620" cy="56052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bg1">
                    <a:lumMod val="50000"/>
                  </a:schemeClr>
                </a:solidFill>
                <a:latin typeface="Calibri" panose="020F0502020204030204" pitchFamily="34" charset="0"/>
                <a:cs typeface="Calibri" panose="020F0502020204030204" pitchFamily="34" charset="0"/>
              </a:rPr>
              <a:t>01. QUAN SÁT VÀ NHẬN THỨC</a:t>
            </a:r>
            <a:br>
              <a:rPr lang="en-US" sz="2400" b="1" dirty="0">
                <a:solidFill>
                  <a:schemeClr val="bg1">
                    <a:lumMod val="50000"/>
                  </a:schemeClr>
                </a:solidFill>
                <a:latin typeface="Calibri" panose="020F0502020204030204" pitchFamily="34" charset="0"/>
                <a:cs typeface="Calibri" panose="020F0502020204030204" pitchFamily="34" charset="0"/>
              </a:rPr>
            </a:br>
            <a:br>
              <a:rPr lang="en-US" sz="2400" b="1" dirty="0">
                <a:solidFill>
                  <a:schemeClr val="bg1">
                    <a:lumMod val="50000"/>
                  </a:schemeClr>
                </a:solidFill>
                <a:latin typeface="Calibri" panose="020F0502020204030204" pitchFamily="34" charset="0"/>
                <a:cs typeface="Calibri" panose="020F0502020204030204" pitchFamily="34" charset="0"/>
              </a:rPr>
            </a:br>
            <a:endParaRPr lang="en-US" sz="2400" b="1" dirty="0">
              <a:solidFill>
                <a:schemeClr val="bg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3AC1DB5-13F6-116B-E623-A51133C3E89A}"/>
              </a:ext>
            </a:extLst>
          </p:cNvPr>
          <p:cNvPicPr>
            <a:picLocks noChangeAspect="1"/>
          </p:cNvPicPr>
          <p:nvPr/>
        </p:nvPicPr>
        <p:blipFill rotWithShape="1">
          <a:blip r:embed="rId3"/>
          <a:srcRect l="35126" b="50791"/>
          <a:stretch/>
        </p:blipFill>
        <p:spPr>
          <a:xfrm>
            <a:off x="1394848" y="1028024"/>
            <a:ext cx="3177152" cy="1905064"/>
          </a:xfrm>
          <a:prstGeom prst="rect">
            <a:avLst/>
          </a:prstGeom>
        </p:spPr>
      </p:pic>
      <p:sp>
        <p:nvSpPr>
          <p:cNvPr id="7" name="TextBox 6">
            <a:extLst>
              <a:ext uri="{FF2B5EF4-FFF2-40B4-BE49-F238E27FC236}">
                <a16:creationId xmlns:a16="http://schemas.microsoft.com/office/drawing/2014/main" id="{AB8B84B5-5944-FD85-6AF2-7C3DD597D11F}"/>
              </a:ext>
            </a:extLst>
          </p:cNvPr>
          <p:cNvSpPr txBox="1"/>
          <p:nvPr/>
        </p:nvSpPr>
        <p:spPr>
          <a:xfrm>
            <a:off x="6253566" y="370691"/>
            <a:ext cx="1995783" cy="461665"/>
          </a:xfrm>
          <a:prstGeom prst="rect">
            <a:avLst/>
          </a:prstGeom>
          <a:solidFill>
            <a:schemeClr val="accent1">
              <a:lumMod val="20000"/>
              <a:lumOff val="80000"/>
            </a:schemeClr>
          </a:solidFill>
        </p:spPr>
        <p:txBody>
          <a:bodyPr wrap="square">
            <a:spAutoFit/>
          </a:bodyPr>
          <a:lstStyle/>
          <a:p>
            <a:pPr algn="ctr"/>
            <a:r>
              <a:rPr lang="en-US" sz="2400" b="1" dirty="0">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400" dirty="0"/>
          </a:p>
        </p:txBody>
      </p:sp>
      <p:sp>
        <p:nvSpPr>
          <p:cNvPr id="9" name="TextBox 8">
            <a:extLst>
              <a:ext uri="{FF2B5EF4-FFF2-40B4-BE49-F238E27FC236}">
                <a16:creationId xmlns:a16="http://schemas.microsoft.com/office/drawing/2014/main" id="{592929A4-ED99-1EAD-AEDC-E284C7A67F96}"/>
              </a:ext>
            </a:extLst>
          </p:cNvPr>
          <p:cNvSpPr txBox="1"/>
          <p:nvPr/>
        </p:nvSpPr>
        <p:spPr>
          <a:xfrm>
            <a:off x="5620667" y="2571750"/>
            <a:ext cx="3261579" cy="1467068"/>
          </a:xfrm>
          <a:prstGeom prst="rect">
            <a:avLst/>
          </a:prstGeom>
          <a:solidFill>
            <a:srgbClr val="F8F8F8"/>
          </a:solidFill>
          <a:ln w="28575">
            <a:solidFill>
              <a:schemeClr val="accent1">
                <a:lumMod val="75000"/>
              </a:schemeClr>
            </a:solidFill>
          </a:ln>
        </p:spPr>
        <p:txBody>
          <a:bodyPr wrap="square">
            <a:spAutoFit/>
          </a:bodyPr>
          <a:lstStyle/>
          <a:p>
            <a:pPr marL="285750" marR="0" indent="-285750" algn="just">
              <a:lnSpc>
                <a:spcPct val="150000"/>
              </a:lnSpc>
              <a:spcBef>
                <a:spcPts val="6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1: Vẽ bố cục mảng.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2: Vẽ màu các mảng.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6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3: Hoàn thiện tờ lịch. </a:t>
            </a:r>
            <a:endParaRPr lang="en-US" sz="1800" dirty="0">
              <a:effectLst/>
              <a:latin typeface="+mn-lt"/>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4AA5562-8721-4FE2-1B99-098C6CAE0403}"/>
              </a:ext>
            </a:extLst>
          </p:cNvPr>
          <p:cNvPicPr>
            <a:picLocks noChangeAspect="1"/>
          </p:cNvPicPr>
          <p:nvPr/>
        </p:nvPicPr>
        <p:blipFill rotWithShape="1">
          <a:blip r:embed="rId4"/>
          <a:srcRect t="50000"/>
          <a:stretch/>
        </p:blipFill>
        <p:spPr>
          <a:xfrm>
            <a:off x="535668" y="2933088"/>
            <a:ext cx="4810586" cy="1905064"/>
          </a:xfrm>
          <a:prstGeom prst="rect">
            <a:avLst/>
          </a:prstGeom>
        </p:spPr>
      </p:pic>
      <p:sp>
        <p:nvSpPr>
          <p:cNvPr id="5" name="TextBox 4">
            <a:extLst>
              <a:ext uri="{FF2B5EF4-FFF2-40B4-BE49-F238E27FC236}">
                <a16:creationId xmlns:a16="http://schemas.microsoft.com/office/drawing/2014/main" id="{85E7B6FC-FFAF-4F2F-1D9C-CD7B0A3C4AEC}"/>
              </a:ext>
            </a:extLst>
          </p:cNvPr>
          <p:cNvSpPr txBox="1"/>
          <p:nvPr/>
        </p:nvSpPr>
        <p:spPr>
          <a:xfrm>
            <a:off x="5585105" y="1270839"/>
            <a:ext cx="3332702" cy="1143070"/>
          </a:xfrm>
          <a:prstGeom prst="rect">
            <a:avLst/>
          </a:prstGeom>
          <a:solidFill>
            <a:srgbClr val="F8F8F8"/>
          </a:solidFill>
        </p:spPr>
        <p:txBody>
          <a:bodyPr wrap="square">
            <a:spAutoFit/>
          </a:bodyPr>
          <a:lstStyle/>
          <a:p>
            <a:pPr marL="0" marR="0" algn="ctr">
              <a:lnSpc>
                <a:spcPct val="150000"/>
              </a:lnSpc>
              <a:spcBef>
                <a:spcPts val="600"/>
              </a:spcBef>
              <a:spcAft>
                <a:spcPts val="100"/>
              </a:spcAft>
            </a:pPr>
            <a:r>
              <a:rPr lang="vi-VN" sz="24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1: </a:t>
            </a:r>
            <a:r>
              <a:rPr lang="vi-VN"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rang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trí</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tờ</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bằng</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b="1" dirty="0" err="1">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vẽ</a:t>
            </a:r>
            <a:r>
              <a:rPr lang="en-US" sz="24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6764083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9" name="TextBox 8">
            <a:extLst>
              <a:ext uri="{FF2B5EF4-FFF2-40B4-BE49-F238E27FC236}">
                <a16:creationId xmlns:a16="http://schemas.microsoft.com/office/drawing/2014/main" id="{592929A4-ED99-1EAD-AEDC-E284C7A67F96}"/>
              </a:ext>
            </a:extLst>
          </p:cNvPr>
          <p:cNvSpPr txBox="1"/>
          <p:nvPr/>
        </p:nvSpPr>
        <p:spPr>
          <a:xfrm>
            <a:off x="5937494" y="3965267"/>
            <a:ext cx="2311855" cy="967957"/>
          </a:xfrm>
          <a:prstGeom prst="rect">
            <a:avLst/>
          </a:prstGeom>
          <a:solidFill>
            <a:srgbClr val="F8F8F8"/>
          </a:solidFill>
        </p:spPr>
        <p:txBody>
          <a:bodyPr wrap="square">
            <a:spAutoFit/>
          </a:bodyPr>
          <a:lstStyle/>
          <a:p>
            <a:pPr algn="ctr">
              <a:lnSpc>
                <a:spcPct val="150000"/>
              </a:lnSpc>
            </a:pPr>
            <a:r>
              <a:rPr lang="vi-VN" sz="2000" b="1" dirty="0">
                <a:effectLst/>
                <a:latin typeface="Calibri" panose="020F0502020204030204" pitchFamily="34" charset="0"/>
                <a:ea typeface="Calibri" panose="020F0502020204030204" pitchFamily="34" charset="0"/>
                <a:cs typeface="Times New Roman" panose="02020603050405020304" pitchFamily="18" charset="0"/>
              </a:rPr>
              <a:t>Bước 3: </a:t>
            </a:r>
            <a:r>
              <a:rPr lang="vi-VN" sz="2000" dirty="0">
                <a:effectLst/>
                <a:latin typeface="Calibri" panose="020F0502020204030204" pitchFamily="34" charset="0"/>
                <a:ea typeface="Calibri" panose="020F0502020204030204" pitchFamily="34" charset="0"/>
                <a:cs typeface="Times New Roman" panose="02020603050405020304" pitchFamily="18" charset="0"/>
              </a:rPr>
              <a:t>Hoàn thiện tờ lịch.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8A8B27C-0B88-15C3-7129-32A446A7C52B}"/>
              </a:ext>
            </a:extLst>
          </p:cNvPr>
          <p:cNvPicPr>
            <a:picLocks noChangeAspect="1"/>
          </p:cNvPicPr>
          <p:nvPr/>
        </p:nvPicPr>
        <p:blipFill>
          <a:blip r:embed="rId3"/>
          <a:stretch>
            <a:fillRect/>
          </a:stretch>
        </p:blipFill>
        <p:spPr>
          <a:xfrm>
            <a:off x="1432141" y="1443330"/>
            <a:ext cx="6269609" cy="2530001"/>
          </a:xfrm>
          <a:prstGeom prst="rect">
            <a:avLst/>
          </a:prstGeom>
        </p:spPr>
      </p:pic>
      <p:sp>
        <p:nvSpPr>
          <p:cNvPr id="2" name="TextBox 1">
            <a:extLst>
              <a:ext uri="{FF2B5EF4-FFF2-40B4-BE49-F238E27FC236}">
                <a16:creationId xmlns:a16="http://schemas.microsoft.com/office/drawing/2014/main" id="{13EF20EA-8989-4608-3AC3-599B4504CE2B}"/>
              </a:ext>
            </a:extLst>
          </p:cNvPr>
          <p:cNvSpPr txBox="1"/>
          <p:nvPr/>
        </p:nvSpPr>
        <p:spPr>
          <a:xfrm>
            <a:off x="6487824" y="370691"/>
            <a:ext cx="1761525" cy="400110"/>
          </a:xfrm>
          <a:prstGeom prst="rect">
            <a:avLst/>
          </a:prstGeom>
          <a:solidFill>
            <a:schemeClr val="accent1">
              <a:lumMod val="20000"/>
              <a:lumOff val="80000"/>
            </a:schemeClr>
          </a:solidFill>
        </p:spPr>
        <p:txBody>
          <a:bodyPr wrap="square">
            <a:spAutoFit/>
          </a:bodyPr>
          <a:lstStyle/>
          <a:p>
            <a:pPr algn="ctr"/>
            <a:r>
              <a:rPr lang="en-US" sz="2000" b="1" dirty="0">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p>
        </p:txBody>
      </p:sp>
      <p:sp>
        <p:nvSpPr>
          <p:cNvPr id="5" name="TextBox 4">
            <a:extLst>
              <a:ext uri="{FF2B5EF4-FFF2-40B4-BE49-F238E27FC236}">
                <a16:creationId xmlns:a16="http://schemas.microsoft.com/office/drawing/2014/main" id="{7514CD2F-F2AC-006E-AD35-C474597DD852}"/>
              </a:ext>
            </a:extLst>
          </p:cNvPr>
          <p:cNvSpPr txBox="1"/>
          <p:nvPr/>
        </p:nvSpPr>
        <p:spPr>
          <a:xfrm>
            <a:off x="1582877" y="927166"/>
            <a:ext cx="5638989" cy="400110"/>
          </a:xfrm>
          <a:prstGeom prst="rect">
            <a:avLst/>
          </a:prstGeom>
          <a:noFill/>
        </p:spPr>
        <p:txBody>
          <a:bodyPr wrap="square">
            <a:spAutoFit/>
          </a:bodyPr>
          <a:lstStyle/>
          <a:p>
            <a:pPr marL="0" marR="0" algn="ctr">
              <a:spcBef>
                <a:spcPts val="600"/>
              </a:spcBef>
              <a:spcAft>
                <a:spcPts val="100"/>
              </a:spcAft>
            </a:pPr>
            <a:r>
              <a:rPr lang="vi-VN" sz="2000" b="1"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2: </a:t>
            </a:r>
            <a:r>
              <a:rPr lang="en-US" sz="20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a:t>
            </a:r>
            <a:r>
              <a:rPr lang="vi-VN" sz="20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rang trí tờ lịch bằng cách </a:t>
            </a:r>
            <a:r>
              <a:rPr lang="en-US" sz="2000" b="1" dirty="0">
                <a:solidFill>
                  <a:schemeClr val="tx2">
                    <a:lumMod val="75000"/>
                  </a:schemeClr>
                </a:solidFill>
                <a:effectLst/>
                <a:latin typeface="Calibri" panose="020F0502020204030204" pitchFamily="34" charset="0"/>
                <a:ea typeface="Calibri" panose="020F0502020204030204" pitchFamily="34" charset="0"/>
                <a:cs typeface="Times New Roman" panose="02020603050405020304" pitchFamily="18" charset="0"/>
              </a:rPr>
              <a:t>in</a:t>
            </a:r>
          </a:p>
        </p:txBody>
      </p:sp>
      <p:sp>
        <p:nvSpPr>
          <p:cNvPr id="8" name="TextBox 7">
            <a:extLst>
              <a:ext uri="{FF2B5EF4-FFF2-40B4-BE49-F238E27FC236}">
                <a16:creationId xmlns:a16="http://schemas.microsoft.com/office/drawing/2014/main" id="{11729DF7-7C95-8F98-6A5B-BF49AFC94FB0}"/>
              </a:ext>
            </a:extLst>
          </p:cNvPr>
          <p:cNvSpPr txBox="1"/>
          <p:nvPr/>
        </p:nvSpPr>
        <p:spPr>
          <a:xfrm>
            <a:off x="736375" y="4027326"/>
            <a:ext cx="2793928" cy="967957"/>
          </a:xfrm>
          <a:prstGeom prst="rect">
            <a:avLst/>
          </a:prstGeom>
          <a:noFill/>
        </p:spPr>
        <p:txBody>
          <a:bodyPr wrap="square">
            <a:spAutoFit/>
          </a:bodyPr>
          <a:lstStyle/>
          <a:p>
            <a:pPr marL="0" marR="0" algn="ctr">
              <a:lnSpc>
                <a:spcPct val="150000"/>
              </a:lnSpc>
              <a:spcBef>
                <a:spcPts val="600"/>
              </a:spcBef>
              <a:spcAft>
                <a:spcPts val="100"/>
              </a:spcAft>
            </a:pPr>
            <a:r>
              <a:rPr lang="vi-VN" sz="2000" b="1" dirty="0">
                <a:effectLst/>
                <a:latin typeface="Calibri" panose="020F0502020204030204" pitchFamily="34" charset="0"/>
                <a:ea typeface="Calibri" panose="020F0502020204030204" pitchFamily="34" charset="0"/>
                <a:cs typeface="Times New Roman" panose="02020603050405020304" pitchFamily="18" charset="0"/>
              </a:rPr>
              <a:t>Bước 1: </a:t>
            </a:r>
            <a:r>
              <a:rPr lang="vi-VN" sz="2000" dirty="0">
                <a:effectLst/>
                <a:latin typeface="Calibri" panose="020F0502020204030204" pitchFamily="34" charset="0"/>
                <a:ea typeface="Calibri" panose="020F0502020204030204" pitchFamily="34" charset="0"/>
                <a:cs typeface="Times New Roman" panose="02020603050405020304" pitchFamily="18" charset="0"/>
              </a:rPr>
              <a:t>Tạo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các</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khuôn</a:t>
            </a:r>
            <a:r>
              <a:rPr lang="en-US" sz="2000" dirty="0">
                <a:effectLst/>
                <a:latin typeface="Calibri" panose="020F0502020204030204" pitchFamily="34" charset="0"/>
                <a:ea typeface="Calibri" panose="020F0502020204030204" pitchFamily="34" charset="0"/>
                <a:cs typeface="Times New Roman" panose="02020603050405020304" pitchFamily="18" charset="0"/>
              </a:rPr>
              <a:t> in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từ</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vật</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liệu</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đơn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giản</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1" name="TextBox 10">
            <a:extLst>
              <a:ext uri="{FF2B5EF4-FFF2-40B4-BE49-F238E27FC236}">
                <a16:creationId xmlns:a16="http://schemas.microsoft.com/office/drawing/2014/main" id="{0794F877-0978-82BD-A9F2-FEF64B0F3227}"/>
              </a:ext>
            </a:extLst>
          </p:cNvPr>
          <p:cNvSpPr txBox="1"/>
          <p:nvPr/>
        </p:nvSpPr>
        <p:spPr>
          <a:xfrm>
            <a:off x="3679762" y="3965268"/>
            <a:ext cx="1774365" cy="967957"/>
          </a:xfrm>
          <a:prstGeom prst="rect">
            <a:avLst/>
          </a:prstGeom>
          <a:solidFill>
            <a:srgbClr val="F8F8F8"/>
          </a:solidFill>
        </p:spPr>
        <p:txBody>
          <a:bodyPr wrap="square">
            <a:spAutoFit/>
          </a:bodyPr>
          <a:lstStyle/>
          <a:p>
            <a:pPr marL="0" marR="0" algn="ctr">
              <a:lnSpc>
                <a:spcPct val="150000"/>
              </a:lnSpc>
              <a:spcBef>
                <a:spcPts val="600"/>
              </a:spcBef>
              <a:spcAft>
                <a:spcPts val="100"/>
              </a:spcAft>
            </a:pPr>
            <a:r>
              <a:rPr lang="vi-VN" sz="2000" b="1" dirty="0">
                <a:effectLst/>
                <a:latin typeface="Calibri" panose="020F0502020204030204" pitchFamily="34" charset="0"/>
                <a:ea typeface="Calibri" panose="020F0502020204030204" pitchFamily="34" charset="0"/>
                <a:cs typeface="Times New Roman" panose="02020603050405020304" pitchFamily="18" charset="0"/>
              </a:rPr>
              <a:t>Bước 2: </a:t>
            </a:r>
            <a:r>
              <a:rPr lang="en-US" sz="2000" dirty="0">
                <a:effectLst/>
                <a:latin typeface="Calibri" panose="020F0502020204030204" pitchFamily="34" charset="0"/>
                <a:ea typeface="Calibri" panose="020F0502020204030204" pitchFamily="34" charset="0"/>
                <a:cs typeface="Times New Roman" panose="02020603050405020304" pitchFamily="18" charset="0"/>
              </a:rPr>
              <a:t>In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đối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tượng</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chính</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2" name="Google Shape;522;p47">
            <a:extLst>
              <a:ext uri="{FF2B5EF4-FFF2-40B4-BE49-F238E27FC236}">
                <a16:creationId xmlns:a16="http://schemas.microsoft.com/office/drawing/2014/main" id="{6B735A0B-FCEF-B812-A009-5F9AE718E260}"/>
              </a:ext>
            </a:extLst>
          </p:cNvPr>
          <p:cNvSpPr txBox="1">
            <a:spLocks/>
          </p:cNvSpPr>
          <p:nvPr/>
        </p:nvSpPr>
        <p:spPr>
          <a:xfrm>
            <a:off x="-406515" y="321260"/>
            <a:ext cx="5991620" cy="56052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3500" b="0" i="0" u="none" strike="noStrike" cap="none">
                <a:solidFill>
                  <a:schemeClr val="dk1"/>
                </a:solidFill>
                <a:latin typeface="Caveat Brush"/>
                <a:ea typeface="Caveat Brush"/>
                <a:cs typeface="Caveat Brush"/>
                <a:sym typeface="Caveat Brush"/>
              </a:defRPr>
            </a:lvl1pPr>
            <a:lvl2pPr marR="0" lvl="1"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2pPr>
            <a:lvl3pPr marR="0" lvl="2"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3pPr>
            <a:lvl4pPr marR="0" lvl="3"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4pPr>
            <a:lvl5pPr marR="0" lvl="4"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5pPr>
            <a:lvl6pPr marR="0" lvl="5"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6pPr>
            <a:lvl7pPr marR="0" lvl="6"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7pPr>
            <a:lvl8pPr marR="0" lvl="7"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8pPr>
            <a:lvl9pPr marR="0" lvl="8"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9pPr>
          </a:lstStyle>
          <a:p>
            <a:r>
              <a:rPr lang="en-US" sz="2400" b="1" dirty="0">
                <a:solidFill>
                  <a:schemeClr val="bg1">
                    <a:lumMod val="50000"/>
                  </a:schemeClr>
                </a:solidFill>
                <a:latin typeface="Calibri" panose="020F0502020204030204" pitchFamily="34" charset="0"/>
                <a:cs typeface="Calibri" panose="020F0502020204030204" pitchFamily="34" charset="0"/>
              </a:rPr>
              <a:t>01. QUAN SÁT VÀ NHẬN THỨC</a:t>
            </a:r>
          </a:p>
        </p:txBody>
      </p:sp>
    </p:spTree>
    <p:extLst>
      <p:ext uri="{BB962C8B-B14F-4D97-AF65-F5344CB8AC3E}">
        <p14:creationId xmlns:p14="http://schemas.microsoft.com/office/powerpoint/2010/main" val="224091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8"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flipH="1">
            <a:off x="2661189" y="1108480"/>
            <a:ext cx="3800836" cy="1851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3800" dirty="0">
                <a:solidFill>
                  <a:schemeClr val="accent2"/>
                </a:solidFill>
              </a:rPr>
              <a:t>02</a:t>
            </a:r>
            <a:endParaRPr sz="13800" dirty="0">
              <a:solidFill>
                <a:schemeClr val="accent2"/>
              </a:solidFill>
            </a:endParaRPr>
          </a:p>
        </p:txBody>
      </p:sp>
      <p:pic>
        <p:nvPicPr>
          <p:cNvPr id="403" name="Google Shape;403;p41"/>
          <p:cNvPicPr preferRelativeResize="0"/>
          <p:nvPr/>
        </p:nvPicPr>
        <p:blipFill rotWithShape="1">
          <a:blip r:embed="rId3">
            <a:alphaModFix/>
          </a:blip>
          <a:srcRect l="-5398" t="9878" r="-21328" b="-3511"/>
          <a:stretch/>
        </p:blipFill>
        <p:spPr>
          <a:xfrm rot="2196791" flipH="1">
            <a:off x="5881699" y="538988"/>
            <a:ext cx="3330876" cy="2253400"/>
          </a:xfrm>
          <a:prstGeom prst="rect">
            <a:avLst/>
          </a:prstGeom>
          <a:noFill/>
          <a:ln>
            <a:noFill/>
          </a:ln>
        </p:spPr>
      </p:pic>
      <p:pic>
        <p:nvPicPr>
          <p:cNvPr id="405" name="Google Shape;405;p41"/>
          <p:cNvPicPr preferRelativeResize="0"/>
          <p:nvPr/>
        </p:nvPicPr>
        <p:blipFill rotWithShape="1">
          <a:blip r:embed="rId3">
            <a:alphaModFix/>
          </a:blip>
          <a:srcRect l="-5398" t="9878" r="-21328" b="-3511"/>
          <a:stretch/>
        </p:blipFill>
        <p:spPr>
          <a:xfrm rot="10800000" flipH="1">
            <a:off x="3131150" y="3559597"/>
            <a:ext cx="3330875" cy="2253403"/>
          </a:xfrm>
          <a:prstGeom prst="rect">
            <a:avLst/>
          </a:prstGeom>
          <a:noFill/>
          <a:ln>
            <a:noFill/>
          </a:ln>
        </p:spPr>
      </p:pic>
      <p:pic>
        <p:nvPicPr>
          <p:cNvPr id="406" name="Google Shape;406;p41"/>
          <p:cNvPicPr preferRelativeResize="0"/>
          <p:nvPr/>
        </p:nvPicPr>
        <p:blipFill rotWithShape="1">
          <a:blip r:embed="rId3">
            <a:alphaModFix/>
          </a:blip>
          <a:srcRect l="-5398" t="9878" r="-21328" b="-3511"/>
          <a:stretch/>
        </p:blipFill>
        <p:spPr>
          <a:xfrm rot="10800000" flipH="1">
            <a:off x="7018025" y="-669503"/>
            <a:ext cx="3330875" cy="2253403"/>
          </a:xfrm>
          <a:prstGeom prst="rect">
            <a:avLst/>
          </a:prstGeom>
          <a:noFill/>
          <a:ln>
            <a:noFill/>
          </a:ln>
        </p:spPr>
      </p:pic>
      <p:sp>
        <p:nvSpPr>
          <p:cNvPr id="5" name="TextBox 4">
            <a:extLst>
              <a:ext uri="{FF2B5EF4-FFF2-40B4-BE49-F238E27FC236}">
                <a16:creationId xmlns:a16="http://schemas.microsoft.com/office/drawing/2014/main" id="{B38EA3F8-F230-D1E6-B248-D29DFF258E3B}"/>
              </a:ext>
            </a:extLst>
          </p:cNvPr>
          <p:cNvSpPr txBox="1"/>
          <p:nvPr/>
        </p:nvSpPr>
        <p:spPr>
          <a:xfrm>
            <a:off x="1682216" y="2968456"/>
            <a:ext cx="6228742" cy="1323439"/>
          </a:xfrm>
          <a:prstGeom prst="rect">
            <a:avLst/>
          </a:prstGeom>
          <a:noFill/>
        </p:spPr>
        <p:txBody>
          <a:bodyPr wrap="square">
            <a:spAutoFit/>
          </a:bodyPr>
          <a:lstStyle/>
          <a:p>
            <a:pPr marL="0" lvl="0" indent="0" algn="ctr" rtl="0">
              <a:spcBef>
                <a:spcPts val="0"/>
              </a:spcBef>
              <a:spcAft>
                <a:spcPts val="0"/>
              </a:spcAft>
              <a:buNone/>
            </a:pPr>
            <a:r>
              <a:rPr lang="en-US" sz="8000" b="1" dirty="0">
                <a:solidFill>
                  <a:schemeClr val="bg1">
                    <a:lumMod val="50000"/>
                  </a:schemeClr>
                </a:solidFill>
                <a:latin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3348602304"/>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Title 2">
            <a:extLst>
              <a:ext uri="{FF2B5EF4-FFF2-40B4-BE49-F238E27FC236}">
                <a16:creationId xmlns:a16="http://schemas.microsoft.com/office/drawing/2014/main" id="{7578AAA2-8825-7442-E744-5CB958D0DC14}"/>
              </a:ext>
            </a:extLst>
          </p:cNvPr>
          <p:cNvSpPr>
            <a:spLocks noGrp="1"/>
          </p:cNvSpPr>
          <p:nvPr>
            <p:ph type="title"/>
          </p:nvPr>
        </p:nvSpPr>
        <p:spPr>
          <a:xfrm>
            <a:off x="-2103037" y="285695"/>
            <a:ext cx="7550700" cy="569400"/>
          </a:xfrm>
        </p:spPr>
        <p:txBody>
          <a:bodyPr/>
          <a:lstStyle/>
          <a:p>
            <a:r>
              <a:rPr lang="en-US" sz="3200" b="1" dirty="0">
                <a:solidFill>
                  <a:schemeClr val="bg1">
                    <a:lumMod val="50000"/>
                  </a:schemeClr>
                </a:solidFill>
                <a:latin typeface="Calibri" panose="020F0502020204030204" pitchFamily="34" charset="0"/>
                <a:cs typeface="Calibri" panose="020F0502020204030204" pitchFamily="34" charset="0"/>
              </a:rPr>
              <a:t>02. LUYỆN TẬP</a:t>
            </a:r>
            <a:br>
              <a:rPr lang="en-US" sz="3200" b="1" dirty="0">
                <a:solidFill>
                  <a:schemeClr val="bg1">
                    <a:lumMod val="50000"/>
                  </a:schemeClr>
                </a:solidFill>
                <a:latin typeface="Calibri" panose="020F0502020204030204" pitchFamily="34" charset="0"/>
                <a:cs typeface="Calibri" panose="020F0502020204030204" pitchFamily="34" charset="0"/>
              </a:rPr>
            </a:br>
            <a:endParaRPr lang="en-US" sz="3200" dirty="0"/>
          </a:p>
        </p:txBody>
      </p:sp>
      <p:sp>
        <p:nvSpPr>
          <p:cNvPr id="4" name="TextBox 3">
            <a:extLst>
              <a:ext uri="{FF2B5EF4-FFF2-40B4-BE49-F238E27FC236}">
                <a16:creationId xmlns:a16="http://schemas.microsoft.com/office/drawing/2014/main" id="{4FC0B354-22E7-20E5-8929-A7CB55301D7F}"/>
              </a:ext>
            </a:extLst>
          </p:cNvPr>
          <p:cNvSpPr txBox="1"/>
          <p:nvPr/>
        </p:nvSpPr>
        <p:spPr>
          <a:xfrm>
            <a:off x="1620284" y="1961931"/>
            <a:ext cx="6519413" cy="496996"/>
          </a:xfrm>
          <a:prstGeom prst="rect">
            <a:avLst/>
          </a:prstGeom>
          <a:noFill/>
        </p:spPr>
        <p:txBody>
          <a:bodyPr wrap="square">
            <a:spAutoFit/>
          </a:bodyPr>
          <a:lstStyle/>
          <a:p>
            <a:pPr marL="0" marR="0" algn="just">
              <a:lnSpc>
                <a:spcPct val="150000"/>
              </a:lnSpc>
              <a:spcBef>
                <a:spcPts val="100"/>
              </a:spcBef>
              <a:spcAft>
                <a:spcPts val="100"/>
              </a:spcAft>
            </a:pPr>
            <a:r>
              <a:rPr lang="vi-VN" sz="2000" dirty="0">
                <a:solidFill>
                  <a:schemeClr val="accent3">
                    <a:lumMod val="75000"/>
                  </a:schemeClr>
                </a:solidFill>
                <a:effectLst/>
                <a:latin typeface="+mn-lt"/>
                <a:ea typeface="Calibri" panose="020F0502020204030204" pitchFamily="34" charset="0"/>
                <a:cs typeface="Times New Roman" panose="02020603050405020304" pitchFamily="18" charset="0"/>
              </a:rPr>
              <a:t>YÊU CẦU SẢN PHẨM:</a:t>
            </a:r>
            <a:endParaRPr lang="en-US" sz="1800" dirty="0">
              <a:solidFill>
                <a:schemeClr val="accent3">
                  <a:lumMod val="75000"/>
                </a:schemeClr>
              </a:solidFill>
              <a:effectLst/>
              <a:latin typeface="+mn-l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0EA924A-D221-CBED-8522-BF6A85D4B47B}"/>
              </a:ext>
            </a:extLst>
          </p:cNvPr>
          <p:cNvSpPr txBox="1"/>
          <p:nvPr/>
        </p:nvSpPr>
        <p:spPr>
          <a:xfrm>
            <a:off x="1738699" y="1166982"/>
            <a:ext cx="6386640" cy="456535"/>
          </a:xfrm>
          <a:prstGeom prst="rect">
            <a:avLst/>
          </a:prstGeom>
          <a:solidFill>
            <a:schemeClr val="accent2">
              <a:lumMod val="40000"/>
              <a:lumOff val="60000"/>
            </a:schemeClr>
          </a:solidFill>
        </p:spPr>
        <p:txBody>
          <a:bodyPr wrap="square">
            <a:spAutoFit/>
          </a:bodyPr>
          <a:lstStyle/>
          <a:p>
            <a:pPr marL="0" marR="0" algn="just">
              <a:lnSpc>
                <a:spcPct val="150000"/>
              </a:lnSpc>
              <a:spcBef>
                <a:spcPts val="100"/>
              </a:spcBef>
              <a:spcAft>
                <a:spcPts val="100"/>
              </a:spcAft>
            </a:pPr>
            <a:r>
              <a:rPr lang="vi-VN" sz="1800" dirty="0">
                <a:effectLst/>
                <a:latin typeface="+mn-lt"/>
                <a:ea typeface="Calibri" panose="020F0502020204030204" pitchFamily="34" charset="0"/>
                <a:cs typeface="Times New Roman" panose="02020603050405020304" pitchFamily="18" charset="0"/>
              </a:rPr>
              <a:t>THIẾT KẾ VÀ TRANG TRÍ MỘT TỜ LỊCH TREO TƯỜNG</a:t>
            </a:r>
            <a:endParaRPr lang="en-US" sz="1600" dirty="0">
              <a:effectLst/>
              <a:latin typeface="+mn-lt"/>
              <a:ea typeface="Calibri" panose="020F0502020204030204" pitchFamily="34" charset="0"/>
              <a:cs typeface="Times New Roman" panose="02020603050405020304" pitchFamily="18" charset="0"/>
            </a:endParaRPr>
          </a:p>
        </p:txBody>
      </p:sp>
      <p:pic>
        <p:nvPicPr>
          <p:cNvPr id="6" name="Picture 6">
            <a:extLst>
              <a:ext uri="{FF2B5EF4-FFF2-40B4-BE49-F238E27FC236}">
                <a16:creationId xmlns:a16="http://schemas.microsoft.com/office/drawing/2014/main" id="{90B04B34-9FC3-29E3-9291-513B0B0BEA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35263" y="3671665"/>
            <a:ext cx="1517356" cy="1471835"/>
          </a:xfrm>
          <a:prstGeom prst="rect">
            <a:avLst/>
          </a:prstGeom>
        </p:spPr>
      </p:pic>
      <p:pic>
        <p:nvPicPr>
          <p:cNvPr id="7" name="Picture 38">
            <a:extLst>
              <a:ext uri="{FF2B5EF4-FFF2-40B4-BE49-F238E27FC236}">
                <a16:creationId xmlns:a16="http://schemas.microsoft.com/office/drawing/2014/main" id="{C6AF7C3E-BE25-7712-296A-2021947E1D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96129" y="1661790"/>
            <a:ext cx="976184" cy="909960"/>
          </a:xfrm>
          <a:prstGeom prst="rect">
            <a:avLst/>
          </a:prstGeom>
        </p:spPr>
      </p:pic>
      <p:sp>
        <p:nvSpPr>
          <p:cNvPr id="9" name="TextBox 8">
            <a:extLst>
              <a:ext uri="{FF2B5EF4-FFF2-40B4-BE49-F238E27FC236}">
                <a16:creationId xmlns:a16="http://schemas.microsoft.com/office/drawing/2014/main" id="{A6D7FF40-36C4-9938-40A7-2C37401CABD9}"/>
              </a:ext>
            </a:extLst>
          </p:cNvPr>
          <p:cNvSpPr txBox="1"/>
          <p:nvPr/>
        </p:nvSpPr>
        <p:spPr>
          <a:xfrm>
            <a:off x="1401422" y="2557947"/>
            <a:ext cx="6341155" cy="2291140"/>
          </a:xfrm>
          <a:prstGeom prst="rect">
            <a:avLst/>
          </a:prstGeom>
          <a:noFill/>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vi-VN" sz="2400" dirty="0">
                <a:effectLst/>
                <a:latin typeface="+mn-lt"/>
                <a:ea typeface="Calibri" panose="020F0502020204030204" pitchFamily="34" charset="0"/>
                <a:cs typeface="Times New Roman" panose="02020603050405020304" pitchFamily="18" charset="0"/>
              </a:rPr>
              <a:t>Sử dụng vật liệu phù hợp.</a:t>
            </a:r>
            <a:endParaRPr lang="en-US" sz="2400" dirty="0">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vi-VN" sz="2400" dirty="0">
                <a:effectLst/>
                <a:latin typeface="+mn-lt"/>
                <a:ea typeface="Calibri" panose="020F0502020204030204" pitchFamily="34" charset="0"/>
                <a:cs typeface="Times New Roman" panose="02020603050405020304" pitchFamily="18" charset="0"/>
              </a:rPr>
              <a:t>Tùy chọn một hoặc kết hợp nhiều kĩ thuật</a:t>
            </a:r>
            <a:r>
              <a:rPr lang="en-US" sz="2400" dirty="0">
                <a:effectLst/>
                <a:latin typeface="+mn-lt"/>
                <a:ea typeface="Calibri" panose="020F0502020204030204" pitchFamily="34" charset="0"/>
                <a:cs typeface="Times New Roman" panose="02020603050405020304" pitchFamily="18" charset="0"/>
              </a:rPr>
              <a:t>.</a:t>
            </a:r>
          </a:p>
          <a:p>
            <a:pPr marL="342900" marR="0" indent="-342900" algn="just">
              <a:lnSpc>
                <a:spcPct val="150000"/>
              </a:lnSpc>
              <a:spcBef>
                <a:spcPts val="100"/>
              </a:spcBef>
              <a:spcAft>
                <a:spcPts val="100"/>
              </a:spcAft>
              <a:buFont typeface="Arial" panose="020B0604020202020204" pitchFamily="34" charset="0"/>
              <a:buChar char="•"/>
            </a:pPr>
            <a:r>
              <a:rPr lang="vi-VN" sz="2400" dirty="0">
                <a:effectLst/>
                <a:latin typeface="+mn-lt"/>
                <a:ea typeface="Calibri" panose="020F0502020204030204" pitchFamily="34" charset="0"/>
                <a:cs typeface="Times New Roman" panose="02020603050405020304" pitchFamily="18" charset="0"/>
              </a:rPr>
              <a:t>Có thể kết hợp hình ảnh, biểu tượng (logo) và chữ viết. </a:t>
            </a:r>
            <a:endParaRPr lang="en-US" sz="2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193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flipH="1">
            <a:off x="2896169" y="739975"/>
            <a:ext cx="3800836" cy="1851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3800" dirty="0"/>
              <a:t>03</a:t>
            </a:r>
            <a:endParaRPr sz="13800" dirty="0"/>
          </a:p>
        </p:txBody>
      </p:sp>
      <p:pic>
        <p:nvPicPr>
          <p:cNvPr id="403" name="Google Shape;403;p41"/>
          <p:cNvPicPr preferRelativeResize="0"/>
          <p:nvPr/>
        </p:nvPicPr>
        <p:blipFill rotWithShape="1">
          <a:blip r:embed="rId3">
            <a:alphaModFix/>
          </a:blip>
          <a:srcRect l="-5398" t="9878" r="-21328" b="-3511"/>
          <a:stretch/>
        </p:blipFill>
        <p:spPr>
          <a:xfrm rot="2196791" flipH="1">
            <a:off x="5881699" y="538988"/>
            <a:ext cx="3330876" cy="2253400"/>
          </a:xfrm>
          <a:prstGeom prst="rect">
            <a:avLst/>
          </a:prstGeom>
          <a:noFill/>
          <a:ln>
            <a:noFill/>
          </a:ln>
        </p:spPr>
      </p:pic>
      <p:pic>
        <p:nvPicPr>
          <p:cNvPr id="405" name="Google Shape;405;p41"/>
          <p:cNvPicPr preferRelativeResize="0"/>
          <p:nvPr/>
        </p:nvPicPr>
        <p:blipFill rotWithShape="1">
          <a:blip r:embed="rId3">
            <a:alphaModFix/>
          </a:blip>
          <a:srcRect l="-5398" t="9878" r="-21328" b="-3511"/>
          <a:stretch/>
        </p:blipFill>
        <p:spPr>
          <a:xfrm rot="10800000" flipH="1">
            <a:off x="3131150" y="3559597"/>
            <a:ext cx="3330875" cy="2253403"/>
          </a:xfrm>
          <a:prstGeom prst="rect">
            <a:avLst/>
          </a:prstGeom>
          <a:noFill/>
          <a:ln>
            <a:noFill/>
          </a:ln>
        </p:spPr>
      </p:pic>
      <p:pic>
        <p:nvPicPr>
          <p:cNvPr id="406" name="Google Shape;406;p41"/>
          <p:cNvPicPr preferRelativeResize="0"/>
          <p:nvPr/>
        </p:nvPicPr>
        <p:blipFill rotWithShape="1">
          <a:blip r:embed="rId3">
            <a:alphaModFix/>
          </a:blip>
          <a:srcRect l="-5398" t="9878" r="-21328" b="-3511"/>
          <a:stretch/>
        </p:blipFill>
        <p:spPr>
          <a:xfrm rot="10800000" flipH="1">
            <a:off x="7018025" y="-669503"/>
            <a:ext cx="3330875" cy="2253403"/>
          </a:xfrm>
          <a:prstGeom prst="rect">
            <a:avLst/>
          </a:prstGeom>
          <a:noFill/>
          <a:ln>
            <a:noFill/>
          </a:ln>
        </p:spPr>
      </p:pic>
      <p:sp>
        <p:nvSpPr>
          <p:cNvPr id="5" name="TextBox 4">
            <a:extLst>
              <a:ext uri="{FF2B5EF4-FFF2-40B4-BE49-F238E27FC236}">
                <a16:creationId xmlns:a16="http://schemas.microsoft.com/office/drawing/2014/main" id="{B38EA3F8-F230-D1E6-B248-D29DFF258E3B}"/>
              </a:ext>
            </a:extLst>
          </p:cNvPr>
          <p:cNvSpPr txBox="1"/>
          <p:nvPr/>
        </p:nvSpPr>
        <p:spPr>
          <a:xfrm>
            <a:off x="1457629" y="2591400"/>
            <a:ext cx="6228742" cy="2862322"/>
          </a:xfrm>
          <a:prstGeom prst="rect">
            <a:avLst/>
          </a:prstGeom>
          <a:noFill/>
        </p:spPr>
        <p:txBody>
          <a:bodyPr wrap="square">
            <a:spAutoFit/>
          </a:bodyPr>
          <a:lstStyle/>
          <a:p>
            <a:pPr marL="0" lvl="0" indent="0" algn="ctr" rtl="0">
              <a:spcBef>
                <a:spcPts val="0"/>
              </a:spcBef>
              <a:spcAft>
                <a:spcPts val="0"/>
              </a:spcAft>
              <a:buNone/>
            </a:pPr>
            <a:r>
              <a:rPr lang="en-US" sz="6000" b="1" dirty="0">
                <a:solidFill>
                  <a:schemeClr val="bg1">
                    <a:lumMod val="50000"/>
                  </a:schemeClr>
                </a:solidFill>
                <a:latin typeface="Calibri" panose="020F0502020204030204" pitchFamily="34" charset="0"/>
                <a:cs typeface="Calibri" panose="020F0502020204030204" pitchFamily="34" charset="0"/>
              </a:rPr>
              <a:t>PHÂN TÍCH VÀ ĐÁNH GIÁ</a:t>
            </a:r>
          </a:p>
          <a:p>
            <a:pPr marL="0" lvl="0" indent="0" algn="ctr" rtl="0">
              <a:spcBef>
                <a:spcPts val="0"/>
              </a:spcBef>
              <a:spcAft>
                <a:spcPts val="0"/>
              </a:spcAft>
              <a:buNone/>
            </a:pPr>
            <a:endParaRPr lang="en-US" sz="6000" b="1"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56319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2" name="Google Shape;242;p34"/>
          <p:cNvSpPr txBox="1">
            <a:spLocks noGrp="1"/>
          </p:cNvSpPr>
          <p:nvPr>
            <p:ph type="title"/>
          </p:nvPr>
        </p:nvSpPr>
        <p:spPr>
          <a:xfrm>
            <a:off x="-1450591" y="284397"/>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chemeClr val="bg1">
                    <a:lumMod val="75000"/>
                  </a:schemeClr>
                </a:solidFill>
                <a:latin typeface="Calibri" panose="020F0502020204030204" pitchFamily="34" charset="0"/>
                <a:cs typeface="Calibri" panose="020F0502020204030204" pitchFamily="34" charset="0"/>
              </a:rPr>
              <a:t>KHỞI ĐỘNG </a:t>
            </a:r>
          </a:p>
        </p:txBody>
      </p:sp>
      <p:pic>
        <p:nvPicPr>
          <p:cNvPr id="1026" name="Picture 2" descr="Lịch đóng vai trò quan trọng trong đời sống">
            <a:extLst>
              <a:ext uri="{FF2B5EF4-FFF2-40B4-BE49-F238E27FC236}">
                <a16:creationId xmlns:a16="http://schemas.microsoft.com/office/drawing/2014/main" id="{3A19266C-F053-3B45-0D8A-5A8D2730042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875">
                        <a14:foregroundMark x1="18750" y1="27333" x2="48081" y2="59039"/>
                        <a14:foregroundMark x1="45186" y1="59105" x2="17000" y2="51500"/>
                        <a14:foregroundMark x1="46965" y1="59585" x2="46032" y2="59333"/>
                        <a14:foregroundMark x1="11875" y1="59333" x2="17875" y2="48000"/>
                        <a14:foregroundMark x1="90875" y1="45833" x2="89500" y2="45833"/>
                        <a14:foregroundMark x1="23750" y1="33167" x2="25875" y2="45167"/>
                        <a14:foregroundMark x1="25875" y1="45167" x2="27000" y2="44333"/>
                        <a14:foregroundMark x1="21375" y1="27500" x2="48250" y2="35833"/>
                        <a14:foregroundMark x1="50625" y1="30833" x2="77375" y2="15000"/>
                        <a14:foregroundMark x1="57750" y1="62167" x2="57750" y2="62167"/>
                        <a14:foregroundMark x1="58125" y1="61000" x2="58000" y2="61167"/>
                        <a14:foregroundMark x1="57625" y1="63000" x2="56000" y2="54333"/>
                        <a14:backgroundMark x1="48250" y1="60167" x2="48375" y2="58833"/>
                        <a14:backgroundMark x1="48375" y1="58833" x2="48375" y2="59333"/>
                        <a14:backgroundMark x1="48500" y1="58833" x2="49125" y2="61000"/>
                      </a14:backgroundRemoval>
                    </a14:imgEffect>
                  </a14:imgLayer>
                </a14:imgProps>
              </a:ext>
              <a:ext uri="{28A0092B-C50C-407E-A947-70E740481C1C}">
                <a14:useLocalDpi xmlns:a14="http://schemas.microsoft.com/office/drawing/2010/main" val="0"/>
              </a:ext>
            </a:extLst>
          </a:blip>
          <a:srcRect/>
          <a:stretch>
            <a:fillRect/>
          </a:stretch>
        </p:blipFill>
        <p:spPr bwMode="auto">
          <a:xfrm rot="20444782">
            <a:off x="4490978" y="1280263"/>
            <a:ext cx="5070529" cy="44639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0FD86C-3916-AEA3-D61E-F2031696A040}"/>
              </a:ext>
            </a:extLst>
          </p:cNvPr>
          <p:cNvSpPr txBox="1"/>
          <p:nvPr/>
        </p:nvSpPr>
        <p:spPr>
          <a:xfrm>
            <a:off x="852407" y="1247615"/>
            <a:ext cx="3983064" cy="3352649"/>
          </a:xfrm>
          <a:prstGeom prst="rect">
            <a:avLst/>
          </a:prstGeom>
          <a:noFill/>
        </p:spPr>
        <p:txBody>
          <a:bodyPr wrap="square">
            <a:spAutoFit/>
          </a:bodyPr>
          <a:lstStyle/>
          <a:p>
            <a:pPr>
              <a:lnSpc>
                <a:spcPct val="150000"/>
              </a:lnSpc>
            </a:pPr>
            <a:r>
              <a:rPr lang="vi-VN" sz="2400" b="1" i="0" dirty="0">
                <a:solidFill>
                  <a:srgbClr val="4A4A4A"/>
                </a:solidFill>
                <a:effectLst/>
                <a:latin typeface="Montserrat" panose="00000500000000000000" pitchFamily="2" charset="0"/>
              </a:rPr>
              <a:t>Lịch</a:t>
            </a:r>
            <a:r>
              <a:rPr lang="vi-VN" sz="2400" b="0" i="0" dirty="0">
                <a:solidFill>
                  <a:srgbClr val="4A4A4A"/>
                </a:solidFill>
                <a:effectLst/>
                <a:latin typeface="Montserrat" panose="00000500000000000000" pitchFamily="2" charset="0"/>
              </a:rPr>
              <a:t> dùng để đo các khoảng thời gian cũng như là một hệ thống đặt tên cho các chu kì thời gian với đơn vị thường là các ngày.</a:t>
            </a:r>
            <a:endParaRPr lang="en-US" sz="2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Title 2">
            <a:extLst>
              <a:ext uri="{FF2B5EF4-FFF2-40B4-BE49-F238E27FC236}">
                <a16:creationId xmlns:a16="http://schemas.microsoft.com/office/drawing/2014/main" id="{7578AAA2-8825-7442-E744-5CB958D0DC14}"/>
              </a:ext>
            </a:extLst>
          </p:cNvPr>
          <p:cNvSpPr>
            <a:spLocks noGrp="1"/>
          </p:cNvSpPr>
          <p:nvPr>
            <p:ph type="title"/>
          </p:nvPr>
        </p:nvSpPr>
        <p:spPr>
          <a:xfrm>
            <a:off x="-1180888" y="274023"/>
            <a:ext cx="7550700" cy="569400"/>
          </a:xfrm>
        </p:spPr>
        <p:txBody>
          <a:bodyPr/>
          <a:lstStyle/>
          <a:p>
            <a:pPr marL="0" lvl="0" indent="0" algn="ctr" rtl="0">
              <a:spcBef>
                <a:spcPts val="0"/>
              </a:spcBef>
              <a:spcAft>
                <a:spcPts val="0"/>
              </a:spcAft>
              <a:buNone/>
            </a:pPr>
            <a:r>
              <a:rPr lang="en-US" sz="2400" b="1" dirty="0">
                <a:solidFill>
                  <a:schemeClr val="bg1">
                    <a:lumMod val="50000"/>
                  </a:schemeClr>
                </a:solidFill>
                <a:latin typeface="Calibri" panose="020F0502020204030204" pitchFamily="34" charset="0"/>
                <a:cs typeface="Calibri" panose="020F0502020204030204" pitchFamily="34" charset="0"/>
              </a:rPr>
              <a:t>03. PHÂN TÍCH VÀ ĐÁNH GIÁ</a:t>
            </a:r>
            <a:br>
              <a:rPr lang="en-US" sz="2400" b="1" dirty="0">
                <a:solidFill>
                  <a:schemeClr val="bg1">
                    <a:lumMod val="50000"/>
                  </a:schemeClr>
                </a:solidFill>
                <a:latin typeface="Calibri" panose="020F0502020204030204" pitchFamily="34" charset="0"/>
                <a:cs typeface="Calibri" panose="020F0502020204030204" pitchFamily="34" charset="0"/>
              </a:rPr>
            </a:br>
            <a:endParaRPr lang="en-US" sz="2400" b="1" dirty="0">
              <a:solidFill>
                <a:schemeClr val="bg1">
                  <a:lumMod val="50000"/>
                </a:schemeClr>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545FB19-AA5D-93D2-6BD7-26B7C8509BAA}"/>
              </a:ext>
            </a:extLst>
          </p:cNvPr>
          <p:cNvSpPr txBox="1"/>
          <p:nvPr/>
        </p:nvSpPr>
        <p:spPr>
          <a:xfrm>
            <a:off x="5917448" y="569020"/>
            <a:ext cx="2456481" cy="400110"/>
          </a:xfrm>
          <a:prstGeom prst="rect">
            <a:avLst/>
          </a:prstGeom>
          <a:solidFill>
            <a:schemeClr val="accent1">
              <a:lumMod val="40000"/>
              <a:lumOff val="60000"/>
            </a:schemeClr>
          </a:solidFill>
        </p:spPr>
        <p:txBody>
          <a:bodyPr wrap="square">
            <a:spAutoFit/>
          </a:bodyPr>
          <a:lstStyle/>
          <a:p>
            <a:pPr marL="0" marR="0" algn="ctr">
              <a:spcBef>
                <a:spcPts val="300"/>
              </a:spcBef>
              <a:spcAft>
                <a:spcPts val="300"/>
              </a:spcAft>
            </a:pPr>
            <a:r>
              <a:rPr lang="fr-F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THẢO LUẬN NHÓM </a:t>
            </a:r>
            <a:endParaRPr lang="en-US" sz="2000" b="1" dirty="0">
              <a:effectLst/>
              <a:latin typeface="+mj-lt"/>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9F1039F0-6CBE-118B-54F1-9C66540F7A48}"/>
              </a:ext>
            </a:extLst>
          </p:cNvPr>
          <p:cNvSpPr>
            <a:spLocks noChangeArrowheads="1"/>
          </p:cNvSpPr>
          <p:nvPr/>
        </p:nvSpPr>
        <p:spPr bwMode="auto">
          <a:xfrm>
            <a:off x="1514958" y="1094837"/>
            <a:ext cx="31662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000" b="1" i="0" u="none" strike="noStrike" cap="none" normalizeH="0" baseline="0" dirty="0">
                <a:ln>
                  <a:noFill/>
                </a:ln>
                <a:solidFill>
                  <a:schemeClr val="accent4">
                    <a:lumMod val="75000"/>
                  </a:schemeClr>
                </a:solidFill>
                <a:effectLst/>
                <a:latin typeface="+mn-lt"/>
                <a:ea typeface="Calibri" panose="020F0502020204030204" pitchFamily="34" charset="0"/>
                <a:cs typeface="Times New Roman" panose="02020603050405020304" pitchFamily="18" charset="0"/>
              </a:rPr>
              <a:t>CHIA SẺ VỀ SẢN PHẨM:</a:t>
            </a:r>
            <a:endParaRPr kumimoji="0" lang="en-US" altLang="en-US" sz="900" b="1" i="0" u="none" strike="noStrike" cap="none" normalizeH="0" baseline="0" dirty="0">
              <a:ln>
                <a:noFill/>
              </a:ln>
              <a:solidFill>
                <a:schemeClr val="accent4">
                  <a:lumMod val="75000"/>
                </a:schemeClr>
              </a:solidFill>
              <a:effectLst/>
              <a:latin typeface="+mn-lt"/>
            </a:endParaRPr>
          </a:p>
        </p:txBody>
      </p:sp>
      <p:pic>
        <p:nvPicPr>
          <p:cNvPr id="2055" name="Picture 58">
            <a:extLst>
              <a:ext uri="{FF2B5EF4-FFF2-40B4-BE49-F238E27FC236}">
                <a16:creationId xmlns:a16="http://schemas.microsoft.com/office/drawing/2014/main" id="{E028A90B-D064-E1F8-D78F-CA553FDF3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8684" y="1683477"/>
            <a:ext cx="3633381" cy="30159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0FA1453-2912-7F81-21FE-D0978E60A6A3}"/>
              </a:ext>
            </a:extLst>
          </p:cNvPr>
          <p:cNvSpPr>
            <a:spLocks noChangeArrowheads="1"/>
          </p:cNvSpPr>
          <p:nvPr/>
        </p:nvSpPr>
        <p:spPr bwMode="auto">
          <a:xfrm>
            <a:off x="442255" y="1683477"/>
            <a:ext cx="4726429" cy="294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lnSpc>
                <a:spcPct val="150000"/>
              </a:lnSpc>
              <a:spcBef>
                <a:spcPct val="0"/>
              </a:spcBef>
              <a:spcAft>
                <a:spcPct val="0"/>
              </a:spcAft>
              <a:buClrTx/>
              <a:buFont typeface="Arial" panose="020B0604020202020204" pitchFamily="34" charset="0"/>
              <a:buChar char="•"/>
            </a:pP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N</a:t>
            </a:r>
            <a:r>
              <a:rPr kumimoji="0" lang="vi-VN"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hắc lại quy trình thiết kế lịch treo tường.</a:t>
            </a:r>
            <a:endParaRPr kumimoji="0" lang="en-US" altLang="en-US" sz="1800" u="none" strike="noStrike" cap="none" normalizeH="0" baseline="0" dirty="0">
              <a:ln>
                <a:noFill/>
              </a:ln>
              <a:solidFill>
                <a:schemeClr val="tx1"/>
              </a:solidFill>
              <a:effectLst/>
              <a:latin typeface="+mn-lt"/>
            </a:endParaRPr>
          </a:p>
          <a:p>
            <a:pPr marL="342900" marR="0" lvl="0" indent="-34290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vi-VN"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Chia sẻ </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ý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tưởng</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thiết</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kế</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en-US" sz="1800" u="none" strike="noStrike" cap="none" normalizeH="0" baseline="0" dirty="0">
              <a:ln>
                <a:noFill/>
              </a:ln>
              <a:solidFill>
                <a:schemeClr val="tx1"/>
              </a:solidFill>
              <a:effectLst/>
              <a:latin typeface="+mn-lt"/>
            </a:endParaRPr>
          </a:p>
          <a:p>
            <a:pPr marL="342900" marR="0" lvl="0" indent="-34290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Những</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thuận</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lợi</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và</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khó</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khăn</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trong</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quá</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trình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thực</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hành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bài</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tập</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endParaRPr kumimoji="0" lang="en-US" altLang="en-US" sz="1800" u="none" strike="noStrike" cap="none" normalizeH="0" baseline="0" dirty="0">
              <a:ln>
                <a:noFill/>
              </a:ln>
              <a:solidFill>
                <a:schemeClr val="tx1"/>
              </a:solidFill>
              <a:effectLst/>
              <a:latin typeface="+mn-lt"/>
            </a:endParaRPr>
          </a:p>
          <a:p>
            <a:pPr marL="342900" marR="0" lvl="0" indent="-34290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Em</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thích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tờ</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lịch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nào</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nhất</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Nêu</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nhận</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xét</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về</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tờ</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lịch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đó</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endParaRPr kumimoji="0" lang="en-US" altLang="en-US" sz="1800" u="none" strike="noStrike" cap="none" normalizeH="0" baseline="0" dirty="0">
              <a:ln>
                <a:noFill/>
              </a:ln>
              <a:solidFill>
                <a:schemeClr val="tx1"/>
              </a:solidFill>
              <a:effectLst/>
              <a:latin typeface="+mn-lt"/>
            </a:endParaRPr>
          </a:p>
          <a:p>
            <a:pPr marL="342900" marR="0" lvl="0" indent="-342900"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Vai</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trò</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của</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lịch</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trong</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không</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gian</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nội</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a:t>
            </a:r>
            <a:r>
              <a:rPr kumimoji="0" lang="en-US" altLang="en-US" sz="180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thất</a:t>
            </a:r>
            <a:r>
              <a:rPr kumimoji="0" lang="en-US" altLang="en-US" sz="180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a:t>
            </a:r>
            <a:endParaRPr kumimoji="0" lang="en-US" altLang="en-US" sz="1800" u="none" strike="noStrike" cap="none" normalizeH="0" baseline="0" dirty="0">
              <a:ln>
                <a:noFill/>
              </a:ln>
              <a:solidFill>
                <a:schemeClr val="tx1"/>
              </a:solidFill>
              <a:effectLst/>
              <a:latin typeface="+mn-lt"/>
            </a:endParaRPr>
          </a:p>
        </p:txBody>
      </p:sp>
      <p:pic>
        <p:nvPicPr>
          <p:cNvPr id="2" name="Picture 9">
            <a:extLst>
              <a:ext uri="{FF2B5EF4-FFF2-40B4-BE49-F238E27FC236}">
                <a16:creationId xmlns:a16="http://schemas.microsoft.com/office/drawing/2014/main" id="{C89B6578-188D-A070-A087-551C5636357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66689" y="983966"/>
            <a:ext cx="848269" cy="569401"/>
          </a:xfrm>
          <a:prstGeom prst="rect">
            <a:avLst/>
          </a:prstGeom>
        </p:spPr>
      </p:pic>
    </p:spTree>
    <p:extLst>
      <p:ext uri="{BB962C8B-B14F-4D97-AF65-F5344CB8AC3E}">
        <p14:creationId xmlns:p14="http://schemas.microsoft.com/office/powerpoint/2010/main" val="39812311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flipH="1">
            <a:off x="2661189" y="1108480"/>
            <a:ext cx="3800836" cy="1851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3800" dirty="0">
                <a:solidFill>
                  <a:schemeClr val="accent6">
                    <a:lumMod val="75000"/>
                  </a:schemeClr>
                </a:solidFill>
              </a:rPr>
              <a:t>04</a:t>
            </a:r>
            <a:endParaRPr sz="13800" dirty="0">
              <a:solidFill>
                <a:schemeClr val="accent6">
                  <a:lumMod val="75000"/>
                </a:schemeClr>
              </a:solidFill>
            </a:endParaRPr>
          </a:p>
        </p:txBody>
      </p:sp>
      <p:pic>
        <p:nvPicPr>
          <p:cNvPr id="403" name="Google Shape;403;p41"/>
          <p:cNvPicPr preferRelativeResize="0"/>
          <p:nvPr/>
        </p:nvPicPr>
        <p:blipFill rotWithShape="1">
          <a:blip r:embed="rId3">
            <a:alphaModFix/>
          </a:blip>
          <a:srcRect l="-5398" t="9878" r="-21328" b="-3511"/>
          <a:stretch/>
        </p:blipFill>
        <p:spPr>
          <a:xfrm rot="2196791" flipH="1">
            <a:off x="5881699" y="538988"/>
            <a:ext cx="3330876" cy="2253400"/>
          </a:xfrm>
          <a:prstGeom prst="rect">
            <a:avLst/>
          </a:prstGeom>
          <a:noFill/>
          <a:ln>
            <a:noFill/>
          </a:ln>
        </p:spPr>
      </p:pic>
      <p:pic>
        <p:nvPicPr>
          <p:cNvPr id="405" name="Google Shape;405;p41"/>
          <p:cNvPicPr preferRelativeResize="0"/>
          <p:nvPr/>
        </p:nvPicPr>
        <p:blipFill rotWithShape="1">
          <a:blip r:embed="rId3">
            <a:alphaModFix/>
          </a:blip>
          <a:srcRect l="-5398" t="9878" r="-21328" b="-3511"/>
          <a:stretch/>
        </p:blipFill>
        <p:spPr>
          <a:xfrm rot="10800000" flipH="1">
            <a:off x="3131150" y="3559597"/>
            <a:ext cx="3330875" cy="2253403"/>
          </a:xfrm>
          <a:prstGeom prst="rect">
            <a:avLst/>
          </a:prstGeom>
          <a:noFill/>
          <a:ln>
            <a:noFill/>
          </a:ln>
        </p:spPr>
      </p:pic>
      <p:pic>
        <p:nvPicPr>
          <p:cNvPr id="406" name="Google Shape;406;p41"/>
          <p:cNvPicPr preferRelativeResize="0"/>
          <p:nvPr/>
        </p:nvPicPr>
        <p:blipFill rotWithShape="1">
          <a:blip r:embed="rId3">
            <a:alphaModFix/>
          </a:blip>
          <a:srcRect l="-5398" t="9878" r="-21328" b="-3511"/>
          <a:stretch/>
        </p:blipFill>
        <p:spPr>
          <a:xfrm rot="10800000" flipH="1">
            <a:off x="7018025" y="-669503"/>
            <a:ext cx="3330875" cy="2253403"/>
          </a:xfrm>
          <a:prstGeom prst="rect">
            <a:avLst/>
          </a:prstGeom>
          <a:noFill/>
          <a:ln>
            <a:noFill/>
          </a:ln>
        </p:spPr>
      </p:pic>
      <p:sp>
        <p:nvSpPr>
          <p:cNvPr id="5" name="TextBox 4">
            <a:extLst>
              <a:ext uri="{FF2B5EF4-FFF2-40B4-BE49-F238E27FC236}">
                <a16:creationId xmlns:a16="http://schemas.microsoft.com/office/drawing/2014/main" id="{B38EA3F8-F230-D1E6-B248-D29DFF258E3B}"/>
              </a:ext>
            </a:extLst>
          </p:cNvPr>
          <p:cNvSpPr txBox="1"/>
          <p:nvPr/>
        </p:nvSpPr>
        <p:spPr>
          <a:xfrm>
            <a:off x="1682216" y="2968456"/>
            <a:ext cx="6228742" cy="1323439"/>
          </a:xfrm>
          <a:prstGeom prst="rect">
            <a:avLst/>
          </a:prstGeom>
          <a:noFill/>
        </p:spPr>
        <p:txBody>
          <a:bodyPr wrap="square">
            <a:spAutoFit/>
          </a:bodyPr>
          <a:lstStyle/>
          <a:p>
            <a:pPr marL="0" lvl="0" indent="0" algn="ctr" rtl="0">
              <a:spcBef>
                <a:spcPts val="0"/>
              </a:spcBef>
              <a:spcAft>
                <a:spcPts val="0"/>
              </a:spcAft>
              <a:buNone/>
            </a:pPr>
            <a:r>
              <a:rPr lang="en-US" sz="8000" b="1" dirty="0">
                <a:solidFill>
                  <a:schemeClr val="bg1">
                    <a:lumMod val="50000"/>
                  </a:schemeClr>
                </a:solidFill>
                <a:latin typeface="Calibri" panose="020F0502020204030204" pitchFamily="34" charset="0"/>
                <a:cs typeface="Calibri" panose="020F0502020204030204" pitchFamily="34" charset="0"/>
              </a:rPr>
              <a:t>VẬN DỤNG </a:t>
            </a:r>
          </a:p>
        </p:txBody>
      </p:sp>
    </p:spTree>
    <p:extLst>
      <p:ext uri="{BB962C8B-B14F-4D97-AF65-F5344CB8AC3E}">
        <p14:creationId xmlns:p14="http://schemas.microsoft.com/office/powerpoint/2010/main" val="899443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Title 2">
            <a:extLst>
              <a:ext uri="{FF2B5EF4-FFF2-40B4-BE49-F238E27FC236}">
                <a16:creationId xmlns:a16="http://schemas.microsoft.com/office/drawing/2014/main" id="{7578AAA2-8825-7442-E744-5CB958D0DC14}"/>
              </a:ext>
            </a:extLst>
          </p:cNvPr>
          <p:cNvSpPr>
            <a:spLocks noGrp="1"/>
          </p:cNvSpPr>
          <p:nvPr>
            <p:ph type="title"/>
          </p:nvPr>
        </p:nvSpPr>
        <p:spPr>
          <a:xfrm>
            <a:off x="-1855065" y="263598"/>
            <a:ext cx="7550700" cy="569400"/>
          </a:xfrm>
        </p:spPr>
        <p:txBody>
          <a:bodyPr/>
          <a:lstStyle/>
          <a:p>
            <a:pPr marL="0" lvl="0" indent="0" algn="ctr" rtl="0">
              <a:spcBef>
                <a:spcPts val="0"/>
              </a:spcBef>
              <a:spcAft>
                <a:spcPts val="0"/>
              </a:spcAft>
              <a:buNone/>
            </a:pPr>
            <a:r>
              <a:rPr lang="en-US" sz="3200" b="1" dirty="0">
                <a:solidFill>
                  <a:schemeClr val="bg1">
                    <a:lumMod val="50000"/>
                  </a:schemeClr>
                </a:solidFill>
                <a:latin typeface="Calibri" panose="020F0502020204030204" pitchFamily="34" charset="0"/>
                <a:cs typeface="Calibri" panose="020F0502020204030204" pitchFamily="34" charset="0"/>
              </a:rPr>
              <a:t>03. VẬN DỤNG </a:t>
            </a:r>
          </a:p>
        </p:txBody>
      </p:sp>
      <p:sp>
        <p:nvSpPr>
          <p:cNvPr id="4" name="TextBox 3">
            <a:extLst>
              <a:ext uri="{FF2B5EF4-FFF2-40B4-BE49-F238E27FC236}">
                <a16:creationId xmlns:a16="http://schemas.microsoft.com/office/drawing/2014/main" id="{29AFA785-B276-A5B3-2498-B2F8B1DA663B}"/>
              </a:ext>
            </a:extLst>
          </p:cNvPr>
          <p:cNvSpPr txBox="1"/>
          <p:nvPr/>
        </p:nvSpPr>
        <p:spPr>
          <a:xfrm>
            <a:off x="1229209" y="1103816"/>
            <a:ext cx="6685581" cy="461665"/>
          </a:xfrm>
          <a:prstGeom prst="rect">
            <a:avLst/>
          </a:prstGeom>
          <a:noFill/>
        </p:spPr>
        <p:txBody>
          <a:bodyPr wrap="square">
            <a:spAutoFit/>
          </a:bodyPr>
          <a:lstStyle/>
          <a:p>
            <a:pPr algn="ctr"/>
            <a:r>
              <a:rPr lang="vi-VN" sz="2400" b="1" dirty="0">
                <a:solidFill>
                  <a:schemeClr val="accent4">
                    <a:lumMod val="75000"/>
                  </a:schemeClr>
                </a:solidFill>
                <a:effectLst/>
                <a:latin typeface="+mn-lt"/>
                <a:ea typeface="Calibri" panose="020F0502020204030204" pitchFamily="34" charset="0"/>
              </a:rPr>
              <a:t>NHIỆM VỤ CHIA SẺ ỨNG DỤNG</a:t>
            </a:r>
            <a:endParaRPr lang="en-US" sz="3200" b="1" dirty="0">
              <a:solidFill>
                <a:schemeClr val="accent4">
                  <a:lumMod val="75000"/>
                </a:schemeClr>
              </a:solidFill>
              <a:latin typeface="+mn-lt"/>
              <a:cs typeface="Calibri" panose="020F0502020204030204" pitchFamily="34" charset="0"/>
            </a:endParaRPr>
          </a:p>
        </p:txBody>
      </p:sp>
      <p:sp>
        <p:nvSpPr>
          <p:cNvPr id="6" name="TextBox 5">
            <a:extLst>
              <a:ext uri="{FF2B5EF4-FFF2-40B4-BE49-F238E27FC236}">
                <a16:creationId xmlns:a16="http://schemas.microsoft.com/office/drawing/2014/main" id="{0642C3F4-409E-0009-F534-54A50EDECDB1}"/>
              </a:ext>
            </a:extLst>
          </p:cNvPr>
          <p:cNvSpPr txBox="1"/>
          <p:nvPr/>
        </p:nvSpPr>
        <p:spPr>
          <a:xfrm>
            <a:off x="585059" y="1774744"/>
            <a:ext cx="7973879" cy="2819490"/>
          </a:xfrm>
          <a:prstGeom prst="rect">
            <a:avLst/>
          </a:prstGeom>
          <a:solidFill>
            <a:srgbClr val="F8F8F8"/>
          </a:solidFill>
          <a:ln w="28575">
            <a:solidFill>
              <a:schemeClr val="accent5">
                <a:lumMod val="60000"/>
                <a:lumOff val="40000"/>
              </a:schemeClr>
            </a:solidFill>
          </a:ln>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vi-VN" sz="2400" dirty="0">
                <a:effectLst/>
                <a:latin typeface="+mn-lt"/>
                <a:ea typeface="Calibri" panose="020F0502020204030204" pitchFamily="34" charset="0"/>
                <a:cs typeface="Times New Roman" panose="02020603050405020304" pitchFamily="18" charset="0"/>
              </a:rPr>
              <a:t>Sử dụng kinh nghiệm thiết kế lịch treo tường để sáng tạo các sản phẩm khác như thiết kế một thời gian biểu, mục tiêu phấn đấu trong học tập của mình.</a:t>
            </a:r>
            <a:endParaRPr lang="en-US" sz="2400" dirty="0">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vi-VN" sz="2400" dirty="0">
                <a:solidFill>
                  <a:srgbClr val="000000"/>
                </a:solidFill>
                <a:effectLst/>
                <a:latin typeface="+mn-lt"/>
                <a:ea typeface="Calibri" panose="020F0502020204030204" pitchFamily="34" charset="0"/>
                <a:cs typeface="Times New Roman" panose="02020603050405020304" pitchFamily="18" charset="0"/>
              </a:rPr>
              <a:t>Sử dụng tờ lịch được thiết kế để trang trí hoặc trở thành món quà ý nghĩa dành tặng người em yêu quý.</a:t>
            </a:r>
            <a:endParaRPr lang="en-US" sz="2400" dirty="0">
              <a:effectLst/>
              <a:latin typeface="+mn-lt"/>
              <a:ea typeface="Calibri" panose="020F0502020204030204" pitchFamily="34" charset="0"/>
              <a:cs typeface="Times New Roman" panose="02020603050405020304" pitchFamily="18" charset="0"/>
            </a:endParaRPr>
          </a:p>
        </p:txBody>
      </p:sp>
      <p:pic>
        <p:nvPicPr>
          <p:cNvPr id="2" name="Picture 19">
            <a:extLst>
              <a:ext uri="{FF2B5EF4-FFF2-40B4-BE49-F238E27FC236}">
                <a16:creationId xmlns:a16="http://schemas.microsoft.com/office/drawing/2014/main" id="{69811159-60E9-43CF-E9FD-C0D0B931DB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26987" y="51295"/>
            <a:ext cx="1985277" cy="1563405"/>
          </a:xfrm>
          <a:prstGeom prst="rect">
            <a:avLst/>
          </a:prstGeom>
        </p:spPr>
      </p:pic>
    </p:spTree>
    <p:extLst>
      <p:ext uri="{BB962C8B-B14F-4D97-AF65-F5344CB8AC3E}">
        <p14:creationId xmlns:p14="http://schemas.microsoft.com/office/powerpoint/2010/main" val="1907866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Title 2">
            <a:extLst>
              <a:ext uri="{FF2B5EF4-FFF2-40B4-BE49-F238E27FC236}">
                <a16:creationId xmlns:a16="http://schemas.microsoft.com/office/drawing/2014/main" id="{7578AAA2-8825-7442-E744-5CB958D0DC14}"/>
              </a:ext>
            </a:extLst>
          </p:cNvPr>
          <p:cNvSpPr>
            <a:spLocks noGrp="1"/>
          </p:cNvSpPr>
          <p:nvPr>
            <p:ph type="title"/>
          </p:nvPr>
        </p:nvSpPr>
        <p:spPr>
          <a:xfrm>
            <a:off x="-1855065" y="263598"/>
            <a:ext cx="7550700" cy="569400"/>
          </a:xfrm>
        </p:spPr>
        <p:txBody>
          <a:bodyPr/>
          <a:lstStyle/>
          <a:p>
            <a:pPr marL="0" lvl="0" indent="0" algn="ctr" rtl="0">
              <a:spcBef>
                <a:spcPts val="0"/>
              </a:spcBef>
              <a:spcAft>
                <a:spcPts val="0"/>
              </a:spcAft>
              <a:buNone/>
            </a:pPr>
            <a:r>
              <a:rPr lang="en-US" sz="3200" b="1" dirty="0">
                <a:solidFill>
                  <a:schemeClr val="bg1">
                    <a:lumMod val="50000"/>
                  </a:schemeClr>
                </a:solidFill>
                <a:latin typeface="Calibri" panose="020F0502020204030204" pitchFamily="34" charset="0"/>
                <a:cs typeface="Calibri" panose="020F0502020204030204" pitchFamily="34" charset="0"/>
              </a:rPr>
              <a:t>03. VẬN DỤNG </a:t>
            </a:r>
          </a:p>
        </p:txBody>
      </p:sp>
      <p:sp>
        <p:nvSpPr>
          <p:cNvPr id="4" name="TextBox 3">
            <a:extLst>
              <a:ext uri="{FF2B5EF4-FFF2-40B4-BE49-F238E27FC236}">
                <a16:creationId xmlns:a16="http://schemas.microsoft.com/office/drawing/2014/main" id="{29AFA785-B276-A5B3-2498-B2F8B1DA663B}"/>
              </a:ext>
            </a:extLst>
          </p:cNvPr>
          <p:cNvSpPr txBox="1"/>
          <p:nvPr/>
        </p:nvSpPr>
        <p:spPr>
          <a:xfrm>
            <a:off x="3208149" y="1116973"/>
            <a:ext cx="2727702" cy="461665"/>
          </a:xfrm>
          <a:prstGeom prst="rect">
            <a:avLst/>
          </a:prstGeom>
          <a:solidFill>
            <a:schemeClr val="accent3">
              <a:lumMod val="20000"/>
              <a:lumOff val="80000"/>
            </a:schemeClr>
          </a:solidFill>
        </p:spPr>
        <p:txBody>
          <a:bodyPr wrap="square">
            <a:spAutoFit/>
          </a:bodyPr>
          <a:lstStyle/>
          <a:p>
            <a:pPr algn="ctr"/>
            <a:r>
              <a:rPr lang="en-US" sz="2400" b="1" dirty="0">
                <a:solidFill>
                  <a:schemeClr val="accent4">
                    <a:lumMod val="50000"/>
                  </a:schemeClr>
                </a:solidFill>
                <a:effectLst/>
                <a:latin typeface="+mj-lt"/>
                <a:ea typeface="Calibri" panose="020F0502020204030204" pitchFamily="34" charset="0"/>
              </a:rPr>
              <a:t>KẾT LUẬN </a:t>
            </a:r>
            <a:endParaRPr lang="en-US" sz="3200" b="1" dirty="0">
              <a:solidFill>
                <a:schemeClr val="accent4">
                  <a:lumMod val="50000"/>
                </a:schemeClr>
              </a:solidFill>
              <a:latin typeface="+mj-lt"/>
              <a:cs typeface="Calibri" panose="020F0502020204030204" pitchFamily="34" charset="0"/>
            </a:endParaRPr>
          </a:p>
        </p:txBody>
      </p:sp>
      <p:sp>
        <p:nvSpPr>
          <p:cNvPr id="6" name="TextBox 5">
            <a:extLst>
              <a:ext uri="{FF2B5EF4-FFF2-40B4-BE49-F238E27FC236}">
                <a16:creationId xmlns:a16="http://schemas.microsoft.com/office/drawing/2014/main" id="{0642C3F4-409E-0009-F534-54A50EDECDB1}"/>
              </a:ext>
            </a:extLst>
          </p:cNvPr>
          <p:cNvSpPr txBox="1"/>
          <p:nvPr/>
        </p:nvSpPr>
        <p:spPr>
          <a:xfrm>
            <a:off x="1344477" y="2002097"/>
            <a:ext cx="6455045" cy="2239844"/>
          </a:xfrm>
          <a:prstGeom prst="rect">
            <a:avLst/>
          </a:prstGeom>
          <a:solidFill>
            <a:srgbClr val="F8F8F8"/>
          </a:solidFill>
          <a:ln w="28575">
            <a:solidFill>
              <a:schemeClr val="bg2">
                <a:lumMod val="75000"/>
              </a:schemeClr>
            </a:solidFill>
          </a:ln>
        </p:spPr>
        <p:txBody>
          <a:bodyPr wrap="square">
            <a:spAutoFit/>
          </a:bodyPr>
          <a:lstStyle/>
          <a:p>
            <a:pPr marL="0" marR="0" algn="just">
              <a:lnSpc>
                <a:spcPct val="150000"/>
              </a:lnSpc>
              <a:spcBef>
                <a:spcPts val="100"/>
              </a:spcBef>
              <a:spcAft>
                <a:spcPts val="100"/>
              </a:spcAft>
            </a:pPr>
            <a:r>
              <a:rPr lang="fr-FR" sz="2400" dirty="0" err="1">
                <a:latin typeface="+mj-lt"/>
                <a:ea typeface="Calibri" panose="020F0502020204030204" pitchFamily="34" charset="0"/>
                <a:cs typeface="Times New Roman" panose="02020603050405020304" pitchFamily="18" charset="0"/>
              </a:rPr>
              <a:t>C</a:t>
            </a:r>
            <a:r>
              <a:rPr lang="fr-FR" sz="2400" dirty="0" err="1">
                <a:effectLst/>
                <a:latin typeface="+mj-lt"/>
                <a:ea typeface="Calibri" panose="020F0502020204030204" pitchFamily="34" charset="0"/>
                <a:cs typeface="Times New Roman" panose="02020603050405020304" pitchFamily="18" charset="0"/>
              </a:rPr>
              <a:t>ó</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thể</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áp</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dụng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kiến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thức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của</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bài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học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để</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thiết</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kế</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các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sản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phẩm</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khác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như</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túi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vải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thiệp</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chúc</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mừng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để</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bảo</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vệ</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môi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trường</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và</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thể</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hiện</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tình</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cảm</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với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người</a:t>
            </a:r>
            <a:r>
              <a:rPr lang="fr-FR" sz="2400" dirty="0">
                <a:effectLst/>
                <a:latin typeface="+mj-lt"/>
                <a:ea typeface="Calibri" panose="020F0502020204030204" pitchFamily="34" charset="0"/>
                <a:cs typeface="Times New Roman" panose="02020603050405020304" pitchFamily="18" charset="0"/>
              </a:rPr>
              <a:t> </a:t>
            </a:r>
            <a:r>
              <a:rPr lang="fr-FR" sz="2400" dirty="0" err="1">
                <a:effectLst/>
                <a:latin typeface="+mj-lt"/>
                <a:ea typeface="Calibri" panose="020F0502020204030204" pitchFamily="34" charset="0"/>
                <a:cs typeface="Times New Roman" panose="02020603050405020304" pitchFamily="18" charset="0"/>
              </a:rPr>
              <a:t>thân</a:t>
            </a:r>
            <a:r>
              <a:rPr lang="fr-FR" sz="2400" dirty="0">
                <a:effectLst/>
                <a:latin typeface="+mj-lt"/>
                <a:ea typeface="Calibri" panose="020F0502020204030204" pitchFamily="34" charset="0"/>
                <a:cs typeface="Times New Roman" panose="02020603050405020304" pitchFamily="18" charset="0"/>
              </a:rPr>
              <a:t>.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1165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3" name="Title 2">
            <a:extLst>
              <a:ext uri="{FF2B5EF4-FFF2-40B4-BE49-F238E27FC236}">
                <a16:creationId xmlns:a16="http://schemas.microsoft.com/office/drawing/2014/main" id="{7578AAA2-8825-7442-E744-5CB958D0DC14}"/>
              </a:ext>
            </a:extLst>
          </p:cNvPr>
          <p:cNvSpPr>
            <a:spLocks noGrp="1"/>
          </p:cNvSpPr>
          <p:nvPr>
            <p:ph type="title"/>
          </p:nvPr>
        </p:nvSpPr>
        <p:spPr>
          <a:xfrm>
            <a:off x="-1684584" y="446315"/>
            <a:ext cx="7550700" cy="569400"/>
          </a:xfrm>
        </p:spPr>
        <p:txBody>
          <a:bodyPr/>
          <a:lstStyle/>
          <a:p>
            <a:pPr marL="0" lvl="0" indent="0" algn="ctr" rtl="0">
              <a:spcBef>
                <a:spcPts val="0"/>
              </a:spcBef>
              <a:spcAft>
                <a:spcPts val="0"/>
              </a:spcAft>
              <a:buNone/>
            </a:pPr>
            <a:r>
              <a:rPr lang="en-US" sz="3200" b="1" dirty="0">
                <a:solidFill>
                  <a:schemeClr val="bg1">
                    <a:lumMod val="50000"/>
                  </a:schemeClr>
                </a:solidFill>
                <a:latin typeface="Calibri" panose="020F0502020204030204" pitchFamily="34" charset="0"/>
                <a:cs typeface="Calibri" panose="020F0502020204030204" pitchFamily="34" charset="0"/>
              </a:rPr>
              <a:t>03. VẬN DỤNG </a:t>
            </a:r>
          </a:p>
        </p:txBody>
      </p:sp>
      <p:sp>
        <p:nvSpPr>
          <p:cNvPr id="6" name="TextBox 5">
            <a:extLst>
              <a:ext uri="{FF2B5EF4-FFF2-40B4-BE49-F238E27FC236}">
                <a16:creationId xmlns:a16="http://schemas.microsoft.com/office/drawing/2014/main" id="{0642C3F4-409E-0009-F534-54A50EDECDB1}"/>
              </a:ext>
            </a:extLst>
          </p:cNvPr>
          <p:cNvSpPr txBox="1"/>
          <p:nvPr/>
        </p:nvSpPr>
        <p:spPr>
          <a:xfrm>
            <a:off x="1022888" y="1813490"/>
            <a:ext cx="7098224" cy="2819490"/>
          </a:xfrm>
          <a:prstGeom prst="rect">
            <a:avLst/>
          </a:prstGeom>
          <a:solidFill>
            <a:srgbClr val="F8F8F8"/>
          </a:solidFill>
          <a:ln w="28575">
            <a:solidFill>
              <a:schemeClr val="accent2">
                <a:lumMod val="60000"/>
                <a:lumOff val="40000"/>
              </a:schemeClr>
            </a:solidFill>
          </a:ln>
        </p:spPr>
        <p:txBody>
          <a:bodyPr wrap="square">
            <a:spAutoFit/>
          </a:bodyPr>
          <a:lstStyle/>
          <a:p>
            <a:pPr marL="342900" marR="0" indent="-342900" algn="just">
              <a:lnSpc>
                <a:spcPct val="150000"/>
              </a:lnSpc>
              <a:spcBef>
                <a:spcPts val="100"/>
              </a:spcBef>
              <a:spcAft>
                <a:spcPts val="100"/>
              </a:spcAft>
              <a:buFont typeface="Arial" panose="020B0604020202020204" pitchFamily="34" charset="0"/>
              <a:buChar char="•"/>
            </a:pPr>
            <a:r>
              <a:rPr lang="fr-FR" sz="2400" dirty="0" err="1">
                <a:solidFill>
                  <a:srgbClr val="000000"/>
                </a:solidFill>
                <a:effectLst/>
                <a:latin typeface="+mj-lt"/>
                <a:ea typeface="Calibri" panose="020F0502020204030204" pitchFamily="34" charset="0"/>
                <a:cs typeface="Times New Roman" panose="02020603050405020304" pitchFamily="18" charset="0"/>
              </a:rPr>
              <a:t>Lịch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không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chỉ</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để</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xem</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ngày</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tháng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mà</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còn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mang</a:t>
            </a:r>
            <a:r>
              <a:rPr lang="fr-FR" sz="2400" dirty="0">
                <a:solidFill>
                  <a:srgbClr val="000000"/>
                </a:solidFill>
                <a:effectLst/>
                <a:latin typeface="+mj-lt"/>
                <a:ea typeface="Calibri" panose="020F0502020204030204" pitchFamily="34" charset="0"/>
                <a:cs typeface="Times New Roman" panose="02020603050405020304" pitchFamily="18" charset="0"/>
              </a:rPr>
              <a:t> ý </a:t>
            </a:r>
            <a:r>
              <a:rPr lang="fr-FR" sz="2400" dirty="0" err="1">
                <a:solidFill>
                  <a:srgbClr val="000000"/>
                </a:solidFill>
                <a:effectLst/>
                <a:latin typeface="+mj-lt"/>
                <a:ea typeface="Calibri" panose="020F0502020204030204" pitchFamily="34" charset="0"/>
                <a:cs typeface="Times New Roman" panose="02020603050405020304" pitchFamily="18" charset="0"/>
              </a:rPr>
              <a:t>nghĩa</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trang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trí</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nhất</a:t>
            </a:r>
            <a:r>
              <a:rPr lang="fr-FR" sz="2400" dirty="0">
                <a:solidFill>
                  <a:srgbClr val="000000"/>
                </a:solidFill>
                <a:effectLst/>
                <a:latin typeface="+mj-lt"/>
                <a:ea typeface="Calibri" panose="020F0502020204030204" pitchFamily="34" charset="0"/>
                <a:cs typeface="Times New Roman" panose="02020603050405020304" pitchFamily="18" charset="0"/>
              </a:rPr>
              <a:t> là </a:t>
            </a:r>
            <a:r>
              <a:rPr lang="fr-FR" sz="2400" dirty="0" err="1">
                <a:solidFill>
                  <a:srgbClr val="000000"/>
                </a:solidFill>
                <a:effectLst/>
                <a:latin typeface="+mj-lt"/>
                <a:ea typeface="Calibri" panose="020F0502020204030204" pitchFamily="34" charset="0"/>
                <a:cs typeface="Times New Roman" panose="02020603050405020304" pitchFamily="18" charset="0"/>
              </a:rPr>
              <a:t>vào</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dịp</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năm</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mới</a:t>
            </a:r>
            <a:r>
              <a:rPr lang="fr-FR" sz="2400" dirty="0">
                <a:solidFill>
                  <a:srgbClr val="000000"/>
                </a:solidFill>
                <a:effectLst/>
                <a:latin typeface="+mj-lt"/>
                <a:ea typeface="Calibri" panose="020F0502020204030204" pitchFamily="34"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100"/>
              </a:spcBef>
              <a:spcAft>
                <a:spcPts val="100"/>
              </a:spcAft>
              <a:buFont typeface="Arial" panose="020B0604020202020204" pitchFamily="34" charset="0"/>
              <a:buChar char="•"/>
            </a:pPr>
            <a:r>
              <a:rPr lang="fr-FR" sz="2400" dirty="0" err="1">
                <a:solidFill>
                  <a:srgbClr val="000000"/>
                </a:solidFill>
                <a:effectLst/>
                <a:latin typeface="+mj-lt"/>
                <a:ea typeface="Calibri" panose="020F0502020204030204" pitchFamily="34" charset="0"/>
                <a:cs typeface="Times New Roman" panose="02020603050405020304" pitchFamily="18" charset="0"/>
              </a:rPr>
              <a:t>Mỗi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năm</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lịch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sẽ</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thay</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đổi</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một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lần</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vì</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thế</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hết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một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năm</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thì</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tờ</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lịch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cũng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hết</a:t>
            </a:r>
            <a:r>
              <a:rPr lang="fr-FR" sz="2400" dirty="0">
                <a:solidFill>
                  <a:srgbClr val="000000"/>
                </a:solidFill>
                <a:effectLst/>
                <a:latin typeface="+mj-lt"/>
                <a:ea typeface="Calibri" panose="020F0502020204030204" pitchFamily="34" charset="0"/>
                <a:cs typeface="Times New Roman" panose="02020603050405020304" pitchFamily="18" charset="0"/>
              </a:rPr>
              <a:t> ý </a:t>
            </a:r>
            <a:r>
              <a:rPr lang="fr-FR" sz="2400" dirty="0" err="1">
                <a:solidFill>
                  <a:srgbClr val="000000"/>
                </a:solidFill>
                <a:effectLst/>
                <a:latin typeface="+mj-lt"/>
                <a:ea typeface="Calibri" panose="020F0502020204030204" pitchFamily="34" charset="0"/>
                <a:cs typeface="Times New Roman" panose="02020603050405020304" pitchFamily="18" charset="0"/>
              </a:rPr>
              <a:t>nghĩa</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để</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xem</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ngày</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tháng</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cho</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sinh</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hoạt</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học</a:t>
            </a:r>
            <a:r>
              <a:rPr lang="fr-FR" sz="2400" dirty="0">
                <a:solidFill>
                  <a:srgbClr val="000000"/>
                </a:solidFill>
                <a:effectLst/>
                <a:latin typeface="+mj-lt"/>
                <a:ea typeface="Calibri" panose="020F0502020204030204" pitchFamily="34" charset="0"/>
                <a:cs typeface="Times New Roman" panose="02020603050405020304" pitchFamily="18" charset="0"/>
              </a:rPr>
              <a:t> </a:t>
            </a:r>
            <a:r>
              <a:rPr lang="fr-FR" sz="2400" dirty="0" err="1">
                <a:solidFill>
                  <a:srgbClr val="000000"/>
                </a:solidFill>
                <a:effectLst/>
                <a:latin typeface="+mj-lt"/>
                <a:ea typeface="Calibri" panose="020F0502020204030204" pitchFamily="34" charset="0"/>
                <a:cs typeface="Times New Roman" panose="02020603050405020304" pitchFamily="18" charset="0"/>
              </a:rPr>
              <a:t>tập</a:t>
            </a:r>
            <a:r>
              <a:rPr lang="fr-FR" sz="2400" dirty="0">
                <a:solidFill>
                  <a:srgbClr val="000000"/>
                </a:solidFill>
                <a:effectLst/>
                <a:latin typeface="+mj-lt"/>
                <a:ea typeface="Calibri" panose="020F0502020204030204" pitchFamily="34" charset="0"/>
                <a:cs typeface="Times New Roman" panose="02020603050405020304" pitchFamily="18" charset="0"/>
              </a:rPr>
              <a:t>.</a:t>
            </a:r>
            <a:endParaRPr lang="en-US" sz="2400" dirty="0">
              <a:effectLst/>
              <a:latin typeface="+mj-lt"/>
              <a:ea typeface="Calibri" panose="020F0502020204030204"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14CBD6A2-B8A7-980E-6DD1-33421C977D88}"/>
              </a:ext>
            </a:extLst>
          </p:cNvPr>
          <p:cNvGrpSpPr/>
          <p:nvPr/>
        </p:nvGrpSpPr>
        <p:grpSpPr>
          <a:xfrm>
            <a:off x="4819974" y="348837"/>
            <a:ext cx="3456122" cy="1309471"/>
            <a:chOff x="4788977" y="263596"/>
            <a:chExt cx="3456122" cy="1309471"/>
          </a:xfrm>
        </p:grpSpPr>
        <p:pic>
          <p:nvPicPr>
            <p:cNvPr id="5" name="Picture 32">
              <a:extLst>
                <a:ext uri="{FF2B5EF4-FFF2-40B4-BE49-F238E27FC236}">
                  <a16:creationId xmlns:a16="http://schemas.microsoft.com/office/drawing/2014/main" id="{9B481A0B-A268-5210-72FE-563E8AFC7F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88977" y="263596"/>
              <a:ext cx="3456122" cy="1309471"/>
            </a:xfrm>
            <a:prstGeom prst="rect">
              <a:avLst/>
            </a:prstGeom>
          </p:spPr>
        </p:pic>
        <p:sp>
          <p:nvSpPr>
            <p:cNvPr id="4" name="TextBox 3">
              <a:extLst>
                <a:ext uri="{FF2B5EF4-FFF2-40B4-BE49-F238E27FC236}">
                  <a16:creationId xmlns:a16="http://schemas.microsoft.com/office/drawing/2014/main" id="{29AFA785-B276-A5B3-2498-B2F8B1DA663B}"/>
                </a:ext>
              </a:extLst>
            </p:cNvPr>
            <p:cNvSpPr txBox="1"/>
            <p:nvPr/>
          </p:nvSpPr>
          <p:spPr>
            <a:xfrm>
              <a:off x="5566508" y="687500"/>
              <a:ext cx="2399621" cy="461665"/>
            </a:xfrm>
            <a:prstGeom prst="rect">
              <a:avLst/>
            </a:prstGeom>
            <a:noFill/>
          </p:spPr>
          <p:txBody>
            <a:bodyPr wrap="square">
              <a:spAutoFit/>
            </a:bodyPr>
            <a:lstStyle/>
            <a:p>
              <a:pPr marL="0" marR="0" algn="ctr">
                <a:spcBef>
                  <a:spcPts val="100"/>
                </a:spcBef>
                <a:spcAft>
                  <a:spcPts val="100"/>
                </a:spcAft>
              </a:pPr>
              <a:r>
                <a:rPr lang="fr-FR" sz="2400" dirty="0">
                  <a:solidFill>
                    <a:srgbClr val="000000"/>
                  </a:solidFill>
                  <a:effectLst/>
                  <a:latin typeface="+mj-lt"/>
                  <a:ea typeface="Calibri" panose="020F0502020204030204" pitchFamily="34" charset="0"/>
                  <a:cs typeface="Times New Roman" panose="02020603050405020304" pitchFamily="18" charset="0"/>
                </a:rPr>
                <a:t>EM CẦN NHỚ</a:t>
              </a:r>
              <a:endParaRPr lang="en-US" sz="2400" dirty="0">
                <a:effectLst/>
                <a:latin typeface="+mj-l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12762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18699"/>
          <a:stretch/>
        </p:blipFill>
        <p:spPr>
          <a:xfrm>
            <a:off x="-92337" y="2006071"/>
            <a:ext cx="9328673" cy="3137430"/>
          </a:xfrm>
          <a:prstGeom prst="rect">
            <a:avLst/>
          </a:prstGeom>
        </p:spPr>
      </p:pic>
      <p:grpSp>
        <p:nvGrpSpPr>
          <p:cNvPr id="4" name="Group 3">
            <a:extLst>
              <a:ext uri="{FF2B5EF4-FFF2-40B4-BE49-F238E27FC236}">
                <a16:creationId xmlns:a16="http://schemas.microsoft.com/office/drawing/2014/main" id="{31A6D23B-B9C9-C232-9037-59EB8EBEDD5D}"/>
              </a:ext>
            </a:extLst>
          </p:cNvPr>
          <p:cNvGrpSpPr/>
          <p:nvPr/>
        </p:nvGrpSpPr>
        <p:grpSpPr>
          <a:xfrm>
            <a:off x="609601" y="381000"/>
            <a:ext cx="7620293" cy="4762500"/>
            <a:chOff x="812801" y="508000"/>
            <a:chExt cx="10160390" cy="6350000"/>
          </a:xfrm>
        </p:grpSpPr>
        <p:pic>
          <p:nvPicPr>
            <p:cNvPr id="44" name="Picture 4">
              <a:extLst>
                <a:ext uri="{FF2B5EF4-FFF2-40B4-BE49-F238E27FC236}">
                  <a16:creationId xmlns:a16="http://schemas.microsoft.com/office/drawing/2014/main" id="{EDECCF78-DB42-FFEB-15F4-9107EB322B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2801" y="508000"/>
              <a:ext cx="10160390" cy="6350000"/>
            </a:xfrm>
            <a:prstGeom prst="rect">
              <a:avLst/>
            </a:prstGeom>
          </p:spPr>
        </p:pic>
        <p:sp>
          <p:nvSpPr>
            <p:cNvPr id="17" name="TextBox 16">
              <a:extLst>
                <a:ext uri="{FF2B5EF4-FFF2-40B4-BE49-F238E27FC236}">
                  <a16:creationId xmlns:a16="http://schemas.microsoft.com/office/drawing/2014/main" id="{D3B9A976-AB46-B6AF-EAF8-50EA381F5C87}"/>
                </a:ext>
              </a:extLst>
            </p:cNvPr>
            <p:cNvSpPr txBox="1"/>
            <p:nvPr/>
          </p:nvSpPr>
          <p:spPr>
            <a:xfrm>
              <a:off x="1554498" y="1931791"/>
              <a:ext cx="2019300" cy="1046440"/>
            </a:xfrm>
            <a:prstGeom prst="rect">
              <a:avLst/>
            </a:prstGeom>
            <a:noFill/>
          </p:spPr>
          <p:txBody>
            <a:bodyPr wrap="square">
              <a:spAutoFit/>
            </a:bodyPr>
            <a:lstStyle/>
            <a:p>
              <a:pPr algn="ctr"/>
              <a:r>
                <a:rPr lang="en-US" sz="4500" b="1" dirty="0">
                  <a:solidFill>
                    <a:schemeClr val="bg1"/>
                  </a:solidFill>
                  <a:latin typeface="Arial" panose="020B0604020202020204" pitchFamily="34" charset="0"/>
                  <a:cs typeface="Arial" panose="020B0604020202020204" pitchFamily="34" charset="0"/>
                </a:rPr>
                <a:t>LẬT</a:t>
              </a:r>
            </a:p>
          </p:txBody>
        </p:sp>
        <p:sp>
          <p:nvSpPr>
            <p:cNvPr id="18" name="TextBox 17">
              <a:extLst>
                <a:ext uri="{FF2B5EF4-FFF2-40B4-BE49-F238E27FC236}">
                  <a16:creationId xmlns:a16="http://schemas.microsoft.com/office/drawing/2014/main" id="{C6D74B08-D695-2609-AFB6-4224A417EF44}"/>
                </a:ext>
              </a:extLst>
            </p:cNvPr>
            <p:cNvSpPr txBox="1"/>
            <p:nvPr/>
          </p:nvSpPr>
          <p:spPr>
            <a:xfrm>
              <a:off x="4528175" y="2592359"/>
              <a:ext cx="2728385" cy="1046440"/>
            </a:xfrm>
            <a:prstGeom prst="rect">
              <a:avLst/>
            </a:prstGeom>
            <a:noFill/>
          </p:spPr>
          <p:txBody>
            <a:bodyPr wrap="square">
              <a:spAutoFit/>
            </a:bodyPr>
            <a:lstStyle/>
            <a:p>
              <a:pPr algn="ctr"/>
              <a:r>
                <a:rPr lang="en-US" sz="4500" b="1" dirty="0">
                  <a:solidFill>
                    <a:schemeClr val="bg1"/>
                  </a:solidFill>
                  <a:latin typeface="Arial" panose="020B0604020202020204" pitchFamily="34" charset="0"/>
                  <a:cs typeface="Arial" panose="020B0604020202020204" pitchFamily="34" charset="0"/>
                </a:rPr>
                <a:t>MẢNH</a:t>
              </a:r>
            </a:p>
          </p:txBody>
        </p:sp>
        <p:sp>
          <p:nvSpPr>
            <p:cNvPr id="19" name="TextBox 18">
              <a:extLst>
                <a:ext uri="{FF2B5EF4-FFF2-40B4-BE49-F238E27FC236}">
                  <a16:creationId xmlns:a16="http://schemas.microsoft.com/office/drawing/2014/main" id="{FBF4E373-12A6-B6D9-B014-E157A9C0819B}"/>
                </a:ext>
              </a:extLst>
            </p:cNvPr>
            <p:cNvSpPr txBox="1"/>
            <p:nvPr/>
          </p:nvSpPr>
          <p:spPr>
            <a:xfrm>
              <a:off x="7913214" y="1931791"/>
              <a:ext cx="2449987" cy="1046440"/>
            </a:xfrm>
            <a:prstGeom prst="rect">
              <a:avLst/>
            </a:prstGeom>
            <a:noFill/>
          </p:spPr>
          <p:txBody>
            <a:bodyPr wrap="square">
              <a:spAutoFit/>
            </a:bodyPr>
            <a:lstStyle/>
            <a:p>
              <a:pPr algn="ctr"/>
              <a:r>
                <a:rPr lang="en-US" sz="4500" b="1" dirty="0">
                  <a:solidFill>
                    <a:schemeClr val="bg1"/>
                  </a:solidFill>
                  <a:latin typeface="Arial" panose="020B0604020202020204" pitchFamily="34" charset="0"/>
                  <a:cs typeface="Arial" panose="020B0604020202020204" pitchFamily="34" charset="0"/>
                </a:rPr>
                <a:t>GHÉP</a:t>
              </a:r>
            </a:p>
          </p:txBody>
        </p:sp>
      </p:grpSp>
      <p:pic>
        <p:nvPicPr>
          <p:cNvPr id="8" name="Picture 7">
            <a:hlinkClick r:id="rId7" action="ppaction://hlinksldjump"/>
            <a:extLst>
              <a:ext uri="{FF2B5EF4-FFF2-40B4-BE49-F238E27FC236}">
                <a16:creationId xmlns:a16="http://schemas.microsoft.com/office/drawing/2014/main" id="{82AEF889-89E3-4A32-7993-A3C36AF8D9CC}"/>
              </a:ext>
            </a:extLst>
          </p:cNvPr>
          <p:cNvPicPr>
            <a:picLocks noChangeAspect="1"/>
          </p:cNvPicPr>
          <p:nvPr/>
        </p:nvPicPr>
        <p:blipFill>
          <a:blip r:embed="rId8"/>
          <a:stretch>
            <a:fillRect/>
          </a:stretch>
        </p:blipFill>
        <p:spPr>
          <a:xfrm>
            <a:off x="4067201" y="1023308"/>
            <a:ext cx="704149" cy="704149"/>
          </a:xfrm>
          <a:prstGeom prst="rect">
            <a:avLst/>
          </a:prstGeom>
        </p:spPr>
      </p:pic>
    </p:spTree>
    <p:extLst>
      <p:ext uri="{BB962C8B-B14F-4D97-AF65-F5344CB8AC3E}">
        <p14:creationId xmlns:p14="http://schemas.microsoft.com/office/powerpoint/2010/main" val="2352276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mph" presetSubtype="0" repeatCount="4000" fill="hold" nodeType="withEffect">
                                  <p:stCondLst>
                                    <p:cond delay="0"/>
                                  </p:stCondLst>
                                  <p:childTnLst>
                                    <p:animEffect transition="out" filter="fade">
                                      <p:cBhvr>
                                        <p:cTn id="9" dur="500" tmFilter="0, 0; .2, .5; .8, .5; 1, 0"/>
                                        <p:tgtEl>
                                          <p:spTgt spid="8"/>
                                        </p:tgtEl>
                                      </p:cBhvr>
                                    </p:animEffect>
                                    <p:animScale>
                                      <p:cBhvr>
                                        <p:cTn id="10"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38" name="Picture 37">
            <a:extLst>
              <a:ext uri="{FF2B5EF4-FFF2-40B4-BE49-F238E27FC236}">
                <a16:creationId xmlns:a16="http://schemas.microsoft.com/office/drawing/2014/main" id="{8F05254C-CD0B-4F2D-EE01-99400CD207DC}"/>
              </a:ext>
            </a:extLst>
          </p:cNvPr>
          <p:cNvPicPr>
            <a:picLocks noChangeAspect="1"/>
          </p:cNvPicPr>
          <p:nvPr/>
        </p:nvPicPr>
        <p:blipFill>
          <a:blip r:embed="rId4"/>
          <a:stretch>
            <a:fillRect/>
          </a:stretch>
        </p:blipFill>
        <p:spPr>
          <a:xfrm>
            <a:off x="1755645" y="649285"/>
            <a:ext cx="2409653" cy="1847248"/>
          </a:xfrm>
          <a:prstGeom prst="rect">
            <a:avLst/>
          </a:prstGeom>
        </p:spPr>
      </p:pic>
      <p:pic>
        <p:nvPicPr>
          <p:cNvPr id="39" name="Picture 38">
            <a:extLst>
              <a:ext uri="{FF2B5EF4-FFF2-40B4-BE49-F238E27FC236}">
                <a16:creationId xmlns:a16="http://schemas.microsoft.com/office/drawing/2014/main" id="{95BEFC8D-5C0D-726E-B870-26C1FCEF2D0B}"/>
              </a:ext>
            </a:extLst>
          </p:cNvPr>
          <p:cNvPicPr>
            <a:picLocks noChangeAspect="1"/>
          </p:cNvPicPr>
          <p:nvPr/>
        </p:nvPicPr>
        <p:blipFill>
          <a:blip r:embed="rId5"/>
          <a:stretch>
            <a:fillRect/>
          </a:stretch>
        </p:blipFill>
        <p:spPr>
          <a:xfrm>
            <a:off x="1753271" y="1919158"/>
            <a:ext cx="1838103" cy="2409653"/>
          </a:xfrm>
          <a:prstGeom prst="rect">
            <a:avLst/>
          </a:prstGeom>
        </p:spPr>
      </p:pic>
      <p:pic>
        <p:nvPicPr>
          <p:cNvPr id="40" name="Picture 39">
            <a:extLst>
              <a:ext uri="{FF2B5EF4-FFF2-40B4-BE49-F238E27FC236}">
                <a16:creationId xmlns:a16="http://schemas.microsoft.com/office/drawing/2014/main" id="{9446F286-516E-A1A1-303F-94467159B3B1}"/>
              </a:ext>
            </a:extLst>
          </p:cNvPr>
          <p:cNvPicPr>
            <a:picLocks noChangeAspect="1"/>
          </p:cNvPicPr>
          <p:nvPr/>
        </p:nvPicPr>
        <p:blipFill>
          <a:blip r:embed="rId6"/>
          <a:stretch>
            <a:fillRect/>
          </a:stretch>
        </p:blipFill>
        <p:spPr>
          <a:xfrm>
            <a:off x="3594326" y="653214"/>
            <a:ext cx="1838103" cy="2409653"/>
          </a:xfrm>
          <a:prstGeom prst="rect">
            <a:avLst/>
          </a:prstGeom>
        </p:spPr>
      </p:pic>
      <p:pic>
        <p:nvPicPr>
          <p:cNvPr id="41" name="Picture 40">
            <a:extLst>
              <a:ext uri="{FF2B5EF4-FFF2-40B4-BE49-F238E27FC236}">
                <a16:creationId xmlns:a16="http://schemas.microsoft.com/office/drawing/2014/main" id="{D58F7597-BFD0-E740-C6A0-7C2557CA766C}"/>
              </a:ext>
            </a:extLst>
          </p:cNvPr>
          <p:cNvPicPr>
            <a:picLocks noChangeAspect="1"/>
          </p:cNvPicPr>
          <p:nvPr/>
        </p:nvPicPr>
        <p:blipFill>
          <a:blip r:embed="rId7"/>
          <a:stretch>
            <a:fillRect/>
          </a:stretch>
        </p:blipFill>
        <p:spPr>
          <a:xfrm>
            <a:off x="3016884" y="2491334"/>
            <a:ext cx="2409653" cy="1842676"/>
          </a:xfrm>
          <a:prstGeom prst="rect">
            <a:avLst/>
          </a:prstGeom>
        </p:spPr>
      </p:pic>
      <p:pic>
        <p:nvPicPr>
          <p:cNvPr id="42" name="Picture 41">
            <a:extLst>
              <a:ext uri="{FF2B5EF4-FFF2-40B4-BE49-F238E27FC236}">
                <a16:creationId xmlns:a16="http://schemas.microsoft.com/office/drawing/2014/main" id="{08245C74-A37C-0FA3-E423-46674EC4D5B4}"/>
              </a:ext>
            </a:extLst>
          </p:cNvPr>
          <p:cNvPicPr>
            <a:picLocks noChangeAspect="1"/>
          </p:cNvPicPr>
          <p:nvPr/>
        </p:nvPicPr>
        <p:blipFill>
          <a:blip r:embed="rId8"/>
          <a:stretch>
            <a:fillRect/>
          </a:stretch>
        </p:blipFill>
        <p:spPr>
          <a:xfrm>
            <a:off x="4846095" y="653214"/>
            <a:ext cx="2409653" cy="2409653"/>
          </a:xfrm>
          <a:prstGeom prst="rect">
            <a:avLst/>
          </a:prstGeom>
        </p:spPr>
      </p:pic>
      <p:pic>
        <p:nvPicPr>
          <p:cNvPr id="43" name="Picture 42">
            <a:extLst>
              <a:ext uri="{FF2B5EF4-FFF2-40B4-BE49-F238E27FC236}">
                <a16:creationId xmlns:a16="http://schemas.microsoft.com/office/drawing/2014/main" id="{FD47BB75-78CB-0F91-79B3-0A0D0B054268}"/>
              </a:ext>
            </a:extLst>
          </p:cNvPr>
          <p:cNvPicPr>
            <a:picLocks noChangeAspect="1"/>
          </p:cNvPicPr>
          <p:nvPr/>
        </p:nvPicPr>
        <p:blipFill>
          <a:blip r:embed="rId9"/>
          <a:stretch>
            <a:fillRect/>
          </a:stretch>
        </p:blipFill>
        <p:spPr>
          <a:xfrm>
            <a:off x="4843144" y="2486135"/>
            <a:ext cx="2409653" cy="1842676"/>
          </a:xfrm>
          <a:prstGeom prst="rect">
            <a:avLst/>
          </a:prstGeom>
        </p:spPr>
      </p:pic>
      <p:pic>
        <p:nvPicPr>
          <p:cNvPr id="32" name="Picture 31">
            <a:hlinkClick r:id="rId10" action="ppaction://hlinksldjump"/>
            <a:extLst>
              <a:ext uri="{FF2B5EF4-FFF2-40B4-BE49-F238E27FC236}">
                <a16:creationId xmlns:a16="http://schemas.microsoft.com/office/drawing/2014/main" id="{97048F7D-2DC8-2C05-31CC-066DE4A0AB2E}"/>
              </a:ext>
            </a:extLst>
          </p:cNvPr>
          <p:cNvPicPr>
            <a:picLocks noChangeAspect="1"/>
          </p:cNvPicPr>
          <p:nvPr/>
        </p:nvPicPr>
        <p:blipFill>
          <a:blip r:embed="rId11"/>
          <a:stretch>
            <a:fillRect/>
          </a:stretch>
        </p:blipFill>
        <p:spPr>
          <a:xfrm>
            <a:off x="1747946" y="654484"/>
            <a:ext cx="2409653" cy="1847248"/>
          </a:xfrm>
          <a:prstGeom prst="rect">
            <a:avLst/>
          </a:prstGeom>
        </p:spPr>
      </p:pic>
      <p:pic>
        <p:nvPicPr>
          <p:cNvPr id="33" name="Picture 32">
            <a:hlinkClick r:id="rId12" action="ppaction://hlinksldjump"/>
            <a:extLst>
              <a:ext uri="{FF2B5EF4-FFF2-40B4-BE49-F238E27FC236}">
                <a16:creationId xmlns:a16="http://schemas.microsoft.com/office/drawing/2014/main" id="{BDD37546-CBED-EF10-2CC7-1E3734D3BBA7}"/>
              </a:ext>
            </a:extLst>
          </p:cNvPr>
          <p:cNvPicPr>
            <a:picLocks noChangeAspect="1"/>
          </p:cNvPicPr>
          <p:nvPr/>
        </p:nvPicPr>
        <p:blipFill>
          <a:blip r:embed="rId13"/>
          <a:stretch>
            <a:fillRect/>
          </a:stretch>
        </p:blipFill>
        <p:spPr>
          <a:xfrm>
            <a:off x="3586050" y="653214"/>
            <a:ext cx="1846379" cy="2409653"/>
          </a:xfrm>
          <a:prstGeom prst="rect">
            <a:avLst/>
          </a:prstGeom>
        </p:spPr>
      </p:pic>
      <p:pic>
        <p:nvPicPr>
          <p:cNvPr id="34" name="Picture 33">
            <a:hlinkClick r:id="rId14" action="ppaction://hlinksldjump"/>
            <a:extLst>
              <a:ext uri="{FF2B5EF4-FFF2-40B4-BE49-F238E27FC236}">
                <a16:creationId xmlns:a16="http://schemas.microsoft.com/office/drawing/2014/main" id="{B8C9D940-9F88-CB13-51C0-4EE095988422}"/>
              </a:ext>
            </a:extLst>
          </p:cNvPr>
          <p:cNvPicPr>
            <a:picLocks noChangeAspect="1"/>
          </p:cNvPicPr>
          <p:nvPr/>
        </p:nvPicPr>
        <p:blipFill>
          <a:blip r:embed="rId15"/>
          <a:stretch>
            <a:fillRect/>
          </a:stretch>
        </p:blipFill>
        <p:spPr>
          <a:xfrm>
            <a:off x="4839844" y="648015"/>
            <a:ext cx="2409653" cy="2409653"/>
          </a:xfrm>
          <a:prstGeom prst="rect">
            <a:avLst/>
          </a:prstGeom>
        </p:spPr>
      </p:pic>
      <p:pic>
        <p:nvPicPr>
          <p:cNvPr id="35" name="Picture 34">
            <a:hlinkClick r:id="rId16" action="ppaction://hlinksldjump"/>
            <a:extLst>
              <a:ext uri="{FF2B5EF4-FFF2-40B4-BE49-F238E27FC236}">
                <a16:creationId xmlns:a16="http://schemas.microsoft.com/office/drawing/2014/main" id="{BED95832-213C-D1A1-0A26-17A4936BC49D}"/>
              </a:ext>
            </a:extLst>
          </p:cNvPr>
          <p:cNvPicPr>
            <a:picLocks noChangeAspect="1"/>
          </p:cNvPicPr>
          <p:nvPr/>
        </p:nvPicPr>
        <p:blipFill>
          <a:blip r:embed="rId17"/>
          <a:stretch>
            <a:fillRect/>
          </a:stretch>
        </p:blipFill>
        <p:spPr>
          <a:xfrm>
            <a:off x="1747946" y="1913959"/>
            <a:ext cx="1838103" cy="2420051"/>
          </a:xfrm>
          <a:prstGeom prst="rect">
            <a:avLst/>
          </a:prstGeom>
        </p:spPr>
      </p:pic>
      <p:pic>
        <p:nvPicPr>
          <p:cNvPr id="36" name="Picture 35">
            <a:hlinkClick r:id="rId18" action="ppaction://hlinksldjump"/>
            <a:extLst>
              <a:ext uri="{FF2B5EF4-FFF2-40B4-BE49-F238E27FC236}">
                <a16:creationId xmlns:a16="http://schemas.microsoft.com/office/drawing/2014/main" id="{974C5059-38B3-CB31-14EB-F7FD3673F3B3}"/>
              </a:ext>
            </a:extLst>
          </p:cNvPr>
          <p:cNvPicPr>
            <a:picLocks noChangeAspect="1"/>
          </p:cNvPicPr>
          <p:nvPr/>
        </p:nvPicPr>
        <p:blipFill>
          <a:blip r:embed="rId19"/>
          <a:stretch>
            <a:fillRect/>
          </a:stretch>
        </p:blipFill>
        <p:spPr>
          <a:xfrm>
            <a:off x="3009286" y="2491334"/>
            <a:ext cx="2409653" cy="1842676"/>
          </a:xfrm>
          <a:prstGeom prst="rect">
            <a:avLst/>
          </a:prstGeom>
        </p:spPr>
      </p:pic>
      <p:pic>
        <p:nvPicPr>
          <p:cNvPr id="37" name="Picture 36">
            <a:hlinkClick r:id="rId20" action="ppaction://hlinksldjump"/>
            <a:extLst>
              <a:ext uri="{FF2B5EF4-FFF2-40B4-BE49-F238E27FC236}">
                <a16:creationId xmlns:a16="http://schemas.microsoft.com/office/drawing/2014/main" id="{BA49D518-E797-69C7-D40E-E9663649CA07}"/>
              </a:ext>
            </a:extLst>
          </p:cNvPr>
          <p:cNvPicPr>
            <a:picLocks noChangeAspect="1"/>
          </p:cNvPicPr>
          <p:nvPr/>
        </p:nvPicPr>
        <p:blipFill>
          <a:blip r:embed="rId21"/>
          <a:stretch>
            <a:fillRect/>
          </a:stretch>
        </p:blipFill>
        <p:spPr>
          <a:xfrm>
            <a:off x="4840411" y="2491334"/>
            <a:ext cx="2409653" cy="1842676"/>
          </a:xfrm>
          <a:prstGeom prst="rect">
            <a:avLst/>
          </a:prstGeom>
        </p:spPr>
      </p:pic>
      <p:pic>
        <p:nvPicPr>
          <p:cNvPr id="45" name="Picture 6">
            <a:extLst>
              <a:ext uri="{FF2B5EF4-FFF2-40B4-BE49-F238E27FC236}">
                <a16:creationId xmlns:a16="http://schemas.microsoft.com/office/drawing/2014/main" id="{4FD70966-55B7-E613-AAE8-069D45D54F96}"/>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48072"/>
          <a:stretch/>
        </p:blipFill>
        <p:spPr>
          <a:xfrm>
            <a:off x="7250064" y="2841172"/>
            <a:ext cx="1893936" cy="2302328"/>
          </a:xfrm>
          <a:prstGeom prst="rect">
            <a:avLst/>
          </a:prstGeom>
        </p:spPr>
      </p:pic>
      <p:pic>
        <p:nvPicPr>
          <p:cNvPr id="46" name="Picture 6">
            <a:extLst>
              <a:ext uri="{FF2B5EF4-FFF2-40B4-BE49-F238E27FC236}">
                <a16:creationId xmlns:a16="http://schemas.microsoft.com/office/drawing/2014/main" id="{005D2DF7-A4FD-4760-5C39-A5BC89AFA18E}"/>
              </a:ext>
            </a:extLst>
          </p:cNvPr>
          <p:cNvPicPr>
            <a:picLocks noChangeAspect="1"/>
          </p:cNvPicPr>
          <p:nvPr/>
        </p:nvPicPr>
        <p:blipFill rotWithShape="1">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l="-1321" r="49393"/>
          <a:stretch/>
        </p:blipFill>
        <p:spPr>
          <a:xfrm>
            <a:off x="51229" y="2841171"/>
            <a:ext cx="1893936" cy="2302328"/>
          </a:xfrm>
          <a:prstGeom prst="rect">
            <a:avLst/>
          </a:prstGeom>
        </p:spPr>
      </p:pic>
      <p:pic>
        <p:nvPicPr>
          <p:cNvPr id="49" name="Picture 16">
            <a:hlinkClick r:id="rId24" action="ppaction://hlinksldjump"/>
            <a:extLst>
              <a:ext uri="{FF2B5EF4-FFF2-40B4-BE49-F238E27FC236}">
                <a16:creationId xmlns:a16="http://schemas.microsoft.com/office/drawing/2014/main" id="{669579BD-741B-4F8E-5D3D-5C4715B494D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8108701" y="0"/>
            <a:ext cx="1035299" cy="65612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3"/>
                                        </p:tgtEl>
                                      </p:cBhvr>
                                    </p:animEffect>
                                    <p:set>
                                      <p:cBhvr>
                                        <p:cTn id="1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5"/>
                                        </p:tgtEl>
                                      </p:cBhvr>
                                    </p:animEffect>
                                    <p:set>
                                      <p:cBhvr>
                                        <p:cTn id="2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6" restart="whenNotActive" fill="hold" evtFilter="cancelBubble" nodeType="interactiveSeq">
                <p:stCondLst>
                  <p:cond evt="onClick" delay="0">
                    <p:tgtEl>
                      <p:spTgt spid="3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18" name="Picture 5">
            <a:hlinkClick r:id="rId4" action="ppaction://hlinksldjump"/>
            <a:extLst>
              <a:ext uri="{FF2B5EF4-FFF2-40B4-BE49-F238E27FC236}">
                <a16:creationId xmlns:a16="http://schemas.microsoft.com/office/drawing/2014/main" id="{624D35BC-0598-E5F6-0B04-9D63231EC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37757" y="4269461"/>
            <a:ext cx="754380" cy="754380"/>
          </a:xfrm>
          <a:prstGeom prst="rect">
            <a:avLst/>
          </a:prstGeom>
        </p:spPr>
      </p:pic>
      <p:sp>
        <p:nvSpPr>
          <p:cNvPr id="19" name="Rectangle: Rounded Corners 18">
            <a:extLst>
              <a:ext uri="{FF2B5EF4-FFF2-40B4-BE49-F238E27FC236}">
                <a16:creationId xmlns:a16="http://schemas.microsoft.com/office/drawing/2014/main" id="{6C54753C-3653-FFFC-6D9D-FC6D9AC2407F}"/>
              </a:ext>
            </a:extLst>
          </p:cNvPr>
          <p:cNvSpPr/>
          <p:nvPr/>
        </p:nvSpPr>
        <p:spPr>
          <a:xfrm>
            <a:off x="500961" y="2247843"/>
            <a:ext cx="8139793" cy="1510195"/>
          </a:xfrm>
          <a:prstGeom prst="roundRect">
            <a:avLst/>
          </a:prstGeom>
          <a:solidFill>
            <a:srgbClr val="C3E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fr-FR" sz="3200" b="1" dirty="0" err="1">
                <a:solidFill>
                  <a:schemeClr val="accent3">
                    <a:lumMod val="50000"/>
                  </a:schemeClr>
                </a:solidFill>
                <a:ea typeface="Calibri" panose="020F0502020204030204" pitchFamily="34" charset="0"/>
                <a:cs typeface="Times New Roman" panose="02020603050405020304" pitchFamily="18" charset="0"/>
              </a:rPr>
              <a:t>Phong</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cảnh</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thiên</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nhiên</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chúc</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mừng</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năm</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mới</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trường</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học</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hình</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khối</a:t>
            </a:r>
            <a:r>
              <a:rPr lang="fr-FR" sz="3200" b="1" dirty="0">
                <a:solidFill>
                  <a:schemeClr val="accent3">
                    <a:lumMod val="50000"/>
                  </a:schemeClr>
                </a:solidFill>
                <a:ea typeface="Calibri" panose="020F0502020204030204" pitchFamily="34" charset="0"/>
                <a:cs typeface="Times New Roman" panose="02020603050405020304" pitchFamily="18" charset="0"/>
              </a:rPr>
              <a:t>,…</a:t>
            </a:r>
            <a:endParaRPr lang="en-US" sz="3200" b="1" dirty="0">
              <a:solidFill>
                <a:schemeClr val="accent3">
                  <a:lumMod val="50000"/>
                </a:schemeClr>
              </a:solidFill>
              <a:ea typeface="Calibri" panose="020F050202020403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11E4B308-402F-6D9E-E57C-DD1CB0F667FC}"/>
              </a:ext>
            </a:extLst>
          </p:cNvPr>
          <p:cNvSpPr/>
          <p:nvPr/>
        </p:nvSpPr>
        <p:spPr>
          <a:xfrm>
            <a:off x="500961" y="449508"/>
            <a:ext cx="8139793" cy="1510195"/>
          </a:xfrm>
          <a:prstGeom prst="roundRect">
            <a:avLst/>
          </a:prstGeom>
          <a:solidFill>
            <a:srgbClr val="C3E9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noProof="1">
                <a:solidFill>
                  <a:schemeClr val="tx1"/>
                </a:solidFill>
                <a:latin typeface="Arial" panose="020B0604020202020204" pitchFamily="34" charset="0"/>
                <a:cs typeface="Arial" panose="020B0604020202020204" pitchFamily="34" charset="0"/>
              </a:rPr>
              <a:t>Câu hỏi</a:t>
            </a:r>
            <a:r>
              <a:rPr lang="en-US" sz="3600" noProof="1">
                <a:solidFill>
                  <a:schemeClr val="tx1"/>
                </a:solidFill>
                <a:latin typeface="Arial" panose="020B0604020202020204" pitchFamily="34" charset="0"/>
                <a:cs typeface="Arial" panose="020B0604020202020204" pitchFamily="34" charset="0"/>
              </a:rPr>
              <a:t> 1: </a:t>
            </a:r>
            <a:r>
              <a:rPr lang="vi-VN" sz="3600" b="1" dirty="0">
                <a:ea typeface="Calibri" panose="020F0502020204030204" pitchFamily="34" charset="0"/>
                <a:cs typeface="Arial" panose="020B0604020202020204" pitchFamily="34" charset="0"/>
              </a:rPr>
              <a:t>Chủ đề phần trang trí ở mỗi lịch</a:t>
            </a:r>
            <a:r>
              <a:rPr lang="en-US" sz="3600" b="1" dirty="0">
                <a:ea typeface="Calibri" panose="020F0502020204030204" pitchFamily="34" charset="0"/>
                <a:cs typeface="Arial" panose="020B0604020202020204" pitchFamily="34" charset="0"/>
              </a:rPr>
              <a:t> </a:t>
            </a:r>
            <a:r>
              <a:rPr lang="en-US" sz="3600" b="1" dirty="0" err="1">
                <a:ea typeface="Calibri" panose="020F0502020204030204" pitchFamily="34" charset="0"/>
                <a:cs typeface="Arial" panose="020B0604020202020204" pitchFamily="34" charset="0"/>
              </a:rPr>
              <a:t>là</a:t>
            </a:r>
            <a:r>
              <a:rPr lang="en-US" sz="3600" b="1" dirty="0">
                <a:ea typeface="Calibri" panose="020F0502020204030204" pitchFamily="34" charset="0"/>
                <a:cs typeface="Arial" panose="020B0604020202020204" pitchFamily="34" charset="0"/>
              </a:rPr>
              <a:t> </a:t>
            </a:r>
            <a:r>
              <a:rPr lang="en-US" sz="3600" b="1" dirty="0" err="1">
                <a:ea typeface="Calibri" panose="020F0502020204030204" pitchFamily="34" charset="0"/>
                <a:cs typeface="Arial" panose="020B0604020202020204" pitchFamily="34" charset="0"/>
              </a:rPr>
              <a:t>gì</a:t>
            </a:r>
            <a:r>
              <a:rPr lang="en-US" sz="3600" b="1" dirty="0">
                <a:ea typeface="Calibri" panose="020F0502020204030204" pitchFamily="34" charset="0"/>
                <a:cs typeface="Arial" panose="020B0604020202020204" pitchFamily="34" charset="0"/>
              </a:rPr>
              <a:t>?</a:t>
            </a:r>
            <a:endParaRPr lang="vi-VN" sz="3600" b="1" noProof="1">
              <a:solidFill>
                <a:schemeClr val="tx1"/>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96BDD703-97E5-801B-DF3C-4A53D264D8FB}"/>
              </a:ext>
            </a:extLst>
          </p:cNvPr>
          <p:cNvPicPr>
            <a:picLocks noChangeAspect="1"/>
          </p:cNvPicPr>
          <p:nvPr/>
        </p:nvPicPr>
        <p:blipFill>
          <a:blip r:embed="rId7"/>
          <a:srcRect/>
          <a:stretch>
            <a:fillRect/>
          </a:stretch>
        </p:blipFill>
        <p:spPr>
          <a:xfrm>
            <a:off x="0" y="3549702"/>
            <a:ext cx="1600200" cy="1593799"/>
          </a:xfrm>
          <a:prstGeom prst="rect">
            <a:avLst/>
          </a:prstGeom>
        </p:spPr>
      </p:pic>
    </p:spTree>
    <p:extLst>
      <p:ext uri="{BB962C8B-B14F-4D97-AF65-F5344CB8AC3E}">
        <p14:creationId xmlns:p14="http://schemas.microsoft.com/office/powerpoint/2010/main" val="16059859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18" name="Picture 5">
            <a:hlinkClick r:id="rId4" action="ppaction://hlinksldjump"/>
            <a:extLst>
              <a:ext uri="{FF2B5EF4-FFF2-40B4-BE49-F238E27FC236}">
                <a16:creationId xmlns:a16="http://schemas.microsoft.com/office/drawing/2014/main" id="{624D35BC-0598-E5F6-0B04-9D63231EC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37757" y="4269461"/>
            <a:ext cx="754380" cy="754380"/>
          </a:xfrm>
          <a:prstGeom prst="rect">
            <a:avLst/>
          </a:prstGeom>
        </p:spPr>
      </p:pic>
      <p:sp>
        <p:nvSpPr>
          <p:cNvPr id="19" name="Rectangle: Rounded Corners 18">
            <a:extLst>
              <a:ext uri="{FF2B5EF4-FFF2-40B4-BE49-F238E27FC236}">
                <a16:creationId xmlns:a16="http://schemas.microsoft.com/office/drawing/2014/main" id="{6C54753C-3653-FFFC-6D9D-FC6D9AC2407F}"/>
              </a:ext>
            </a:extLst>
          </p:cNvPr>
          <p:cNvSpPr/>
          <p:nvPr/>
        </p:nvSpPr>
        <p:spPr>
          <a:xfrm>
            <a:off x="500960" y="2449321"/>
            <a:ext cx="8139793" cy="1510195"/>
          </a:xfrm>
          <a:prstGeom prst="roundRect">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noProof="1">
                <a:solidFill>
                  <a:schemeClr val="accent3">
                    <a:lumMod val="75000"/>
                  </a:schemeClr>
                </a:solidFill>
                <a:latin typeface="Arial" panose="020B0604020202020204" pitchFamily="34" charset="0"/>
                <a:cs typeface="Arial" panose="020B0604020202020204" pitchFamily="34" charset="0"/>
              </a:rPr>
              <a:t>3 bước</a:t>
            </a:r>
            <a:endParaRPr lang="vi-VN" sz="3300" b="1" noProof="1">
              <a:solidFill>
                <a:schemeClr val="accent3">
                  <a:lumMod val="75000"/>
                </a:schemeClr>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1E4B308-402F-6D9E-E57C-DD1CB0F667FC}"/>
              </a:ext>
            </a:extLst>
          </p:cNvPr>
          <p:cNvSpPr/>
          <p:nvPr/>
        </p:nvSpPr>
        <p:spPr>
          <a:xfrm>
            <a:off x="500961" y="449508"/>
            <a:ext cx="8139793" cy="1510195"/>
          </a:xfrm>
          <a:prstGeom prst="roundRect">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hỏi</a:t>
            </a:r>
            <a:r>
              <a:rPr lang="en-US" sz="3300" noProof="1">
                <a:solidFill>
                  <a:schemeClr val="tx1"/>
                </a:solidFill>
                <a:latin typeface="Arial" panose="020B0604020202020204" pitchFamily="34" charset="0"/>
                <a:cs typeface="Arial" panose="020B0604020202020204" pitchFamily="34" charset="0"/>
              </a:rPr>
              <a:t> 2: </a:t>
            </a:r>
            <a:r>
              <a:rPr lang="en-US" sz="3600" dirty="0" err="1">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Có</a:t>
            </a:r>
            <a:r>
              <a:rPr lang="en-US" sz="36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dirty="0" err="1">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mấy</a:t>
            </a:r>
            <a:r>
              <a:rPr lang="vi-VN" sz="36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rPr>
              <a:t> bước tìm ý tưởng cho bài thiết kế lịch treo tường. </a:t>
            </a:r>
            <a:endParaRPr lang="en-US" sz="3600" dirty="0">
              <a:solidFill>
                <a:schemeClr val="tx2">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3">
            <a:extLst>
              <a:ext uri="{FF2B5EF4-FFF2-40B4-BE49-F238E27FC236}">
                <a16:creationId xmlns:a16="http://schemas.microsoft.com/office/drawing/2014/main" id="{96BDD703-97E5-801B-DF3C-4A53D264D8FB}"/>
              </a:ext>
            </a:extLst>
          </p:cNvPr>
          <p:cNvPicPr>
            <a:picLocks noChangeAspect="1"/>
          </p:cNvPicPr>
          <p:nvPr/>
        </p:nvPicPr>
        <p:blipFill>
          <a:blip r:embed="rId7"/>
          <a:srcRect/>
          <a:stretch>
            <a:fillRect/>
          </a:stretch>
        </p:blipFill>
        <p:spPr>
          <a:xfrm>
            <a:off x="0" y="3549702"/>
            <a:ext cx="1600200" cy="1593799"/>
          </a:xfrm>
          <a:prstGeom prst="rect">
            <a:avLst/>
          </a:prstGeom>
        </p:spPr>
      </p:pic>
    </p:spTree>
    <p:extLst>
      <p:ext uri="{BB962C8B-B14F-4D97-AF65-F5344CB8AC3E}">
        <p14:creationId xmlns:p14="http://schemas.microsoft.com/office/powerpoint/2010/main" val="42055868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18" name="Picture 5">
            <a:hlinkClick r:id="rId4" action="ppaction://hlinksldjump"/>
            <a:extLst>
              <a:ext uri="{FF2B5EF4-FFF2-40B4-BE49-F238E27FC236}">
                <a16:creationId xmlns:a16="http://schemas.microsoft.com/office/drawing/2014/main" id="{624D35BC-0598-E5F6-0B04-9D63231EC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37757" y="4269461"/>
            <a:ext cx="754380" cy="754380"/>
          </a:xfrm>
          <a:prstGeom prst="rect">
            <a:avLst/>
          </a:prstGeom>
        </p:spPr>
      </p:pic>
      <p:sp>
        <p:nvSpPr>
          <p:cNvPr id="19" name="Rectangle: Rounded Corners 18">
            <a:extLst>
              <a:ext uri="{FF2B5EF4-FFF2-40B4-BE49-F238E27FC236}">
                <a16:creationId xmlns:a16="http://schemas.microsoft.com/office/drawing/2014/main" id="{6C54753C-3653-FFFC-6D9D-FC6D9AC2407F}"/>
              </a:ext>
            </a:extLst>
          </p:cNvPr>
          <p:cNvSpPr/>
          <p:nvPr/>
        </p:nvSpPr>
        <p:spPr>
          <a:xfrm>
            <a:off x="500960" y="2154853"/>
            <a:ext cx="8139793" cy="1510195"/>
          </a:xfrm>
          <a:prstGeom prst="roundRect">
            <a:avLst/>
          </a:prstGeom>
          <a:solidFill>
            <a:srgbClr val="AC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noProof="1">
                <a:solidFill>
                  <a:schemeClr val="tx1"/>
                </a:solidFill>
                <a:latin typeface="Arial" panose="020B0604020202020204" pitchFamily="34" charset="0"/>
                <a:cs typeface="Arial" panose="020B0604020202020204" pitchFamily="34" charset="0"/>
              </a:rPr>
              <a:t>Vẽ và in </a:t>
            </a:r>
            <a:endParaRPr lang="vi-VN" sz="3300" b="1" noProof="1">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1E4B308-402F-6D9E-E57C-DD1CB0F667FC}"/>
              </a:ext>
            </a:extLst>
          </p:cNvPr>
          <p:cNvSpPr/>
          <p:nvPr/>
        </p:nvSpPr>
        <p:spPr>
          <a:xfrm>
            <a:off x="500961" y="449508"/>
            <a:ext cx="8139793" cy="1510195"/>
          </a:xfrm>
          <a:prstGeom prst="roundRect">
            <a:avLst/>
          </a:prstGeom>
          <a:solidFill>
            <a:srgbClr val="ACD8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noProof="1">
                <a:solidFill>
                  <a:schemeClr val="tx1"/>
                </a:solidFill>
                <a:latin typeface="Arial" panose="020B0604020202020204" pitchFamily="34" charset="0"/>
                <a:cs typeface="Arial" panose="020B0604020202020204" pitchFamily="34" charset="0"/>
              </a:rPr>
              <a:t>Câu hỏi</a:t>
            </a:r>
            <a:r>
              <a:rPr lang="en-US" sz="3300" b="1" noProof="1">
                <a:solidFill>
                  <a:schemeClr val="tx1"/>
                </a:solidFill>
                <a:latin typeface="Arial" panose="020B0604020202020204" pitchFamily="34" charset="0"/>
                <a:cs typeface="Arial" panose="020B0604020202020204" pitchFamily="34" charset="0"/>
              </a:rPr>
              <a:t> 3: </a:t>
            </a:r>
            <a:r>
              <a:rPr lang="vi-VN" sz="3200" b="1" dirty="0">
                <a:ea typeface="Calibri" panose="020F0502020204030204" pitchFamily="34" charset="0"/>
                <a:cs typeface="Arial" panose="020B0604020202020204" pitchFamily="34" charset="0"/>
              </a:rPr>
              <a:t>Các tờ lịch được thể hiện bằng kĩ thuật nào </a:t>
            </a:r>
            <a:endParaRPr lang="vi-VN" sz="3300" b="1" noProof="1">
              <a:solidFill>
                <a:schemeClr val="tx1"/>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96BDD703-97E5-801B-DF3C-4A53D264D8FB}"/>
              </a:ext>
            </a:extLst>
          </p:cNvPr>
          <p:cNvPicPr>
            <a:picLocks noChangeAspect="1"/>
          </p:cNvPicPr>
          <p:nvPr/>
        </p:nvPicPr>
        <p:blipFill>
          <a:blip r:embed="rId7"/>
          <a:srcRect/>
          <a:stretch>
            <a:fillRect/>
          </a:stretch>
        </p:blipFill>
        <p:spPr>
          <a:xfrm>
            <a:off x="0" y="3549702"/>
            <a:ext cx="1600200" cy="1593799"/>
          </a:xfrm>
          <a:prstGeom prst="rect">
            <a:avLst/>
          </a:prstGeom>
        </p:spPr>
      </p:pic>
    </p:spTree>
    <p:extLst>
      <p:ext uri="{BB962C8B-B14F-4D97-AF65-F5344CB8AC3E}">
        <p14:creationId xmlns:p14="http://schemas.microsoft.com/office/powerpoint/2010/main" val="3753431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3" name="TextBox 2">
            <a:extLst>
              <a:ext uri="{FF2B5EF4-FFF2-40B4-BE49-F238E27FC236}">
                <a16:creationId xmlns:a16="http://schemas.microsoft.com/office/drawing/2014/main" id="{7493B5C4-3601-8EBD-B368-2B1D1BE53DE7}"/>
              </a:ext>
            </a:extLst>
          </p:cNvPr>
          <p:cNvSpPr txBox="1"/>
          <p:nvPr/>
        </p:nvSpPr>
        <p:spPr>
          <a:xfrm>
            <a:off x="5197743" y="419549"/>
            <a:ext cx="4800600" cy="523220"/>
          </a:xfrm>
          <a:prstGeom prst="rect">
            <a:avLst/>
          </a:prstGeom>
          <a:solidFill>
            <a:schemeClr val="bg1">
              <a:lumMod val="20000"/>
              <a:lumOff val="80000"/>
            </a:schemeClr>
          </a:solidFill>
        </p:spPr>
        <p:txBody>
          <a:bodyPr wrap="square">
            <a:spAutoFit/>
          </a:bodyPr>
          <a:lstStyle/>
          <a:p>
            <a:pPr algn="l"/>
            <a:r>
              <a:rPr lang="vi-VN" sz="2800" b="1" i="0" dirty="0">
                <a:solidFill>
                  <a:schemeClr val="bg1">
                    <a:lumMod val="75000"/>
                  </a:schemeClr>
                </a:solidFill>
                <a:effectLst/>
                <a:latin typeface="Montserrat" panose="00000500000000000000" pitchFamily="2" charset="0"/>
              </a:rPr>
              <a:t>Lịch treo tường</a:t>
            </a:r>
          </a:p>
        </p:txBody>
      </p:sp>
      <p:pic>
        <p:nvPicPr>
          <p:cNvPr id="2050" name="Picture 2" descr="Hình ảnh Lịch Treo Tường Một Mặt 2022 PNG , Năm Mới, 2022, Lịch PNG và  Vector với nền trong suốt để tải xuống miễn phí">
            <a:extLst>
              <a:ext uri="{FF2B5EF4-FFF2-40B4-BE49-F238E27FC236}">
                <a16:creationId xmlns:a16="http://schemas.microsoft.com/office/drawing/2014/main" id="{34CD9DB2-6A1C-71B2-0C14-7E3B1C2899E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438" b="99531" l="10000" r="90000">
                        <a14:foregroundMark x1="24375" y1="5000" x2="41875" y2="5469"/>
                        <a14:foregroundMark x1="41875" y1="5469" x2="55313" y2="5156"/>
                        <a14:foregroundMark x1="16250" y1="5625" x2="34688" y2="18750"/>
                        <a14:foregroundMark x1="34688" y1="18750" x2="37969" y2="19219"/>
                        <a14:foregroundMark x1="43594" y1="15313" x2="75625" y2="23594"/>
                        <a14:foregroundMark x1="76875" y1="12500" x2="80313" y2="46563"/>
                        <a14:foregroundMark x1="80313" y1="46563" x2="79219" y2="50469"/>
                        <a14:foregroundMark x1="77500" y1="49844" x2="77500" y2="67188"/>
                        <a14:foregroundMark x1="77500" y1="67188" x2="62344" y2="95625"/>
                        <a14:foregroundMark x1="62344" y1="95625" x2="33281" y2="74688"/>
                        <a14:foregroundMark x1="33281" y1="74688" x2="28906" y2="37813"/>
                        <a14:foregroundMark x1="28906" y1="37813" x2="33594" y2="32344"/>
                        <a14:foregroundMark x1="14531" y1="1875" x2="17656" y2="62344"/>
                        <a14:foregroundMark x1="17656" y1="62344" x2="26406" y2="82656"/>
                        <a14:foregroundMark x1="26406" y1="82656" x2="50469" y2="96875"/>
                        <a14:foregroundMark x1="50469" y1="96875" x2="69531" y2="95156"/>
                        <a14:foregroundMark x1="69531" y1="95156" x2="75313" y2="58594"/>
                        <a14:foregroundMark x1="75313" y1="58594" x2="72969" y2="39531"/>
                        <a14:foregroundMark x1="14531" y1="60469" x2="17656" y2="81875"/>
                        <a14:foregroundMark x1="17656" y1="81875" x2="17500" y2="75469"/>
                        <a14:foregroundMark x1="17813" y1="78594" x2="15313" y2="93594"/>
                        <a14:foregroundMark x1="83438" y1="91250" x2="84688" y2="94375"/>
                        <a14:foregroundMark x1="84375" y1="80625" x2="83750" y2="78594"/>
                        <a14:foregroundMark x1="83594" y1="65000" x2="83594" y2="65000"/>
                        <a14:foregroundMark x1="84844" y1="60313" x2="84219" y2="88594"/>
                        <a14:foregroundMark x1="81250" y1="9063" x2="80000" y2="40781"/>
                        <a14:foregroundMark x1="80000" y1="40781" x2="85781" y2="55781"/>
                        <a14:foregroundMark x1="85781" y1="55781" x2="84375" y2="8438"/>
                        <a14:foregroundMark x1="44531" y1="5313" x2="80313" y2="9688"/>
                        <a14:foregroundMark x1="68594" y1="7031" x2="18281" y2="4375"/>
                        <a14:foregroundMark x1="18281" y1="4375" x2="43594" y2="3438"/>
                        <a14:foregroundMark x1="65938" y1="9688" x2="43906" y2="15000"/>
                        <a14:foregroundMark x1="43906" y1="15000" x2="56563" y2="53125"/>
                        <a14:foregroundMark x1="56563" y1="53125" x2="57344" y2="35313"/>
                        <a14:foregroundMark x1="57344" y1="35313" x2="59375" y2="64844"/>
                        <a14:foregroundMark x1="59375" y1="64844" x2="47188" y2="39531"/>
                        <a14:foregroundMark x1="47188" y1="39531" x2="74844" y2="72500"/>
                        <a14:foregroundMark x1="74844" y1="72500" x2="38281" y2="76406"/>
                        <a14:foregroundMark x1="38281" y1="76406" x2="35000" y2="35938"/>
                        <a14:foregroundMark x1="35000" y1="35938" x2="55156" y2="36406"/>
                        <a14:foregroundMark x1="55156" y1="36406" x2="57188" y2="38438"/>
                        <a14:foregroundMark x1="16250" y1="34063" x2="14531" y2="45000"/>
                        <a14:foregroundMark x1="28594" y1="95156" x2="50156" y2="99219"/>
                        <a14:foregroundMark x1="37656" y1="99531" x2="37656" y2="99531"/>
                      </a14:backgroundRemoval>
                    </a14:imgEffect>
                  </a14:imgLayer>
                </a14:imgProps>
              </a:ext>
              <a:ext uri="{28A0092B-C50C-407E-A947-70E740481C1C}">
                <a14:useLocalDpi xmlns:a14="http://schemas.microsoft.com/office/drawing/2010/main" val="0"/>
              </a:ext>
            </a:extLst>
          </a:blip>
          <a:srcRect/>
          <a:stretch>
            <a:fillRect/>
          </a:stretch>
        </p:blipFill>
        <p:spPr bwMode="auto">
          <a:xfrm>
            <a:off x="241193" y="1179809"/>
            <a:ext cx="3222679" cy="34443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ịch treo tường đẹp - Mẫu lịch độc đáo, chất lượng tại Gia Hưng">
            <a:extLst>
              <a:ext uri="{FF2B5EF4-FFF2-40B4-BE49-F238E27FC236}">
                <a16:creationId xmlns:a16="http://schemas.microsoft.com/office/drawing/2014/main" id="{B34CA949-4174-7CD6-458D-E6D2C0CD4E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2000" l="3167" r="95167">
                        <a14:foregroundMark x1="6333" y1="11200" x2="23500" y2="32800"/>
                        <a14:foregroundMark x1="23500" y1="32800" x2="24833" y2="36800"/>
                        <a14:foregroundMark x1="33333" y1="50200" x2="32667" y2="64800"/>
                        <a14:foregroundMark x1="32667" y1="64800" x2="23500" y2="82600"/>
                        <a14:foregroundMark x1="23500" y1="82600" x2="10833" y2="73400"/>
                        <a14:foregroundMark x1="10833" y1="73400" x2="9333" y2="67200"/>
                        <a14:foregroundMark x1="26167" y1="46200" x2="9667" y2="79600"/>
                        <a14:foregroundMark x1="9667" y1="79600" x2="9667" y2="79600"/>
                        <a14:foregroundMark x1="5667" y1="36200" x2="3333" y2="46000"/>
                        <a14:foregroundMark x1="3333" y1="46000" x2="7500" y2="85400"/>
                        <a14:foregroundMark x1="6667" y1="89000" x2="16500" y2="88000"/>
                        <a14:foregroundMark x1="35333" y1="81000" x2="36833" y2="87600"/>
                        <a14:foregroundMark x1="35000" y1="89800" x2="6667" y2="81200"/>
                        <a14:foregroundMark x1="38667" y1="79200" x2="39167" y2="91200"/>
                        <a14:foregroundMark x1="39000" y1="91200" x2="30500" y2="87400"/>
                        <a14:foregroundMark x1="30500" y1="87400" x2="30500" y2="87400"/>
                        <a14:foregroundMark x1="57667" y1="11000" x2="95167" y2="90600"/>
                        <a14:foregroundMark x1="94667" y1="10600" x2="61167" y2="68400"/>
                        <a14:foregroundMark x1="61167" y1="68400" x2="58167" y2="92000"/>
                        <a14:foregroundMark x1="60500" y1="57000" x2="57667" y2="71200"/>
                        <a14:foregroundMark x1="57667" y1="71200" x2="58000" y2="85200"/>
                        <a14:foregroundMark x1="59167" y1="55600" x2="58500" y2="83200"/>
                        <a14:foregroundMark x1="57833" y1="74600" x2="57333" y2="68800"/>
                        <a14:foregroundMark x1="57667" y1="58400" x2="57667" y2="58400"/>
                        <a14:foregroundMark x1="57667" y1="54200" x2="59667" y2="84600"/>
                        <a14:foregroundMark x1="59667" y1="84600" x2="58167" y2="74600"/>
                      </a14:backgroundRemoval>
                    </a14:imgEffect>
                  </a14:imgLayer>
                </a14:imgProps>
              </a:ext>
              <a:ext uri="{28A0092B-C50C-407E-A947-70E740481C1C}">
                <a14:useLocalDpi xmlns:a14="http://schemas.microsoft.com/office/drawing/2010/main" val="0"/>
              </a:ext>
            </a:extLst>
          </a:blip>
          <a:srcRect/>
          <a:stretch>
            <a:fillRect/>
          </a:stretch>
        </p:blipFill>
        <p:spPr bwMode="auto">
          <a:xfrm>
            <a:off x="3680848" y="858960"/>
            <a:ext cx="5004980" cy="393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51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1000"/>
                                        <p:tgtEl>
                                          <p:spTgt spid="2050"/>
                                        </p:tgtEl>
                                      </p:cBhvr>
                                    </p:animEffect>
                                    <p:anim calcmode="lin" valueType="num">
                                      <p:cBhvr>
                                        <p:cTn id="14" dur="1000" fill="hold"/>
                                        <p:tgtEl>
                                          <p:spTgt spid="2050"/>
                                        </p:tgtEl>
                                        <p:attrNameLst>
                                          <p:attrName>ppt_x</p:attrName>
                                        </p:attrNameLst>
                                      </p:cBhvr>
                                      <p:tavLst>
                                        <p:tav tm="0">
                                          <p:val>
                                            <p:strVal val="#ppt_x"/>
                                          </p:val>
                                        </p:tav>
                                        <p:tav tm="100000">
                                          <p:val>
                                            <p:strVal val="#ppt_x"/>
                                          </p:val>
                                        </p:tav>
                                      </p:tavLst>
                                    </p:anim>
                                    <p:anim calcmode="lin" valueType="num">
                                      <p:cBhvr>
                                        <p:cTn id="15"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fade">
                                      <p:cBhvr>
                                        <p:cTn id="20" dur="1000"/>
                                        <p:tgtEl>
                                          <p:spTgt spid="2052"/>
                                        </p:tgtEl>
                                      </p:cBhvr>
                                    </p:animEffect>
                                    <p:anim calcmode="lin" valueType="num">
                                      <p:cBhvr>
                                        <p:cTn id="21" dur="1000" fill="hold"/>
                                        <p:tgtEl>
                                          <p:spTgt spid="2052"/>
                                        </p:tgtEl>
                                        <p:attrNameLst>
                                          <p:attrName>ppt_x</p:attrName>
                                        </p:attrNameLst>
                                      </p:cBhvr>
                                      <p:tavLst>
                                        <p:tav tm="0">
                                          <p:val>
                                            <p:strVal val="#ppt_x"/>
                                          </p:val>
                                        </p:tav>
                                        <p:tav tm="100000">
                                          <p:val>
                                            <p:strVal val="#ppt_x"/>
                                          </p:val>
                                        </p:tav>
                                      </p:tavLst>
                                    </p:anim>
                                    <p:anim calcmode="lin" valueType="num">
                                      <p:cBhvr>
                                        <p:cTn id="22"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18" name="Picture 5">
            <a:hlinkClick r:id="rId4" action="ppaction://hlinksldjump"/>
            <a:extLst>
              <a:ext uri="{FF2B5EF4-FFF2-40B4-BE49-F238E27FC236}">
                <a16:creationId xmlns:a16="http://schemas.microsoft.com/office/drawing/2014/main" id="{624D35BC-0598-E5F6-0B04-9D63231EC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37757" y="4269461"/>
            <a:ext cx="754380" cy="754380"/>
          </a:xfrm>
          <a:prstGeom prst="rect">
            <a:avLst/>
          </a:prstGeom>
        </p:spPr>
      </p:pic>
      <p:sp>
        <p:nvSpPr>
          <p:cNvPr id="19" name="Rectangle: Rounded Corners 18">
            <a:extLst>
              <a:ext uri="{FF2B5EF4-FFF2-40B4-BE49-F238E27FC236}">
                <a16:creationId xmlns:a16="http://schemas.microsoft.com/office/drawing/2014/main" id="{6C54753C-3653-FFFC-6D9D-FC6D9AC2407F}"/>
              </a:ext>
            </a:extLst>
          </p:cNvPr>
          <p:cNvSpPr/>
          <p:nvPr/>
        </p:nvSpPr>
        <p:spPr>
          <a:xfrm>
            <a:off x="500960" y="2154853"/>
            <a:ext cx="8139793" cy="1510195"/>
          </a:xfrm>
          <a:prstGeom prst="roundRect">
            <a:avLst/>
          </a:prstGeom>
          <a:solidFill>
            <a:srgbClr val="C9B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err="1">
                <a:solidFill>
                  <a:schemeClr val="accent3">
                    <a:lumMod val="50000"/>
                  </a:schemeClr>
                </a:solidFill>
                <a:ea typeface="Calibri" panose="020F0502020204030204" pitchFamily="34" charset="0"/>
                <a:cs typeface="Times New Roman" panose="02020603050405020304" pitchFamily="18" charset="0"/>
              </a:rPr>
              <a:t>Thiết</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kế</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các</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sản</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phẩm</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khác</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như</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túi</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vải</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thiệp</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chúc</a:t>
            </a:r>
            <a:r>
              <a:rPr lang="fr-FR" sz="3200" b="1" dirty="0">
                <a:solidFill>
                  <a:schemeClr val="accent3">
                    <a:lumMod val="50000"/>
                  </a:schemeClr>
                </a:solidFill>
                <a:ea typeface="Calibri" panose="020F0502020204030204" pitchFamily="34" charset="0"/>
                <a:cs typeface="Times New Roman" panose="02020603050405020304" pitchFamily="18" charset="0"/>
              </a:rPr>
              <a:t> </a:t>
            </a:r>
            <a:r>
              <a:rPr lang="fr-FR" sz="3200" b="1" dirty="0" err="1">
                <a:solidFill>
                  <a:schemeClr val="accent3">
                    <a:lumMod val="50000"/>
                  </a:schemeClr>
                </a:solidFill>
                <a:ea typeface="Calibri" panose="020F0502020204030204" pitchFamily="34" charset="0"/>
                <a:cs typeface="Times New Roman" panose="02020603050405020304" pitchFamily="18" charset="0"/>
              </a:rPr>
              <a:t>mừng</a:t>
            </a:r>
            <a:r>
              <a:rPr lang="fr-FR" sz="3200" b="1" dirty="0">
                <a:solidFill>
                  <a:schemeClr val="accent3">
                    <a:lumMod val="50000"/>
                  </a:schemeClr>
                </a:solidFill>
                <a:ea typeface="Calibri" panose="020F0502020204030204" pitchFamily="34" charset="0"/>
                <a:cs typeface="Times New Roman" panose="02020603050405020304" pitchFamily="18" charset="0"/>
              </a:rPr>
              <a:t>....</a:t>
            </a:r>
            <a:endParaRPr lang="vi-VN" sz="3200" b="1" noProof="1">
              <a:solidFill>
                <a:schemeClr val="accent3">
                  <a:lumMod val="50000"/>
                </a:schemeClr>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11E4B308-402F-6D9E-E57C-DD1CB0F667FC}"/>
              </a:ext>
            </a:extLst>
          </p:cNvPr>
          <p:cNvSpPr/>
          <p:nvPr/>
        </p:nvSpPr>
        <p:spPr>
          <a:xfrm>
            <a:off x="500961" y="449508"/>
            <a:ext cx="8139793" cy="1510195"/>
          </a:xfrm>
          <a:prstGeom prst="roundRect">
            <a:avLst/>
          </a:prstGeom>
          <a:solidFill>
            <a:srgbClr val="C9B1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noProof="1">
                <a:solidFill>
                  <a:schemeClr val="tx1"/>
                </a:solidFill>
                <a:latin typeface="Arial" panose="020B0604020202020204" pitchFamily="34" charset="0"/>
                <a:cs typeface="Arial" panose="020B0604020202020204" pitchFamily="34" charset="0"/>
              </a:rPr>
              <a:t>Câu hỏi</a:t>
            </a:r>
            <a:r>
              <a:rPr lang="en-US" sz="3200" b="1" noProof="1">
                <a:solidFill>
                  <a:schemeClr val="tx1"/>
                </a:solidFill>
                <a:latin typeface="Arial" panose="020B0604020202020204" pitchFamily="34" charset="0"/>
                <a:cs typeface="Arial" panose="020B0604020202020204" pitchFamily="34" charset="0"/>
              </a:rPr>
              <a:t> 4: </a:t>
            </a:r>
            <a:r>
              <a:rPr lang="fr-FR" sz="3200" b="1" dirty="0" err="1">
                <a:ea typeface="Calibri" panose="020F0502020204030204" pitchFamily="34" charset="0"/>
                <a:cs typeface="Times New Roman" panose="02020603050405020304" pitchFamily="18" charset="0"/>
              </a:rPr>
              <a:t>Có</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thể</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áp</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dụng</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kiến</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thức</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của</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bài</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học</a:t>
            </a:r>
            <a:r>
              <a:rPr lang="fr-FR" sz="3200" b="1" dirty="0">
                <a:ea typeface="Calibri" panose="020F0502020204030204" pitchFamily="34" charset="0"/>
                <a:cs typeface="Times New Roman" panose="02020603050405020304" pitchFamily="18" charset="0"/>
              </a:rPr>
              <a:t> </a:t>
            </a:r>
            <a:r>
              <a:rPr lang="fr-FR" sz="3200" b="1" dirty="0" err="1">
                <a:ea typeface="Calibri" panose="020F0502020204030204" pitchFamily="34" charset="0"/>
                <a:cs typeface="Times New Roman" panose="02020603050405020304" pitchFamily="18" charset="0"/>
              </a:rPr>
              <a:t>để</a:t>
            </a:r>
            <a:r>
              <a:rPr lang="fr-FR" sz="3200" b="1" dirty="0">
                <a:ea typeface="Calibri" panose="020F0502020204030204" pitchFamily="34" charset="0"/>
                <a:cs typeface="Times New Roman" panose="02020603050405020304" pitchFamily="18" charset="0"/>
              </a:rPr>
              <a:t> </a:t>
            </a:r>
            <a:endParaRPr lang="vi-VN" sz="3200" b="1" noProof="1">
              <a:solidFill>
                <a:schemeClr val="tx1"/>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96BDD703-97E5-801B-DF3C-4A53D264D8FB}"/>
              </a:ext>
            </a:extLst>
          </p:cNvPr>
          <p:cNvPicPr>
            <a:picLocks noChangeAspect="1"/>
          </p:cNvPicPr>
          <p:nvPr/>
        </p:nvPicPr>
        <p:blipFill>
          <a:blip r:embed="rId7"/>
          <a:srcRect/>
          <a:stretch>
            <a:fillRect/>
          </a:stretch>
        </p:blipFill>
        <p:spPr>
          <a:xfrm>
            <a:off x="0" y="3549702"/>
            <a:ext cx="1600200" cy="1593799"/>
          </a:xfrm>
          <a:prstGeom prst="rect">
            <a:avLst/>
          </a:prstGeom>
        </p:spPr>
      </p:pic>
    </p:spTree>
    <p:extLst>
      <p:ext uri="{BB962C8B-B14F-4D97-AF65-F5344CB8AC3E}">
        <p14:creationId xmlns:p14="http://schemas.microsoft.com/office/powerpoint/2010/main" val="41267037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8699"/>
          <a:stretch/>
        </p:blipFill>
        <p:spPr>
          <a:xfrm>
            <a:off x="-92337" y="2006071"/>
            <a:ext cx="9328673" cy="3137430"/>
          </a:xfrm>
          <a:prstGeom prst="rect">
            <a:avLst/>
          </a:prstGeom>
        </p:spPr>
      </p:pic>
      <p:pic>
        <p:nvPicPr>
          <p:cNvPr id="18" name="Picture 5">
            <a:hlinkClick r:id="rId4" action="ppaction://hlinksldjump"/>
            <a:extLst>
              <a:ext uri="{FF2B5EF4-FFF2-40B4-BE49-F238E27FC236}">
                <a16:creationId xmlns:a16="http://schemas.microsoft.com/office/drawing/2014/main" id="{624D35BC-0598-E5F6-0B04-9D63231EC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37757" y="4269461"/>
            <a:ext cx="754380" cy="754380"/>
          </a:xfrm>
          <a:prstGeom prst="rect">
            <a:avLst/>
          </a:prstGeom>
        </p:spPr>
      </p:pic>
      <p:sp>
        <p:nvSpPr>
          <p:cNvPr id="19" name="Rectangle: Rounded Corners 18">
            <a:extLst>
              <a:ext uri="{FF2B5EF4-FFF2-40B4-BE49-F238E27FC236}">
                <a16:creationId xmlns:a16="http://schemas.microsoft.com/office/drawing/2014/main" id="{6C54753C-3653-FFFC-6D9D-FC6D9AC2407F}"/>
              </a:ext>
            </a:extLst>
          </p:cNvPr>
          <p:cNvSpPr/>
          <p:nvPr/>
        </p:nvSpPr>
        <p:spPr>
          <a:xfrm>
            <a:off x="500960" y="2154853"/>
            <a:ext cx="8139793" cy="1510195"/>
          </a:xfrm>
          <a:prstGeom prst="roundRect">
            <a:avLst/>
          </a:prstGeom>
          <a:solidFill>
            <a:srgbClr val="F2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Trang</a:t>
            </a: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trí</a:t>
            </a: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nhất</a:t>
            </a:r>
            <a:r>
              <a:rPr lang="fr-FR" sz="3600" dirty="0">
                <a:solidFill>
                  <a:schemeClr val="accent3">
                    <a:lumMod val="75000"/>
                  </a:schemeClr>
                </a:solidFill>
                <a:ea typeface="Calibri" panose="020F0502020204030204" pitchFamily="34" charset="0"/>
                <a:cs typeface="Times New Roman" panose="02020603050405020304" pitchFamily="18" charset="0"/>
              </a:rPr>
              <a:t> là </a:t>
            </a:r>
            <a:r>
              <a:rPr lang="fr-FR" sz="3600" dirty="0" err="1">
                <a:solidFill>
                  <a:schemeClr val="accent3">
                    <a:lumMod val="75000"/>
                  </a:schemeClr>
                </a:solidFill>
                <a:ea typeface="Calibri" panose="020F0502020204030204" pitchFamily="34" charset="0"/>
                <a:cs typeface="Times New Roman" panose="02020603050405020304" pitchFamily="18" charset="0"/>
              </a:rPr>
              <a:t>vào</a:t>
            </a: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dịp</a:t>
            </a: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năm</a:t>
            </a:r>
            <a:r>
              <a:rPr lang="fr-FR" sz="3600" dirty="0">
                <a:solidFill>
                  <a:schemeClr val="accent3">
                    <a:lumMod val="75000"/>
                  </a:schemeClr>
                </a:solidFill>
                <a:ea typeface="Calibri" panose="020F0502020204030204" pitchFamily="34" charset="0"/>
                <a:cs typeface="Times New Roman" panose="02020603050405020304" pitchFamily="18" charset="0"/>
              </a:rPr>
              <a:t> </a:t>
            </a:r>
            <a:r>
              <a:rPr lang="fr-FR" sz="3600" dirty="0" err="1">
                <a:solidFill>
                  <a:schemeClr val="accent3">
                    <a:lumMod val="75000"/>
                  </a:schemeClr>
                </a:solidFill>
                <a:ea typeface="Calibri" panose="020F0502020204030204" pitchFamily="34" charset="0"/>
                <a:cs typeface="Times New Roman" panose="02020603050405020304" pitchFamily="18" charset="0"/>
              </a:rPr>
              <a:t>mới</a:t>
            </a:r>
            <a:r>
              <a:rPr lang="fr-FR" sz="3600" dirty="0">
                <a:solidFill>
                  <a:schemeClr val="accent3">
                    <a:lumMod val="75000"/>
                  </a:schemeClr>
                </a:solidFill>
                <a:ea typeface="Calibri" panose="020F0502020204030204" pitchFamily="34" charset="0"/>
                <a:cs typeface="Times New Roman" panose="02020603050405020304" pitchFamily="18" charset="0"/>
              </a:rPr>
              <a:t>.</a:t>
            </a:r>
            <a:endParaRPr lang="en-US" sz="3600" dirty="0">
              <a:solidFill>
                <a:schemeClr val="accent3">
                  <a:lumMod val="75000"/>
                </a:schemeClr>
              </a:solidFill>
              <a:ea typeface="Calibri" panose="020F0502020204030204" pitchFamily="34"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11E4B308-402F-6D9E-E57C-DD1CB0F667FC}"/>
              </a:ext>
            </a:extLst>
          </p:cNvPr>
          <p:cNvSpPr/>
          <p:nvPr/>
        </p:nvSpPr>
        <p:spPr>
          <a:xfrm>
            <a:off x="500961" y="449508"/>
            <a:ext cx="8139793" cy="1510195"/>
          </a:xfrm>
          <a:prstGeom prst="roundRect">
            <a:avLst/>
          </a:prstGeom>
          <a:solidFill>
            <a:srgbClr val="F2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b="1" noProof="1">
                <a:solidFill>
                  <a:schemeClr val="tx1"/>
                </a:solidFill>
                <a:latin typeface="Arial" panose="020B0604020202020204" pitchFamily="34" charset="0"/>
                <a:cs typeface="Arial" panose="020B0604020202020204" pitchFamily="34" charset="0"/>
              </a:rPr>
              <a:t>Câu hỏi</a:t>
            </a:r>
            <a:r>
              <a:rPr lang="en-US" sz="3300" b="1" noProof="1">
                <a:solidFill>
                  <a:schemeClr val="tx1"/>
                </a:solidFill>
                <a:latin typeface="Arial" panose="020B0604020202020204" pitchFamily="34" charset="0"/>
                <a:cs typeface="Arial" panose="020B0604020202020204" pitchFamily="34" charset="0"/>
              </a:rPr>
              <a:t> 5: </a:t>
            </a:r>
            <a:r>
              <a:rPr lang="fr-FR" sz="3200" b="1" dirty="0" err="1">
                <a:solidFill>
                  <a:schemeClr val="bg1">
                    <a:lumMod val="75000"/>
                  </a:schemeClr>
                </a:solidFill>
                <a:ea typeface="Calibri" panose="020F0502020204030204" pitchFamily="34" charset="0"/>
                <a:cs typeface="Times New Roman" panose="02020603050405020304" pitchFamily="18" charset="0"/>
              </a:rPr>
              <a:t>Lịch</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không</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chỉ</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để</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xem</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ngày</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tháng</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mà</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còn</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mang</a:t>
            </a:r>
            <a:r>
              <a:rPr lang="fr-FR" sz="3200" b="1" dirty="0">
                <a:solidFill>
                  <a:schemeClr val="bg1">
                    <a:lumMod val="75000"/>
                  </a:schemeClr>
                </a:solidFill>
                <a:ea typeface="Calibri" panose="020F0502020204030204" pitchFamily="34" charset="0"/>
                <a:cs typeface="Times New Roman" panose="02020603050405020304" pitchFamily="18" charset="0"/>
              </a:rPr>
              <a:t> ý </a:t>
            </a:r>
            <a:r>
              <a:rPr lang="fr-FR" sz="3200" b="1" dirty="0" err="1">
                <a:solidFill>
                  <a:schemeClr val="bg1">
                    <a:lumMod val="75000"/>
                  </a:schemeClr>
                </a:solidFill>
                <a:ea typeface="Calibri" panose="020F0502020204030204" pitchFamily="34" charset="0"/>
                <a:cs typeface="Times New Roman" panose="02020603050405020304" pitchFamily="18" charset="0"/>
              </a:rPr>
              <a:t>nghĩa</a:t>
            </a:r>
            <a:r>
              <a:rPr lang="fr-FR" sz="3200" b="1" dirty="0">
                <a:solidFill>
                  <a:schemeClr val="bg1">
                    <a:lumMod val="75000"/>
                  </a:schemeClr>
                </a:solidFill>
                <a:ea typeface="Calibri" panose="020F0502020204030204" pitchFamily="34" charset="0"/>
                <a:cs typeface="Times New Roman" panose="02020603050405020304" pitchFamily="18" charset="0"/>
              </a:rPr>
              <a:t> </a:t>
            </a:r>
            <a:r>
              <a:rPr lang="fr-FR" sz="3200" b="1" dirty="0" err="1">
                <a:solidFill>
                  <a:schemeClr val="bg1">
                    <a:lumMod val="75000"/>
                  </a:schemeClr>
                </a:solidFill>
                <a:ea typeface="Calibri" panose="020F0502020204030204" pitchFamily="34" charset="0"/>
                <a:cs typeface="Times New Roman" panose="02020603050405020304" pitchFamily="18" charset="0"/>
              </a:rPr>
              <a:t>gì</a:t>
            </a:r>
            <a:r>
              <a:rPr lang="fr-FR" sz="3200" b="1" dirty="0">
                <a:solidFill>
                  <a:schemeClr val="bg1">
                    <a:lumMod val="75000"/>
                  </a:schemeClr>
                </a:solidFill>
                <a:ea typeface="Calibri" panose="020F0502020204030204" pitchFamily="34" charset="0"/>
                <a:cs typeface="Times New Roman" panose="02020603050405020304" pitchFamily="18" charset="0"/>
              </a:rPr>
              <a:t>?</a:t>
            </a:r>
            <a:endParaRPr lang="vi-VN" sz="3300" b="1" noProof="1">
              <a:solidFill>
                <a:schemeClr val="bg1">
                  <a:lumMod val="75000"/>
                </a:schemeClr>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96BDD703-97E5-801B-DF3C-4A53D264D8FB}"/>
              </a:ext>
            </a:extLst>
          </p:cNvPr>
          <p:cNvPicPr>
            <a:picLocks noChangeAspect="1"/>
          </p:cNvPicPr>
          <p:nvPr/>
        </p:nvPicPr>
        <p:blipFill>
          <a:blip r:embed="rId7"/>
          <a:srcRect/>
          <a:stretch>
            <a:fillRect/>
          </a:stretch>
        </p:blipFill>
        <p:spPr>
          <a:xfrm>
            <a:off x="0" y="3549702"/>
            <a:ext cx="1600200" cy="1593799"/>
          </a:xfrm>
          <a:prstGeom prst="rect">
            <a:avLst/>
          </a:prstGeom>
        </p:spPr>
      </p:pic>
    </p:spTree>
    <p:extLst>
      <p:ext uri="{BB962C8B-B14F-4D97-AF65-F5344CB8AC3E}">
        <p14:creationId xmlns:p14="http://schemas.microsoft.com/office/powerpoint/2010/main" val="21310053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8" name="Google Shape;458;p44"/>
          <p:cNvSpPr txBox="1">
            <a:spLocks noGrp="1"/>
          </p:cNvSpPr>
          <p:nvPr>
            <p:ph type="subTitle" idx="1"/>
          </p:nvPr>
        </p:nvSpPr>
        <p:spPr>
          <a:xfrm>
            <a:off x="1441333" y="2052646"/>
            <a:ext cx="6098592" cy="1273365"/>
          </a:xfrm>
          <a:prstGeom prst="rect">
            <a:avLst/>
          </a:prstGeom>
        </p:spPr>
        <p:txBody>
          <a:bodyPr spcFirstLastPara="1" wrap="square" lIns="91425" tIns="91425" rIns="91425" bIns="91425" anchor="t" anchorCtr="0">
            <a:noAutofit/>
          </a:bodyPr>
          <a:lstStyle/>
          <a:p>
            <a:pPr marL="0" marR="0" algn="just">
              <a:lnSpc>
                <a:spcPct val="150000"/>
              </a:lnSpc>
              <a:spcBef>
                <a:spcPts val="0"/>
              </a:spcBef>
              <a:spcAft>
                <a:spcPts val="0"/>
              </a:spcAft>
              <a:buFont typeface="Arial" panose="020B0604020202020204" pitchFamily="34" charset="0"/>
              <a:buChar char="•"/>
            </a:pPr>
            <a:r>
              <a:rPr lang="vi-VN" sz="3200" dirty="0">
                <a:solidFill>
                  <a:schemeClr val="bg1">
                    <a:lumMod val="75000"/>
                  </a:schemeClr>
                </a:solidFill>
                <a:effectLst/>
                <a:latin typeface="+mn-lt"/>
                <a:ea typeface="Calibri" panose="020F0502020204030204" pitchFamily="34" charset="0"/>
                <a:cs typeface="Times New Roman" panose="02020603050405020304" pitchFamily="18" charset="0"/>
              </a:rPr>
              <a:t>Ôn lại kiến thức đã học.</a:t>
            </a:r>
            <a:endParaRPr lang="en-US" sz="3200" dirty="0">
              <a:solidFill>
                <a:schemeClr val="bg1">
                  <a:lumMod val="75000"/>
                </a:schemeClr>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0"/>
              </a:spcBef>
              <a:spcAft>
                <a:spcPts val="0"/>
              </a:spcAft>
              <a:buFont typeface="Arial" panose="020B0604020202020204" pitchFamily="34" charset="0"/>
              <a:buChar char="•"/>
            </a:pPr>
            <a:r>
              <a:rPr lang="vi-VN" sz="3200" dirty="0">
                <a:solidFill>
                  <a:schemeClr val="bg1">
                    <a:lumMod val="75000"/>
                  </a:schemeClr>
                </a:solidFill>
                <a:effectLst/>
                <a:latin typeface="+mn-lt"/>
                <a:ea typeface="Calibri" panose="020F0502020204030204" pitchFamily="34" charset="0"/>
                <a:cs typeface="Times New Roman" panose="02020603050405020304" pitchFamily="18" charset="0"/>
              </a:rPr>
              <a:t>Đọc và tìm hiểu trước </a:t>
            </a:r>
            <a:r>
              <a:rPr lang="vi-VN" sz="3200" b="1" i="1" dirty="0">
                <a:solidFill>
                  <a:schemeClr val="accent6">
                    <a:lumMod val="50000"/>
                  </a:schemeClr>
                </a:solidFill>
                <a:effectLst/>
                <a:latin typeface="+mn-lt"/>
                <a:ea typeface="Calibri" panose="020F0502020204030204" pitchFamily="34" charset="0"/>
                <a:cs typeface="Times New Roman" panose="02020603050405020304" pitchFamily="18" charset="0"/>
              </a:rPr>
              <a:t>Bài 15: Thiết kế, tạo dáng xe đạp.</a:t>
            </a:r>
            <a:endParaRPr lang="en-US" sz="3200" dirty="0">
              <a:solidFill>
                <a:schemeClr val="accent6">
                  <a:lumMod val="50000"/>
                </a:schemeClr>
              </a:solidFill>
              <a:effectLst/>
              <a:latin typeface="+mn-l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4D90161-014F-9A17-F688-1F5EE604C5BC}"/>
              </a:ext>
            </a:extLst>
          </p:cNvPr>
          <p:cNvSpPr txBox="1"/>
          <p:nvPr/>
        </p:nvSpPr>
        <p:spPr>
          <a:xfrm>
            <a:off x="1119752" y="731680"/>
            <a:ext cx="5811899" cy="1085810"/>
          </a:xfrm>
          <a:prstGeom prst="rect">
            <a:avLst/>
          </a:prstGeom>
          <a:noFill/>
        </p:spPr>
        <p:txBody>
          <a:bodyPr wrap="square">
            <a:spAutoFit/>
          </a:bodyPr>
          <a:lstStyle/>
          <a:p>
            <a:pPr marL="0" marR="0">
              <a:lnSpc>
                <a:spcPct val="150000"/>
              </a:lnSpc>
              <a:spcBef>
                <a:spcPts val="100"/>
              </a:spcBef>
              <a:spcAft>
                <a:spcPts val="100"/>
              </a:spcAft>
            </a:pPr>
            <a:r>
              <a:rPr lang="fr-FR" sz="4800" b="1"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rPr>
              <a:t>HƯỚNG DẪN VỀ NHÀ</a:t>
            </a:r>
            <a:endParaRPr lang="en-US" sz="4800" dirty="0">
              <a:solidFill>
                <a:schemeClr val="bg1">
                  <a:lumMod val="7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13" name="TextBox 12">
            <a:extLst>
              <a:ext uri="{FF2B5EF4-FFF2-40B4-BE49-F238E27FC236}">
                <a16:creationId xmlns:a16="http://schemas.microsoft.com/office/drawing/2014/main" id="{F01AA028-9A31-2EB8-201D-CFA2429EEE35}"/>
              </a:ext>
            </a:extLst>
          </p:cNvPr>
          <p:cNvSpPr txBox="1"/>
          <p:nvPr/>
        </p:nvSpPr>
        <p:spPr>
          <a:xfrm>
            <a:off x="1336729" y="1080796"/>
            <a:ext cx="6303936" cy="2981907"/>
          </a:xfrm>
          <a:prstGeom prst="rect">
            <a:avLst/>
          </a:prstGeom>
          <a:noFill/>
        </p:spPr>
        <p:txBody>
          <a:bodyPr wrap="square">
            <a:spAutoFit/>
          </a:bodyPr>
          <a:lstStyle/>
          <a:p>
            <a:pPr marL="0" marR="0" algn="ctr">
              <a:lnSpc>
                <a:spcPct val="150000"/>
              </a:lnSpc>
              <a:spcBef>
                <a:spcPts val="100"/>
              </a:spcBef>
              <a:spcAft>
                <a:spcPts val="100"/>
              </a:spcAft>
            </a:pPr>
            <a:r>
              <a:rPr lang="fr-FR" sz="6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CẢM ƠN CÁC EM ĐÃ LẮNG NGHE!</a:t>
            </a:r>
            <a:endParaRPr lang="en-US" sz="66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3" name="TextBox 2">
            <a:extLst>
              <a:ext uri="{FF2B5EF4-FFF2-40B4-BE49-F238E27FC236}">
                <a16:creationId xmlns:a16="http://schemas.microsoft.com/office/drawing/2014/main" id="{7493B5C4-3601-8EBD-B368-2B1D1BE53DE7}"/>
              </a:ext>
            </a:extLst>
          </p:cNvPr>
          <p:cNvSpPr txBox="1"/>
          <p:nvPr/>
        </p:nvSpPr>
        <p:spPr>
          <a:xfrm>
            <a:off x="5197743" y="419549"/>
            <a:ext cx="4800600" cy="584775"/>
          </a:xfrm>
          <a:prstGeom prst="rect">
            <a:avLst/>
          </a:prstGeom>
          <a:solidFill>
            <a:schemeClr val="bg1">
              <a:lumMod val="20000"/>
              <a:lumOff val="80000"/>
            </a:schemeClr>
          </a:solidFill>
        </p:spPr>
        <p:txBody>
          <a:bodyPr wrap="square">
            <a:spAutoFit/>
          </a:bodyPr>
          <a:lstStyle/>
          <a:p>
            <a:pPr algn="l"/>
            <a:r>
              <a:rPr lang="en-US" sz="3200" b="1" i="0" dirty="0" err="1">
                <a:solidFill>
                  <a:schemeClr val="bg1">
                    <a:lumMod val="75000"/>
                  </a:schemeClr>
                </a:solidFill>
                <a:effectLst/>
                <a:latin typeface="Montserrat" panose="00000500000000000000" pitchFamily="2" charset="0"/>
              </a:rPr>
              <a:t>Lịch</a:t>
            </a:r>
            <a:r>
              <a:rPr lang="en-US" sz="3200" b="1" i="0" dirty="0">
                <a:solidFill>
                  <a:schemeClr val="bg1">
                    <a:lumMod val="75000"/>
                  </a:schemeClr>
                </a:solidFill>
                <a:effectLst/>
                <a:latin typeface="Montserrat" panose="00000500000000000000" pitchFamily="2" charset="0"/>
              </a:rPr>
              <a:t> </a:t>
            </a:r>
            <a:r>
              <a:rPr lang="en-US" sz="3200" b="1" i="0" dirty="0" err="1">
                <a:solidFill>
                  <a:schemeClr val="bg1">
                    <a:lumMod val="75000"/>
                  </a:schemeClr>
                </a:solidFill>
                <a:effectLst/>
                <a:latin typeface="Montserrat" panose="00000500000000000000" pitchFamily="2" charset="0"/>
              </a:rPr>
              <a:t>để</a:t>
            </a:r>
            <a:r>
              <a:rPr lang="en-US" sz="3200" b="1" i="0" dirty="0">
                <a:solidFill>
                  <a:schemeClr val="bg1">
                    <a:lumMod val="75000"/>
                  </a:schemeClr>
                </a:solidFill>
                <a:effectLst/>
                <a:latin typeface="Montserrat" panose="00000500000000000000" pitchFamily="2" charset="0"/>
              </a:rPr>
              <a:t> </a:t>
            </a:r>
            <a:r>
              <a:rPr lang="en-US" sz="3200" b="1" i="0" dirty="0" err="1">
                <a:solidFill>
                  <a:schemeClr val="bg1">
                    <a:lumMod val="75000"/>
                  </a:schemeClr>
                </a:solidFill>
                <a:effectLst/>
                <a:latin typeface="Montserrat" panose="00000500000000000000" pitchFamily="2" charset="0"/>
              </a:rPr>
              <a:t>bàn</a:t>
            </a:r>
            <a:endParaRPr lang="en-US" sz="3200" b="1" i="0" dirty="0">
              <a:solidFill>
                <a:schemeClr val="bg1">
                  <a:lumMod val="75000"/>
                </a:schemeClr>
              </a:solidFill>
              <a:effectLst/>
              <a:latin typeface="Montserrat" panose="00000500000000000000" pitchFamily="2" charset="0"/>
            </a:endParaRPr>
          </a:p>
        </p:txBody>
      </p:sp>
      <p:pic>
        <p:nvPicPr>
          <p:cNvPr id="3074" name="Picture 2" descr="Hình ảnh Lịch để Bàn PNG, Vector, PSD, và biểu tượng để tải về miễn phí |  pngtree">
            <a:extLst>
              <a:ext uri="{FF2B5EF4-FFF2-40B4-BE49-F238E27FC236}">
                <a16:creationId xmlns:a16="http://schemas.microsoft.com/office/drawing/2014/main" id="{E531B648-D12B-44F8-F8D8-311D54FBB3F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29250" y1="25917" x2="31917" y2="24417"/>
                        <a14:foregroundMark x1="27583" y1="24083" x2="27833" y2="26250"/>
                        <a14:foregroundMark x1="27583" y1="26083" x2="26667" y2="33750"/>
                        <a14:foregroundMark x1="25750" y1="34083" x2="24667" y2="47917"/>
                        <a14:foregroundMark x1="24250" y1="48333" x2="23083" y2="59833"/>
                        <a14:foregroundMark x1="23083" y1="59833" x2="25000" y2="55583"/>
                      </a14:backgroundRemoval>
                    </a14:imgEffect>
                  </a14:imgLayer>
                </a14:imgProps>
              </a:ext>
              <a:ext uri="{28A0092B-C50C-407E-A947-70E740481C1C}">
                <a14:useLocalDpi xmlns:a14="http://schemas.microsoft.com/office/drawing/2010/main" val="0"/>
              </a:ext>
            </a:extLst>
          </a:blip>
          <a:srcRect/>
          <a:stretch>
            <a:fillRect/>
          </a:stretch>
        </p:blipFill>
        <p:spPr bwMode="auto">
          <a:xfrm>
            <a:off x="4035373" y="583994"/>
            <a:ext cx="4865498" cy="486549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ịch để bàn và những ý nghĩa đặc biệt">
            <a:extLst>
              <a:ext uri="{FF2B5EF4-FFF2-40B4-BE49-F238E27FC236}">
                <a16:creationId xmlns:a16="http://schemas.microsoft.com/office/drawing/2014/main" id="{96FC81EF-586C-0407-BEF2-FDD60A1C1D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93323" y="844657"/>
            <a:ext cx="6828620" cy="409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555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3" name="TextBox 2">
            <a:extLst>
              <a:ext uri="{FF2B5EF4-FFF2-40B4-BE49-F238E27FC236}">
                <a16:creationId xmlns:a16="http://schemas.microsoft.com/office/drawing/2014/main" id="{7493B5C4-3601-8EBD-B368-2B1D1BE53DE7}"/>
              </a:ext>
            </a:extLst>
          </p:cNvPr>
          <p:cNvSpPr txBox="1"/>
          <p:nvPr/>
        </p:nvSpPr>
        <p:spPr>
          <a:xfrm>
            <a:off x="5197743" y="419549"/>
            <a:ext cx="4800600" cy="646331"/>
          </a:xfrm>
          <a:prstGeom prst="rect">
            <a:avLst/>
          </a:prstGeom>
          <a:solidFill>
            <a:schemeClr val="bg1">
              <a:lumMod val="20000"/>
              <a:lumOff val="80000"/>
            </a:schemeClr>
          </a:solidFill>
        </p:spPr>
        <p:txBody>
          <a:bodyPr wrap="square">
            <a:spAutoFit/>
          </a:bodyPr>
          <a:lstStyle/>
          <a:p>
            <a:pPr algn="l"/>
            <a:r>
              <a:rPr lang="en-US" sz="3600" b="1" i="0" dirty="0">
                <a:solidFill>
                  <a:schemeClr val="bg1">
                    <a:lumMod val="75000"/>
                  </a:schemeClr>
                </a:solidFill>
                <a:effectLst/>
                <a:latin typeface="Montserrat" panose="00000500000000000000" pitchFamily="2" charset="0"/>
              </a:rPr>
              <a:t> </a:t>
            </a:r>
            <a:r>
              <a:rPr lang="en-US" sz="3600" b="1" i="0" dirty="0" err="1">
                <a:solidFill>
                  <a:schemeClr val="bg1">
                    <a:lumMod val="75000"/>
                  </a:schemeClr>
                </a:solidFill>
                <a:effectLst/>
                <a:latin typeface="Montserrat" panose="00000500000000000000" pitchFamily="2" charset="0"/>
              </a:rPr>
              <a:t>Lịch</a:t>
            </a:r>
            <a:r>
              <a:rPr lang="en-US" sz="3600" b="1" i="0" dirty="0">
                <a:solidFill>
                  <a:schemeClr val="bg1">
                    <a:lumMod val="75000"/>
                  </a:schemeClr>
                </a:solidFill>
                <a:effectLst/>
                <a:latin typeface="Montserrat" panose="00000500000000000000" pitchFamily="2" charset="0"/>
              </a:rPr>
              <a:t> bloc</a:t>
            </a:r>
          </a:p>
        </p:txBody>
      </p:sp>
      <p:sp>
        <p:nvSpPr>
          <p:cNvPr id="2" name="AutoShape 4" descr="LỊCH KHÁNH NGỌC 2023">
            <a:extLst>
              <a:ext uri="{FF2B5EF4-FFF2-40B4-BE49-F238E27FC236}">
                <a16:creationId xmlns:a16="http://schemas.microsoft.com/office/drawing/2014/main" id="{EFE9659E-C765-5F88-8DBE-FDA48F30B4B9}"/>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LỊCH KHÁNH NGỌC 2023">
            <a:extLst>
              <a:ext uri="{FF2B5EF4-FFF2-40B4-BE49-F238E27FC236}">
                <a16:creationId xmlns:a16="http://schemas.microsoft.com/office/drawing/2014/main" id="{7129D044-527A-FC30-FAD1-D89343CEEFC8}"/>
              </a:ext>
            </a:extLst>
          </p:cNvPr>
          <p:cNvSpPr>
            <a:spLocks noChangeAspect="1" noChangeArrowheads="1"/>
          </p:cNvSpPr>
          <p:nvPr/>
        </p:nvSpPr>
        <p:spPr bwMode="auto">
          <a:xfrm>
            <a:off x="4572000" y="187594"/>
            <a:ext cx="2688956" cy="26889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C6286BF2-BCA6-AC2E-A55F-757EA6D8DE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26" b="89776" l="4659" r="93594">
                        <a14:foregroundMark x1="6739" y1="13466" x2="29700" y2="78055"/>
                        <a14:foregroundMark x1="29700" y1="78055" x2="30948" y2="89277"/>
                        <a14:foregroundMark x1="30948" y1="89277" x2="30865" y2="89277"/>
                        <a14:foregroundMark x1="15557" y1="58978" x2="14226" y2="79551"/>
                        <a14:foregroundMark x1="14226" y1="79551" x2="24043" y2="83042"/>
                        <a14:foregroundMark x1="24043" y1="83042" x2="20715" y2="70324"/>
                        <a14:foregroundMark x1="20715" y1="70324" x2="11231" y2="69077"/>
                        <a14:foregroundMark x1="11231" y1="69077" x2="9151" y2="78803"/>
                        <a14:foregroundMark x1="9151" y1="78803" x2="5075" y2="86409"/>
                        <a14:foregroundMark x1="5075" y1="86409" x2="4908" y2="84165"/>
                        <a14:foregroundMark x1="7654" y1="87656" x2="21880" y2="85037"/>
                        <a14:foregroundMark x1="71215" y1="15337" x2="90349" y2="71446"/>
                        <a14:foregroundMark x1="90349" y1="71446" x2="87022" y2="80050"/>
                        <a14:foregroundMark x1="87022" y1="80050" x2="74709" y2="86409"/>
                        <a14:foregroundMark x1="74709" y1="86409" x2="74626" y2="82419"/>
                        <a14:foregroundMark x1="83278" y1="14838" x2="91597" y2="14838"/>
                        <a14:foregroundMark x1="91597" y1="14838" x2="93594" y2="13965"/>
                        <a14:foregroundMark x1="90765" y1="87531" x2="81448" y2="86534"/>
                        <a14:foregroundMark x1="77121" y1="68828" x2="87271" y2="78554"/>
                        <a14:foregroundMark x1="86023" y1="65087" x2="84110" y2="84788"/>
                        <a14:foregroundMark x1="93095" y1="88653" x2="93095" y2="88653"/>
                        <a14:foregroundMark x1="93261" y1="80673" x2="93261" y2="80673"/>
                        <a14:foregroundMark x1="93594" y1="68703" x2="93594" y2="68703"/>
                      </a14:backgroundRemoval>
                    </a14:imgEffect>
                  </a14:imgLayer>
                </a14:imgProps>
              </a:ext>
            </a:extLst>
          </a:blip>
          <a:stretch>
            <a:fillRect/>
          </a:stretch>
        </p:blipFill>
        <p:spPr>
          <a:xfrm>
            <a:off x="1376512" y="756010"/>
            <a:ext cx="6695775" cy="4467563"/>
          </a:xfrm>
          <a:prstGeom prst="rect">
            <a:avLst/>
          </a:prstGeom>
        </p:spPr>
      </p:pic>
    </p:spTree>
    <p:extLst>
      <p:ext uri="{BB962C8B-B14F-4D97-AF65-F5344CB8AC3E}">
        <p14:creationId xmlns:p14="http://schemas.microsoft.com/office/powerpoint/2010/main" val="891060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4" name="Google Shape;234;p33"/>
          <p:cNvSpPr txBox="1">
            <a:spLocks noGrp="1"/>
          </p:cNvSpPr>
          <p:nvPr>
            <p:ph type="ctrTitle"/>
          </p:nvPr>
        </p:nvSpPr>
        <p:spPr>
          <a:xfrm rot="-1010">
            <a:off x="1485287" y="1520182"/>
            <a:ext cx="6173427" cy="2601900"/>
          </a:xfrm>
          <a:prstGeom prst="rect">
            <a:avLst/>
          </a:prstGeom>
        </p:spPr>
        <p:txBody>
          <a:bodyPr spcFirstLastPara="1" wrap="square" lIns="91425" tIns="91425" rIns="91425" bIns="91425" anchor="ctr" anchorCtr="0">
            <a:noAutofit/>
          </a:bodyPr>
          <a:lstStyle/>
          <a:p>
            <a:pPr marL="0" marR="0" algn="ctr">
              <a:lnSpc>
                <a:spcPct val="150000"/>
              </a:lnSpc>
              <a:spcBef>
                <a:spcPts val="300"/>
              </a:spcBef>
              <a:spcAft>
                <a:spcPts val="300"/>
              </a:spcAft>
            </a:pPr>
            <a:r>
              <a:rPr lang="vi-VN" sz="5400" b="1" dirty="0">
                <a:solidFill>
                  <a:schemeClr val="tx2">
                    <a:lumMod val="75000"/>
                  </a:schemeClr>
                </a:solidFill>
                <a:effectLst/>
                <a:latin typeface="Calibri" panose="020F0502020204030204" pitchFamily="34" charset="0"/>
                <a:ea typeface="Times New Roman" panose="02020603050405020304" pitchFamily="18" charset="0"/>
                <a:cs typeface="Calibri" panose="020F0502020204030204" pitchFamily="34" charset="0"/>
              </a:rPr>
              <a:t>BÀI 14: </a:t>
            </a:r>
            <a:r>
              <a:rPr lang="vi-VN" sz="5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THIẾT KẾ LỊCH TREO TƯỜNG</a:t>
            </a:r>
            <a:endParaRPr lang="en-US" sz="5400" b="1"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235" name="Google Shape;235;p33"/>
          <p:cNvPicPr preferRelativeResize="0"/>
          <p:nvPr/>
        </p:nvPicPr>
        <p:blipFill rotWithShape="1">
          <a:blip r:embed="rId3">
            <a:alphaModFix amt="83000"/>
          </a:blip>
          <a:srcRect l="-7159" t="51632" r="6179" b="-2088"/>
          <a:stretch/>
        </p:blipFill>
        <p:spPr>
          <a:xfrm rot="-9" flipH="1">
            <a:off x="4527099" y="-53871"/>
            <a:ext cx="3438376" cy="1573141"/>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flipH="1">
            <a:off x="1715275" y="1344639"/>
            <a:ext cx="1247612" cy="98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latin typeface="+mj-lt"/>
              </a:rPr>
              <a:t>01</a:t>
            </a:r>
            <a:endParaRPr sz="6000" dirty="0">
              <a:latin typeface="+mj-lt"/>
            </a:endParaRPr>
          </a:p>
        </p:txBody>
      </p:sp>
      <p:sp>
        <p:nvSpPr>
          <p:cNvPr id="249" name="Google Shape;249;p35"/>
          <p:cNvSpPr txBox="1">
            <a:spLocks noGrp="1"/>
          </p:cNvSpPr>
          <p:nvPr>
            <p:ph type="subTitle" idx="2"/>
          </p:nvPr>
        </p:nvSpPr>
        <p:spPr>
          <a:xfrm>
            <a:off x="1076824" y="2312414"/>
            <a:ext cx="2408741" cy="46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mj-lt"/>
              </a:rPr>
              <a:t>QUAN SÁT VÀ NHẬN THỨC</a:t>
            </a:r>
            <a:endParaRPr sz="2400" dirty="0">
              <a:latin typeface="+mj-lt"/>
            </a:endParaRPr>
          </a:p>
        </p:txBody>
      </p:sp>
      <p:sp>
        <p:nvSpPr>
          <p:cNvPr id="250" name="Google Shape;250;p35"/>
          <p:cNvSpPr txBox="1">
            <a:spLocks noGrp="1"/>
          </p:cNvSpPr>
          <p:nvPr>
            <p:ph type="title" idx="15"/>
          </p:nvPr>
        </p:nvSpPr>
        <p:spPr>
          <a:xfrm>
            <a:off x="2580455" y="428968"/>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chemeClr val="bg1">
                    <a:lumMod val="75000"/>
                  </a:schemeClr>
                </a:solidFill>
                <a:latin typeface="+mj-lt"/>
              </a:rPr>
              <a:t>NỘI DUNG BÀI HỌC </a:t>
            </a:r>
          </a:p>
        </p:txBody>
      </p:sp>
      <p:sp>
        <p:nvSpPr>
          <p:cNvPr id="251" name="Google Shape;251;p35"/>
          <p:cNvSpPr txBox="1">
            <a:spLocks noGrp="1"/>
          </p:cNvSpPr>
          <p:nvPr>
            <p:ph type="title" idx="3"/>
          </p:nvPr>
        </p:nvSpPr>
        <p:spPr>
          <a:xfrm flipH="1">
            <a:off x="3242339" y="2969645"/>
            <a:ext cx="1190291" cy="11781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latin typeface="+mj-lt"/>
              </a:rPr>
              <a:t>03</a:t>
            </a:r>
            <a:endParaRPr sz="6000" dirty="0">
              <a:latin typeface="+mj-lt"/>
            </a:endParaRPr>
          </a:p>
        </p:txBody>
      </p:sp>
      <p:sp>
        <p:nvSpPr>
          <p:cNvPr id="253" name="Google Shape;253;p35"/>
          <p:cNvSpPr txBox="1">
            <a:spLocks noGrp="1"/>
          </p:cNvSpPr>
          <p:nvPr>
            <p:ph type="subTitle" idx="5"/>
          </p:nvPr>
        </p:nvSpPr>
        <p:spPr>
          <a:xfrm>
            <a:off x="2508198" y="3995798"/>
            <a:ext cx="2658574" cy="45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a:latin typeface="+mj-lt"/>
              </a:rPr>
              <a:t>PHÂN TÍCH VÀ ĐÁNH GIÁ</a:t>
            </a:r>
            <a:endParaRPr sz="2400" dirty="0">
              <a:latin typeface="+mj-lt"/>
            </a:endParaRPr>
          </a:p>
        </p:txBody>
      </p:sp>
      <p:sp>
        <p:nvSpPr>
          <p:cNvPr id="254" name="Google Shape;254;p35"/>
          <p:cNvSpPr txBox="1">
            <a:spLocks noGrp="1"/>
          </p:cNvSpPr>
          <p:nvPr>
            <p:ph type="title" idx="6"/>
          </p:nvPr>
        </p:nvSpPr>
        <p:spPr>
          <a:xfrm flipH="1">
            <a:off x="5174135" y="1344639"/>
            <a:ext cx="1247612" cy="123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latin typeface="+mj-lt"/>
              </a:rPr>
              <a:t>02</a:t>
            </a:r>
            <a:endParaRPr sz="6000" dirty="0">
              <a:latin typeface="+mj-lt"/>
            </a:endParaRPr>
          </a:p>
        </p:txBody>
      </p:sp>
      <p:sp>
        <p:nvSpPr>
          <p:cNvPr id="259" name="Google Shape;259;p35"/>
          <p:cNvSpPr txBox="1">
            <a:spLocks noGrp="1"/>
          </p:cNvSpPr>
          <p:nvPr>
            <p:ph type="subTitle" idx="14"/>
          </p:nvPr>
        </p:nvSpPr>
        <p:spPr>
          <a:xfrm>
            <a:off x="4641309" y="2330439"/>
            <a:ext cx="2515520" cy="462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latin typeface="+mj-lt"/>
              </a:rPr>
              <a:t>LUYỆN TẬP VÀ ĐÁNH GIÁ</a:t>
            </a:r>
            <a:endParaRPr sz="2400" dirty="0">
              <a:latin typeface="+mj-lt"/>
            </a:endParaRPr>
          </a:p>
        </p:txBody>
      </p:sp>
      <p:sp>
        <p:nvSpPr>
          <p:cNvPr id="260" name="Google Shape;260;p35"/>
          <p:cNvSpPr/>
          <p:nvPr/>
        </p:nvSpPr>
        <p:spPr>
          <a:xfrm rot="-1869146">
            <a:off x="1457207" y="1765787"/>
            <a:ext cx="3821" cy="7642"/>
          </a:xfrm>
          <a:custGeom>
            <a:avLst/>
            <a:gdLst/>
            <a:ahLst/>
            <a:cxnLst/>
            <a:rect l="l" t="t" r="r" b="b"/>
            <a:pathLst>
              <a:path w="29" h="58" extrusionOk="0">
                <a:moveTo>
                  <a:pt x="0" y="0"/>
                </a:moveTo>
                <a:lnTo>
                  <a:pt x="12" y="57"/>
                </a:lnTo>
                <a:lnTo>
                  <a:pt x="29" y="6"/>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00">
              <a:latin typeface="+mj-lt"/>
              <a:ea typeface="Sacramento"/>
              <a:cs typeface="Sacramento"/>
              <a:sym typeface="Sacramento"/>
            </a:endParaRPr>
          </a:p>
        </p:txBody>
      </p:sp>
      <p:sp>
        <p:nvSpPr>
          <p:cNvPr id="2" name="Google Shape;251;p35">
            <a:extLst>
              <a:ext uri="{FF2B5EF4-FFF2-40B4-BE49-F238E27FC236}">
                <a16:creationId xmlns:a16="http://schemas.microsoft.com/office/drawing/2014/main" id="{15095777-4E13-33C5-F5F7-62D9CF6A9572}"/>
              </a:ext>
            </a:extLst>
          </p:cNvPr>
          <p:cNvSpPr txBox="1">
            <a:spLocks/>
          </p:cNvSpPr>
          <p:nvPr/>
        </p:nvSpPr>
        <p:spPr>
          <a:xfrm flipH="1">
            <a:off x="6561683" y="2969645"/>
            <a:ext cx="1190291" cy="11781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Caveat Brush"/>
              <a:buNone/>
              <a:defRPr sz="4800" b="1" i="0" u="none" strike="noStrike" cap="none">
                <a:solidFill>
                  <a:schemeClr val="accent5"/>
                </a:solidFill>
                <a:latin typeface="Caveat Brush"/>
                <a:ea typeface="Caveat Brush"/>
                <a:cs typeface="Caveat Brush"/>
                <a:sym typeface="Caveat Brush"/>
              </a:defRPr>
            </a:lvl1pPr>
            <a:lvl2pPr marR="0" lvl="1"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2pPr>
            <a:lvl3pPr marR="0" lvl="2"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3pPr>
            <a:lvl4pPr marR="0" lvl="3"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4pPr>
            <a:lvl5pPr marR="0" lvl="4"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5pPr>
            <a:lvl6pPr marR="0" lvl="5"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6pPr>
            <a:lvl7pPr marR="0" lvl="6"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7pPr>
            <a:lvl8pPr marR="0" lvl="7"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8pPr>
            <a:lvl9pPr marR="0" lvl="8" algn="r" rtl="0">
              <a:lnSpc>
                <a:spcPct val="100000"/>
              </a:lnSpc>
              <a:spcBef>
                <a:spcPts val="0"/>
              </a:spcBef>
              <a:spcAft>
                <a:spcPts val="0"/>
              </a:spcAft>
              <a:buClr>
                <a:schemeClr val="dk1"/>
              </a:buClr>
              <a:buSzPts val="2500"/>
              <a:buFont typeface="Caveat Brush"/>
              <a:buNone/>
              <a:defRPr sz="2500" b="0" i="0" u="none" strike="noStrike" cap="none">
                <a:solidFill>
                  <a:schemeClr val="dk1"/>
                </a:solidFill>
                <a:latin typeface="Caveat Brush"/>
                <a:ea typeface="Caveat Brush"/>
                <a:cs typeface="Caveat Brush"/>
                <a:sym typeface="Caveat Brush"/>
              </a:defRPr>
            </a:lvl9pPr>
          </a:lstStyle>
          <a:p>
            <a:r>
              <a:rPr lang="en" sz="6000" dirty="0">
                <a:solidFill>
                  <a:schemeClr val="accent1"/>
                </a:solidFill>
                <a:latin typeface="+mj-lt"/>
              </a:rPr>
              <a:t>04</a:t>
            </a:r>
          </a:p>
        </p:txBody>
      </p:sp>
      <p:sp>
        <p:nvSpPr>
          <p:cNvPr id="3" name="Google Shape;253;p35">
            <a:extLst>
              <a:ext uri="{FF2B5EF4-FFF2-40B4-BE49-F238E27FC236}">
                <a16:creationId xmlns:a16="http://schemas.microsoft.com/office/drawing/2014/main" id="{DD485089-2E0E-883A-2D07-FCFD93DB48A4}"/>
              </a:ext>
            </a:extLst>
          </p:cNvPr>
          <p:cNvSpPr txBox="1">
            <a:spLocks/>
          </p:cNvSpPr>
          <p:nvPr/>
        </p:nvSpPr>
        <p:spPr>
          <a:xfrm>
            <a:off x="5900913" y="4117327"/>
            <a:ext cx="2658574" cy="45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Caveat Brush"/>
                <a:ea typeface="Caveat Brush"/>
                <a:cs typeface="Caveat Brush"/>
                <a:sym typeface="Caveat Brush"/>
              </a:defRPr>
            </a:lvl1pPr>
            <a:lvl2pPr marL="914400" marR="0" lvl="1"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2pPr>
            <a:lvl3pPr marL="1371600" marR="0" lvl="2"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3pPr>
            <a:lvl4pPr marL="1828800" marR="0" lvl="3"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4pPr>
            <a:lvl5pPr marL="2286000" marR="0" lvl="4"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5pPr>
            <a:lvl6pPr marL="2743200" marR="0" lvl="5"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6pPr>
            <a:lvl7pPr marL="3200400" marR="0" lvl="6"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7pPr>
            <a:lvl8pPr marL="3657600" marR="0" lvl="7"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8pPr>
            <a:lvl9pPr marL="4114800" marR="0" lvl="8" indent="-317500" algn="r" rtl="0">
              <a:lnSpc>
                <a:spcPct val="100000"/>
              </a:lnSpc>
              <a:spcBef>
                <a:spcPts val="0"/>
              </a:spcBef>
              <a:spcAft>
                <a:spcPts val="0"/>
              </a:spcAft>
              <a:buClr>
                <a:schemeClr val="dk1"/>
              </a:buClr>
              <a:buSzPts val="2500"/>
              <a:buFont typeface="Delius Swash Caps"/>
              <a:buNone/>
              <a:defRPr sz="2500" b="0" i="0" u="none" strike="noStrike" cap="none">
                <a:solidFill>
                  <a:schemeClr val="dk1"/>
                </a:solidFill>
                <a:latin typeface="Delius Swash Caps"/>
                <a:ea typeface="Delius Swash Caps"/>
                <a:cs typeface="Delius Swash Caps"/>
                <a:sym typeface="Delius Swash Caps"/>
              </a:defRPr>
            </a:lvl9pPr>
          </a:lstStyle>
          <a:p>
            <a:pPr marL="0" indent="0"/>
            <a:r>
              <a:rPr lang="en-US" sz="2800" dirty="0">
                <a:latin typeface="+mj-lt"/>
              </a:rPr>
              <a:t>VẬN DỤNG</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anim calcmode="lin" valueType="num">
                                      <p:cBhvr>
                                        <p:cTn id="7" dur="500" fill="hold"/>
                                        <p:tgtEl>
                                          <p:spTgt spid="247"/>
                                        </p:tgtEl>
                                        <p:attrNameLst>
                                          <p:attrName>ppt_w</p:attrName>
                                        </p:attrNameLst>
                                      </p:cBhvr>
                                      <p:tavLst>
                                        <p:tav tm="0">
                                          <p:val>
                                            <p:fltVal val="0"/>
                                          </p:val>
                                        </p:tav>
                                        <p:tav tm="100000">
                                          <p:val>
                                            <p:strVal val="#ppt_w"/>
                                          </p:val>
                                        </p:tav>
                                      </p:tavLst>
                                    </p:anim>
                                    <p:anim calcmode="lin" valueType="num">
                                      <p:cBhvr>
                                        <p:cTn id="8" dur="500" fill="hold"/>
                                        <p:tgtEl>
                                          <p:spTgt spid="247"/>
                                        </p:tgtEl>
                                        <p:attrNameLst>
                                          <p:attrName>ppt_h</p:attrName>
                                        </p:attrNameLst>
                                      </p:cBhvr>
                                      <p:tavLst>
                                        <p:tav tm="0">
                                          <p:val>
                                            <p:fltVal val="0"/>
                                          </p:val>
                                        </p:tav>
                                        <p:tav tm="100000">
                                          <p:val>
                                            <p:strVal val="#ppt_h"/>
                                          </p:val>
                                        </p:tav>
                                      </p:tavLst>
                                    </p:anim>
                                    <p:animEffect transition="in" filter="fade">
                                      <p:cBhvr>
                                        <p:cTn id="9" dur="500"/>
                                        <p:tgtEl>
                                          <p:spTgt spid="24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9">
                                            <p:txEl>
                                              <p:pRg st="0" end="0"/>
                                            </p:txEl>
                                          </p:spTgt>
                                        </p:tgtEl>
                                        <p:attrNameLst>
                                          <p:attrName>style.visibility</p:attrName>
                                        </p:attrNameLst>
                                      </p:cBhvr>
                                      <p:to>
                                        <p:strVal val="visible"/>
                                      </p:to>
                                    </p:set>
                                    <p:anim calcmode="lin" valueType="num">
                                      <p:cBhvr>
                                        <p:cTn id="12" dur="500" fill="hold"/>
                                        <p:tgtEl>
                                          <p:spTgt spid="24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4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4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54"/>
                                        </p:tgtEl>
                                        <p:attrNameLst>
                                          <p:attrName>style.visibility</p:attrName>
                                        </p:attrNameLst>
                                      </p:cBhvr>
                                      <p:to>
                                        <p:strVal val="visible"/>
                                      </p:to>
                                    </p:set>
                                    <p:anim calcmode="lin" valueType="num">
                                      <p:cBhvr>
                                        <p:cTn id="19" dur="500" fill="hold"/>
                                        <p:tgtEl>
                                          <p:spTgt spid="254"/>
                                        </p:tgtEl>
                                        <p:attrNameLst>
                                          <p:attrName>ppt_w</p:attrName>
                                        </p:attrNameLst>
                                      </p:cBhvr>
                                      <p:tavLst>
                                        <p:tav tm="0">
                                          <p:val>
                                            <p:fltVal val="0"/>
                                          </p:val>
                                        </p:tav>
                                        <p:tav tm="100000">
                                          <p:val>
                                            <p:strVal val="#ppt_w"/>
                                          </p:val>
                                        </p:tav>
                                      </p:tavLst>
                                    </p:anim>
                                    <p:anim calcmode="lin" valueType="num">
                                      <p:cBhvr>
                                        <p:cTn id="20" dur="500" fill="hold"/>
                                        <p:tgtEl>
                                          <p:spTgt spid="254"/>
                                        </p:tgtEl>
                                        <p:attrNameLst>
                                          <p:attrName>ppt_h</p:attrName>
                                        </p:attrNameLst>
                                      </p:cBhvr>
                                      <p:tavLst>
                                        <p:tav tm="0">
                                          <p:val>
                                            <p:fltVal val="0"/>
                                          </p:val>
                                        </p:tav>
                                        <p:tav tm="100000">
                                          <p:val>
                                            <p:strVal val="#ppt_h"/>
                                          </p:val>
                                        </p:tav>
                                      </p:tavLst>
                                    </p:anim>
                                    <p:animEffect transition="in" filter="fade">
                                      <p:cBhvr>
                                        <p:cTn id="21" dur="500"/>
                                        <p:tgtEl>
                                          <p:spTgt spid="25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59">
                                            <p:txEl>
                                              <p:pRg st="0" end="0"/>
                                            </p:txEl>
                                          </p:spTgt>
                                        </p:tgtEl>
                                        <p:attrNameLst>
                                          <p:attrName>style.visibility</p:attrName>
                                        </p:attrNameLst>
                                      </p:cBhvr>
                                      <p:to>
                                        <p:strVal val="visible"/>
                                      </p:to>
                                    </p:set>
                                    <p:anim calcmode="lin" valueType="num">
                                      <p:cBhvr>
                                        <p:cTn id="24" dur="500" fill="hold"/>
                                        <p:tgtEl>
                                          <p:spTgt spid="25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25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25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51"/>
                                        </p:tgtEl>
                                        <p:attrNameLst>
                                          <p:attrName>style.visibility</p:attrName>
                                        </p:attrNameLst>
                                      </p:cBhvr>
                                      <p:to>
                                        <p:strVal val="visible"/>
                                      </p:to>
                                    </p:set>
                                    <p:anim calcmode="lin" valueType="num">
                                      <p:cBhvr>
                                        <p:cTn id="31" dur="500" fill="hold"/>
                                        <p:tgtEl>
                                          <p:spTgt spid="251"/>
                                        </p:tgtEl>
                                        <p:attrNameLst>
                                          <p:attrName>ppt_w</p:attrName>
                                        </p:attrNameLst>
                                      </p:cBhvr>
                                      <p:tavLst>
                                        <p:tav tm="0">
                                          <p:val>
                                            <p:fltVal val="0"/>
                                          </p:val>
                                        </p:tav>
                                        <p:tav tm="100000">
                                          <p:val>
                                            <p:strVal val="#ppt_w"/>
                                          </p:val>
                                        </p:tav>
                                      </p:tavLst>
                                    </p:anim>
                                    <p:anim calcmode="lin" valueType="num">
                                      <p:cBhvr>
                                        <p:cTn id="32" dur="500" fill="hold"/>
                                        <p:tgtEl>
                                          <p:spTgt spid="251"/>
                                        </p:tgtEl>
                                        <p:attrNameLst>
                                          <p:attrName>ppt_h</p:attrName>
                                        </p:attrNameLst>
                                      </p:cBhvr>
                                      <p:tavLst>
                                        <p:tav tm="0">
                                          <p:val>
                                            <p:fltVal val="0"/>
                                          </p:val>
                                        </p:tav>
                                        <p:tav tm="100000">
                                          <p:val>
                                            <p:strVal val="#ppt_h"/>
                                          </p:val>
                                        </p:tav>
                                      </p:tavLst>
                                    </p:anim>
                                    <p:animEffect transition="in" filter="fade">
                                      <p:cBhvr>
                                        <p:cTn id="33" dur="500"/>
                                        <p:tgtEl>
                                          <p:spTgt spid="25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53">
                                            <p:txEl>
                                              <p:pRg st="0" end="0"/>
                                            </p:txEl>
                                          </p:spTgt>
                                        </p:tgtEl>
                                        <p:attrNameLst>
                                          <p:attrName>style.visibility</p:attrName>
                                        </p:attrNameLst>
                                      </p:cBhvr>
                                      <p:to>
                                        <p:strVal val="visible"/>
                                      </p:to>
                                    </p:set>
                                    <p:anim calcmode="lin" valueType="num">
                                      <p:cBhvr>
                                        <p:cTn id="36" dur="500" fill="hold"/>
                                        <p:tgtEl>
                                          <p:spTgt spid="253">
                                            <p:txEl>
                                              <p:pRg st="0" end="0"/>
                                            </p:txEl>
                                          </p:spTgt>
                                        </p:tgtEl>
                                        <p:attrNameLst>
                                          <p:attrName>ppt_w</p:attrName>
                                        </p:attrNameLst>
                                      </p:cBhvr>
                                      <p:tavLst>
                                        <p:tav tm="0">
                                          <p:val>
                                            <p:fltVal val="0"/>
                                          </p:val>
                                        </p:tav>
                                        <p:tav tm="100000">
                                          <p:val>
                                            <p:strVal val="#ppt_w"/>
                                          </p:val>
                                        </p:tav>
                                      </p:tavLst>
                                    </p:anim>
                                    <p:anim calcmode="lin" valueType="num">
                                      <p:cBhvr>
                                        <p:cTn id="37" dur="500" fill="hold"/>
                                        <p:tgtEl>
                                          <p:spTgt spid="253">
                                            <p:txEl>
                                              <p:pRg st="0" end="0"/>
                                            </p:txEl>
                                          </p:spTgt>
                                        </p:tgtEl>
                                        <p:attrNameLst>
                                          <p:attrName>ppt_h</p:attrName>
                                        </p:attrNameLst>
                                      </p:cBhvr>
                                      <p:tavLst>
                                        <p:tav tm="0">
                                          <p:val>
                                            <p:fltVal val="0"/>
                                          </p:val>
                                        </p:tav>
                                        <p:tav tm="100000">
                                          <p:val>
                                            <p:strVal val="#ppt_h"/>
                                          </p:val>
                                        </p:tav>
                                      </p:tavLst>
                                    </p:anim>
                                    <p:animEffect transition="in" filter="fade">
                                      <p:cBhvr>
                                        <p:cTn id="38" dur="500"/>
                                        <p:tgtEl>
                                          <p:spTgt spid="25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p:bldP spid="249" grpId="0" build="p"/>
      <p:bldP spid="251" grpId="0"/>
      <p:bldP spid="253" grpId="0" build="p"/>
      <p:bldP spid="254" grpId="0"/>
      <p:bldP spid="259" grpId="0" build="p"/>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flipH="1">
            <a:off x="2896169" y="739975"/>
            <a:ext cx="3800836" cy="185142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13800" dirty="0"/>
              <a:t>01</a:t>
            </a:r>
            <a:endParaRPr sz="13800" dirty="0"/>
          </a:p>
        </p:txBody>
      </p:sp>
      <p:pic>
        <p:nvPicPr>
          <p:cNvPr id="403" name="Google Shape;403;p41"/>
          <p:cNvPicPr preferRelativeResize="0"/>
          <p:nvPr/>
        </p:nvPicPr>
        <p:blipFill rotWithShape="1">
          <a:blip r:embed="rId3">
            <a:alphaModFix/>
          </a:blip>
          <a:srcRect l="-5398" t="9878" r="-21328" b="-3511"/>
          <a:stretch/>
        </p:blipFill>
        <p:spPr>
          <a:xfrm rot="2196791" flipH="1">
            <a:off x="5881699" y="538988"/>
            <a:ext cx="3330876" cy="2253400"/>
          </a:xfrm>
          <a:prstGeom prst="rect">
            <a:avLst/>
          </a:prstGeom>
          <a:noFill/>
          <a:ln>
            <a:noFill/>
          </a:ln>
        </p:spPr>
      </p:pic>
      <p:pic>
        <p:nvPicPr>
          <p:cNvPr id="405" name="Google Shape;405;p41"/>
          <p:cNvPicPr preferRelativeResize="0"/>
          <p:nvPr/>
        </p:nvPicPr>
        <p:blipFill rotWithShape="1">
          <a:blip r:embed="rId3">
            <a:alphaModFix/>
          </a:blip>
          <a:srcRect l="-5398" t="9878" r="-21328" b="-3511"/>
          <a:stretch/>
        </p:blipFill>
        <p:spPr>
          <a:xfrm rot="10800000" flipH="1">
            <a:off x="3131150" y="3559597"/>
            <a:ext cx="3330875" cy="2253403"/>
          </a:xfrm>
          <a:prstGeom prst="rect">
            <a:avLst/>
          </a:prstGeom>
          <a:noFill/>
          <a:ln>
            <a:noFill/>
          </a:ln>
        </p:spPr>
      </p:pic>
      <p:pic>
        <p:nvPicPr>
          <p:cNvPr id="406" name="Google Shape;406;p41"/>
          <p:cNvPicPr preferRelativeResize="0"/>
          <p:nvPr/>
        </p:nvPicPr>
        <p:blipFill rotWithShape="1">
          <a:blip r:embed="rId3">
            <a:alphaModFix/>
          </a:blip>
          <a:srcRect l="-5398" t="9878" r="-21328" b="-3511"/>
          <a:stretch/>
        </p:blipFill>
        <p:spPr>
          <a:xfrm rot="10800000" flipH="1">
            <a:off x="7018025" y="-669503"/>
            <a:ext cx="3330875" cy="2253403"/>
          </a:xfrm>
          <a:prstGeom prst="rect">
            <a:avLst/>
          </a:prstGeom>
          <a:noFill/>
          <a:ln>
            <a:noFill/>
          </a:ln>
        </p:spPr>
      </p:pic>
      <p:sp>
        <p:nvSpPr>
          <p:cNvPr id="5" name="TextBox 4">
            <a:extLst>
              <a:ext uri="{FF2B5EF4-FFF2-40B4-BE49-F238E27FC236}">
                <a16:creationId xmlns:a16="http://schemas.microsoft.com/office/drawing/2014/main" id="{B38EA3F8-F230-D1E6-B248-D29DFF258E3B}"/>
              </a:ext>
            </a:extLst>
          </p:cNvPr>
          <p:cNvSpPr txBox="1"/>
          <p:nvPr/>
        </p:nvSpPr>
        <p:spPr>
          <a:xfrm>
            <a:off x="1457629" y="2591400"/>
            <a:ext cx="6228742" cy="2862322"/>
          </a:xfrm>
          <a:prstGeom prst="rect">
            <a:avLst/>
          </a:prstGeom>
          <a:noFill/>
        </p:spPr>
        <p:txBody>
          <a:bodyPr wrap="square">
            <a:spAutoFit/>
          </a:bodyPr>
          <a:lstStyle/>
          <a:p>
            <a:pPr marL="0" lvl="0" indent="0" algn="ctr" rtl="0">
              <a:spcBef>
                <a:spcPts val="0"/>
              </a:spcBef>
              <a:spcAft>
                <a:spcPts val="0"/>
              </a:spcAft>
              <a:buNone/>
            </a:pPr>
            <a:r>
              <a:rPr lang="en-US" sz="6000" b="1" dirty="0">
                <a:solidFill>
                  <a:schemeClr val="bg1">
                    <a:lumMod val="50000"/>
                  </a:schemeClr>
                </a:solidFill>
                <a:latin typeface="Calibri" panose="020F0502020204030204" pitchFamily="34" charset="0"/>
                <a:cs typeface="Calibri" panose="020F0502020204030204" pitchFamily="34" charset="0"/>
              </a:rPr>
              <a:t>QUAN SÁT VÀ NHẬN THỨC</a:t>
            </a:r>
          </a:p>
          <a:p>
            <a:pPr marL="0" lvl="0" indent="0" algn="ctr" rtl="0">
              <a:spcBef>
                <a:spcPts val="0"/>
              </a:spcBef>
              <a:spcAft>
                <a:spcPts val="0"/>
              </a:spcAft>
              <a:buNone/>
            </a:pPr>
            <a:endParaRPr lang="en-US" sz="6000" b="1" dirty="0">
              <a:solidFill>
                <a:schemeClr val="bg1">
                  <a:lumMod val="50000"/>
                </a:schemeClr>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22" name="Google Shape;522;p47"/>
          <p:cNvSpPr txBox="1">
            <a:spLocks noGrp="1"/>
          </p:cNvSpPr>
          <p:nvPr>
            <p:ph type="title"/>
          </p:nvPr>
        </p:nvSpPr>
        <p:spPr>
          <a:xfrm>
            <a:off x="-1123635" y="243399"/>
            <a:ext cx="7550700" cy="56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bg1">
                    <a:lumMod val="50000"/>
                  </a:schemeClr>
                </a:solidFill>
                <a:latin typeface="Calibri" panose="020F0502020204030204" pitchFamily="34" charset="0"/>
                <a:cs typeface="Calibri" panose="020F0502020204030204" pitchFamily="34" charset="0"/>
              </a:rPr>
              <a:t>01. QUAN SÁT VÀ NHẬN THỨC</a:t>
            </a:r>
            <a:br>
              <a:rPr lang="en-US" sz="2800" b="1" dirty="0">
                <a:solidFill>
                  <a:schemeClr val="bg1">
                    <a:lumMod val="50000"/>
                  </a:schemeClr>
                </a:solidFill>
                <a:latin typeface="Calibri" panose="020F0502020204030204" pitchFamily="34" charset="0"/>
                <a:cs typeface="Calibri" panose="020F0502020204030204" pitchFamily="34" charset="0"/>
              </a:rPr>
            </a:br>
            <a:br>
              <a:rPr lang="en-US" sz="2800" b="1" dirty="0">
                <a:solidFill>
                  <a:schemeClr val="bg1">
                    <a:lumMod val="50000"/>
                  </a:schemeClr>
                </a:solidFill>
                <a:latin typeface="Calibri" panose="020F0502020204030204" pitchFamily="34" charset="0"/>
                <a:cs typeface="Calibri" panose="020F0502020204030204" pitchFamily="34" charset="0"/>
              </a:rPr>
            </a:br>
            <a:endParaRPr lang="en-US" sz="2800" b="1" dirty="0">
              <a:solidFill>
                <a:schemeClr val="bg1">
                  <a:lumMod val="5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235DB21-FA1E-A6C3-4722-57676172FE76}"/>
              </a:ext>
            </a:extLst>
          </p:cNvPr>
          <p:cNvPicPr>
            <a:picLocks noChangeAspect="1"/>
          </p:cNvPicPr>
          <p:nvPr/>
        </p:nvPicPr>
        <p:blipFill>
          <a:blip r:embed="rId3"/>
          <a:stretch>
            <a:fillRect/>
          </a:stretch>
        </p:blipFill>
        <p:spPr>
          <a:xfrm>
            <a:off x="3075535" y="888566"/>
            <a:ext cx="3669422" cy="1945025"/>
          </a:xfrm>
          <a:prstGeom prst="rect">
            <a:avLst/>
          </a:prstGeom>
        </p:spPr>
      </p:pic>
      <p:pic>
        <p:nvPicPr>
          <p:cNvPr id="9" name="Picture 8">
            <a:extLst>
              <a:ext uri="{FF2B5EF4-FFF2-40B4-BE49-F238E27FC236}">
                <a16:creationId xmlns:a16="http://schemas.microsoft.com/office/drawing/2014/main" id="{0663C80C-05FD-DB0B-7462-F3FCB2C90A7E}"/>
              </a:ext>
            </a:extLst>
          </p:cNvPr>
          <p:cNvPicPr>
            <a:picLocks noChangeAspect="1"/>
          </p:cNvPicPr>
          <p:nvPr/>
        </p:nvPicPr>
        <p:blipFill>
          <a:blip r:embed="rId4"/>
          <a:stretch>
            <a:fillRect/>
          </a:stretch>
        </p:blipFill>
        <p:spPr>
          <a:xfrm>
            <a:off x="345331" y="888567"/>
            <a:ext cx="2451057" cy="4087302"/>
          </a:xfrm>
          <a:prstGeom prst="rect">
            <a:avLst/>
          </a:prstGeom>
        </p:spPr>
      </p:pic>
      <p:pic>
        <p:nvPicPr>
          <p:cNvPr id="11" name="Picture 10">
            <a:extLst>
              <a:ext uri="{FF2B5EF4-FFF2-40B4-BE49-F238E27FC236}">
                <a16:creationId xmlns:a16="http://schemas.microsoft.com/office/drawing/2014/main" id="{BEA41F3C-05D7-B1BA-6FE5-5A33C3049C06}"/>
              </a:ext>
            </a:extLst>
          </p:cNvPr>
          <p:cNvPicPr>
            <a:picLocks noChangeAspect="1"/>
          </p:cNvPicPr>
          <p:nvPr/>
        </p:nvPicPr>
        <p:blipFill>
          <a:blip r:embed="rId5"/>
          <a:stretch>
            <a:fillRect/>
          </a:stretch>
        </p:blipFill>
        <p:spPr>
          <a:xfrm>
            <a:off x="7024105" y="888566"/>
            <a:ext cx="1774564" cy="4087303"/>
          </a:xfrm>
          <a:prstGeom prst="rect">
            <a:avLst/>
          </a:prstGeom>
        </p:spPr>
      </p:pic>
      <p:pic>
        <p:nvPicPr>
          <p:cNvPr id="13" name="Picture 12">
            <a:extLst>
              <a:ext uri="{FF2B5EF4-FFF2-40B4-BE49-F238E27FC236}">
                <a16:creationId xmlns:a16="http://schemas.microsoft.com/office/drawing/2014/main" id="{C73D5D94-72CE-87AF-BE5D-0769D9073095}"/>
              </a:ext>
            </a:extLst>
          </p:cNvPr>
          <p:cNvPicPr>
            <a:picLocks noChangeAspect="1"/>
          </p:cNvPicPr>
          <p:nvPr/>
        </p:nvPicPr>
        <p:blipFill>
          <a:blip r:embed="rId6"/>
          <a:stretch>
            <a:fillRect/>
          </a:stretch>
        </p:blipFill>
        <p:spPr>
          <a:xfrm>
            <a:off x="3019103" y="2985129"/>
            <a:ext cx="3740471" cy="1990740"/>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inter Portfolio by Slidesgo">
  <a:themeElements>
    <a:clrScheme name="Simple Light">
      <a:dk1>
        <a:srgbClr val="313451"/>
      </a:dk1>
      <a:lt1>
        <a:srgbClr val="5D83AB"/>
      </a:lt1>
      <a:dk2>
        <a:srgbClr val="84AED2"/>
      </a:dk2>
      <a:lt2>
        <a:srgbClr val="71B9BA"/>
      </a:lt2>
      <a:accent1>
        <a:srgbClr val="7EAC7C"/>
      </a:accent1>
      <a:accent2>
        <a:srgbClr val="F0960E"/>
      </a:accent2>
      <a:accent3>
        <a:srgbClr val="F17086"/>
      </a:accent3>
      <a:accent4>
        <a:srgbClr val="E599DA"/>
      </a:accent4>
      <a:accent5>
        <a:srgbClr val="9468BF"/>
      </a:accent5>
      <a:accent6>
        <a:srgbClr val="CBB0E5"/>
      </a:accent6>
      <a:hlink>
        <a:srgbClr val="31345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9499</TotalTime>
  <Words>1081</Words>
  <Application>Microsoft Office PowerPoint</Application>
  <PresentationFormat>On-screen Show (16:9)</PresentationFormat>
  <Paragraphs>113</Paragraphs>
  <Slides>33</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Delius Swash Caps</vt:lpstr>
      <vt:lpstr>Montserrat</vt:lpstr>
      <vt:lpstr>Calibri</vt:lpstr>
      <vt:lpstr>Didact Gothic</vt:lpstr>
      <vt:lpstr>Caveat Brush</vt:lpstr>
      <vt:lpstr>Painter Portfolio by Slidesgo</vt:lpstr>
      <vt:lpstr>KHỞI ĐỘNG </vt:lpstr>
      <vt:lpstr>KHỞI ĐỘNG </vt:lpstr>
      <vt:lpstr>PowerPoint Presentation</vt:lpstr>
      <vt:lpstr>PowerPoint Presentation</vt:lpstr>
      <vt:lpstr>PowerPoint Presentation</vt:lpstr>
      <vt:lpstr>BÀI 14: THIẾT KẾ LỊCH TREO TƯỜNG</vt:lpstr>
      <vt:lpstr>01</vt:lpstr>
      <vt:lpstr>01</vt:lpstr>
      <vt:lpstr>01. QUAN SÁT VÀ NHẬN THỨC  </vt:lpstr>
      <vt:lpstr>01. QUAN SÁT VÀ NHẬN THỨC  </vt:lpstr>
      <vt:lpstr>01. QUAN SÁT VÀ NHẬN THỨC</vt:lpstr>
      <vt:lpstr>PowerPoint Presentation</vt:lpstr>
      <vt:lpstr>PowerPoint Presentation</vt:lpstr>
      <vt:lpstr>01. QUAN SÁT VÀ NHẬN THỨC  </vt:lpstr>
      <vt:lpstr>01. QUAN SÁT VÀ NHẬN THỨC  </vt:lpstr>
      <vt:lpstr>PowerPoint Presentation</vt:lpstr>
      <vt:lpstr>02</vt:lpstr>
      <vt:lpstr>02. LUYỆN TẬP </vt:lpstr>
      <vt:lpstr>03</vt:lpstr>
      <vt:lpstr>03. PHÂN TÍCH VÀ ĐÁNH GIÁ </vt:lpstr>
      <vt:lpstr>04</vt:lpstr>
      <vt:lpstr>03. VẬN DỤNG </vt:lpstr>
      <vt:lpstr>03. VẬN DỤNG </vt:lpstr>
      <vt:lpstr>03. VẬN DỤNG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13: ĐỀ TÀI GIA ĐÌNH TRONG SÁNG TÁC  MĨ THUẬT</dc:title>
  <dc:creator>Asus</dc:creator>
  <cp:lastModifiedBy>Asus</cp:lastModifiedBy>
  <cp:revision>11</cp:revision>
  <dcterms:modified xsi:type="dcterms:W3CDTF">2022-12-17T02:36:51Z</dcterms:modified>
</cp:coreProperties>
</file>