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35"/>
  </p:notesMasterIdLst>
  <p:sldIdLst>
    <p:sldId id="296" r:id="rId2"/>
    <p:sldId id="301" r:id="rId3"/>
    <p:sldId id="262" r:id="rId4"/>
    <p:sldId id="295" r:id="rId5"/>
    <p:sldId id="300" r:id="rId6"/>
    <p:sldId id="304" r:id="rId7"/>
    <p:sldId id="310" r:id="rId8"/>
    <p:sldId id="323" r:id="rId9"/>
    <p:sldId id="311" r:id="rId10"/>
    <p:sldId id="305" r:id="rId11"/>
    <p:sldId id="312" r:id="rId12"/>
    <p:sldId id="313" r:id="rId13"/>
    <p:sldId id="314" r:id="rId14"/>
    <p:sldId id="315" r:id="rId15"/>
    <p:sldId id="297" r:id="rId16"/>
    <p:sldId id="316" r:id="rId17"/>
    <p:sldId id="320" r:id="rId18"/>
    <p:sldId id="298" r:id="rId19"/>
    <p:sldId id="321" r:id="rId20"/>
    <p:sldId id="309" r:id="rId21"/>
    <p:sldId id="299" r:id="rId22"/>
    <p:sldId id="317" r:id="rId23"/>
    <p:sldId id="318" r:id="rId24"/>
    <p:sldId id="319" r:id="rId25"/>
    <p:sldId id="263" r:id="rId26"/>
    <p:sldId id="261" r:id="rId27"/>
    <p:sldId id="324" r:id="rId28"/>
    <p:sldId id="264" r:id="rId29"/>
    <p:sldId id="265" r:id="rId30"/>
    <p:sldId id="266" r:id="rId31"/>
    <p:sldId id="267" r:id="rId32"/>
    <p:sldId id="272" r:id="rId33"/>
    <p:sldId id="322" r:id="rId34"/>
  </p:sldIdLst>
  <p:sldSz cx="9144000" cy="5143500" type="screen16x9"/>
  <p:notesSz cx="6858000" cy="9144000"/>
  <p:embeddedFontLst>
    <p:embeddedFont>
      <p:font typeface="Cabin" panose="020B0604020202020204" charset="0"/>
      <p:regular r:id="rId36"/>
      <p:bold r:id="rId37"/>
      <p:italic r:id="rId38"/>
      <p:boldItalic r:id="rId39"/>
    </p:embeddedFont>
    <p:embeddedFont>
      <p:font typeface="Calibri" panose="020F0502020204030204" pitchFamily="34" charset="0"/>
      <p:regular r:id="rId40"/>
      <p:bold r:id="rId41"/>
      <p:italic r:id="rId42"/>
      <p:boldItalic r:id="rId43"/>
    </p:embeddedFont>
    <p:embeddedFont>
      <p:font typeface="EB Garamond" panose="00000500000000000000" pitchFamily="2" charset="0"/>
      <p:regular r:id="rId44"/>
      <p:bold r:id="rId45"/>
      <p:italic r:id="rId46"/>
      <p:boldItalic r:id="rId47"/>
    </p:embeddedFont>
    <p:embeddedFont>
      <p:font typeface="Frank Ruhl Libre" panose="00000500000000000000" pitchFamily="2" charset="-79"/>
      <p:regular r:id="rId48"/>
      <p:bold r:id="rId49"/>
    </p:embeddedFont>
    <p:embeddedFont>
      <p:font typeface="Marcellus SC" panose="020B0604020202020204" charset="0"/>
      <p:regular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5D8"/>
    <a:srgbClr val="E7DE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7440280-1317-496E-8091-AA561011D6F3}">
  <a:tblStyle styleId="{77440280-1317-496E-8091-AA561011D6F3}"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C20BC59-F255-424C-A300-F03B26B73ABA}"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82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61444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369852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16998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0278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022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688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7475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2411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29678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32520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26556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2570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00882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15438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91704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4902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78355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dirty="0" err="1"/>
              <a:t>Nhấn</a:t>
            </a:r>
            <a:r>
              <a:rPr lang="en-US" dirty="0"/>
              <a:t> </a:t>
            </a:r>
            <a:r>
              <a:rPr lang="en-US" dirty="0" err="1"/>
              <a:t>lần</a:t>
            </a:r>
            <a:r>
              <a:rPr lang="en-US" dirty="0"/>
              <a:t> 1 </a:t>
            </a:r>
            <a:r>
              <a:rPr lang="en-US" dirty="0" err="1"/>
              <a:t>vào</a:t>
            </a:r>
            <a:r>
              <a:rPr lang="en-US" dirty="0"/>
              <a:t> </a:t>
            </a:r>
            <a:r>
              <a:rPr lang="en-US" dirty="0" err="1"/>
              <a:t>khoảng</a:t>
            </a:r>
            <a:r>
              <a:rPr lang="en-US" dirty="0"/>
              <a:t> </a:t>
            </a:r>
            <a:r>
              <a:rPr lang="en-US" dirty="0" err="1"/>
              <a:t>trống</a:t>
            </a:r>
            <a:r>
              <a:rPr lang="en-US" dirty="0"/>
              <a:t> </a:t>
            </a:r>
            <a:r>
              <a:rPr lang="en-US" dirty="0" err="1"/>
              <a:t>để</a:t>
            </a:r>
            <a:r>
              <a:rPr lang="en-US" dirty="0"/>
              <a:t> </a:t>
            </a:r>
            <a:r>
              <a:rPr lang="en-US" dirty="0" err="1"/>
              <a:t>bỏ</a:t>
            </a:r>
            <a:r>
              <a:rPr lang="en-US" dirty="0"/>
              <a:t> </a:t>
            </a:r>
            <a:r>
              <a:rPr lang="en-US" dirty="0" err="1"/>
              <a:t>câu</a:t>
            </a:r>
            <a:r>
              <a:rPr lang="en-US" dirty="0"/>
              <a:t> </a:t>
            </a:r>
            <a:r>
              <a:rPr lang="en-US" dirty="0" err="1"/>
              <a:t>hỏi</a:t>
            </a:r>
            <a:r>
              <a:rPr lang="en-US" dirty="0"/>
              <a:t> </a:t>
            </a:r>
            <a:r>
              <a:rPr lang="en-US" dirty="0" err="1"/>
              <a:t>vào</a:t>
            </a:r>
            <a:r>
              <a:rPr lang="en-US" dirty="0"/>
              <a:t> </a:t>
            </a:r>
            <a:r>
              <a:rPr lang="en-US" dirty="0" err="1"/>
              <a:t>ly</a:t>
            </a:r>
            <a:r>
              <a:rPr lang="en-US" dirty="0"/>
              <a:t>.</a:t>
            </a:r>
          </a:p>
          <a:p>
            <a:pPr marL="171450" indent="-171450">
              <a:buFontTx/>
              <a:buChar char="-"/>
            </a:pPr>
            <a:r>
              <a:rPr lang="en-US" dirty="0" err="1"/>
              <a:t>Nhấn</a:t>
            </a:r>
            <a:r>
              <a:rPr lang="en-US" dirty="0"/>
              <a:t> </a:t>
            </a:r>
            <a:r>
              <a:rPr lang="en-US" dirty="0" err="1"/>
              <a:t>lần</a:t>
            </a:r>
            <a:r>
              <a:rPr lang="en-US" dirty="0"/>
              <a:t> 2 </a:t>
            </a:r>
            <a:r>
              <a:rPr lang="en-US" dirty="0" err="1"/>
              <a:t>vào</a:t>
            </a:r>
            <a:r>
              <a:rPr lang="en-US" dirty="0"/>
              <a:t> </a:t>
            </a:r>
            <a:r>
              <a:rPr lang="en-US" dirty="0" err="1"/>
              <a:t>khoảng</a:t>
            </a:r>
            <a:r>
              <a:rPr lang="en-US" dirty="0"/>
              <a:t> </a:t>
            </a:r>
            <a:r>
              <a:rPr lang="en-US" dirty="0" err="1"/>
              <a:t>trống</a:t>
            </a:r>
            <a:r>
              <a:rPr lang="en-US" dirty="0"/>
              <a:t> </a:t>
            </a:r>
            <a:r>
              <a:rPr lang="en-US" dirty="0" err="1"/>
              <a:t>để</a:t>
            </a:r>
            <a:r>
              <a:rPr lang="en-US" dirty="0"/>
              <a:t> </a:t>
            </a:r>
            <a:r>
              <a:rPr lang="en-US" dirty="0" err="1"/>
              <a:t>trộn</a:t>
            </a:r>
            <a:r>
              <a:rPr lang="en-US" dirty="0"/>
              <a:t> </a:t>
            </a:r>
            <a:r>
              <a:rPr lang="en-US" dirty="0" err="1"/>
              <a:t>các</a:t>
            </a:r>
            <a:r>
              <a:rPr lang="en-US" dirty="0"/>
              <a:t> </a:t>
            </a:r>
            <a:r>
              <a:rPr lang="en-US" dirty="0" err="1"/>
              <a:t>ly</a:t>
            </a:r>
            <a:r>
              <a:rPr lang="en-US" dirty="0"/>
              <a:t> </a:t>
            </a:r>
            <a:r>
              <a:rPr lang="en-US" dirty="0" err="1"/>
              <a:t>với</a:t>
            </a:r>
            <a:r>
              <a:rPr lang="en-US" dirty="0"/>
              <a:t> </a:t>
            </a:r>
            <a:r>
              <a:rPr lang="en-US" dirty="0" err="1"/>
              <a:t>nhau</a:t>
            </a:r>
            <a:r>
              <a:rPr lang="en-US" dirty="0"/>
              <a:t>.</a:t>
            </a:r>
          </a:p>
          <a:p>
            <a:pPr marL="171450" indent="-171450">
              <a:buFontTx/>
              <a:buChar char="-"/>
            </a:pPr>
            <a:r>
              <a:rPr lang="en-US" dirty="0" err="1"/>
              <a:t>Nhấn</a:t>
            </a:r>
            <a:r>
              <a:rPr lang="en-US" dirty="0"/>
              <a:t> </a:t>
            </a:r>
            <a:r>
              <a:rPr lang="en-US" dirty="0" err="1"/>
              <a:t>vào</a:t>
            </a:r>
            <a:r>
              <a:rPr lang="en-US" dirty="0"/>
              <a:t> </a:t>
            </a:r>
            <a:r>
              <a:rPr lang="en-US" dirty="0" err="1"/>
              <a:t>chữ</a:t>
            </a:r>
            <a:r>
              <a:rPr lang="en-US" dirty="0"/>
              <a:t> </a:t>
            </a:r>
            <a:r>
              <a:rPr lang="en-US" dirty="0" err="1"/>
              <a:t>bắt</a:t>
            </a:r>
            <a:r>
              <a:rPr lang="en-US" dirty="0"/>
              <a:t> </a:t>
            </a:r>
            <a:r>
              <a:rPr lang="en-US" dirty="0" err="1"/>
              <a:t>đầu</a:t>
            </a:r>
            <a:r>
              <a:rPr lang="en-US" dirty="0"/>
              <a:t> </a:t>
            </a:r>
            <a:r>
              <a:rPr lang="en-US" dirty="0" err="1"/>
              <a:t>để</a:t>
            </a:r>
            <a:r>
              <a:rPr lang="en-US" dirty="0"/>
              <a:t> </a:t>
            </a:r>
            <a:r>
              <a:rPr lang="en-US" dirty="0" err="1"/>
              <a:t>bắt</a:t>
            </a:r>
            <a:r>
              <a:rPr lang="en-US" dirty="0"/>
              <a:t> </a:t>
            </a:r>
            <a:r>
              <a:rPr lang="en-US" dirty="0" err="1"/>
              <a:t>đầu</a:t>
            </a:r>
            <a:r>
              <a:rPr lang="en-US" dirty="0"/>
              <a:t> </a:t>
            </a:r>
            <a:r>
              <a:rPr lang="en-US" dirty="0" err="1"/>
              <a:t>trò</a:t>
            </a:r>
            <a:r>
              <a:rPr lang="en-US" dirty="0"/>
              <a:t> </a:t>
            </a:r>
            <a:r>
              <a:rPr lang="en-US" dirty="0" err="1"/>
              <a:t>chơi</a:t>
            </a:r>
            <a:r>
              <a:rPr lang="en-US" dirty="0"/>
              <a:t>.</a:t>
            </a:r>
          </a:p>
        </p:txBody>
      </p:sp>
      <p:sp>
        <p:nvSpPr>
          <p:cNvPr id="4" name="Slide Number Placeholder 3"/>
          <p:cNvSpPr>
            <a:spLocks noGrp="1"/>
          </p:cNvSpPr>
          <p:nvPr>
            <p:ph type="sldNum" sz="quarter" idx="5"/>
          </p:nvPr>
        </p:nvSpPr>
        <p:spPr/>
        <p:txBody>
          <a:bodyPr/>
          <a:lstStyle/>
          <a:p>
            <a:fld id="{0976AAF5-3CCB-4A12-B1E4-46370C414B5F}" type="slidenum">
              <a:rPr lang="en-US" smtClean="0"/>
              <a:t>26</a:t>
            </a:fld>
            <a:endParaRPr lang="en-US"/>
          </a:p>
        </p:txBody>
      </p:sp>
    </p:spTree>
    <p:extLst>
      <p:ext uri="{BB962C8B-B14F-4D97-AF65-F5344CB8AC3E}">
        <p14:creationId xmlns:p14="http://schemas.microsoft.com/office/powerpoint/2010/main" val="10639148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Tx/>
              <a:buChar char="-"/>
            </a:pPr>
            <a:r>
              <a:rPr lang="en-US" dirty="0" err="1"/>
              <a:t>Nhấn</a:t>
            </a:r>
            <a:r>
              <a:rPr lang="en-US" dirty="0"/>
              <a:t> </a:t>
            </a:r>
            <a:r>
              <a:rPr lang="en-US" dirty="0" err="1"/>
              <a:t>vào</a:t>
            </a:r>
            <a:r>
              <a:rPr lang="en-US" dirty="0"/>
              <a:t> </a:t>
            </a:r>
            <a:r>
              <a:rPr lang="en-US" dirty="0" err="1"/>
              <a:t>từng</a:t>
            </a:r>
            <a:r>
              <a:rPr lang="en-US" dirty="0"/>
              <a:t> </a:t>
            </a:r>
            <a:r>
              <a:rPr lang="en-US" dirty="0" err="1"/>
              <a:t>cốc</a:t>
            </a:r>
            <a:r>
              <a:rPr lang="en-US" dirty="0"/>
              <a:t> </a:t>
            </a:r>
            <a:r>
              <a:rPr lang="en-US" dirty="0" err="1"/>
              <a:t>để</a:t>
            </a:r>
            <a:r>
              <a:rPr lang="en-US" dirty="0"/>
              <a:t> </a:t>
            </a:r>
            <a:r>
              <a:rPr lang="en-US" dirty="0" err="1"/>
              <a:t>mở</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tương</a:t>
            </a:r>
            <a:r>
              <a:rPr lang="en-US" dirty="0"/>
              <a:t> </a:t>
            </a:r>
            <a:r>
              <a:rPr lang="en-US" dirty="0" err="1"/>
              <a:t>ứng</a:t>
            </a:r>
            <a:r>
              <a:rPr lang="en-US" dirty="0"/>
              <a:t>.</a:t>
            </a:r>
          </a:p>
          <a:p>
            <a:pPr marL="171450" indent="-171450">
              <a:buFontTx/>
              <a:buChar char="-"/>
            </a:pPr>
            <a:r>
              <a:rPr lang="en-US" dirty="0" err="1"/>
              <a:t>Nhấn</a:t>
            </a:r>
            <a:r>
              <a:rPr lang="en-US" dirty="0"/>
              <a:t> </a:t>
            </a:r>
            <a:r>
              <a:rPr lang="en-US" dirty="0" err="1"/>
              <a:t>vào</a:t>
            </a:r>
            <a:r>
              <a:rPr lang="en-US" dirty="0"/>
              <a:t> </a:t>
            </a:r>
            <a:r>
              <a:rPr lang="en-US" dirty="0" err="1"/>
              <a:t>câu</a:t>
            </a:r>
            <a:r>
              <a:rPr lang="en-US" dirty="0"/>
              <a:t> </a:t>
            </a:r>
            <a:r>
              <a:rPr lang="en-US" dirty="0" err="1"/>
              <a:t>hỏi</a:t>
            </a:r>
            <a:r>
              <a:rPr lang="en-US" dirty="0"/>
              <a:t> </a:t>
            </a:r>
            <a:r>
              <a:rPr lang="en-US" dirty="0" err="1"/>
              <a:t>để</a:t>
            </a:r>
            <a:r>
              <a:rPr lang="en-US" dirty="0"/>
              <a:t> </a:t>
            </a:r>
            <a:r>
              <a:rPr lang="en-US" dirty="0" err="1"/>
              <a:t>chuyển</a:t>
            </a:r>
            <a:r>
              <a:rPr lang="en-US" dirty="0"/>
              <a:t> sang slide </a:t>
            </a:r>
            <a:r>
              <a:rPr lang="en-US" dirty="0" err="1"/>
              <a:t>câu</a:t>
            </a:r>
            <a:r>
              <a:rPr lang="en-US" dirty="0"/>
              <a:t> </a:t>
            </a:r>
            <a:r>
              <a:rPr lang="en-US" dirty="0" err="1"/>
              <a:t>hỏi</a:t>
            </a:r>
            <a:r>
              <a:rPr lang="en-US" dirty="0"/>
              <a:t> </a:t>
            </a:r>
            <a:r>
              <a:rPr lang="en-US" dirty="0" err="1"/>
              <a:t>tương</a:t>
            </a:r>
            <a:r>
              <a:rPr lang="en-US" dirty="0"/>
              <a:t> </a:t>
            </a:r>
            <a:r>
              <a:rPr lang="en-US" dirty="0" err="1"/>
              <a:t>ứng</a:t>
            </a:r>
            <a:r>
              <a:rPr lang="en-US" dirty="0"/>
              <a:t>.</a:t>
            </a:r>
          </a:p>
          <a:p>
            <a:pPr marL="171450" indent="-171450">
              <a:buFontTx/>
              <a:buChar char="-"/>
            </a:pP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màu</a:t>
            </a:r>
            <a:r>
              <a:rPr lang="en-US" dirty="0"/>
              <a:t> </a:t>
            </a:r>
            <a:r>
              <a:rPr lang="en-US" dirty="0" err="1"/>
              <a:t>vàng</a:t>
            </a:r>
            <a:r>
              <a:rPr lang="en-US" dirty="0"/>
              <a:t> </a:t>
            </a:r>
            <a:r>
              <a:rPr lang="en-US" dirty="0" err="1"/>
              <a:t>để</a:t>
            </a:r>
            <a:r>
              <a:rPr lang="en-US" dirty="0"/>
              <a:t> </a:t>
            </a:r>
            <a:r>
              <a:rPr lang="en-US" dirty="0" err="1"/>
              <a:t>chuyển</a:t>
            </a:r>
            <a:r>
              <a:rPr lang="en-US" dirty="0"/>
              <a:t> </a:t>
            </a:r>
            <a:r>
              <a:rPr lang="en-US" dirty="0" err="1"/>
              <a:t>về</a:t>
            </a:r>
            <a:r>
              <a:rPr lang="en-US" dirty="0"/>
              <a:t> slide </a:t>
            </a:r>
            <a:r>
              <a:rPr lang="en-US" dirty="0" err="1"/>
              <a:t>nội</a:t>
            </a:r>
            <a:r>
              <a:rPr lang="en-US" dirty="0"/>
              <a:t> dung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fld id="{0976AAF5-3CCB-4A12-B1E4-46370C414B5F}" type="slidenum">
              <a:rPr lang="en-US" smtClean="0"/>
              <a:t>27</a:t>
            </a:fld>
            <a:endParaRPr lang="en-US"/>
          </a:p>
        </p:txBody>
      </p:sp>
    </p:spTree>
    <p:extLst>
      <p:ext uri="{BB962C8B-B14F-4D97-AF65-F5344CB8AC3E}">
        <p14:creationId xmlns:p14="http://schemas.microsoft.com/office/powerpoint/2010/main" val="37154482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r>
              <a:rPr lang="en-US" dirty="0" err="1"/>
              <a:t>Nhấn</a:t>
            </a:r>
            <a:r>
              <a:rPr lang="en-US" dirty="0"/>
              <a:t> </a:t>
            </a:r>
            <a:r>
              <a:rPr lang="en-US" dirty="0" err="1"/>
              <a:t>vào</a:t>
            </a:r>
            <a:r>
              <a:rPr lang="en-US" dirty="0"/>
              <a:t> </a:t>
            </a:r>
            <a:r>
              <a:rPr lang="en-US" dirty="0" err="1"/>
              <a:t>cốc</a:t>
            </a:r>
            <a:r>
              <a:rPr lang="en-US" dirty="0"/>
              <a:t> </a:t>
            </a:r>
            <a:r>
              <a:rPr lang="en-US" dirty="0" err="1"/>
              <a:t>để</a:t>
            </a:r>
            <a:r>
              <a:rPr lang="en-US" dirty="0"/>
              <a:t> quay </a:t>
            </a:r>
            <a:r>
              <a:rPr lang="en-US" dirty="0" err="1"/>
              <a:t>trở</a:t>
            </a:r>
            <a:r>
              <a:rPr lang="en-US" dirty="0"/>
              <a:t> </a:t>
            </a:r>
            <a:r>
              <a:rPr lang="en-US" dirty="0" err="1"/>
              <a:t>lại</a:t>
            </a:r>
            <a:r>
              <a:rPr lang="en-US" dirty="0"/>
              <a:t> slide </a:t>
            </a:r>
            <a:r>
              <a:rPr lang="en-US" dirty="0" err="1"/>
              <a:t>chọn</a:t>
            </a:r>
            <a:r>
              <a:rPr lang="en-US" dirty="0"/>
              <a:t> </a:t>
            </a:r>
            <a:r>
              <a:rPr lang="en-US" dirty="0" err="1"/>
              <a:t>câu</a:t>
            </a:r>
            <a:r>
              <a:rPr lang="en-US" dirty="0"/>
              <a:t> </a:t>
            </a:r>
            <a:r>
              <a:rPr lang="en-US" dirty="0" err="1"/>
              <a:t>hỏi</a:t>
            </a:r>
            <a:r>
              <a:rPr lang="en-US" dirty="0"/>
              <a:t> (slide 3)</a:t>
            </a:r>
          </a:p>
        </p:txBody>
      </p:sp>
      <p:sp>
        <p:nvSpPr>
          <p:cNvPr id="4" name="Slide Number Placeholder 3"/>
          <p:cNvSpPr>
            <a:spLocks noGrp="1"/>
          </p:cNvSpPr>
          <p:nvPr>
            <p:ph type="sldNum" sz="quarter" idx="5"/>
          </p:nvPr>
        </p:nvSpPr>
        <p:spPr/>
        <p:txBody>
          <a:bodyPr/>
          <a:lstStyle/>
          <a:p>
            <a:fld id="{0976AAF5-3CCB-4A12-B1E4-46370C414B5F}" type="slidenum">
              <a:rPr lang="en-US" smtClean="0"/>
              <a:t>28</a:t>
            </a:fld>
            <a:endParaRPr lang="en-US"/>
          </a:p>
        </p:txBody>
      </p:sp>
    </p:spTree>
    <p:extLst>
      <p:ext uri="{BB962C8B-B14F-4D97-AF65-F5344CB8AC3E}">
        <p14:creationId xmlns:p14="http://schemas.microsoft.com/office/powerpoint/2010/main" val="1056563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 </a:t>
            </a:r>
            <a:r>
              <a:rPr lang="en-US" dirty="0" err="1"/>
              <a:t>Nhấn</a:t>
            </a:r>
            <a:r>
              <a:rPr lang="en-US" dirty="0"/>
              <a:t> </a:t>
            </a:r>
            <a:r>
              <a:rPr lang="en-US" dirty="0" err="1"/>
              <a:t>vào</a:t>
            </a:r>
            <a:r>
              <a:rPr lang="en-US" dirty="0"/>
              <a:t> </a:t>
            </a:r>
            <a:r>
              <a:rPr lang="en-US" dirty="0" err="1"/>
              <a:t>cốc</a:t>
            </a:r>
            <a:r>
              <a:rPr lang="en-US" dirty="0"/>
              <a:t> </a:t>
            </a:r>
            <a:r>
              <a:rPr lang="en-US" dirty="0" err="1"/>
              <a:t>để</a:t>
            </a:r>
            <a:r>
              <a:rPr lang="en-US" dirty="0"/>
              <a:t> quay </a:t>
            </a:r>
            <a:r>
              <a:rPr lang="en-US" dirty="0" err="1"/>
              <a:t>trở</a:t>
            </a:r>
            <a:r>
              <a:rPr lang="en-US" dirty="0"/>
              <a:t> </a:t>
            </a:r>
            <a:r>
              <a:rPr lang="en-US" dirty="0" err="1"/>
              <a:t>lại</a:t>
            </a:r>
            <a:r>
              <a:rPr lang="en-US" dirty="0"/>
              <a:t> slide </a:t>
            </a:r>
            <a:r>
              <a:rPr lang="en-US" dirty="0" err="1"/>
              <a:t>chọn</a:t>
            </a:r>
            <a:r>
              <a:rPr lang="en-US" dirty="0"/>
              <a:t> </a:t>
            </a:r>
            <a:r>
              <a:rPr lang="en-US" dirty="0" err="1"/>
              <a:t>câu</a:t>
            </a:r>
            <a:r>
              <a:rPr lang="en-US" dirty="0"/>
              <a:t> </a:t>
            </a:r>
            <a:r>
              <a:rPr lang="en-US" dirty="0" err="1"/>
              <a:t>hỏi</a:t>
            </a:r>
            <a:r>
              <a:rPr lang="en-US" dirty="0"/>
              <a:t> (slide 3)</a:t>
            </a:r>
          </a:p>
        </p:txBody>
      </p:sp>
      <p:sp>
        <p:nvSpPr>
          <p:cNvPr id="4" name="Slide Number Placeholder 3"/>
          <p:cNvSpPr>
            <a:spLocks noGrp="1"/>
          </p:cNvSpPr>
          <p:nvPr>
            <p:ph type="sldNum" sz="quarter" idx="5"/>
          </p:nvPr>
        </p:nvSpPr>
        <p:spPr/>
        <p:txBody>
          <a:bodyPr/>
          <a:lstStyle/>
          <a:p>
            <a:fld id="{0976AAF5-3CCB-4A12-B1E4-46370C414B5F}" type="slidenum">
              <a:rPr lang="en-US" smtClean="0"/>
              <a:t>29</a:t>
            </a:fld>
            <a:endParaRPr lang="en-US"/>
          </a:p>
        </p:txBody>
      </p:sp>
    </p:spTree>
    <p:extLst>
      <p:ext uri="{BB962C8B-B14F-4D97-AF65-F5344CB8AC3E}">
        <p14:creationId xmlns:p14="http://schemas.microsoft.com/office/powerpoint/2010/main" val="32770623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Nhấn</a:t>
            </a:r>
            <a:r>
              <a:rPr lang="en-US" dirty="0"/>
              <a:t> </a:t>
            </a:r>
            <a:r>
              <a:rPr lang="en-US" dirty="0" err="1"/>
              <a:t>vào</a:t>
            </a:r>
            <a:r>
              <a:rPr lang="en-US" dirty="0"/>
              <a:t> </a:t>
            </a:r>
            <a:r>
              <a:rPr lang="en-US" dirty="0" err="1"/>
              <a:t>cốc</a:t>
            </a:r>
            <a:r>
              <a:rPr lang="en-US" dirty="0"/>
              <a:t> </a:t>
            </a:r>
            <a:r>
              <a:rPr lang="en-US" dirty="0" err="1"/>
              <a:t>để</a:t>
            </a:r>
            <a:r>
              <a:rPr lang="en-US" dirty="0"/>
              <a:t> quay </a:t>
            </a:r>
            <a:r>
              <a:rPr lang="en-US" dirty="0" err="1"/>
              <a:t>trở</a:t>
            </a:r>
            <a:r>
              <a:rPr lang="en-US" dirty="0"/>
              <a:t> </a:t>
            </a:r>
            <a:r>
              <a:rPr lang="en-US" dirty="0" err="1"/>
              <a:t>lại</a:t>
            </a:r>
            <a:r>
              <a:rPr lang="en-US" dirty="0"/>
              <a:t> slide </a:t>
            </a:r>
            <a:r>
              <a:rPr lang="en-US" dirty="0" err="1"/>
              <a:t>chọn</a:t>
            </a:r>
            <a:r>
              <a:rPr lang="en-US" dirty="0"/>
              <a:t> </a:t>
            </a:r>
            <a:r>
              <a:rPr lang="en-US" dirty="0" err="1"/>
              <a:t>câu</a:t>
            </a:r>
            <a:r>
              <a:rPr lang="en-US" dirty="0"/>
              <a:t> </a:t>
            </a:r>
            <a:r>
              <a:rPr lang="en-US" dirty="0" err="1"/>
              <a:t>hỏi</a:t>
            </a:r>
            <a:r>
              <a:rPr lang="en-US" dirty="0"/>
              <a:t> (slide 3)</a:t>
            </a:r>
          </a:p>
        </p:txBody>
      </p:sp>
      <p:sp>
        <p:nvSpPr>
          <p:cNvPr id="4" name="Slide Number Placeholder 3"/>
          <p:cNvSpPr>
            <a:spLocks noGrp="1"/>
          </p:cNvSpPr>
          <p:nvPr>
            <p:ph type="sldNum" sz="quarter" idx="5"/>
          </p:nvPr>
        </p:nvSpPr>
        <p:spPr/>
        <p:txBody>
          <a:bodyPr/>
          <a:lstStyle/>
          <a:p>
            <a:fld id="{0976AAF5-3CCB-4A12-B1E4-46370C414B5F}" type="slidenum">
              <a:rPr lang="en-US" smtClean="0"/>
              <a:t>30</a:t>
            </a:fld>
            <a:endParaRPr lang="en-US"/>
          </a:p>
        </p:txBody>
      </p:sp>
    </p:spTree>
    <p:extLst>
      <p:ext uri="{BB962C8B-B14F-4D97-AF65-F5344CB8AC3E}">
        <p14:creationId xmlns:p14="http://schemas.microsoft.com/office/powerpoint/2010/main" val="588129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Nhấn</a:t>
            </a:r>
            <a:r>
              <a:rPr lang="en-US" dirty="0"/>
              <a:t> </a:t>
            </a:r>
            <a:r>
              <a:rPr lang="en-US" dirty="0" err="1"/>
              <a:t>vào</a:t>
            </a:r>
            <a:r>
              <a:rPr lang="en-US" dirty="0"/>
              <a:t> </a:t>
            </a:r>
            <a:r>
              <a:rPr lang="en-US" dirty="0" err="1"/>
              <a:t>cốc</a:t>
            </a:r>
            <a:r>
              <a:rPr lang="en-US" dirty="0"/>
              <a:t> </a:t>
            </a:r>
            <a:r>
              <a:rPr lang="en-US" dirty="0" err="1"/>
              <a:t>để</a:t>
            </a:r>
            <a:r>
              <a:rPr lang="en-US" dirty="0"/>
              <a:t> quay </a:t>
            </a:r>
            <a:r>
              <a:rPr lang="en-US" dirty="0" err="1"/>
              <a:t>trở</a:t>
            </a:r>
            <a:r>
              <a:rPr lang="en-US" dirty="0"/>
              <a:t> </a:t>
            </a:r>
            <a:r>
              <a:rPr lang="en-US" dirty="0" err="1"/>
              <a:t>lại</a:t>
            </a:r>
            <a:r>
              <a:rPr lang="en-US" dirty="0"/>
              <a:t> slide </a:t>
            </a:r>
            <a:r>
              <a:rPr lang="en-US" dirty="0" err="1"/>
              <a:t>chọn</a:t>
            </a:r>
            <a:r>
              <a:rPr lang="en-US" dirty="0"/>
              <a:t> </a:t>
            </a:r>
            <a:r>
              <a:rPr lang="en-US" dirty="0" err="1"/>
              <a:t>câu</a:t>
            </a:r>
            <a:r>
              <a:rPr lang="en-US" dirty="0"/>
              <a:t> </a:t>
            </a:r>
            <a:r>
              <a:rPr lang="en-US" dirty="0" err="1"/>
              <a:t>hỏi</a:t>
            </a:r>
            <a:r>
              <a:rPr lang="en-US" dirty="0"/>
              <a:t> (slide 3)</a:t>
            </a:r>
          </a:p>
        </p:txBody>
      </p:sp>
      <p:sp>
        <p:nvSpPr>
          <p:cNvPr id="4" name="Slide Number Placeholder 3"/>
          <p:cNvSpPr>
            <a:spLocks noGrp="1"/>
          </p:cNvSpPr>
          <p:nvPr>
            <p:ph type="sldNum" sz="quarter" idx="5"/>
          </p:nvPr>
        </p:nvSpPr>
        <p:spPr/>
        <p:txBody>
          <a:bodyPr/>
          <a:lstStyle/>
          <a:p>
            <a:fld id="{0976AAF5-3CCB-4A12-B1E4-46370C414B5F}" type="slidenum">
              <a:rPr lang="en-US" smtClean="0"/>
              <a:t>31</a:t>
            </a:fld>
            <a:endParaRPr lang="en-US"/>
          </a:p>
        </p:txBody>
      </p:sp>
    </p:spTree>
    <p:extLst>
      <p:ext uri="{BB962C8B-B14F-4D97-AF65-F5344CB8AC3E}">
        <p14:creationId xmlns:p14="http://schemas.microsoft.com/office/powerpoint/2010/main" val="2697139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5ed75ccf_0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35ed75ccf_0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6993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d980296f96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d980296f96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3035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19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729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2892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5229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ed75ccf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ed75ccf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3635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27"/>
        <p:cNvGrpSpPr/>
        <p:nvPr/>
      </p:nvGrpSpPr>
      <p:grpSpPr>
        <a:xfrm>
          <a:off x="0" y="0"/>
          <a:ext cx="0" cy="0"/>
          <a:chOff x="0" y="0"/>
          <a:chExt cx="0" cy="0"/>
        </a:xfrm>
      </p:grpSpPr>
      <p:sp>
        <p:nvSpPr>
          <p:cNvPr id="28" name="Google Shape;28;p7"/>
          <p:cNvSpPr txBox="1">
            <a:spLocks noGrp="1"/>
          </p:cNvSpPr>
          <p:nvPr>
            <p:ph type="title"/>
          </p:nvPr>
        </p:nvSpPr>
        <p:spPr>
          <a:xfrm>
            <a:off x="548025" y="431025"/>
            <a:ext cx="5511000" cy="775500"/>
          </a:xfrm>
          <a:prstGeom prst="rect">
            <a:avLst/>
          </a:prstGeom>
        </p:spPr>
        <p:txBody>
          <a:bodyPr spcFirstLastPara="1" wrap="square" lIns="0" tIns="0" rIns="0" bIns="0" anchor="b" anchorCtr="0">
            <a:noAutofit/>
          </a:bodyPr>
          <a:lstStyle>
            <a:lvl1pPr lvl="0" rtl="0">
              <a:spcBef>
                <a:spcPts val="0"/>
              </a:spcBef>
              <a:spcAft>
                <a:spcPts val="0"/>
              </a:spcAft>
              <a:buSzPts val="2400"/>
              <a:buNone/>
              <a:defRPr/>
            </a:lvl1pPr>
            <a:lvl2pPr lvl="1" rtl="0">
              <a:spcBef>
                <a:spcPts val="0"/>
              </a:spcBef>
              <a:spcAft>
                <a:spcPts val="0"/>
              </a:spcAft>
              <a:buSzPts val="2400"/>
              <a:buNone/>
              <a:defRPr/>
            </a:lvl2pPr>
            <a:lvl3pPr lvl="2" rtl="0">
              <a:spcBef>
                <a:spcPts val="0"/>
              </a:spcBef>
              <a:spcAft>
                <a:spcPts val="0"/>
              </a:spcAft>
              <a:buSzPts val="2400"/>
              <a:buNone/>
              <a:defRPr/>
            </a:lvl3pPr>
            <a:lvl4pPr lvl="3" rtl="0">
              <a:spcBef>
                <a:spcPts val="0"/>
              </a:spcBef>
              <a:spcAft>
                <a:spcPts val="0"/>
              </a:spcAft>
              <a:buSzPts val="2400"/>
              <a:buNone/>
              <a:defRPr/>
            </a:lvl4pPr>
            <a:lvl5pPr lvl="4" rtl="0">
              <a:spcBef>
                <a:spcPts val="0"/>
              </a:spcBef>
              <a:spcAft>
                <a:spcPts val="0"/>
              </a:spcAft>
              <a:buSzPts val="2400"/>
              <a:buNone/>
              <a:defRPr/>
            </a:lvl5pPr>
            <a:lvl6pPr lvl="5" rtl="0">
              <a:spcBef>
                <a:spcPts val="0"/>
              </a:spcBef>
              <a:spcAft>
                <a:spcPts val="0"/>
              </a:spcAft>
              <a:buSzPts val="2400"/>
              <a:buNone/>
              <a:defRPr/>
            </a:lvl6pPr>
            <a:lvl7pPr lvl="6" rtl="0">
              <a:spcBef>
                <a:spcPts val="0"/>
              </a:spcBef>
              <a:spcAft>
                <a:spcPts val="0"/>
              </a:spcAft>
              <a:buSzPts val="2400"/>
              <a:buNone/>
              <a:defRPr/>
            </a:lvl7pPr>
            <a:lvl8pPr lvl="7" rtl="0">
              <a:spcBef>
                <a:spcPts val="0"/>
              </a:spcBef>
              <a:spcAft>
                <a:spcPts val="0"/>
              </a:spcAft>
              <a:buSzPts val="2400"/>
              <a:buNone/>
              <a:defRPr/>
            </a:lvl8pPr>
            <a:lvl9pPr lvl="8" rtl="0">
              <a:spcBef>
                <a:spcPts val="0"/>
              </a:spcBef>
              <a:spcAft>
                <a:spcPts val="0"/>
              </a:spcAft>
              <a:buSzPts val="2400"/>
              <a:buNone/>
              <a:defRPr/>
            </a:lvl9pPr>
          </a:lstStyle>
          <a:p>
            <a:endParaRPr/>
          </a:p>
        </p:txBody>
      </p:sp>
      <p:sp>
        <p:nvSpPr>
          <p:cNvPr id="29" name="Google Shape;29;p7"/>
          <p:cNvSpPr txBox="1">
            <a:spLocks noGrp="1"/>
          </p:cNvSpPr>
          <p:nvPr>
            <p:ph type="body" idx="1"/>
          </p:nvPr>
        </p:nvSpPr>
        <p:spPr>
          <a:xfrm>
            <a:off x="548025" y="1410075"/>
            <a:ext cx="1837800" cy="33057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0" name="Google Shape;30;p7"/>
          <p:cNvSpPr txBox="1">
            <a:spLocks noGrp="1"/>
          </p:cNvSpPr>
          <p:nvPr>
            <p:ph type="body" idx="2"/>
          </p:nvPr>
        </p:nvSpPr>
        <p:spPr>
          <a:xfrm>
            <a:off x="2594365" y="1410075"/>
            <a:ext cx="1837800" cy="33057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1" name="Google Shape;31;p7"/>
          <p:cNvSpPr txBox="1">
            <a:spLocks noGrp="1"/>
          </p:cNvSpPr>
          <p:nvPr>
            <p:ph type="body" idx="3"/>
          </p:nvPr>
        </p:nvSpPr>
        <p:spPr>
          <a:xfrm>
            <a:off x="4640704" y="1410075"/>
            <a:ext cx="1837800" cy="33057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2" name="Google Shape;32;p7"/>
          <p:cNvSpPr txBox="1">
            <a:spLocks noGrp="1"/>
          </p:cNvSpPr>
          <p:nvPr>
            <p:ph type="sldNum" idx="12"/>
          </p:nvPr>
        </p:nvSpPr>
        <p:spPr>
          <a:xfrm>
            <a:off x="270800" y="4882950"/>
            <a:ext cx="8614500" cy="2604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548025" y="431025"/>
            <a:ext cx="5511000" cy="775500"/>
          </a:xfrm>
          <a:prstGeom prst="rect">
            <a:avLst/>
          </a:prstGeom>
        </p:spPr>
        <p:txBody>
          <a:bodyPr spcFirstLastPara="1" wrap="square" lIns="0" tIns="0" rIns="0" bIns="0"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35" name="Google Shape;35;p8"/>
          <p:cNvSpPr txBox="1">
            <a:spLocks noGrp="1"/>
          </p:cNvSpPr>
          <p:nvPr>
            <p:ph type="sldNum" idx="12"/>
          </p:nvPr>
        </p:nvSpPr>
        <p:spPr>
          <a:xfrm>
            <a:off x="270800" y="4882950"/>
            <a:ext cx="8614500" cy="2604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
        <p:nvSpPr>
          <p:cNvPr id="40" name="Google Shape;40;p10"/>
          <p:cNvSpPr txBox="1">
            <a:spLocks noGrp="1"/>
          </p:cNvSpPr>
          <p:nvPr>
            <p:ph type="sldNum" idx="12"/>
          </p:nvPr>
        </p:nvSpPr>
        <p:spPr>
          <a:xfrm>
            <a:off x="270800" y="4882950"/>
            <a:ext cx="8614500" cy="2604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3C505E6-48CB-41E8-AF0B-197B35EF6707}" type="datetimeFigureOut">
              <a:rPr lang="en-US" smtClean="0"/>
              <a:t>12/21/2022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4C260C-F51B-4CE8-90C3-CD06DFCEFFE2}" type="slidenum">
              <a:rPr lang="en-US" smtClean="0"/>
              <a:t>‹#›</a:t>
            </a:fld>
            <a:endParaRPr lang="en-US"/>
          </a:p>
        </p:txBody>
      </p:sp>
    </p:spTree>
    <p:extLst>
      <p:ext uri="{BB962C8B-B14F-4D97-AF65-F5344CB8AC3E}">
        <p14:creationId xmlns:p14="http://schemas.microsoft.com/office/powerpoint/2010/main" val="19164380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blipFill>
          <a:blip r:embed="rId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48025" y="431025"/>
            <a:ext cx="5511000" cy="7755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dk1"/>
              </a:buClr>
              <a:buSzPts val="2400"/>
              <a:buFont typeface="Marcellus SC"/>
              <a:buNone/>
              <a:defRPr sz="2400">
                <a:solidFill>
                  <a:schemeClr val="dk1"/>
                </a:solidFill>
                <a:latin typeface="Marcellus SC"/>
                <a:ea typeface="Marcellus SC"/>
                <a:cs typeface="Marcellus SC"/>
                <a:sym typeface="Marcellus SC"/>
              </a:defRPr>
            </a:lvl1pPr>
            <a:lvl2pPr lvl="1">
              <a:spcBef>
                <a:spcPts val="0"/>
              </a:spcBef>
              <a:spcAft>
                <a:spcPts val="0"/>
              </a:spcAft>
              <a:buClr>
                <a:schemeClr val="dk1"/>
              </a:buClr>
              <a:buSzPts val="2400"/>
              <a:buFont typeface="Marcellus SC"/>
              <a:buNone/>
              <a:defRPr sz="2400">
                <a:solidFill>
                  <a:schemeClr val="dk1"/>
                </a:solidFill>
                <a:latin typeface="Marcellus SC"/>
                <a:ea typeface="Marcellus SC"/>
                <a:cs typeface="Marcellus SC"/>
                <a:sym typeface="Marcellus SC"/>
              </a:defRPr>
            </a:lvl2pPr>
            <a:lvl3pPr lvl="2">
              <a:spcBef>
                <a:spcPts val="0"/>
              </a:spcBef>
              <a:spcAft>
                <a:spcPts val="0"/>
              </a:spcAft>
              <a:buClr>
                <a:schemeClr val="dk1"/>
              </a:buClr>
              <a:buSzPts val="2400"/>
              <a:buFont typeface="Marcellus SC"/>
              <a:buNone/>
              <a:defRPr sz="2400">
                <a:solidFill>
                  <a:schemeClr val="dk1"/>
                </a:solidFill>
                <a:latin typeface="Marcellus SC"/>
                <a:ea typeface="Marcellus SC"/>
                <a:cs typeface="Marcellus SC"/>
                <a:sym typeface="Marcellus SC"/>
              </a:defRPr>
            </a:lvl3pPr>
            <a:lvl4pPr lvl="3">
              <a:spcBef>
                <a:spcPts val="0"/>
              </a:spcBef>
              <a:spcAft>
                <a:spcPts val="0"/>
              </a:spcAft>
              <a:buClr>
                <a:schemeClr val="dk1"/>
              </a:buClr>
              <a:buSzPts val="2400"/>
              <a:buFont typeface="Marcellus SC"/>
              <a:buNone/>
              <a:defRPr sz="2400">
                <a:solidFill>
                  <a:schemeClr val="dk1"/>
                </a:solidFill>
                <a:latin typeface="Marcellus SC"/>
                <a:ea typeface="Marcellus SC"/>
                <a:cs typeface="Marcellus SC"/>
                <a:sym typeface="Marcellus SC"/>
              </a:defRPr>
            </a:lvl4pPr>
            <a:lvl5pPr lvl="4">
              <a:spcBef>
                <a:spcPts val="0"/>
              </a:spcBef>
              <a:spcAft>
                <a:spcPts val="0"/>
              </a:spcAft>
              <a:buClr>
                <a:schemeClr val="dk1"/>
              </a:buClr>
              <a:buSzPts val="2400"/>
              <a:buFont typeface="Marcellus SC"/>
              <a:buNone/>
              <a:defRPr sz="2400">
                <a:solidFill>
                  <a:schemeClr val="dk1"/>
                </a:solidFill>
                <a:latin typeface="Marcellus SC"/>
                <a:ea typeface="Marcellus SC"/>
                <a:cs typeface="Marcellus SC"/>
                <a:sym typeface="Marcellus SC"/>
              </a:defRPr>
            </a:lvl5pPr>
            <a:lvl6pPr lvl="5">
              <a:spcBef>
                <a:spcPts val="0"/>
              </a:spcBef>
              <a:spcAft>
                <a:spcPts val="0"/>
              </a:spcAft>
              <a:buClr>
                <a:schemeClr val="dk1"/>
              </a:buClr>
              <a:buSzPts val="2400"/>
              <a:buFont typeface="Marcellus SC"/>
              <a:buNone/>
              <a:defRPr sz="2400">
                <a:solidFill>
                  <a:schemeClr val="dk1"/>
                </a:solidFill>
                <a:latin typeface="Marcellus SC"/>
                <a:ea typeface="Marcellus SC"/>
                <a:cs typeface="Marcellus SC"/>
                <a:sym typeface="Marcellus SC"/>
              </a:defRPr>
            </a:lvl6pPr>
            <a:lvl7pPr lvl="6">
              <a:spcBef>
                <a:spcPts val="0"/>
              </a:spcBef>
              <a:spcAft>
                <a:spcPts val="0"/>
              </a:spcAft>
              <a:buClr>
                <a:schemeClr val="dk1"/>
              </a:buClr>
              <a:buSzPts val="2400"/>
              <a:buFont typeface="Marcellus SC"/>
              <a:buNone/>
              <a:defRPr sz="2400">
                <a:solidFill>
                  <a:schemeClr val="dk1"/>
                </a:solidFill>
                <a:latin typeface="Marcellus SC"/>
                <a:ea typeface="Marcellus SC"/>
                <a:cs typeface="Marcellus SC"/>
                <a:sym typeface="Marcellus SC"/>
              </a:defRPr>
            </a:lvl7pPr>
            <a:lvl8pPr lvl="7">
              <a:spcBef>
                <a:spcPts val="0"/>
              </a:spcBef>
              <a:spcAft>
                <a:spcPts val="0"/>
              </a:spcAft>
              <a:buClr>
                <a:schemeClr val="dk1"/>
              </a:buClr>
              <a:buSzPts val="2400"/>
              <a:buFont typeface="Marcellus SC"/>
              <a:buNone/>
              <a:defRPr sz="2400">
                <a:solidFill>
                  <a:schemeClr val="dk1"/>
                </a:solidFill>
                <a:latin typeface="Marcellus SC"/>
                <a:ea typeface="Marcellus SC"/>
                <a:cs typeface="Marcellus SC"/>
                <a:sym typeface="Marcellus SC"/>
              </a:defRPr>
            </a:lvl8pPr>
            <a:lvl9pPr lvl="8">
              <a:spcBef>
                <a:spcPts val="0"/>
              </a:spcBef>
              <a:spcAft>
                <a:spcPts val="0"/>
              </a:spcAft>
              <a:buClr>
                <a:schemeClr val="dk1"/>
              </a:buClr>
              <a:buSzPts val="2400"/>
              <a:buFont typeface="Marcellus SC"/>
              <a:buNone/>
              <a:defRPr sz="2400">
                <a:solidFill>
                  <a:schemeClr val="dk1"/>
                </a:solidFill>
                <a:latin typeface="Marcellus SC"/>
                <a:ea typeface="Marcellus SC"/>
                <a:cs typeface="Marcellus SC"/>
                <a:sym typeface="Marcellus SC"/>
              </a:defRPr>
            </a:lvl9pPr>
          </a:lstStyle>
          <a:p>
            <a:endParaRPr/>
          </a:p>
        </p:txBody>
      </p:sp>
      <p:sp>
        <p:nvSpPr>
          <p:cNvPr id="7" name="Google Shape;7;p1"/>
          <p:cNvSpPr txBox="1">
            <a:spLocks noGrp="1"/>
          </p:cNvSpPr>
          <p:nvPr>
            <p:ph type="body" idx="1"/>
          </p:nvPr>
        </p:nvSpPr>
        <p:spPr>
          <a:xfrm>
            <a:off x="548025" y="1410075"/>
            <a:ext cx="5511000" cy="3211200"/>
          </a:xfrm>
          <a:prstGeom prst="rect">
            <a:avLst/>
          </a:prstGeom>
          <a:noFill/>
          <a:ln>
            <a:noFill/>
          </a:ln>
        </p:spPr>
        <p:txBody>
          <a:bodyPr spcFirstLastPara="1" wrap="square" lIns="0" tIns="0" rIns="0" bIns="0" anchor="t" anchorCtr="0">
            <a:noAutofit/>
          </a:bodyPr>
          <a:lstStyle>
            <a:lvl1pPr marL="457200" lvl="0" indent="-381000">
              <a:spcBef>
                <a:spcPts val="600"/>
              </a:spcBef>
              <a:spcAft>
                <a:spcPts val="0"/>
              </a:spcAft>
              <a:buClr>
                <a:schemeClr val="lt2"/>
              </a:buClr>
              <a:buSzPts val="2400"/>
              <a:buFont typeface="EB Garamond"/>
              <a:buChar char="⬗"/>
              <a:defRPr sz="2400">
                <a:solidFill>
                  <a:schemeClr val="dk1"/>
                </a:solidFill>
                <a:latin typeface="EB Garamond"/>
                <a:ea typeface="EB Garamond"/>
                <a:cs typeface="EB Garamond"/>
                <a:sym typeface="EB Garamond"/>
              </a:defRPr>
            </a:lvl1pPr>
            <a:lvl2pPr marL="914400" lvl="1" indent="-381000">
              <a:spcBef>
                <a:spcPts val="0"/>
              </a:spcBef>
              <a:spcAft>
                <a:spcPts val="0"/>
              </a:spcAft>
              <a:buClr>
                <a:schemeClr val="lt2"/>
              </a:buClr>
              <a:buSzPts val="2400"/>
              <a:buFont typeface="EB Garamond"/>
              <a:buChar char="⬗"/>
              <a:defRPr sz="2400">
                <a:solidFill>
                  <a:schemeClr val="dk1"/>
                </a:solidFill>
                <a:latin typeface="EB Garamond"/>
                <a:ea typeface="EB Garamond"/>
                <a:cs typeface="EB Garamond"/>
                <a:sym typeface="EB Garamond"/>
              </a:defRPr>
            </a:lvl2pPr>
            <a:lvl3pPr marL="1371600" lvl="2" indent="-381000">
              <a:spcBef>
                <a:spcPts val="0"/>
              </a:spcBef>
              <a:spcAft>
                <a:spcPts val="0"/>
              </a:spcAft>
              <a:buClr>
                <a:schemeClr val="lt2"/>
              </a:buClr>
              <a:buSzPts val="2400"/>
              <a:buFont typeface="EB Garamond"/>
              <a:buChar char="⬗"/>
              <a:defRPr sz="2400">
                <a:solidFill>
                  <a:schemeClr val="dk1"/>
                </a:solidFill>
                <a:latin typeface="EB Garamond"/>
                <a:ea typeface="EB Garamond"/>
                <a:cs typeface="EB Garamond"/>
                <a:sym typeface="EB Garamond"/>
              </a:defRPr>
            </a:lvl3pPr>
            <a:lvl4pPr marL="1828800" lvl="3" indent="-381000">
              <a:spcBef>
                <a:spcPts val="0"/>
              </a:spcBef>
              <a:spcAft>
                <a:spcPts val="0"/>
              </a:spcAft>
              <a:buClr>
                <a:schemeClr val="lt2"/>
              </a:buClr>
              <a:buSzPts val="2400"/>
              <a:buFont typeface="EB Garamond"/>
              <a:buChar char="●"/>
              <a:defRPr sz="2400">
                <a:solidFill>
                  <a:schemeClr val="dk1"/>
                </a:solidFill>
                <a:latin typeface="EB Garamond"/>
                <a:ea typeface="EB Garamond"/>
                <a:cs typeface="EB Garamond"/>
                <a:sym typeface="EB Garamond"/>
              </a:defRPr>
            </a:lvl4pPr>
            <a:lvl5pPr marL="2286000" lvl="4" indent="-381000">
              <a:spcBef>
                <a:spcPts val="0"/>
              </a:spcBef>
              <a:spcAft>
                <a:spcPts val="0"/>
              </a:spcAft>
              <a:buClr>
                <a:schemeClr val="lt2"/>
              </a:buClr>
              <a:buSzPts val="2400"/>
              <a:buFont typeface="EB Garamond"/>
              <a:buChar char="○"/>
              <a:defRPr sz="2400">
                <a:solidFill>
                  <a:schemeClr val="dk1"/>
                </a:solidFill>
                <a:latin typeface="EB Garamond"/>
                <a:ea typeface="EB Garamond"/>
                <a:cs typeface="EB Garamond"/>
                <a:sym typeface="EB Garamond"/>
              </a:defRPr>
            </a:lvl5pPr>
            <a:lvl6pPr marL="2743200" lvl="5" indent="-381000">
              <a:spcBef>
                <a:spcPts val="0"/>
              </a:spcBef>
              <a:spcAft>
                <a:spcPts val="0"/>
              </a:spcAft>
              <a:buClr>
                <a:schemeClr val="lt2"/>
              </a:buClr>
              <a:buSzPts val="2400"/>
              <a:buFont typeface="EB Garamond"/>
              <a:buChar char="■"/>
              <a:defRPr sz="2400">
                <a:solidFill>
                  <a:schemeClr val="dk1"/>
                </a:solidFill>
                <a:latin typeface="EB Garamond"/>
                <a:ea typeface="EB Garamond"/>
                <a:cs typeface="EB Garamond"/>
                <a:sym typeface="EB Garamond"/>
              </a:defRPr>
            </a:lvl6pPr>
            <a:lvl7pPr marL="3200400" lvl="6" indent="-381000">
              <a:spcBef>
                <a:spcPts val="0"/>
              </a:spcBef>
              <a:spcAft>
                <a:spcPts val="0"/>
              </a:spcAft>
              <a:buClr>
                <a:schemeClr val="lt2"/>
              </a:buClr>
              <a:buSzPts val="2400"/>
              <a:buFont typeface="EB Garamond"/>
              <a:buChar char="●"/>
              <a:defRPr sz="2400">
                <a:solidFill>
                  <a:schemeClr val="dk1"/>
                </a:solidFill>
                <a:latin typeface="EB Garamond"/>
                <a:ea typeface="EB Garamond"/>
                <a:cs typeface="EB Garamond"/>
                <a:sym typeface="EB Garamond"/>
              </a:defRPr>
            </a:lvl7pPr>
            <a:lvl8pPr marL="3657600" lvl="7" indent="-381000">
              <a:spcBef>
                <a:spcPts val="0"/>
              </a:spcBef>
              <a:spcAft>
                <a:spcPts val="0"/>
              </a:spcAft>
              <a:buClr>
                <a:schemeClr val="lt2"/>
              </a:buClr>
              <a:buSzPts val="2400"/>
              <a:buFont typeface="EB Garamond"/>
              <a:buChar char="○"/>
              <a:defRPr sz="2400">
                <a:solidFill>
                  <a:schemeClr val="dk1"/>
                </a:solidFill>
                <a:latin typeface="EB Garamond"/>
                <a:ea typeface="EB Garamond"/>
                <a:cs typeface="EB Garamond"/>
                <a:sym typeface="EB Garamond"/>
              </a:defRPr>
            </a:lvl8pPr>
            <a:lvl9pPr marL="4114800" lvl="8" indent="-381000">
              <a:spcBef>
                <a:spcPts val="0"/>
              </a:spcBef>
              <a:spcAft>
                <a:spcPts val="0"/>
              </a:spcAft>
              <a:buClr>
                <a:schemeClr val="lt2"/>
              </a:buClr>
              <a:buSzPts val="2400"/>
              <a:buFont typeface="EB Garamond"/>
              <a:buChar char="■"/>
              <a:defRPr sz="2400">
                <a:solidFill>
                  <a:schemeClr val="dk1"/>
                </a:solidFill>
                <a:latin typeface="EB Garamond"/>
                <a:ea typeface="EB Garamond"/>
                <a:cs typeface="EB Garamond"/>
                <a:sym typeface="EB Garamond"/>
              </a:defRPr>
            </a:lvl9pPr>
          </a:lstStyle>
          <a:p>
            <a:endParaRPr/>
          </a:p>
        </p:txBody>
      </p:sp>
      <p:sp>
        <p:nvSpPr>
          <p:cNvPr id="8" name="Google Shape;8;p1"/>
          <p:cNvSpPr txBox="1">
            <a:spLocks noGrp="1"/>
          </p:cNvSpPr>
          <p:nvPr>
            <p:ph type="sldNum" idx="12"/>
          </p:nvPr>
        </p:nvSpPr>
        <p:spPr>
          <a:xfrm>
            <a:off x="270800" y="4882950"/>
            <a:ext cx="8614500" cy="260400"/>
          </a:xfrm>
          <a:prstGeom prst="rect">
            <a:avLst/>
          </a:prstGeom>
          <a:noFill/>
          <a:ln>
            <a:noFill/>
          </a:ln>
        </p:spPr>
        <p:txBody>
          <a:bodyPr spcFirstLastPara="1" wrap="square" lIns="0" tIns="0" rIns="0" bIns="0" anchor="ctr" anchorCtr="0">
            <a:noAutofit/>
          </a:bodyPr>
          <a:lstStyle>
            <a:lvl1pPr lvl="0">
              <a:buNone/>
              <a:defRPr sz="1000">
                <a:solidFill>
                  <a:schemeClr val="dk1"/>
                </a:solidFill>
                <a:latin typeface="Frank Ruhl Libre"/>
                <a:ea typeface="Frank Ruhl Libre"/>
                <a:cs typeface="Frank Ruhl Libre"/>
                <a:sym typeface="Frank Ruhl Libre"/>
              </a:defRPr>
            </a:lvl1pPr>
            <a:lvl2pPr lvl="1">
              <a:buNone/>
              <a:defRPr sz="1000">
                <a:solidFill>
                  <a:schemeClr val="dk1"/>
                </a:solidFill>
                <a:latin typeface="Frank Ruhl Libre"/>
                <a:ea typeface="Frank Ruhl Libre"/>
                <a:cs typeface="Frank Ruhl Libre"/>
                <a:sym typeface="Frank Ruhl Libre"/>
              </a:defRPr>
            </a:lvl2pPr>
            <a:lvl3pPr lvl="2">
              <a:buNone/>
              <a:defRPr sz="1000">
                <a:solidFill>
                  <a:schemeClr val="dk1"/>
                </a:solidFill>
                <a:latin typeface="Frank Ruhl Libre"/>
                <a:ea typeface="Frank Ruhl Libre"/>
                <a:cs typeface="Frank Ruhl Libre"/>
                <a:sym typeface="Frank Ruhl Libre"/>
              </a:defRPr>
            </a:lvl3pPr>
            <a:lvl4pPr lvl="3">
              <a:buNone/>
              <a:defRPr sz="1000">
                <a:solidFill>
                  <a:schemeClr val="dk1"/>
                </a:solidFill>
                <a:latin typeface="Frank Ruhl Libre"/>
                <a:ea typeface="Frank Ruhl Libre"/>
                <a:cs typeface="Frank Ruhl Libre"/>
                <a:sym typeface="Frank Ruhl Libre"/>
              </a:defRPr>
            </a:lvl4pPr>
            <a:lvl5pPr lvl="4">
              <a:buNone/>
              <a:defRPr sz="1000">
                <a:solidFill>
                  <a:schemeClr val="dk1"/>
                </a:solidFill>
                <a:latin typeface="Frank Ruhl Libre"/>
                <a:ea typeface="Frank Ruhl Libre"/>
                <a:cs typeface="Frank Ruhl Libre"/>
                <a:sym typeface="Frank Ruhl Libre"/>
              </a:defRPr>
            </a:lvl5pPr>
            <a:lvl6pPr lvl="5">
              <a:buNone/>
              <a:defRPr sz="1000">
                <a:solidFill>
                  <a:schemeClr val="dk1"/>
                </a:solidFill>
                <a:latin typeface="Frank Ruhl Libre"/>
                <a:ea typeface="Frank Ruhl Libre"/>
                <a:cs typeface="Frank Ruhl Libre"/>
                <a:sym typeface="Frank Ruhl Libre"/>
              </a:defRPr>
            </a:lvl6pPr>
            <a:lvl7pPr lvl="6">
              <a:buNone/>
              <a:defRPr sz="1000">
                <a:solidFill>
                  <a:schemeClr val="dk1"/>
                </a:solidFill>
                <a:latin typeface="Frank Ruhl Libre"/>
                <a:ea typeface="Frank Ruhl Libre"/>
                <a:cs typeface="Frank Ruhl Libre"/>
                <a:sym typeface="Frank Ruhl Libre"/>
              </a:defRPr>
            </a:lvl7pPr>
            <a:lvl8pPr lvl="7">
              <a:buNone/>
              <a:defRPr sz="1000">
                <a:solidFill>
                  <a:schemeClr val="dk1"/>
                </a:solidFill>
                <a:latin typeface="Frank Ruhl Libre"/>
                <a:ea typeface="Frank Ruhl Libre"/>
                <a:cs typeface="Frank Ruhl Libre"/>
                <a:sym typeface="Frank Ruhl Libre"/>
              </a:defRPr>
            </a:lvl8pPr>
            <a:lvl9pPr lvl="8">
              <a:buNone/>
              <a:defRPr sz="1000">
                <a:solidFill>
                  <a:schemeClr val="dk1"/>
                </a:solidFill>
                <a:latin typeface="Frank Ruhl Libre"/>
                <a:ea typeface="Frank Ruhl Libre"/>
                <a:cs typeface="Frank Ruhl Libre"/>
                <a:sym typeface="Frank Ruhl Libre"/>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3" r:id="rId1"/>
    <p:sldLayoutId id="2147483654" r:id="rId2"/>
    <p:sldLayoutId id="2147483656" r:id="rId3"/>
    <p:sldLayoutId id="2147483659" r:id="rId4"/>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0.sv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4.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8.svg"/><Relationship Id="rId5" Type="http://schemas.openxmlformats.org/officeDocument/2006/relationships/image" Target="../media/image27.png"/><Relationship Id="rId4" Type="http://schemas.microsoft.com/office/2007/relationships/hdphoto" Target="../media/hdphoto8.wdp"/></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0.sv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4.xml"/><Relationship Id="rId5" Type="http://schemas.openxmlformats.org/officeDocument/2006/relationships/image" Target="../media/image33.png"/><Relationship Id="rId4" Type="http://schemas.microsoft.com/office/2007/relationships/hdphoto" Target="../media/hdphoto9.wdp"/></Relationships>
</file>

<file path=ppt/slides/_rels/slide2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microsoft.com/office/2007/relationships/hdphoto" Target="../media/hdphoto9.wdp"/><Relationship Id="rId5" Type="http://schemas.openxmlformats.org/officeDocument/2006/relationships/image" Target="../media/image32.png"/><Relationship Id="rId4" Type="http://schemas.openxmlformats.org/officeDocument/2006/relationships/audio" Target="../media/audio3.wav"/></Relationships>
</file>

<file path=ppt/slides/_rels/slide27.xml.rels><?xml version="1.0" encoding="UTF-8" standalone="yes"?>
<Relationships xmlns="http://schemas.openxmlformats.org/package/2006/relationships"><Relationship Id="rId8" Type="http://schemas.openxmlformats.org/officeDocument/2006/relationships/slide" Target="slide30.xml"/><Relationship Id="rId3" Type="http://schemas.openxmlformats.org/officeDocument/2006/relationships/audio" Target="../media/audio1.wav"/><Relationship Id="rId7" Type="http://schemas.openxmlformats.org/officeDocument/2006/relationships/slide" Target="slide31.xm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slide" Target="slide28.xml"/><Relationship Id="rId11" Type="http://schemas.openxmlformats.org/officeDocument/2006/relationships/slide" Target="slide32.xml"/><Relationship Id="rId5" Type="http://schemas.microsoft.com/office/2007/relationships/hdphoto" Target="../media/hdphoto9.wdp"/><Relationship Id="rId10" Type="http://schemas.openxmlformats.org/officeDocument/2006/relationships/image" Target="../media/image34.png"/><Relationship Id="rId4" Type="http://schemas.openxmlformats.org/officeDocument/2006/relationships/image" Target="../media/image32.png"/><Relationship Id="rId9" Type="http://schemas.openxmlformats.org/officeDocument/2006/relationships/slide" Target="slide29.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slide" Target="slide27.xml"/><Relationship Id="rId4" Type="http://schemas.microsoft.com/office/2007/relationships/hdphoto" Target="../media/hdphoto9.wdp"/></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slide" Target="slide27.xml"/><Relationship Id="rId4" Type="http://schemas.microsoft.com/office/2007/relationships/hdphoto" Target="../media/hdphoto9.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slide" Target="slide27.xml"/><Relationship Id="rId4" Type="http://schemas.microsoft.com/office/2007/relationships/hdphoto" Target="../media/hdphoto9.wdp"/></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slide" Target="slide27.xml"/><Relationship Id="rId4" Type="http://schemas.microsoft.com/office/2007/relationships/hdphoto" Target="../media/hdphoto9.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12" Type="http://schemas.microsoft.com/office/2007/relationships/hdphoto" Target="../media/hdphoto5.wd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6.png"/><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microsoft.com/office/2007/relationships/hdphoto" Target="../media/hdphoto6.wdp"/></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microsoft.com/office/2007/relationships/hdphoto" Target="../media/hdphoto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3" name="Google Shape;637;p47">
            <a:extLst>
              <a:ext uri="{FF2B5EF4-FFF2-40B4-BE49-F238E27FC236}">
                <a16:creationId xmlns:a16="http://schemas.microsoft.com/office/drawing/2014/main" id="{CBAC3143-77D8-A108-C161-EB0DCD541BE1}"/>
              </a:ext>
            </a:extLst>
          </p:cNvPr>
          <p:cNvSpPr/>
          <p:nvPr/>
        </p:nvSpPr>
        <p:spPr>
          <a:xfrm>
            <a:off x="6302897" y="1124937"/>
            <a:ext cx="1467529" cy="1518605"/>
          </a:xfrm>
          <a:custGeom>
            <a:avLst/>
            <a:gdLst/>
            <a:ahLst/>
            <a:cxnLst/>
            <a:rect l="l" t="t" r="r" b="b"/>
            <a:pathLst>
              <a:path w="19200" h="19345" extrusionOk="0">
                <a:moveTo>
                  <a:pt x="15987" y="3382"/>
                </a:moveTo>
                <a:lnTo>
                  <a:pt x="16133" y="3528"/>
                </a:lnTo>
                <a:lnTo>
                  <a:pt x="15914" y="3577"/>
                </a:lnTo>
                <a:lnTo>
                  <a:pt x="15720" y="3601"/>
                </a:lnTo>
                <a:lnTo>
                  <a:pt x="15306" y="3626"/>
                </a:lnTo>
                <a:lnTo>
                  <a:pt x="15379" y="3601"/>
                </a:lnTo>
                <a:lnTo>
                  <a:pt x="15695" y="3504"/>
                </a:lnTo>
                <a:lnTo>
                  <a:pt x="15987" y="3382"/>
                </a:lnTo>
                <a:close/>
                <a:moveTo>
                  <a:pt x="10707" y="2628"/>
                </a:moveTo>
                <a:lnTo>
                  <a:pt x="10804" y="2652"/>
                </a:lnTo>
                <a:lnTo>
                  <a:pt x="10877" y="2677"/>
                </a:lnTo>
                <a:lnTo>
                  <a:pt x="10902" y="2701"/>
                </a:lnTo>
                <a:lnTo>
                  <a:pt x="10926" y="2750"/>
                </a:lnTo>
                <a:lnTo>
                  <a:pt x="10950" y="2798"/>
                </a:lnTo>
                <a:lnTo>
                  <a:pt x="10926" y="2847"/>
                </a:lnTo>
                <a:lnTo>
                  <a:pt x="10877" y="2969"/>
                </a:lnTo>
                <a:lnTo>
                  <a:pt x="10804" y="3090"/>
                </a:lnTo>
                <a:lnTo>
                  <a:pt x="10707" y="3188"/>
                </a:lnTo>
                <a:lnTo>
                  <a:pt x="10537" y="3358"/>
                </a:lnTo>
                <a:lnTo>
                  <a:pt x="10172" y="3650"/>
                </a:lnTo>
                <a:lnTo>
                  <a:pt x="9758" y="3893"/>
                </a:lnTo>
                <a:lnTo>
                  <a:pt x="9320" y="4112"/>
                </a:lnTo>
                <a:lnTo>
                  <a:pt x="8882" y="4258"/>
                </a:lnTo>
                <a:lnTo>
                  <a:pt x="8785" y="4283"/>
                </a:lnTo>
                <a:lnTo>
                  <a:pt x="8736" y="4258"/>
                </a:lnTo>
                <a:lnTo>
                  <a:pt x="8688" y="4210"/>
                </a:lnTo>
                <a:lnTo>
                  <a:pt x="8688" y="4161"/>
                </a:lnTo>
                <a:lnTo>
                  <a:pt x="8688" y="4015"/>
                </a:lnTo>
                <a:lnTo>
                  <a:pt x="8712" y="3869"/>
                </a:lnTo>
                <a:lnTo>
                  <a:pt x="8712" y="3577"/>
                </a:lnTo>
                <a:lnTo>
                  <a:pt x="8688" y="3285"/>
                </a:lnTo>
                <a:lnTo>
                  <a:pt x="8663" y="3236"/>
                </a:lnTo>
                <a:lnTo>
                  <a:pt x="8615" y="3212"/>
                </a:lnTo>
                <a:lnTo>
                  <a:pt x="8517" y="3163"/>
                </a:lnTo>
                <a:lnTo>
                  <a:pt x="8396" y="3139"/>
                </a:lnTo>
                <a:lnTo>
                  <a:pt x="8250" y="3090"/>
                </a:lnTo>
                <a:lnTo>
                  <a:pt x="8128" y="3017"/>
                </a:lnTo>
                <a:lnTo>
                  <a:pt x="8079" y="2944"/>
                </a:lnTo>
                <a:lnTo>
                  <a:pt x="8031" y="2896"/>
                </a:lnTo>
                <a:lnTo>
                  <a:pt x="8590" y="2774"/>
                </a:lnTo>
                <a:lnTo>
                  <a:pt x="8858" y="2725"/>
                </a:lnTo>
                <a:lnTo>
                  <a:pt x="9150" y="2677"/>
                </a:lnTo>
                <a:lnTo>
                  <a:pt x="9369" y="2652"/>
                </a:lnTo>
                <a:lnTo>
                  <a:pt x="10002" y="2652"/>
                </a:lnTo>
                <a:lnTo>
                  <a:pt x="10367" y="2628"/>
                </a:lnTo>
                <a:close/>
                <a:moveTo>
                  <a:pt x="10440" y="2360"/>
                </a:moveTo>
                <a:lnTo>
                  <a:pt x="10172" y="2385"/>
                </a:lnTo>
                <a:lnTo>
                  <a:pt x="9223" y="2385"/>
                </a:lnTo>
                <a:lnTo>
                  <a:pt x="8809" y="2433"/>
                </a:lnTo>
                <a:lnTo>
                  <a:pt x="8420" y="2482"/>
                </a:lnTo>
                <a:lnTo>
                  <a:pt x="8006" y="2579"/>
                </a:lnTo>
                <a:lnTo>
                  <a:pt x="7982" y="2579"/>
                </a:lnTo>
                <a:lnTo>
                  <a:pt x="7885" y="2604"/>
                </a:lnTo>
                <a:lnTo>
                  <a:pt x="7812" y="2652"/>
                </a:lnTo>
                <a:lnTo>
                  <a:pt x="7763" y="2701"/>
                </a:lnTo>
                <a:lnTo>
                  <a:pt x="7739" y="2774"/>
                </a:lnTo>
                <a:lnTo>
                  <a:pt x="7714" y="2847"/>
                </a:lnTo>
                <a:lnTo>
                  <a:pt x="7739" y="2944"/>
                </a:lnTo>
                <a:lnTo>
                  <a:pt x="7763" y="3017"/>
                </a:lnTo>
                <a:lnTo>
                  <a:pt x="7812" y="3115"/>
                </a:lnTo>
                <a:lnTo>
                  <a:pt x="7860" y="3188"/>
                </a:lnTo>
                <a:lnTo>
                  <a:pt x="8006" y="3334"/>
                </a:lnTo>
                <a:lnTo>
                  <a:pt x="8177" y="3431"/>
                </a:lnTo>
                <a:lnTo>
                  <a:pt x="8347" y="3480"/>
                </a:lnTo>
                <a:lnTo>
                  <a:pt x="8347" y="3845"/>
                </a:lnTo>
                <a:lnTo>
                  <a:pt x="8323" y="4015"/>
                </a:lnTo>
                <a:lnTo>
                  <a:pt x="8347" y="4210"/>
                </a:lnTo>
                <a:lnTo>
                  <a:pt x="8371" y="4356"/>
                </a:lnTo>
                <a:lnTo>
                  <a:pt x="8396" y="4429"/>
                </a:lnTo>
                <a:lnTo>
                  <a:pt x="8444" y="4502"/>
                </a:lnTo>
                <a:lnTo>
                  <a:pt x="8493" y="4550"/>
                </a:lnTo>
                <a:lnTo>
                  <a:pt x="8566" y="4575"/>
                </a:lnTo>
                <a:lnTo>
                  <a:pt x="8639" y="4599"/>
                </a:lnTo>
                <a:lnTo>
                  <a:pt x="8736" y="4623"/>
                </a:lnTo>
                <a:lnTo>
                  <a:pt x="8882" y="4623"/>
                </a:lnTo>
                <a:lnTo>
                  <a:pt x="9004" y="4599"/>
                </a:lnTo>
                <a:lnTo>
                  <a:pt x="9272" y="4502"/>
                </a:lnTo>
                <a:lnTo>
                  <a:pt x="9515" y="4380"/>
                </a:lnTo>
                <a:lnTo>
                  <a:pt x="9758" y="4234"/>
                </a:lnTo>
                <a:lnTo>
                  <a:pt x="10075" y="4064"/>
                </a:lnTo>
                <a:lnTo>
                  <a:pt x="10367" y="3869"/>
                </a:lnTo>
                <a:lnTo>
                  <a:pt x="10659" y="3650"/>
                </a:lnTo>
                <a:lnTo>
                  <a:pt x="10950" y="3431"/>
                </a:lnTo>
                <a:lnTo>
                  <a:pt x="11072" y="3261"/>
                </a:lnTo>
                <a:lnTo>
                  <a:pt x="11169" y="3090"/>
                </a:lnTo>
                <a:lnTo>
                  <a:pt x="11242" y="2920"/>
                </a:lnTo>
                <a:lnTo>
                  <a:pt x="11242" y="2774"/>
                </a:lnTo>
                <a:lnTo>
                  <a:pt x="11194" y="2628"/>
                </a:lnTo>
                <a:lnTo>
                  <a:pt x="11145" y="2579"/>
                </a:lnTo>
                <a:lnTo>
                  <a:pt x="11096" y="2506"/>
                </a:lnTo>
                <a:lnTo>
                  <a:pt x="10926" y="2433"/>
                </a:lnTo>
                <a:lnTo>
                  <a:pt x="10707" y="2385"/>
                </a:lnTo>
                <a:lnTo>
                  <a:pt x="10440" y="2360"/>
                </a:lnTo>
                <a:close/>
                <a:moveTo>
                  <a:pt x="11486" y="5037"/>
                </a:moveTo>
                <a:lnTo>
                  <a:pt x="11510" y="5061"/>
                </a:lnTo>
                <a:lnTo>
                  <a:pt x="11607" y="5134"/>
                </a:lnTo>
                <a:lnTo>
                  <a:pt x="11656" y="5232"/>
                </a:lnTo>
                <a:lnTo>
                  <a:pt x="11656" y="5329"/>
                </a:lnTo>
                <a:lnTo>
                  <a:pt x="11607" y="5426"/>
                </a:lnTo>
                <a:lnTo>
                  <a:pt x="11559" y="5499"/>
                </a:lnTo>
                <a:lnTo>
                  <a:pt x="11486" y="5548"/>
                </a:lnTo>
                <a:lnTo>
                  <a:pt x="11413" y="5572"/>
                </a:lnTo>
                <a:lnTo>
                  <a:pt x="11340" y="5572"/>
                </a:lnTo>
                <a:lnTo>
                  <a:pt x="11413" y="5280"/>
                </a:lnTo>
                <a:lnTo>
                  <a:pt x="11437" y="5159"/>
                </a:lnTo>
                <a:lnTo>
                  <a:pt x="11486" y="5037"/>
                </a:lnTo>
                <a:close/>
                <a:moveTo>
                  <a:pt x="11486" y="4672"/>
                </a:moveTo>
                <a:lnTo>
                  <a:pt x="11364" y="4721"/>
                </a:lnTo>
                <a:lnTo>
                  <a:pt x="11242" y="4818"/>
                </a:lnTo>
                <a:lnTo>
                  <a:pt x="11145" y="4940"/>
                </a:lnTo>
                <a:lnTo>
                  <a:pt x="11096" y="5086"/>
                </a:lnTo>
                <a:lnTo>
                  <a:pt x="11048" y="5256"/>
                </a:lnTo>
                <a:lnTo>
                  <a:pt x="11023" y="5426"/>
                </a:lnTo>
                <a:lnTo>
                  <a:pt x="10975" y="5499"/>
                </a:lnTo>
                <a:lnTo>
                  <a:pt x="10926" y="5572"/>
                </a:lnTo>
                <a:lnTo>
                  <a:pt x="10902" y="5645"/>
                </a:lnTo>
                <a:lnTo>
                  <a:pt x="10877" y="5742"/>
                </a:lnTo>
                <a:lnTo>
                  <a:pt x="10902" y="5815"/>
                </a:lnTo>
                <a:lnTo>
                  <a:pt x="10975" y="5864"/>
                </a:lnTo>
                <a:lnTo>
                  <a:pt x="11121" y="5937"/>
                </a:lnTo>
                <a:lnTo>
                  <a:pt x="11242" y="5961"/>
                </a:lnTo>
                <a:lnTo>
                  <a:pt x="11388" y="5961"/>
                </a:lnTo>
                <a:lnTo>
                  <a:pt x="11510" y="5937"/>
                </a:lnTo>
                <a:lnTo>
                  <a:pt x="11632" y="5913"/>
                </a:lnTo>
                <a:lnTo>
                  <a:pt x="11753" y="5840"/>
                </a:lnTo>
                <a:lnTo>
                  <a:pt x="11875" y="5742"/>
                </a:lnTo>
                <a:lnTo>
                  <a:pt x="11948" y="5621"/>
                </a:lnTo>
                <a:lnTo>
                  <a:pt x="12021" y="5499"/>
                </a:lnTo>
                <a:lnTo>
                  <a:pt x="12070" y="5378"/>
                </a:lnTo>
                <a:lnTo>
                  <a:pt x="12070" y="5256"/>
                </a:lnTo>
                <a:lnTo>
                  <a:pt x="12045" y="5110"/>
                </a:lnTo>
                <a:lnTo>
                  <a:pt x="11997" y="5013"/>
                </a:lnTo>
                <a:lnTo>
                  <a:pt x="11924" y="4891"/>
                </a:lnTo>
                <a:lnTo>
                  <a:pt x="11851" y="4794"/>
                </a:lnTo>
                <a:lnTo>
                  <a:pt x="11729" y="4721"/>
                </a:lnTo>
                <a:lnTo>
                  <a:pt x="11656" y="4696"/>
                </a:lnTo>
                <a:lnTo>
                  <a:pt x="11607" y="4696"/>
                </a:lnTo>
                <a:lnTo>
                  <a:pt x="11559" y="4672"/>
                </a:lnTo>
                <a:close/>
                <a:moveTo>
                  <a:pt x="14479" y="3991"/>
                </a:moveTo>
                <a:lnTo>
                  <a:pt x="15063" y="4064"/>
                </a:lnTo>
                <a:lnTo>
                  <a:pt x="15574" y="4064"/>
                </a:lnTo>
                <a:lnTo>
                  <a:pt x="15184" y="4234"/>
                </a:lnTo>
                <a:lnTo>
                  <a:pt x="14260" y="4599"/>
                </a:lnTo>
                <a:lnTo>
                  <a:pt x="13797" y="4818"/>
                </a:lnTo>
                <a:lnTo>
                  <a:pt x="13578" y="4940"/>
                </a:lnTo>
                <a:lnTo>
                  <a:pt x="13384" y="5061"/>
                </a:lnTo>
                <a:lnTo>
                  <a:pt x="13359" y="5086"/>
                </a:lnTo>
                <a:lnTo>
                  <a:pt x="13359" y="5134"/>
                </a:lnTo>
                <a:lnTo>
                  <a:pt x="13384" y="5159"/>
                </a:lnTo>
                <a:lnTo>
                  <a:pt x="13627" y="5159"/>
                </a:lnTo>
                <a:lnTo>
                  <a:pt x="13870" y="5110"/>
                </a:lnTo>
                <a:lnTo>
                  <a:pt x="14089" y="5061"/>
                </a:lnTo>
                <a:lnTo>
                  <a:pt x="14308" y="4988"/>
                </a:lnTo>
                <a:lnTo>
                  <a:pt x="14746" y="4818"/>
                </a:lnTo>
                <a:lnTo>
                  <a:pt x="15184" y="4648"/>
                </a:lnTo>
                <a:lnTo>
                  <a:pt x="16109" y="4283"/>
                </a:lnTo>
                <a:lnTo>
                  <a:pt x="16377" y="4185"/>
                </a:lnTo>
                <a:lnTo>
                  <a:pt x="16644" y="4088"/>
                </a:lnTo>
                <a:lnTo>
                  <a:pt x="17034" y="4623"/>
                </a:lnTo>
                <a:lnTo>
                  <a:pt x="16790" y="4696"/>
                </a:lnTo>
                <a:lnTo>
                  <a:pt x="16255" y="4842"/>
                </a:lnTo>
                <a:lnTo>
                  <a:pt x="15720" y="4964"/>
                </a:lnTo>
                <a:lnTo>
                  <a:pt x="15282" y="5061"/>
                </a:lnTo>
                <a:lnTo>
                  <a:pt x="15014" y="5110"/>
                </a:lnTo>
                <a:lnTo>
                  <a:pt x="14771" y="5207"/>
                </a:lnTo>
                <a:lnTo>
                  <a:pt x="14552" y="5305"/>
                </a:lnTo>
                <a:lnTo>
                  <a:pt x="14333" y="5426"/>
                </a:lnTo>
                <a:lnTo>
                  <a:pt x="14162" y="5572"/>
                </a:lnTo>
                <a:lnTo>
                  <a:pt x="14114" y="5669"/>
                </a:lnTo>
                <a:lnTo>
                  <a:pt x="14041" y="5767"/>
                </a:lnTo>
                <a:lnTo>
                  <a:pt x="14065" y="5815"/>
                </a:lnTo>
                <a:lnTo>
                  <a:pt x="14065" y="5840"/>
                </a:lnTo>
                <a:lnTo>
                  <a:pt x="14114" y="5840"/>
                </a:lnTo>
                <a:lnTo>
                  <a:pt x="14552" y="5694"/>
                </a:lnTo>
                <a:lnTo>
                  <a:pt x="15014" y="5572"/>
                </a:lnTo>
                <a:lnTo>
                  <a:pt x="15476" y="5426"/>
                </a:lnTo>
                <a:lnTo>
                  <a:pt x="15939" y="5329"/>
                </a:lnTo>
                <a:lnTo>
                  <a:pt x="16596" y="5232"/>
                </a:lnTo>
                <a:lnTo>
                  <a:pt x="16985" y="5134"/>
                </a:lnTo>
                <a:lnTo>
                  <a:pt x="17155" y="5086"/>
                </a:lnTo>
                <a:lnTo>
                  <a:pt x="17301" y="5013"/>
                </a:lnTo>
                <a:lnTo>
                  <a:pt x="17569" y="5451"/>
                </a:lnTo>
                <a:lnTo>
                  <a:pt x="14284" y="6740"/>
                </a:lnTo>
                <a:lnTo>
                  <a:pt x="14162" y="6667"/>
                </a:lnTo>
                <a:lnTo>
                  <a:pt x="13992" y="6594"/>
                </a:lnTo>
                <a:lnTo>
                  <a:pt x="13700" y="6399"/>
                </a:lnTo>
                <a:lnTo>
                  <a:pt x="13530" y="6302"/>
                </a:lnTo>
                <a:lnTo>
                  <a:pt x="13384" y="6253"/>
                </a:lnTo>
                <a:lnTo>
                  <a:pt x="13213" y="6253"/>
                </a:lnTo>
                <a:lnTo>
                  <a:pt x="13043" y="6278"/>
                </a:lnTo>
                <a:lnTo>
                  <a:pt x="12921" y="6351"/>
                </a:lnTo>
                <a:lnTo>
                  <a:pt x="12800" y="6424"/>
                </a:lnTo>
                <a:lnTo>
                  <a:pt x="12581" y="6594"/>
                </a:lnTo>
                <a:lnTo>
                  <a:pt x="12386" y="6789"/>
                </a:lnTo>
                <a:lnTo>
                  <a:pt x="12167" y="6983"/>
                </a:lnTo>
                <a:lnTo>
                  <a:pt x="11972" y="7081"/>
                </a:lnTo>
                <a:lnTo>
                  <a:pt x="11875" y="7129"/>
                </a:lnTo>
                <a:lnTo>
                  <a:pt x="11778" y="7154"/>
                </a:lnTo>
                <a:lnTo>
                  <a:pt x="11680" y="7154"/>
                </a:lnTo>
                <a:lnTo>
                  <a:pt x="11583" y="7129"/>
                </a:lnTo>
                <a:lnTo>
                  <a:pt x="11486" y="7105"/>
                </a:lnTo>
                <a:lnTo>
                  <a:pt x="11364" y="7056"/>
                </a:lnTo>
                <a:lnTo>
                  <a:pt x="11291" y="7008"/>
                </a:lnTo>
                <a:lnTo>
                  <a:pt x="11291" y="6935"/>
                </a:lnTo>
                <a:lnTo>
                  <a:pt x="11291" y="6886"/>
                </a:lnTo>
                <a:lnTo>
                  <a:pt x="11340" y="6837"/>
                </a:lnTo>
                <a:lnTo>
                  <a:pt x="11461" y="6740"/>
                </a:lnTo>
                <a:lnTo>
                  <a:pt x="11583" y="6691"/>
                </a:lnTo>
                <a:lnTo>
                  <a:pt x="11753" y="6618"/>
                </a:lnTo>
                <a:lnTo>
                  <a:pt x="11899" y="6545"/>
                </a:lnTo>
                <a:lnTo>
                  <a:pt x="12240" y="6424"/>
                </a:lnTo>
                <a:lnTo>
                  <a:pt x="12313" y="6375"/>
                </a:lnTo>
                <a:lnTo>
                  <a:pt x="12362" y="6326"/>
                </a:lnTo>
                <a:lnTo>
                  <a:pt x="12362" y="6278"/>
                </a:lnTo>
                <a:lnTo>
                  <a:pt x="12362" y="6205"/>
                </a:lnTo>
                <a:lnTo>
                  <a:pt x="12337" y="6059"/>
                </a:lnTo>
                <a:lnTo>
                  <a:pt x="12337" y="6010"/>
                </a:lnTo>
                <a:lnTo>
                  <a:pt x="12362" y="5937"/>
                </a:lnTo>
                <a:lnTo>
                  <a:pt x="12435" y="5840"/>
                </a:lnTo>
                <a:lnTo>
                  <a:pt x="12508" y="5742"/>
                </a:lnTo>
                <a:lnTo>
                  <a:pt x="12702" y="5597"/>
                </a:lnTo>
                <a:lnTo>
                  <a:pt x="12897" y="5426"/>
                </a:lnTo>
                <a:lnTo>
                  <a:pt x="12970" y="5329"/>
                </a:lnTo>
                <a:lnTo>
                  <a:pt x="13043" y="5207"/>
                </a:lnTo>
                <a:lnTo>
                  <a:pt x="13043" y="5134"/>
                </a:lnTo>
                <a:lnTo>
                  <a:pt x="13067" y="5061"/>
                </a:lnTo>
                <a:lnTo>
                  <a:pt x="13043" y="4915"/>
                </a:lnTo>
                <a:lnTo>
                  <a:pt x="13019" y="4769"/>
                </a:lnTo>
                <a:lnTo>
                  <a:pt x="13043" y="4623"/>
                </a:lnTo>
                <a:lnTo>
                  <a:pt x="13067" y="4526"/>
                </a:lnTo>
                <a:lnTo>
                  <a:pt x="13140" y="4429"/>
                </a:lnTo>
                <a:lnTo>
                  <a:pt x="13457" y="4380"/>
                </a:lnTo>
                <a:lnTo>
                  <a:pt x="13773" y="4283"/>
                </a:lnTo>
                <a:lnTo>
                  <a:pt x="14089" y="4161"/>
                </a:lnTo>
                <a:lnTo>
                  <a:pt x="14406" y="4039"/>
                </a:lnTo>
                <a:lnTo>
                  <a:pt x="14479" y="3991"/>
                </a:lnTo>
                <a:close/>
                <a:moveTo>
                  <a:pt x="17739" y="5767"/>
                </a:moveTo>
                <a:lnTo>
                  <a:pt x="18007" y="6326"/>
                </a:lnTo>
                <a:lnTo>
                  <a:pt x="17739" y="6399"/>
                </a:lnTo>
                <a:lnTo>
                  <a:pt x="17496" y="6497"/>
                </a:lnTo>
                <a:lnTo>
                  <a:pt x="17034" y="6691"/>
                </a:lnTo>
                <a:lnTo>
                  <a:pt x="16255" y="6983"/>
                </a:lnTo>
                <a:lnTo>
                  <a:pt x="15452" y="7251"/>
                </a:lnTo>
                <a:lnTo>
                  <a:pt x="15330" y="7154"/>
                </a:lnTo>
                <a:lnTo>
                  <a:pt x="15160" y="7056"/>
                </a:lnTo>
                <a:lnTo>
                  <a:pt x="14941" y="6959"/>
                </a:lnTo>
                <a:lnTo>
                  <a:pt x="14698" y="6862"/>
                </a:lnTo>
                <a:lnTo>
                  <a:pt x="15063" y="6789"/>
                </a:lnTo>
                <a:lnTo>
                  <a:pt x="15428" y="6691"/>
                </a:lnTo>
                <a:lnTo>
                  <a:pt x="16133" y="6448"/>
                </a:lnTo>
                <a:lnTo>
                  <a:pt x="16596" y="6253"/>
                </a:lnTo>
                <a:lnTo>
                  <a:pt x="17082" y="6059"/>
                </a:lnTo>
                <a:lnTo>
                  <a:pt x="17545" y="5864"/>
                </a:lnTo>
                <a:lnTo>
                  <a:pt x="17739" y="5767"/>
                </a:lnTo>
                <a:close/>
                <a:moveTo>
                  <a:pt x="13311" y="6618"/>
                </a:moveTo>
                <a:lnTo>
                  <a:pt x="13408" y="6643"/>
                </a:lnTo>
                <a:lnTo>
                  <a:pt x="13627" y="6716"/>
                </a:lnTo>
                <a:lnTo>
                  <a:pt x="13822" y="6813"/>
                </a:lnTo>
                <a:lnTo>
                  <a:pt x="14016" y="6935"/>
                </a:lnTo>
                <a:lnTo>
                  <a:pt x="14235" y="7032"/>
                </a:lnTo>
                <a:lnTo>
                  <a:pt x="14430" y="7105"/>
                </a:lnTo>
                <a:lnTo>
                  <a:pt x="14965" y="7275"/>
                </a:lnTo>
                <a:lnTo>
                  <a:pt x="15136" y="7373"/>
                </a:lnTo>
                <a:lnTo>
                  <a:pt x="15038" y="7397"/>
                </a:lnTo>
                <a:lnTo>
                  <a:pt x="15014" y="7421"/>
                </a:lnTo>
                <a:lnTo>
                  <a:pt x="15014" y="7446"/>
                </a:lnTo>
                <a:lnTo>
                  <a:pt x="15014" y="7470"/>
                </a:lnTo>
                <a:lnTo>
                  <a:pt x="15038" y="7494"/>
                </a:lnTo>
                <a:lnTo>
                  <a:pt x="15257" y="7543"/>
                </a:lnTo>
                <a:lnTo>
                  <a:pt x="15160" y="7616"/>
                </a:lnTo>
                <a:lnTo>
                  <a:pt x="15014" y="7665"/>
                </a:lnTo>
                <a:lnTo>
                  <a:pt x="14819" y="7713"/>
                </a:lnTo>
                <a:lnTo>
                  <a:pt x="14625" y="7689"/>
                </a:lnTo>
                <a:lnTo>
                  <a:pt x="14406" y="7665"/>
                </a:lnTo>
                <a:lnTo>
                  <a:pt x="14016" y="7567"/>
                </a:lnTo>
                <a:lnTo>
                  <a:pt x="13627" y="7446"/>
                </a:lnTo>
                <a:lnTo>
                  <a:pt x="13238" y="7324"/>
                </a:lnTo>
                <a:lnTo>
                  <a:pt x="12994" y="7251"/>
                </a:lnTo>
                <a:lnTo>
                  <a:pt x="12727" y="7202"/>
                </a:lnTo>
                <a:lnTo>
                  <a:pt x="12459" y="7178"/>
                </a:lnTo>
                <a:lnTo>
                  <a:pt x="12191" y="7178"/>
                </a:lnTo>
                <a:lnTo>
                  <a:pt x="12532" y="7032"/>
                </a:lnTo>
                <a:lnTo>
                  <a:pt x="12702" y="6910"/>
                </a:lnTo>
                <a:lnTo>
                  <a:pt x="12824" y="6789"/>
                </a:lnTo>
                <a:lnTo>
                  <a:pt x="12921" y="6716"/>
                </a:lnTo>
                <a:lnTo>
                  <a:pt x="13019" y="6667"/>
                </a:lnTo>
                <a:lnTo>
                  <a:pt x="13116" y="6643"/>
                </a:lnTo>
                <a:lnTo>
                  <a:pt x="13213" y="6618"/>
                </a:lnTo>
                <a:close/>
                <a:moveTo>
                  <a:pt x="18323" y="7227"/>
                </a:moveTo>
                <a:lnTo>
                  <a:pt x="18445" y="7665"/>
                </a:lnTo>
                <a:lnTo>
                  <a:pt x="18518" y="8103"/>
                </a:lnTo>
                <a:lnTo>
                  <a:pt x="18056" y="8224"/>
                </a:lnTo>
                <a:lnTo>
                  <a:pt x="17885" y="8127"/>
                </a:lnTo>
                <a:lnTo>
                  <a:pt x="17715" y="8005"/>
                </a:lnTo>
                <a:lnTo>
                  <a:pt x="17399" y="7762"/>
                </a:lnTo>
                <a:lnTo>
                  <a:pt x="17666" y="7665"/>
                </a:lnTo>
                <a:lnTo>
                  <a:pt x="17910" y="7543"/>
                </a:lnTo>
                <a:lnTo>
                  <a:pt x="18153" y="7397"/>
                </a:lnTo>
                <a:lnTo>
                  <a:pt x="18226" y="7324"/>
                </a:lnTo>
                <a:lnTo>
                  <a:pt x="18323" y="7227"/>
                </a:lnTo>
                <a:close/>
                <a:moveTo>
                  <a:pt x="17155" y="8030"/>
                </a:moveTo>
                <a:lnTo>
                  <a:pt x="17326" y="8103"/>
                </a:lnTo>
                <a:lnTo>
                  <a:pt x="17520" y="8273"/>
                </a:lnTo>
                <a:lnTo>
                  <a:pt x="17545" y="8297"/>
                </a:lnTo>
                <a:lnTo>
                  <a:pt x="17326" y="8200"/>
                </a:lnTo>
                <a:lnTo>
                  <a:pt x="17228" y="8151"/>
                </a:lnTo>
                <a:lnTo>
                  <a:pt x="17131" y="8078"/>
                </a:lnTo>
                <a:lnTo>
                  <a:pt x="17082" y="8054"/>
                </a:lnTo>
                <a:lnTo>
                  <a:pt x="17082" y="8030"/>
                </a:lnTo>
                <a:close/>
                <a:moveTo>
                  <a:pt x="16790" y="7981"/>
                </a:moveTo>
                <a:lnTo>
                  <a:pt x="16790" y="8054"/>
                </a:lnTo>
                <a:lnTo>
                  <a:pt x="16790" y="8151"/>
                </a:lnTo>
                <a:lnTo>
                  <a:pt x="16815" y="8224"/>
                </a:lnTo>
                <a:lnTo>
                  <a:pt x="16863" y="8273"/>
                </a:lnTo>
                <a:lnTo>
                  <a:pt x="16961" y="8395"/>
                </a:lnTo>
                <a:lnTo>
                  <a:pt x="17131" y="8468"/>
                </a:lnTo>
                <a:lnTo>
                  <a:pt x="17155" y="8492"/>
                </a:lnTo>
                <a:lnTo>
                  <a:pt x="16839" y="8589"/>
                </a:lnTo>
                <a:lnTo>
                  <a:pt x="16328" y="8711"/>
                </a:lnTo>
                <a:lnTo>
                  <a:pt x="16206" y="8468"/>
                </a:lnTo>
                <a:lnTo>
                  <a:pt x="16109" y="8224"/>
                </a:lnTo>
                <a:lnTo>
                  <a:pt x="16450" y="8103"/>
                </a:lnTo>
                <a:lnTo>
                  <a:pt x="16790" y="7981"/>
                </a:lnTo>
                <a:close/>
                <a:moveTo>
                  <a:pt x="15695" y="8322"/>
                </a:moveTo>
                <a:lnTo>
                  <a:pt x="15744" y="8370"/>
                </a:lnTo>
                <a:lnTo>
                  <a:pt x="15793" y="8443"/>
                </a:lnTo>
                <a:lnTo>
                  <a:pt x="15890" y="8614"/>
                </a:lnTo>
                <a:lnTo>
                  <a:pt x="15939" y="8784"/>
                </a:lnTo>
                <a:lnTo>
                  <a:pt x="15744" y="8833"/>
                </a:lnTo>
                <a:lnTo>
                  <a:pt x="15671" y="8662"/>
                </a:lnTo>
                <a:lnTo>
                  <a:pt x="15598" y="8468"/>
                </a:lnTo>
                <a:lnTo>
                  <a:pt x="15574" y="8395"/>
                </a:lnTo>
                <a:lnTo>
                  <a:pt x="15574" y="8346"/>
                </a:lnTo>
                <a:lnTo>
                  <a:pt x="15695" y="8322"/>
                </a:lnTo>
                <a:close/>
                <a:moveTo>
                  <a:pt x="17520" y="8784"/>
                </a:moveTo>
                <a:lnTo>
                  <a:pt x="17520" y="8906"/>
                </a:lnTo>
                <a:lnTo>
                  <a:pt x="17472" y="8979"/>
                </a:lnTo>
                <a:lnTo>
                  <a:pt x="17423" y="9052"/>
                </a:lnTo>
                <a:lnTo>
                  <a:pt x="17326" y="9100"/>
                </a:lnTo>
                <a:lnTo>
                  <a:pt x="17228" y="9125"/>
                </a:lnTo>
                <a:lnTo>
                  <a:pt x="17009" y="9149"/>
                </a:lnTo>
                <a:lnTo>
                  <a:pt x="16839" y="9125"/>
                </a:lnTo>
                <a:lnTo>
                  <a:pt x="16693" y="9076"/>
                </a:lnTo>
                <a:lnTo>
                  <a:pt x="16571" y="9027"/>
                </a:lnTo>
                <a:lnTo>
                  <a:pt x="16766" y="8979"/>
                </a:lnTo>
                <a:lnTo>
                  <a:pt x="17520" y="8784"/>
                </a:lnTo>
                <a:close/>
                <a:moveTo>
                  <a:pt x="18591" y="8614"/>
                </a:moveTo>
                <a:lnTo>
                  <a:pt x="18640" y="9027"/>
                </a:lnTo>
                <a:lnTo>
                  <a:pt x="18615" y="9027"/>
                </a:lnTo>
                <a:lnTo>
                  <a:pt x="18396" y="9052"/>
                </a:lnTo>
                <a:lnTo>
                  <a:pt x="18153" y="9076"/>
                </a:lnTo>
                <a:lnTo>
                  <a:pt x="17715" y="9198"/>
                </a:lnTo>
                <a:lnTo>
                  <a:pt x="17764" y="9100"/>
                </a:lnTo>
                <a:lnTo>
                  <a:pt x="17812" y="8979"/>
                </a:lnTo>
                <a:lnTo>
                  <a:pt x="17837" y="8857"/>
                </a:lnTo>
                <a:lnTo>
                  <a:pt x="17812" y="8711"/>
                </a:lnTo>
                <a:lnTo>
                  <a:pt x="18202" y="8614"/>
                </a:lnTo>
                <a:close/>
                <a:moveTo>
                  <a:pt x="16133" y="9125"/>
                </a:moveTo>
                <a:lnTo>
                  <a:pt x="16231" y="9222"/>
                </a:lnTo>
                <a:lnTo>
                  <a:pt x="16352" y="9319"/>
                </a:lnTo>
                <a:lnTo>
                  <a:pt x="16498" y="9392"/>
                </a:lnTo>
                <a:lnTo>
                  <a:pt x="16644" y="9465"/>
                </a:lnTo>
                <a:lnTo>
                  <a:pt x="16839" y="9490"/>
                </a:lnTo>
                <a:lnTo>
                  <a:pt x="16596" y="9587"/>
                </a:lnTo>
                <a:lnTo>
                  <a:pt x="16596" y="9611"/>
                </a:lnTo>
                <a:lnTo>
                  <a:pt x="16352" y="9490"/>
                </a:lnTo>
                <a:lnTo>
                  <a:pt x="16158" y="9344"/>
                </a:lnTo>
                <a:lnTo>
                  <a:pt x="15963" y="9149"/>
                </a:lnTo>
                <a:lnTo>
                  <a:pt x="16133" y="9125"/>
                </a:lnTo>
                <a:close/>
                <a:moveTo>
                  <a:pt x="18640" y="9368"/>
                </a:moveTo>
                <a:lnTo>
                  <a:pt x="18640" y="10001"/>
                </a:lnTo>
                <a:lnTo>
                  <a:pt x="18591" y="10025"/>
                </a:lnTo>
                <a:lnTo>
                  <a:pt x="18275" y="10122"/>
                </a:lnTo>
                <a:lnTo>
                  <a:pt x="17983" y="10244"/>
                </a:lnTo>
                <a:lnTo>
                  <a:pt x="17569" y="10366"/>
                </a:lnTo>
                <a:lnTo>
                  <a:pt x="17155" y="10463"/>
                </a:lnTo>
                <a:lnTo>
                  <a:pt x="17180" y="10317"/>
                </a:lnTo>
                <a:lnTo>
                  <a:pt x="17155" y="10147"/>
                </a:lnTo>
                <a:lnTo>
                  <a:pt x="17107" y="10001"/>
                </a:lnTo>
                <a:lnTo>
                  <a:pt x="17009" y="9903"/>
                </a:lnTo>
                <a:lnTo>
                  <a:pt x="18640" y="9368"/>
                </a:lnTo>
                <a:close/>
                <a:moveTo>
                  <a:pt x="18591" y="10487"/>
                </a:moveTo>
                <a:lnTo>
                  <a:pt x="18494" y="11169"/>
                </a:lnTo>
                <a:lnTo>
                  <a:pt x="18469" y="11169"/>
                </a:lnTo>
                <a:lnTo>
                  <a:pt x="18177" y="11217"/>
                </a:lnTo>
                <a:lnTo>
                  <a:pt x="17885" y="11315"/>
                </a:lnTo>
                <a:lnTo>
                  <a:pt x="17301" y="11534"/>
                </a:lnTo>
                <a:lnTo>
                  <a:pt x="16839" y="11680"/>
                </a:lnTo>
                <a:lnTo>
                  <a:pt x="16377" y="11826"/>
                </a:lnTo>
                <a:lnTo>
                  <a:pt x="16401" y="11728"/>
                </a:lnTo>
                <a:lnTo>
                  <a:pt x="16425" y="11607"/>
                </a:lnTo>
                <a:lnTo>
                  <a:pt x="16523" y="11412"/>
                </a:lnTo>
                <a:lnTo>
                  <a:pt x="16644" y="11217"/>
                </a:lnTo>
                <a:lnTo>
                  <a:pt x="16766" y="11071"/>
                </a:lnTo>
                <a:lnTo>
                  <a:pt x="16839" y="10974"/>
                </a:lnTo>
                <a:lnTo>
                  <a:pt x="16936" y="10950"/>
                </a:lnTo>
                <a:lnTo>
                  <a:pt x="17593" y="10804"/>
                </a:lnTo>
                <a:lnTo>
                  <a:pt x="18250" y="10609"/>
                </a:lnTo>
                <a:lnTo>
                  <a:pt x="18421" y="10560"/>
                </a:lnTo>
                <a:lnTo>
                  <a:pt x="18591" y="10487"/>
                </a:lnTo>
                <a:close/>
                <a:moveTo>
                  <a:pt x="18396" y="11607"/>
                </a:moveTo>
                <a:lnTo>
                  <a:pt x="18299" y="11972"/>
                </a:lnTo>
                <a:lnTo>
                  <a:pt x="18202" y="12361"/>
                </a:lnTo>
                <a:lnTo>
                  <a:pt x="18007" y="12337"/>
                </a:lnTo>
                <a:lnTo>
                  <a:pt x="17788" y="12337"/>
                </a:lnTo>
                <a:lnTo>
                  <a:pt x="17739" y="12239"/>
                </a:lnTo>
                <a:lnTo>
                  <a:pt x="17666" y="12166"/>
                </a:lnTo>
                <a:lnTo>
                  <a:pt x="17618" y="12142"/>
                </a:lnTo>
                <a:lnTo>
                  <a:pt x="17472" y="12142"/>
                </a:lnTo>
                <a:lnTo>
                  <a:pt x="17399" y="12191"/>
                </a:lnTo>
                <a:lnTo>
                  <a:pt x="17350" y="12215"/>
                </a:lnTo>
                <a:lnTo>
                  <a:pt x="17180" y="12337"/>
                </a:lnTo>
                <a:lnTo>
                  <a:pt x="17058" y="12458"/>
                </a:lnTo>
                <a:lnTo>
                  <a:pt x="16961" y="12580"/>
                </a:lnTo>
                <a:lnTo>
                  <a:pt x="16742" y="12653"/>
                </a:lnTo>
                <a:lnTo>
                  <a:pt x="16425" y="12799"/>
                </a:lnTo>
                <a:lnTo>
                  <a:pt x="16425" y="12702"/>
                </a:lnTo>
                <a:lnTo>
                  <a:pt x="16401" y="12239"/>
                </a:lnTo>
                <a:lnTo>
                  <a:pt x="16961" y="12069"/>
                </a:lnTo>
                <a:lnTo>
                  <a:pt x="17569" y="11850"/>
                </a:lnTo>
                <a:lnTo>
                  <a:pt x="18202" y="11655"/>
                </a:lnTo>
                <a:lnTo>
                  <a:pt x="18396" y="11607"/>
                </a:lnTo>
                <a:close/>
                <a:moveTo>
                  <a:pt x="18056" y="12799"/>
                </a:moveTo>
                <a:lnTo>
                  <a:pt x="17861" y="13261"/>
                </a:lnTo>
                <a:lnTo>
                  <a:pt x="17666" y="13286"/>
                </a:lnTo>
                <a:lnTo>
                  <a:pt x="17739" y="13067"/>
                </a:lnTo>
                <a:lnTo>
                  <a:pt x="17812" y="12823"/>
                </a:lnTo>
                <a:lnTo>
                  <a:pt x="18056" y="12799"/>
                </a:lnTo>
                <a:close/>
                <a:moveTo>
                  <a:pt x="17423" y="12921"/>
                </a:moveTo>
                <a:lnTo>
                  <a:pt x="17350" y="13115"/>
                </a:lnTo>
                <a:lnTo>
                  <a:pt x="17301" y="13213"/>
                </a:lnTo>
                <a:lnTo>
                  <a:pt x="17228" y="13310"/>
                </a:lnTo>
                <a:lnTo>
                  <a:pt x="17204" y="13334"/>
                </a:lnTo>
                <a:lnTo>
                  <a:pt x="17204" y="13310"/>
                </a:lnTo>
                <a:lnTo>
                  <a:pt x="17131" y="13237"/>
                </a:lnTo>
                <a:lnTo>
                  <a:pt x="17107" y="13164"/>
                </a:lnTo>
                <a:lnTo>
                  <a:pt x="17107" y="13091"/>
                </a:lnTo>
                <a:lnTo>
                  <a:pt x="17107" y="13018"/>
                </a:lnTo>
                <a:lnTo>
                  <a:pt x="17423" y="12921"/>
                </a:lnTo>
                <a:close/>
                <a:moveTo>
                  <a:pt x="16790" y="13140"/>
                </a:moveTo>
                <a:lnTo>
                  <a:pt x="16815" y="13237"/>
                </a:lnTo>
                <a:lnTo>
                  <a:pt x="16839" y="13359"/>
                </a:lnTo>
                <a:lnTo>
                  <a:pt x="16888" y="13456"/>
                </a:lnTo>
                <a:lnTo>
                  <a:pt x="16961" y="13553"/>
                </a:lnTo>
                <a:lnTo>
                  <a:pt x="16498" y="13772"/>
                </a:lnTo>
                <a:lnTo>
                  <a:pt x="16206" y="13918"/>
                </a:lnTo>
                <a:lnTo>
                  <a:pt x="15890" y="14040"/>
                </a:lnTo>
                <a:lnTo>
                  <a:pt x="15257" y="14210"/>
                </a:lnTo>
                <a:lnTo>
                  <a:pt x="15257" y="14210"/>
                </a:lnTo>
                <a:lnTo>
                  <a:pt x="15428" y="13967"/>
                </a:lnTo>
                <a:lnTo>
                  <a:pt x="15598" y="13748"/>
                </a:lnTo>
                <a:lnTo>
                  <a:pt x="15841" y="13553"/>
                </a:lnTo>
                <a:lnTo>
                  <a:pt x="16377" y="13286"/>
                </a:lnTo>
                <a:lnTo>
                  <a:pt x="16790" y="13140"/>
                </a:lnTo>
                <a:close/>
                <a:moveTo>
                  <a:pt x="18153" y="6740"/>
                </a:moveTo>
                <a:lnTo>
                  <a:pt x="18250" y="6983"/>
                </a:lnTo>
                <a:lnTo>
                  <a:pt x="18056" y="7008"/>
                </a:lnTo>
                <a:lnTo>
                  <a:pt x="17885" y="7056"/>
                </a:lnTo>
                <a:lnTo>
                  <a:pt x="17520" y="7227"/>
                </a:lnTo>
                <a:lnTo>
                  <a:pt x="17155" y="7397"/>
                </a:lnTo>
                <a:lnTo>
                  <a:pt x="16839" y="7543"/>
                </a:lnTo>
                <a:lnTo>
                  <a:pt x="16328" y="7713"/>
                </a:lnTo>
                <a:lnTo>
                  <a:pt x="16085" y="7811"/>
                </a:lnTo>
                <a:lnTo>
                  <a:pt x="15817" y="7908"/>
                </a:lnTo>
                <a:lnTo>
                  <a:pt x="15695" y="7859"/>
                </a:lnTo>
                <a:lnTo>
                  <a:pt x="15549" y="7835"/>
                </a:lnTo>
                <a:lnTo>
                  <a:pt x="15403" y="7859"/>
                </a:lnTo>
                <a:lnTo>
                  <a:pt x="15355" y="7908"/>
                </a:lnTo>
                <a:lnTo>
                  <a:pt x="15282" y="7932"/>
                </a:lnTo>
                <a:lnTo>
                  <a:pt x="15233" y="8030"/>
                </a:lnTo>
                <a:lnTo>
                  <a:pt x="15184" y="8151"/>
                </a:lnTo>
                <a:lnTo>
                  <a:pt x="15184" y="8273"/>
                </a:lnTo>
                <a:lnTo>
                  <a:pt x="15184" y="8395"/>
                </a:lnTo>
                <a:lnTo>
                  <a:pt x="15257" y="8638"/>
                </a:lnTo>
                <a:lnTo>
                  <a:pt x="15330" y="8857"/>
                </a:lnTo>
                <a:lnTo>
                  <a:pt x="15379" y="8930"/>
                </a:lnTo>
                <a:lnTo>
                  <a:pt x="15160" y="9003"/>
                </a:lnTo>
                <a:lnTo>
                  <a:pt x="14941" y="9100"/>
                </a:lnTo>
                <a:lnTo>
                  <a:pt x="14917" y="9125"/>
                </a:lnTo>
                <a:lnTo>
                  <a:pt x="14917" y="9149"/>
                </a:lnTo>
                <a:lnTo>
                  <a:pt x="14917" y="9173"/>
                </a:lnTo>
                <a:lnTo>
                  <a:pt x="14941" y="9198"/>
                </a:lnTo>
                <a:lnTo>
                  <a:pt x="15257" y="9222"/>
                </a:lnTo>
                <a:lnTo>
                  <a:pt x="15549" y="9222"/>
                </a:lnTo>
                <a:lnTo>
                  <a:pt x="15671" y="9368"/>
                </a:lnTo>
                <a:lnTo>
                  <a:pt x="15817" y="9514"/>
                </a:lnTo>
                <a:lnTo>
                  <a:pt x="15963" y="9660"/>
                </a:lnTo>
                <a:lnTo>
                  <a:pt x="16133" y="9782"/>
                </a:lnTo>
                <a:lnTo>
                  <a:pt x="15379" y="10074"/>
                </a:lnTo>
                <a:lnTo>
                  <a:pt x="15038" y="10244"/>
                </a:lnTo>
                <a:lnTo>
                  <a:pt x="14673" y="10439"/>
                </a:lnTo>
                <a:lnTo>
                  <a:pt x="14649" y="10487"/>
                </a:lnTo>
                <a:lnTo>
                  <a:pt x="14649" y="10536"/>
                </a:lnTo>
                <a:lnTo>
                  <a:pt x="14673" y="10585"/>
                </a:lnTo>
                <a:lnTo>
                  <a:pt x="14722" y="10585"/>
                </a:lnTo>
                <a:lnTo>
                  <a:pt x="14965" y="10560"/>
                </a:lnTo>
                <a:lnTo>
                  <a:pt x="15184" y="10536"/>
                </a:lnTo>
                <a:lnTo>
                  <a:pt x="15647" y="10390"/>
                </a:lnTo>
                <a:lnTo>
                  <a:pt x="16109" y="10244"/>
                </a:lnTo>
                <a:lnTo>
                  <a:pt x="16547" y="10074"/>
                </a:lnTo>
                <a:lnTo>
                  <a:pt x="16571" y="10049"/>
                </a:lnTo>
                <a:lnTo>
                  <a:pt x="16693" y="10171"/>
                </a:lnTo>
                <a:lnTo>
                  <a:pt x="16717" y="10220"/>
                </a:lnTo>
                <a:lnTo>
                  <a:pt x="16742" y="10293"/>
                </a:lnTo>
                <a:lnTo>
                  <a:pt x="16742" y="10366"/>
                </a:lnTo>
                <a:lnTo>
                  <a:pt x="16742" y="10439"/>
                </a:lnTo>
                <a:lnTo>
                  <a:pt x="16669" y="10585"/>
                </a:lnTo>
                <a:lnTo>
                  <a:pt x="16158" y="10706"/>
                </a:lnTo>
                <a:lnTo>
                  <a:pt x="15598" y="10804"/>
                </a:lnTo>
                <a:lnTo>
                  <a:pt x="15355" y="10877"/>
                </a:lnTo>
                <a:lnTo>
                  <a:pt x="15087" y="10974"/>
                </a:lnTo>
                <a:lnTo>
                  <a:pt x="14844" y="11096"/>
                </a:lnTo>
                <a:lnTo>
                  <a:pt x="14625" y="11217"/>
                </a:lnTo>
                <a:lnTo>
                  <a:pt x="14600" y="11266"/>
                </a:lnTo>
                <a:lnTo>
                  <a:pt x="14600" y="11315"/>
                </a:lnTo>
                <a:lnTo>
                  <a:pt x="14625" y="11363"/>
                </a:lnTo>
                <a:lnTo>
                  <a:pt x="14673" y="11363"/>
                </a:lnTo>
                <a:lnTo>
                  <a:pt x="15087" y="11339"/>
                </a:lnTo>
                <a:lnTo>
                  <a:pt x="15476" y="11266"/>
                </a:lnTo>
                <a:lnTo>
                  <a:pt x="16279" y="11096"/>
                </a:lnTo>
                <a:lnTo>
                  <a:pt x="16231" y="11193"/>
                </a:lnTo>
                <a:lnTo>
                  <a:pt x="16133" y="11388"/>
                </a:lnTo>
                <a:lnTo>
                  <a:pt x="16060" y="11558"/>
                </a:lnTo>
                <a:lnTo>
                  <a:pt x="16036" y="11728"/>
                </a:lnTo>
                <a:lnTo>
                  <a:pt x="16012" y="11923"/>
                </a:lnTo>
                <a:lnTo>
                  <a:pt x="15379" y="12069"/>
                </a:lnTo>
                <a:lnTo>
                  <a:pt x="15087" y="12142"/>
                </a:lnTo>
                <a:lnTo>
                  <a:pt x="14795" y="12264"/>
                </a:lnTo>
                <a:lnTo>
                  <a:pt x="14771" y="12288"/>
                </a:lnTo>
                <a:lnTo>
                  <a:pt x="14771" y="12312"/>
                </a:lnTo>
                <a:lnTo>
                  <a:pt x="14771" y="12337"/>
                </a:lnTo>
                <a:lnTo>
                  <a:pt x="14795" y="12361"/>
                </a:lnTo>
                <a:lnTo>
                  <a:pt x="14941" y="12410"/>
                </a:lnTo>
                <a:lnTo>
                  <a:pt x="15087" y="12434"/>
                </a:lnTo>
                <a:lnTo>
                  <a:pt x="15403" y="12434"/>
                </a:lnTo>
                <a:lnTo>
                  <a:pt x="15720" y="12410"/>
                </a:lnTo>
                <a:lnTo>
                  <a:pt x="16036" y="12337"/>
                </a:lnTo>
                <a:lnTo>
                  <a:pt x="16036" y="12556"/>
                </a:lnTo>
                <a:lnTo>
                  <a:pt x="16036" y="12702"/>
                </a:lnTo>
                <a:lnTo>
                  <a:pt x="16012" y="12823"/>
                </a:lnTo>
                <a:lnTo>
                  <a:pt x="15987" y="12945"/>
                </a:lnTo>
                <a:lnTo>
                  <a:pt x="15914" y="13018"/>
                </a:lnTo>
                <a:lnTo>
                  <a:pt x="15647" y="13164"/>
                </a:lnTo>
                <a:lnTo>
                  <a:pt x="15355" y="13261"/>
                </a:lnTo>
                <a:lnTo>
                  <a:pt x="15063" y="13383"/>
                </a:lnTo>
                <a:lnTo>
                  <a:pt x="14771" y="13505"/>
                </a:lnTo>
                <a:lnTo>
                  <a:pt x="14479" y="13651"/>
                </a:lnTo>
                <a:lnTo>
                  <a:pt x="14454" y="13699"/>
                </a:lnTo>
                <a:lnTo>
                  <a:pt x="14454" y="13723"/>
                </a:lnTo>
                <a:lnTo>
                  <a:pt x="14454" y="13772"/>
                </a:lnTo>
                <a:lnTo>
                  <a:pt x="14503" y="13796"/>
                </a:lnTo>
                <a:lnTo>
                  <a:pt x="14649" y="13821"/>
                </a:lnTo>
                <a:lnTo>
                  <a:pt x="14795" y="13845"/>
                </a:lnTo>
                <a:lnTo>
                  <a:pt x="14941" y="13821"/>
                </a:lnTo>
                <a:lnTo>
                  <a:pt x="15087" y="13821"/>
                </a:lnTo>
                <a:lnTo>
                  <a:pt x="14917" y="14040"/>
                </a:lnTo>
                <a:lnTo>
                  <a:pt x="14649" y="14332"/>
                </a:lnTo>
                <a:lnTo>
                  <a:pt x="14552" y="14405"/>
                </a:lnTo>
                <a:lnTo>
                  <a:pt x="14454" y="14429"/>
                </a:lnTo>
                <a:lnTo>
                  <a:pt x="14357" y="14429"/>
                </a:lnTo>
                <a:lnTo>
                  <a:pt x="14260" y="14380"/>
                </a:lnTo>
                <a:lnTo>
                  <a:pt x="14187" y="14332"/>
                </a:lnTo>
                <a:lnTo>
                  <a:pt x="14114" y="14259"/>
                </a:lnTo>
                <a:lnTo>
                  <a:pt x="13968" y="14088"/>
                </a:lnTo>
                <a:lnTo>
                  <a:pt x="13870" y="13967"/>
                </a:lnTo>
                <a:lnTo>
                  <a:pt x="13822" y="13821"/>
                </a:lnTo>
                <a:lnTo>
                  <a:pt x="13700" y="13553"/>
                </a:lnTo>
                <a:lnTo>
                  <a:pt x="13651" y="13261"/>
                </a:lnTo>
                <a:lnTo>
                  <a:pt x="13627" y="12969"/>
                </a:lnTo>
                <a:lnTo>
                  <a:pt x="13627" y="12653"/>
                </a:lnTo>
                <a:lnTo>
                  <a:pt x="13603" y="12361"/>
                </a:lnTo>
                <a:lnTo>
                  <a:pt x="13578" y="12215"/>
                </a:lnTo>
                <a:lnTo>
                  <a:pt x="13554" y="12069"/>
                </a:lnTo>
                <a:lnTo>
                  <a:pt x="13481" y="11947"/>
                </a:lnTo>
                <a:lnTo>
                  <a:pt x="13384" y="11801"/>
                </a:lnTo>
                <a:lnTo>
                  <a:pt x="13262" y="11631"/>
                </a:lnTo>
                <a:lnTo>
                  <a:pt x="13165" y="11461"/>
                </a:lnTo>
                <a:lnTo>
                  <a:pt x="13067" y="11266"/>
                </a:lnTo>
                <a:lnTo>
                  <a:pt x="13019" y="11047"/>
                </a:lnTo>
                <a:lnTo>
                  <a:pt x="12970" y="10901"/>
                </a:lnTo>
                <a:lnTo>
                  <a:pt x="12921" y="10755"/>
                </a:lnTo>
                <a:lnTo>
                  <a:pt x="12824" y="10633"/>
                </a:lnTo>
                <a:lnTo>
                  <a:pt x="12727" y="10512"/>
                </a:lnTo>
                <a:lnTo>
                  <a:pt x="12629" y="10439"/>
                </a:lnTo>
                <a:lnTo>
                  <a:pt x="12508" y="10390"/>
                </a:lnTo>
                <a:lnTo>
                  <a:pt x="12410" y="10341"/>
                </a:lnTo>
                <a:lnTo>
                  <a:pt x="12289" y="10317"/>
                </a:lnTo>
                <a:lnTo>
                  <a:pt x="11778" y="10317"/>
                </a:lnTo>
                <a:lnTo>
                  <a:pt x="11534" y="10293"/>
                </a:lnTo>
                <a:lnTo>
                  <a:pt x="11437" y="10268"/>
                </a:lnTo>
                <a:lnTo>
                  <a:pt x="11364" y="10220"/>
                </a:lnTo>
                <a:lnTo>
                  <a:pt x="11267" y="10171"/>
                </a:lnTo>
                <a:lnTo>
                  <a:pt x="11218" y="10122"/>
                </a:lnTo>
                <a:lnTo>
                  <a:pt x="11121" y="9976"/>
                </a:lnTo>
                <a:lnTo>
                  <a:pt x="11048" y="9806"/>
                </a:lnTo>
                <a:lnTo>
                  <a:pt x="11023" y="9611"/>
                </a:lnTo>
                <a:lnTo>
                  <a:pt x="11023" y="9417"/>
                </a:lnTo>
                <a:lnTo>
                  <a:pt x="11023" y="9198"/>
                </a:lnTo>
                <a:lnTo>
                  <a:pt x="11072" y="8906"/>
                </a:lnTo>
                <a:lnTo>
                  <a:pt x="11096" y="8589"/>
                </a:lnTo>
                <a:lnTo>
                  <a:pt x="11169" y="8297"/>
                </a:lnTo>
                <a:lnTo>
                  <a:pt x="11291" y="8030"/>
                </a:lnTo>
                <a:lnTo>
                  <a:pt x="11413" y="7859"/>
                </a:lnTo>
                <a:lnTo>
                  <a:pt x="11583" y="7713"/>
                </a:lnTo>
                <a:lnTo>
                  <a:pt x="11753" y="7616"/>
                </a:lnTo>
                <a:lnTo>
                  <a:pt x="11948" y="7567"/>
                </a:lnTo>
                <a:lnTo>
                  <a:pt x="12167" y="7519"/>
                </a:lnTo>
                <a:lnTo>
                  <a:pt x="12605" y="7519"/>
                </a:lnTo>
                <a:lnTo>
                  <a:pt x="12800" y="7543"/>
                </a:lnTo>
                <a:lnTo>
                  <a:pt x="13092" y="7592"/>
                </a:lnTo>
                <a:lnTo>
                  <a:pt x="13384" y="7689"/>
                </a:lnTo>
                <a:lnTo>
                  <a:pt x="13992" y="7859"/>
                </a:lnTo>
                <a:lnTo>
                  <a:pt x="14284" y="7932"/>
                </a:lnTo>
                <a:lnTo>
                  <a:pt x="14576" y="7957"/>
                </a:lnTo>
                <a:lnTo>
                  <a:pt x="15038" y="7957"/>
                </a:lnTo>
                <a:lnTo>
                  <a:pt x="15184" y="7908"/>
                </a:lnTo>
                <a:lnTo>
                  <a:pt x="15355" y="7835"/>
                </a:lnTo>
                <a:lnTo>
                  <a:pt x="15476" y="7762"/>
                </a:lnTo>
                <a:lnTo>
                  <a:pt x="15549" y="7665"/>
                </a:lnTo>
                <a:lnTo>
                  <a:pt x="15574" y="7543"/>
                </a:lnTo>
                <a:lnTo>
                  <a:pt x="15866" y="7519"/>
                </a:lnTo>
                <a:lnTo>
                  <a:pt x="16158" y="7446"/>
                </a:lnTo>
                <a:lnTo>
                  <a:pt x="16474" y="7348"/>
                </a:lnTo>
                <a:lnTo>
                  <a:pt x="16766" y="7227"/>
                </a:lnTo>
                <a:lnTo>
                  <a:pt x="17764" y="6837"/>
                </a:lnTo>
                <a:lnTo>
                  <a:pt x="18153" y="6740"/>
                </a:lnTo>
                <a:close/>
                <a:moveTo>
                  <a:pt x="6206" y="2725"/>
                </a:moveTo>
                <a:lnTo>
                  <a:pt x="6230" y="2774"/>
                </a:lnTo>
                <a:lnTo>
                  <a:pt x="6230" y="2847"/>
                </a:lnTo>
                <a:lnTo>
                  <a:pt x="6230" y="2944"/>
                </a:lnTo>
                <a:lnTo>
                  <a:pt x="6108" y="3236"/>
                </a:lnTo>
                <a:lnTo>
                  <a:pt x="6060" y="3382"/>
                </a:lnTo>
                <a:lnTo>
                  <a:pt x="6035" y="3528"/>
                </a:lnTo>
                <a:lnTo>
                  <a:pt x="6035" y="3601"/>
                </a:lnTo>
                <a:lnTo>
                  <a:pt x="6035" y="3699"/>
                </a:lnTo>
                <a:lnTo>
                  <a:pt x="6108" y="3845"/>
                </a:lnTo>
                <a:lnTo>
                  <a:pt x="6181" y="4015"/>
                </a:lnTo>
                <a:lnTo>
                  <a:pt x="6254" y="4161"/>
                </a:lnTo>
                <a:lnTo>
                  <a:pt x="6254" y="4210"/>
                </a:lnTo>
                <a:lnTo>
                  <a:pt x="6254" y="4234"/>
                </a:lnTo>
                <a:lnTo>
                  <a:pt x="6230" y="4234"/>
                </a:lnTo>
                <a:lnTo>
                  <a:pt x="6181" y="4258"/>
                </a:lnTo>
                <a:lnTo>
                  <a:pt x="6084" y="4234"/>
                </a:lnTo>
                <a:lnTo>
                  <a:pt x="5962" y="4185"/>
                </a:lnTo>
                <a:lnTo>
                  <a:pt x="5695" y="4064"/>
                </a:lnTo>
                <a:lnTo>
                  <a:pt x="5549" y="3966"/>
                </a:lnTo>
                <a:lnTo>
                  <a:pt x="5330" y="3820"/>
                </a:lnTo>
                <a:lnTo>
                  <a:pt x="5208" y="3772"/>
                </a:lnTo>
                <a:lnTo>
                  <a:pt x="5086" y="3747"/>
                </a:lnTo>
                <a:lnTo>
                  <a:pt x="4989" y="3747"/>
                </a:lnTo>
                <a:lnTo>
                  <a:pt x="4892" y="3772"/>
                </a:lnTo>
                <a:lnTo>
                  <a:pt x="4721" y="3845"/>
                </a:lnTo>
                <a:lnTo>
                  <a:pt x="4332" y="4039"/>
                </a:lnTo>
                <a:lnTo>
                  <a:pt x="3967" y="4210"/>
                </a:lnTo>
                <a:lnTo>
                  <a:pt x="3821" y="4258"/>
                </a:lnTo>
                <a:lnTo>
                  <a:pt x="3724" y="4331"/>
                </a:lnTo>
                <a:lnTo>
                  <a:pt x="3651" y="4429"/>
                </a:lnTo>
                <a:lnTo>
                  <a:pt x="3602" y="4526"/>
                </a:lnTo>
                <a:lnTo>
                  <a:pt x="3578" y="4623"/>
                </a:lnTo>
                <a:lnTo>
                  <a:pt x="3578" y="4721"/>
                </a:lnTo>
                <a:lnTo>
                  <a:pt x="3578" y="4818"/>
                </a:lnTo>
                <a:lnTo>
                  <a:pt x="3602" y="4915"/>
                </a:lnTo>
                <a:lnTo>
                  <a:pt x="3651" y="5013"/>
                </a:lnTo>
                <a:lnTo>
                  <a:pt x="3724" y="5086"/>
                </a:lnTo>
                <a:lnTo>
                  <a:pt x="3797" y="5159"/>
                </a:lnTo>
                <a:lnTo>
                  <a:pt x="3894" y="5232"/>
                </a:lnTo>
                <a:lnTo>
                  <a:pt x="3991" y="5256"/>
                </a:lnTo>
                <a:lnTo>
                  <a:pt x="4113" y="5280"/>
                </a:lnTo>
                <a:lnTo>
                  <a:pt x="4235" y="5280"/>
                </a:lnTo>
                <a:lnTo>
                  <a:pt x="4356" y="5256"/>
                </a:lnTo>
                <a:lnTo>
                  <a:pt x="4551" y="5183"/>
                </a:lnTo>
                <a:lnTo>
                  <a:pt x="4721" y="5086"/>
                </a:lnTo>
                <a:lnTo>
                  <a:pt x="5062" y="4891"/>
                </a:lnTo>
                <a:lnTo>
                  <a:pt x="5232" y="4842"/>
                </a:lnTo>
                <a:lnTo>
                  <a:pt x="5403" y="4818"/>
                </a:lnTo>
                <a:lnTo>
                  <a:pt x="5476" y="4842"/>
                </a:lnTo>
                <a:lnTo>
                  <a:pt x="5573" y="4867"/>
                </a:lnTo>
                <a:lnTo>
                  <a:pt x="5646" y="4915"/>
                </a:lnTo>
                <a:lnTo>
                  <a:pt x="5743" y="4988"/>
                </a:lnTo>
                <a:lnTo>
                  <a:pt x="5865" y="5134"/>
                </a:lnTo>
                <a:lnTo>
                  <a:pt x="5914" y="5256"/>
                </a:lnTo>
                <a:lnTo>
                  <a:pt x="5938" y="5353"/>
                </a:lnTo>
                <a:lnTo>
                  <a:pt x="5889" y="5451"/>
                </a:lnTo>
                <a:lnTo>
                  <a:pt x="5841" y="5524"/>
                </a:lnTo>
                <a:lnTo>
                  <a:pt x="5743" y="5597"/>
                </a:lnTo>
                <a:lnTo>
                  <a:pt x="5500" y="5718"/>
                </a:lnTo>
                <a:lnTo>
                  <a:pt x="5111" y="5888"/>
                </a:lnTo>
                <a:lnTo>
                  <a:pt x="4940" y="5986"/>
                </a:lnTo>
                <a:lnTo>
                  <a:pt x="4746" y="6107"/>
                </a:lnTo>
                <a:lnTo>
                  <a:pt x="4454" y="6351"/>
                </a:lnTo>
                <a:lnTo>
                  <a:pt x="4210" y="6618"/>
                </a:lnTo>
                <a:lnTo>
                  <a:pt x="3699" y="7178"/>
                </a:lnTo>
                <a:lnTo>
                  <a:pt x="3553" y="7324"/>
                </a:lnTo>
                <a:lnTo>
                  <a:pt x="3407" y="7421"/>
                </a:lnTo>
                <a:lnTo>
                  <a:pt x="3261" y="7519"/>
                </a:lnTo>
                <a:lnTo>
                  <a:pt x="3091" y="7592"/>
                </a:lnTo>
                <a:lnTo>
                  <a:pt x="2751" y="7738"/>
                </a:lnTo>
                <a:lnTo>
                  <a:pt x="2410" y="7859"/>
                </a:lnTo>
                <a:lnTo>
                  <a:pt x="2215" y="7957"/>
                </a:lnTo>
                <a:lnTo>
                  <a:pt x="1996" y="8054"/>
                </a:lnTo>
                <a:lnTo>
                  <a:pt x="1777" y="8200"/>
                </a:lnTo>
                <a:lnTo>
                  <a:pt x="1583" y="8370"/>
                </a:lnTo>
                <a:lnTo>
                  <a:pt x="1510" y="8468"/>
                </a:lnTo>
                <a:lnTo>
                  <a:pt x="1437" y="8565"/>
                </a:lnTo>
                <a:lnTo>
                  <a:pt x="1388" y="8687"/>
                </a:lnTo>
                <a:lnTo>
                  <a:pt x="1364" y="8784"/>
                </a:lnTo>
                <a:lnTo>
                  <a:pt x="1364" y="8881"/>
                </a:lnTo>
                <a:lnTo>
                  <a:pt x="1388" y="9003"/>
                </a:lnTo>
                <a:lnTo>
                  <a:pt x="1437" y="9100"/>
                </a:lnTo>
                <a:lnTo>
                  <a:pt x="1534" y="9222"/>
                </a:lnTo>
                <a:lnTo>
                  <a:pt x="1631" y="9295"/>
                </a:lnTo>
                <a:lnTo>
                  <a:pt x="1729" y="9319"/>
                </a:lnTo>
                <a:lnTo>
                  <a:pt x="1972" y="9392"/>
                </a:lnTo>
                <a:lnTo>
                  <a:pt x="2191" y="9441"/>
                </a:lnTo>
                <a:lnTo>
                  <a:pt x="2361" y="9538"/>
                </a:lnTo>
                <a:lnTo>
                  <a:pt x="2532" y="9660"/>
                </a:lnTo>
                <a:lnTo>
                  <a:pt x="2702" y="9830"/>
                </a:lnTo>
                <a:lnTo>
                  <a:pt x="2872" y="9976"/>
                </a:lnTo>
                <a:lnTo>
                  <a:pt x="3067" y="10074"/>
                </a:lnTo>
                <a:lnTo>
                  <a:pt x="3261" y="10147"/>
                </a:lnTo>
                <a:lnTo>
                  <a:pt x="3456" y="10195"/>
                </a:lnTo>
                <a:lnTo>
                  <a:pt x="3894" y="10293"/>
                </a:lnTo>
                <a:lnTo>
                  <a:pt x="4089" y="10317"/>
                </a:lnTo>
                <a:lnTo>
                  <a:pt x="4308" y="10390"/>
                </a:lnTo>
                <a:lnTo>
                  <a:pt x="4770" y="10536"/>
                </a:lnTo>
                <a:lnTo>
                  <a:pt x="5232" y="10755"/>
                </a:lnTo>
                <a:lnTo>
                  <a:pt x="6108" y="11217"/>
                </a:lnTo>
                <a:lnTo>
                  <a:pt x="6327" y="11339"/>
                </a:lnTo>
                <a:lnTo>
                  <a:pt x="6546" y="11485"/>
                </a:lnTo>
                <a:lnTo>
                  <a:pt x="6717" y="11680"/>
                </a:lnTo>
                <a:lnTo>
                  <a:pt x="6790" y="11777"/>
                </a:lnTo>
                <a:lnTo>
                  <a:pt x="6838" y="11899"/>
                </a:lnTo>
                <a:lnTo>
                  <a:pt x="6887" y="12045"/>
                </a:lnTo>
                <a:lnTo>
                  <a:pt x="6887" y="12191"/>
                </a:lnTo>
                <a:lnTo>
                  <a:pt x="6863" y="12337"/>
                </a:lnTo>
                <a:lnTo>
                  <a:pt x="6838" y="12483"/>
                </a:lnTo>
                <a:lnTo>
                  <a:pt x="6741" y="12750"/>
                </a:lnTo>
                <a:lnTo>
                  <a:pt x="6595" y="13018"/>
                </a:lnTo>
                <a:lnTo>
                  <a:pt x="6473" y="13237"/>
                </a:lnTo>
                <a:lnTo>
                  <a:pt x="6327" y="13456"/>
                </a:lnTo>
                <a:lnTo>
                  <a:pt x="6011" y="13869"/>
                </a:lnTo>
                <a:lnTo>
                  <a:pt x="5695" y="14283"/>
                </a:lnTo>
                <a:lnTo>
                  <a:pt x="5403" y="14697"/>
                </a:lnTo>
                <a:lnTo>
                  <a:pt x="5281" y="14891"/>
                </a:lnTo>
                <a:lnTo>
                  <a:pt x="5184" y="15110"/>
                </a:lnTo>
                <a:lnTo>
                  <a:pt x="5111" y="15329"/>
                </a:lnTo>
                <a:lnTo>
                  <a:pt x="5062" y="15548"/>
                </a:lnTo>
                <a:lnTo>
                  <a:pt x="5062" y="15840"/>
                </a:lnTo>
                <a:lnTo>
                  <a:pt x="5038" y="16011"/>
                </a:lnTo>
                <a:lnTo>
                  <a:pt x="5013" y="16157"/>
                </a:lnTo>
                <a:lnTo>
                  <a:pt x="4916" y="15889"/>
                </a:lnTo>
                <a:lnTo>
                  <a:pt x="4819" y="15621"/>
                </a:lnTo>
                <a:lnTo>
                  <a:pt x="4673" y="15062"/>
                </a:lnTo>
                <a:lnTo>
                  <a:pt x="4551" y="14478"/>
                </a:lnTo>
                <a:lnTo>
                  <a:pt x="4405" y="13918"/>
                </a:lnTo>
                <a:lnTo>
                  <a:pt x="4283" y="13578"/>
                </a:lnTo>
                <a:lnTo>
                  <a:pt x="4162" y="13237"/>
                </a:lnTo>
                <a:lnTo>
                  <a:pt x="3894" y="12580"/>
                </a:lnTo>
                <a:lnTo>
                  <a:pt x="3626" y="11923"/>
                </a:lnTo>
                <a:lnTo>
                  <a:pt x="3359" y="11242"/>
                </a:lnTo>
                <a:lnTo>
                  <a:pt x="3261" y="11023"/>
                </a:lnTo>
                <a:lnTo>
                  <a:pt x="3164" y="10804"/>
                </a:lnTo>
                <a:lnTo>
                  <a:pt x="3067" y="10609"/>
                </a:lnTo>
                <a:lnTo>
                  <a:pt x="2945" y="10414"/>
                </a:lnTo>
                <a:lnTo>
                  <a:pt x="2799" y="10244"/>
                </a:lnTo>
                <a:lnTo>
                  <a:pt x="2629" y="10074"/>
                </a:lnTo>
                <a:lnTo>
                  <a:pt x="2459" y="9903"/>
                </a:lnTo>
                <a:lnTo>
                  <a:pt x="2264" y="9757"/>
                </a:lnTo>
                <a:lnTo>
                  <a:pt x="2045" y="9611"/>
                </a:lnTo>
                <a:lnTo>
                  <a:pt x="1802" y="9465"/>
                </a:lnTo>
                <a:lnTo>
                  <a:pt x="1339" y="9222"/>
                </a:lnTo>
                <a:lnTo>
                  <a:pt x="1218" y="9125"/>
                </a:lnTo>
                <a:lnTo>
                  <a:pt x="1120" y="9052"/>
                </a:lnTo>
                <a:lnTo>
                  <a:pt x="974" y="8857"/>
                </a:lnTo>
                <a:lnTo>
                  <a:pt x="853" y="8662"/>
                </a:lnTo>
                <a:lnTo>
                  <a:pt x="731" y="8419"/>
                </a:lnTo>
                <a:lnTo>
                  <a:pt x="682" y="8346"/>
                </a:lnTo>
                <a:lnTo>
                  <a:pt x="804" y="7786"/>
                </a:lnTo>
                <a:lnTo>
                  <a:pt x="926" y="7227"/>
                </a:lnTo>
                <a:lnTo>
                  <a:pt x="1096" y="6691"/>
                </a:lnTo>
                <a:lnTo>
                  <a:pt x="1315" y="6156"/>
                </a:lnTo>
                <a:lnTo>
                  <a:pt x="1534" y="5621"/>
                </a:lnTo>
                <a:lnTo>
                  <a:pt x="1802" y="5134"/>
                </a:lnTo>
                <a:lnTo>
                  <a:pt x="2069" y="4648"/>
                </a:lnTo>
                <a:lnTo>
                  <a:pt x="2386" y="4185"/>
                </a:lnTo>
                <a:lnTo>
                  <a:pt x="2653" y="3820"/>
                </a:lnTo>
                <a:lnTo>
                  <a:pt x="2945" y="3480"/>
                </a:lnTo>
                <a:lnTo>
                  <a:pt x="3237" y="3626"/>
                </a:lnTo>
                <a:lnTo>
                  <a:pt x="3578" y="3723"/>
                </a:lnTo>
                <a:lnTo>
                  <a:pt x="3894" y="3772"/>
                </a:lnTo>
                <a:lnTo>
                  <a:pt x="4064" y="3772"/>
                </a:lnTo>
                <a:lnTo>
                  <a:pt x="4235" y="3747"/>
                </a:lnTo>
                <a:lnTo>
                  <a:pt x="4381" y="3723"/>
                </a:lnTo>
                <a:lnTo>
                  <a:pt x="4502" y="3674"/>
                </a:lnTo>
                <a:lnTo>
                  <a:pt x="4746" y="3553"/>
                </a:lnTo>
                <a:lnTo>
                  <a:pt x="4989" y="3382"/>
                </a:lnTo>
                <a:lnTo>
                  <a:pt x="5208" y="3212"/>
                </a:lnTo>
                <a:lnTo>
                  <a:pt x="5451" y="3042"/>
                </a:lnTo>
                <a:lnTo>
                  <a:pt x="5646" y="2920"/>
                </a:lnTo>
                <a:lnTo>
                  <a:pt x="5841" y="2823"/>
                </a:lnTo>
                <a:lnTo>
                  <a:pt x="6011" y="2750"/>
                </a:lnTo>
                <a:lnTo>
                  <a:pt x="6084" y="2725"/>
                </a:lnTo>
                <a:close/>
                <a:moveTo>
                  <a:pt x="12240" y="18079"/>
                </a:moveTo>
                <a:lnTo>
                  <a:pt x="12386" y="18128"/>
                </a:lnTo>
                <a:lnTo>
                  <a:pt x="12556" y="18152"/>
                </a:lnTo>
                <a:lnTo>
                  <a:pt x="12289" y="18225"/>
                </a:lnTo>
                <a:lnTo>
                  <a:pt x="12289" y="18152"/>
                </a:lnTo>
                <a:lnTo>
                  <a:pt x="12264" y="18103"/>
                </a:lnTo>
                <a:lnTo>
                  <a:pt x="12240" y="18079"/>
                </a:lnTo>
                <a:close/>
                <a:moveTo>
                  <a:pt x="10245" y="754"/>
                </a:moveTo>
                <a:lnTo>
                  <a:pt x="10804" y="779"/>
                </a:lnTo>
                <a:lnTo>
                  <a:pt x="11315" y="827"/>
                </a:lnTo>
                <a:lnTo>
                  <a:pt x="11534" y="852"/>
                </a:lnTo>
                <a:lnTo>
                  <a:pt x="11753" y="900"/>
                </a:lnTo>
                <a:lnTo>
                  <a:pt x="12216" y="1046"/>
                </a:lnTo>
                <a:lnTo>
                  <a:pt x="12678" y="1241"/>
                </a:lnTo>
                <a:lnTo>
                  <a:pt x="13116" y="1436"/>
                </a:lnTo>
                <a:lnTo>
                  <a:pt x="13578" y="1655"/>
                </a:lnTo>
                <a:lnTo>
                  <a:pt x="13043" y="1874"/>
                </a:lnTo>
                <a:lnTo>
                  <a:pt x="12824" y="1971"/>
                </a:lnTo>
                <a:lnTo>
                  <a:pt x="12629" y="2068"/>
                </a:lnTo>
                <a:lnTo>
                  <a:pt x="12435" y="2190"/>
                </a:lnTo>
                <a:lnTo>
                  <a:pt x="12264" y="2360"/>
                </a:lnTo>
                <a:lnTo>
                  <a:pt x="12240" y="2385"/>
                </a:lnTo>
                <a:lnTo>
                  <a:pt x="12264" y="2409"/>
                </a:lnTo>
                <a:lnTo>
                  <a:pt x="12289" y="2433"/>
                </a:lnTo>
                <a:lnTo>
                  <a:pt x="12532" y="2385"/>
                </a:lnTo>
                <a:lnTo>
                  <a:pt x="12751" y="2312"/>
                </a:lnTo>
                <a:lnTo>
                  <a:pt x="13213" y="2166"/>
                </a:lnTo>
                <a:lnTo>
                  <a:pt x="13603" y="2044"/>
                </a:lnTo>
                <a:lnTo>
                  <a:pt x="13822" y="1995"/>
                </a:lnTo>
                <a:lnTo>
                  <a:pt x="13992" y="1898"/>
                </a:lnTo>
                <a:lnTo>
                  <a:pt x="14162" y="1995"/>
                </a:lnTo>
                <a:lnTo>
                  <a:pt x="14114" y="2020"/>
                </a:lnTo>
                <a:lnTo>
                  <a:pt x="13724" y="2190"/>
                </a:lnTo>
                <a:lnTo>
                  <a:pt x="13311" y="2385"/>
                </a:lnTo>
                <a:lnTo>
                  <a:pt x="13140" y="2482"/>
                </a:lnTo>
                <a:lnTo>
                  <a:pt x="12946" y="2604"/>
                </a:lnTo>
                <a:lnTo>
                  <a:pt x="12775" y="2750"/>
                </a:lnTo>
                <a:lnTo>
                  <a:pt x="12654" y="2896"/>
                </a:lnTo>
                <a:lnTo>
                  <a:pt x="12629" y="2944"/>
                </a:lnTo>
                <a:lnTo>
                  <a:pt x="12654" y="2969"/>
                </a:lnTo>
                <a:lnTo>
                  <a:pt x="12678" y="2969"/>
                </a:lnTo>
                <a:lnTo>
                  <a:pt x="12824" y="2944"/>
                </a:lnTo>
                <a:lnTo>
                  <a:pt x="12994" y="2920"/>
                </a:lnTo>
                <a:lnTo>
                  <a:pt x="13286" y="2823"/>
                </a:lnTo>
                <a:lnTo>
                  <a:pt x="13846" y="2555"/>
                </a:lnTo>
                <a:lnTo>
                  <a:pt x="14211" y="2385"/>
                </a:lnTo>
                <a:lnTo>
                  <a:pt x="14576" y="2263"/>
                </a:lnTo>
                <a:lnTo>
                  <a:pt x="14698" y="2336"/>
                </a:lnTo>
                <a:lnTo>
                  <a:pt x="15014" y="2555"/>
                </a:lnTo>
                <a:lnTo>
                  <a:pt x="14503" y="2798"/>
                </a:lnTo>
                <a:lnTo>
                  <a:pt x="13749" y="3090"/>
                </a:lnTo>
                <a:lnTo>
                  <a:pt x="13359" y="3261"/>
                </a:lnTo>
                <a:lnTo>
                  <a:pt x="12994" y="3455"/>
                </a:lnTo>
                <a:lnTo>
                  <a:pt x="12970" y="3480"/>
                </a:lnTo>
                <a:lnTo>
                  <a:pt x="12970" y="3504"/>
                </a:lnTo>
                <a:lnTo>
                  <a:pt x="12994" y="3528"/>
                </a:lnTo>
                <a:lnTo>
                  <a:pt x="13019" y="3553"/>
                </a:lnTo>
                <a:lnTo>
                  <a:pt x="13213" y="3553"/>
                </a:lnTo>
                <a:lnTo>
                  <a:pt x="13432" y="3528"/>
                </a:lnTo>
                <a:lnTo>
                  <a:pt x="13822" y="3431"/>
                </a:lnTo>
                <a:lnTo>
                  <a:pt x="14235" y="3309"/>
                </a:lnTo>
                <a:lnTo>
                  <a:pt x="14625" y="3163"/>
                </a:lnTo>
                <a:lnTo>
                  <a:pt x="15014" y="3042"/>
                </a:lnTo>
                <a:lnTo>
                  <a:pt x="15452" y="2896"/>
                </a:lnTo>
                <a:lnTo>
                  <a:pt x="15647" y="3066"/>
                </a:lnTo>
                <a:lnTo>
                  <a:pt x="15428" y="3139"/>
                </a:lnTo>
                <a:lnTo>
                  <a:pt x="15209" y="3236"/>
                </a:lnTo>
                <a:lnTo>
                  <a:pt x="14795" y="3431"/>
                </a:lnTo>
                <a:lnTo>
                  <a:pt x="14430" y="3601"/>
                </a:lnTo>
                <a:lnTo>
                  <a:pt x="14138" y="3626"/>
                </a:lnTo>
                <a:lnTo>
                  <a:pt x="13870" y="3650"/>
                </a:lnTo>
                <a:lnTo>
                  <a:pt x="13578" y="3699"/>
                </a:lnTo>
                <a:lnTo>
                  <a:pt x="13311" y="3796"/>
                </a:lnTo>
                <a:lnTo>
                  <a:pt x="13189" y="3869"/>
                </a:lnTo>
                <a:lnTo>
                  <a:pt x="13067" y="3942"/>
                </a:lnTo>
                <a:lnTo>
                  <a:pt x="12970" y="4039"/>
                </a:lnTo>
                <a:lnTo>
                  <a:pt x="12873" y="4137"/>
                </a:lnTo>
                <a:lnTo>
                  <a:pt x="12800" y="4258"/>
                </a:lnTo>
                <a:lnTo>
                  <a:pt x="12727" y="4380"/>
                </a:lnTo>
                <a:lnTo>
                  <a:pt x="12654" y="4648"/>
                </a:lnTo>
                <a:lnTo>
                  <a:pt x="12629" y="4745"/>
                </a:lnTo>
                <a:lnTo>
                  <a:pt x="12629" y="4842"/>
                </a:lnTo>
                <a:lnTo>
                  <a:pt x="12629" y="5013"/>
                </a:lnTo>
                <a:lnTo>
                  <a:pt x="12629" y="5110"/>
                </a:lnTo>
                <a:lnTo>
                  <a:pt x="12605" y="5183"/>
                </a:lnTo>
                <a:lnTo>
                  <a:pt x="12556" y="5280"/>
                </a:lnTo>
                <a:lnTo>
                  <a:pt x="12459" y="5353"/>
                </a:lnTo>
                <a:lnTo>
                  <a:pt x="12240" y="5548"/>
                </a:lnTo>
                <a:lnTo>
                  <a:pt x="12045" y="5767"/>
                </a:lnTo>
                <a:lnTo>
                  <a:pt x="11997" y="5840"/>
                </a:lnTo>
                <a:lnTo>
                  <a:pt x="11972" y="5937"/>
                </a:lnTo>
                <a:lnTo>
                  <a:pt x="11972" y="6010"/>
                </a:lnTo>
                <a:lnTo>
                  <a:pt x="11997" y="6107"/>
                </a:lnTo>
                <a:lnTo>
                  <a:pt x="12045" y="6156"/>
                </a:lnTo>
                <a:lnTo>
                  <a:pt x="12070" y="6156"/>
                </a:lnTo>
                <a:lnTo>
                  <a:pt x="11948" y="6205"/>
                </a:lnTo>
                <a:lnTo>
                  <a:pt x="11534" y="6375"/>
                </a:lnTo>
                <a:lnTo>
                  <a:pt x="11364" y="6497"/>
                </a:lnTo>
                <a:lnTo>
                  <a:pt x="11169" y="6618"/>
                </a:lnTo>
                <a:lnTo>
                  <a:pt x="11048" y="6740"/>
                </a:lnTo>
                <a:lnTo>
                  <a:pt x="10999" y="6862"/>
                </a:lnTo>
                <a:lnTo>
                  <a:pt x="10999" y="6983"/>
                </a:lnTo>
                <a:lnTo>
                  <a:pt x="11048" y="7081"/>
                </a:lnTo>
                <a:lnTo>
                  <a:pt x="11121" y="7178"/>
                </a:lnTo>
                <a:lnTo>
                  <a:pt x="11218" y="7275"/>
                </a:lnTo>
                <a:lnTo>
                  <a:pt x="11364" y="7324"/>
                </a:lnTo>
                <a:lnTo>
                  <a:pt x="11486" y="7373"/>
                </a:lnTo>
                <a:lnTo>
                  <a:pt x="11340" y="7470"/>
                </a:lnTo>
                <a:lnTo>
                  <a:pt x="11194" y="7592"/>
                </a:lnTo>
                <a:lnTo>
                  <a:pt x="11072" y="7738"/>
                </a:lnTo>
                <a:lnTo>
                  <a:pt x="10950" y="7908"/>
                </a:lnTo>
                <a:lnTo>
                  <a:pt x="10853" y="8151"/>
                </a:lnTo>
                <a:lnTo>
                  <a:pt x="10804" y="8419"/>
                </a:lnTo>
                <a:lnTo>
                  <a:pt x="10731" y="8954"/>
                </a:lnTo>
                <a:lnTo>
                  <a:pt x="10683" y="9222"/>
                </a:lnTo>
                <a:lnTo>
                  <a:pt x="10659" y="9514"/>
                </a:lnTo>
                <a:lnTo>
                  <a:pt x="10683" y="9806"/>
                </a:lnTo>
                <a:lnTo>
                  <a:pt x="10707" y="9952"/>
                </a:lnTo>
                <a:lnTo>
                  <a:pt x="10780" y="10074"/>
                </a:lnTo>
                <a:lnTo>
                  <a:pt x="10926" y="10293"/>
                </a:lnTo>
                <a:lnTo>
                  <a:pt x="10999" y="10390"/>
                </a:lnTo>
                <a:lnTo>
                  <a:pt x="11096" y="10463"/>
                </a:lnTo>
                <a:lnTo>
                  <a:pt x="11194" y="10512"/>
                </a:lnTo>
                <a:lnTo>
                  <a:pt x="11315" y="10560"/>
                </a:lnTo>
                <a:lnTo>
                  <a:pt x="11583" y="10633"/>
                </a:lnTo>
                <a:lnTo>
                  <a:pt x="11875" y="10633"/>
                </a:lnTo>
                <a:lnTo>
                  <a:pt x="12191" y="10609"/>
                </a:lnTo>
                <a:lnTo>
                  <a:pt x="12337" y="10633"/>
                </a:lnTo>
                <a:lnTo>
                  <a:pt x="12459" y="10682"/>
                </a:lnTo>
                <a:lnTo>
                  <a:pt x="12556" y="10755"/>
                </a:lnTo>
                <a:lnTo>
                  <a:pt x="12629" y="10852"/>
                </a:lnTo>
                <a:lnTo>
                  <a:pt x="12702" y="10974"/>
                </a:lnTo>
                <a:lnTo>
                  <a:pt x="12751" y="11096"/>
                </a:lnTo>
                <a:lnTo>
                  <a:pt x="12800" y="11363"/>
                </a:lnTo>
                <a:lnTo>
                  <a:pt x="12848" y="11485"/>
                </a:lnTo>
                <a:lnTo>
                  <a:pt x="12897" y="11607"/>
                </a:lnTo>
                <a:lnTo>
                  <a:pt x="12946" y="11728"/>
                </a:lnTo>
                <a:lnTo>
                  <a:pt x="13043" y="11826"/>
                </a:lnTo>
                <a:lnTo>
                  <a:pt x="13165" y="12020"/>
                </a:lnTo>
                <a:lnTo>
                  <a:pt x="13262" y="12215"/>
                </a:lnTo>
                <a:lnTo>
                  <a:pt x="13311" y="12434"/>
                </a:lnTo>
                <a:lnTo>
                  <a:pt x="13311" y="12677"/>
                </a:lnTo>
                <a:lnTo>
                  <a:pt x="13311" y="13091"/>
                </a:lnTo>
                <a:lnTo>
                  <a:pt x="13359" y="13505"/>
                </a:lnTo>
                <a:lnTo>
                  <a:pt x="13408" y="13699"/>
                </a:lnTo>
                <a:lnTo>
                  <a:pt x="13457" y="13894"/>
                </a:lnTo>
                <a:lnTo>
                  <a:pt x="13554" y="14088"/>
                </a:lnTo>
                <a:lnTo>
                  <a:pt x="13651" y="14283"/>
                </a:lnTo>
                <a:lnTo>
                  <a:pt x="13822" y="14526"/>
                </a:lnTo>
                <a:lnTo>
                  <a:pt x="13919" y="14624"/>
                </a:lnTo>
                <a:lnTo>
                  <a:pt x="14016" y="14721"/>
                </a:lnTo>
                <a:lnTo>
                  <a:pt x="14138" y="14794"/>
                </a:lnTo>
                <a:lnTo>
                  <a:pt x="14260" y="14843"/>
                </a:lnTo>
                <a:lnTo>
                  <a:pt x="14406" y="14867"/>
                </a:lnTo>
                <a:lnTo>
                  <a:pt x="14576" y="14843"/>
                </a:lnTo>
                <a:lnTo>
                  <a:pt x="14698" y="14794"/>
                </a:lnTo>
                <a:lnTo>
                  <a:pt x="14819" y="14745"/>
                </a:lnTo>
                <a:lnTo>
                  <a:pt x="14917" y="14648"/>
                </a:lnTo>
                <a:lnTo>
                  <a:pt x="15014" y="14551"/>
                </a:lnTo>
                <a:lnTo>
                  <a:pt x="15355" y="14502"/>
                </a:lnTo>
                <a:lnTo>
                  <a:pt x="15695" y="14429"/>
                </a:lnTo>
                <a:lnTo>
                  <a:pt x="16377" y="14234"/>
                </a:lnTo>
                <a:lnTo>
                  <a:pt x="16717" y="14113"/>
                </a:lnTo>
                <a:lnTo>
                  <a:pt x="17034" y="13967"/>
                </a:lnTo>
                <a:lnTo>
                  <a:pt x="17350" y="13821"/>
                </a:lnTo>
                <a:lnTo>
                  <a:pt x="17691" y="13699"/>
                </a:lnTo>
                <a:lnTo>
                  <a:pt x="17472" y="14113"/>
                </a:lnTo>
                <a:lnTo>
                  <a:pt x="17228" y="14526"/>
                </a:lnTo>
                <a:lnTo>
                  <a:pt x="17107" y="14526"/>
                </a:lnTo>
                <a:lnTo>
                  <a:pt x="16961" y="14551"/>
                </a:lnTo>
                <a:lnTo>
                  <a:pt x="16669" y="14599"/>
                </a:lnTo>
                <a:lnTo>
                  <a:pt x="16231" y="14721"/>
                </a:lnTo>
                <a:lnTo>
                  <a:pt x="15233" y="15013"/>
                </a:lnTo>
                <a:lnTo>
                  <a:pt x="14284" y="15329"/>
                </a:lnTo>
                <a:lnTo>
                  <a:pt x="14260" y="15354"/>
                </a:lnTo>
                <a:lnTo>
                  <a:pt x="14235" y="15378"/>
                </a:lnTo>
                <a:lnTo>
                  <a:pt x="14235" y="15402"/>
                </a:lnTo>
                <a:lnTo>
                  <a:pt x="14284" y="15427"/>
                </a:lnTo>
                <a:lnTo>
                  <a:pt x="14454" y="15451"/>
                </a:lnTo>
                <a:lnTo>
                  <a:pt x="14673" y="15475"/>
                </a:lnTo>
                <a:lnTo>
                  <a:pt x="14868" y="15451"/>
                </a:lnTo>
                <a:lnTo>
                  <a:pt x="15063" y="15427"/>
                </a:lnTo>
                <a:lnTo>
                  <a:pt x="15452" y="15329"/>
                </a:lnTo>
                <a:lnTo>
                  <a:pt x="15841" y="15232"/>
                </a:lnTo>
                <a:lnTo>
                  <a:pt x="16304" y="15110"/>
                </a:lnTo>
                <a:lnTo>
                  <a:pt x="16766" y="14989"/>
                </a:lnTo>
                <a:lnTo>
                  <a:pt x="16936" y="14989"/>
                </a:lnTo>
                <a:lnTo>
                  <a:pt x="16815" y="15159"/>
                </a:lnTo>
                <a:lnTo>
                  <a:pt x="16571" y="15500"/>
                </a:lnTo>
                <a:lnTo>
                  <a:pt x="16231" y="15524"/>
                </a:lnTo>
                <a:lnTo>
                  <a:pt x="15890" y="15573"/>
                </a:lnTo>
                <a:lnTo>
                  <a:pt x="15233" y="15767"/>
                </a:lnTo>
                <a:lnTo>
                  <a:pt x="14381" y="16011"/>
                </a:lnTo>
                <a:lnTo>
                  <a:pt x="13968" y="16132"/>
                </a:lnTo>
                <a:lnTo>
                  <a:pt x="13530" y="16230"/>
                </a:lnTo>
                <a:lnTo>
                  <a:pt x="13505" y="16278"/>
                </a:lnTo>
                <a:lnTo>
                  <a:pt x="13481" y="16303"/>
                </a:lnTo>
                <a:lnTo>
                  <a:pt x="13505" y="16351"/>
                </a:lnTo>
                <a:lnTo>
                  <a:pt x="13554" y="16376"/>
                </a:lnTo>
                <a:lnTo>
                  <a:pt x="13919" y="16351"/>
                </a:lnTo>
                <a:lnTo>
                  <a:pt x="14284" y="16327"/>
                </a:lnTo>
                <a:lnTo>
                  <a:pt x="14625" y="16303"/>
                </a:lnTo>
                <a:lnTo>
                  <a:pt x="14990" y="16230"/>
                </a:lnTo>
                <a:lnTo>
                  <a:pt x="15549" y="16132"/>
                </a:lnTo>
                <a:lnTo>
                  <a:pt x="16133" y="16011"/>
                </a:lnTo>
                <a:lnTo>
                  <a:pt x="15866" y="16278"/>
                </a:lnTo>
                <a:lnTo>
                  <a:pt x="15574" y="16327"/>
                </a:lnTo>
                <a:lnTo>
                  <a:pt x="15282" y="16376"/>
                </a:lnTo>
                <a:lnTo>
                  <a:pt x="14698" y="16473"/>
                </a:lnTo>
                <a:lnTo>
                  <a:pt x="14308" y="16522"/>
                </a:lnTo>
                <a:lnTo>
                  <a:pt x="13943" y="16570"/>
                </a:lnTo>
                <a:lnTo>
                  <a:pt x="13578" y="16668"/>
                </a:lnTo>
                <a:lnTo>
                  <a:pt x="13408" y="16716"/>
                </a:lnTo>
                <a:lnTo>
                  <a:pt x="13238" y="16814"/>
                </a:lnTo>
                <a:lnTo>
                  <a:pt x="13213" y="16814"/>
                </a:lnTo>
                <a:lnTo>
                  <a:pt x="13213" y="16838"/>
                </a:lnTo>
                <a:lnTo>
                  <a:pt x="13238" y="16862"/>
                </a:lnTo>
                <a:lnTo>
                  <a:pt x="13262" y="16887"/>
                </a:lnTo>
                <a:lnTo>
                  <a:pt x="13457" y="16911"/>
                </a:lnTo>
                <a:lnTo>
                  <a:pt x="14065" y="16911"/>
                </a:lnTo>
                <a:lnTo>
                  <a:pt x="14479" y="16887"/>
                </a:lnTo>
                <a:lnTo>
                  <a:pt x="14868" y="16838"/>
                </a:lnTo>
                <a:lnTo>
                  <a:pt x="15282" y="16789"/>
                </a:lnTo>
                <a:lnTo>
                  <a:pt x="15014" y="17008"/>
                </a:lnTo>
                <a:lnTo>
                  <a:pt x="14722" y="17203"/>
                </a:lnTo>
                <a:lnTo>
                  <a:pt x="14552" y="17179"/>
                </a:lnTo>
                <a:lnTo>
                  <a:pt x="14357" y="17154"/>
                </a:lnTo>
                <a:lnTo>
                  <a:pt x="13968" y="17179"/>
                </a:lnTo>
                <a:lnTo>
                  <a:pt x="13603" y="17203"/>
                </a:lnTo>
                <a:lnTo>
                  <a:pt x="13238" y="17227"/>
                </a:lnTo>
                <a:lnTo>
                  <a:pt x="12532" y="17300"/>
                </a:lnTo>
                <a:lnTo>
                  <a:pt x="12483" y="17325"/>
                </a:lnTo>
                <a:lnTo>
                  <a:pt x="12459" y="17373"/>
                </a:lnTo>
                <a:lnTo>
                  <a:pt x="12483" y="17422"/>
                </a:lnTo>
                <a:lnTo>
                  <a:pt x="12532" y="17446"/>
                </a:lnTo>
                <a:lnTo>
                  <a:pt x="13165" y="17519"/>
                </a:lnTo>
                <a:lnTo>
                  <a:pt x="13481" y="17544"/>
                </a:lnTo>
                <a:lnTo>
                  <a:pt x="13797" y="17568"/>
                </a:lnTo>
                <a:lnTo>
                  <a:pt x="14089" y="17592"/>
                </a:lnTo>
                <a:lnTo>
                  <a:pt x="13846" y="17714"/>
                </a:lnTo>
                <a:lnTo>
                  <a:pt x="13530" y="17836"/>
                </a:lnTo>
                <a:lnTo>
                  <a:pt x="13505" y="17811"/>
                </a:lnTo>
                <a:lnTo>
                  <a:pt x="13432" y="17787"/>
                </a:lnTo>
                <a:lnTo>
                  <a:pt x="13335" y="17763"/>
                </a:lnTo>
                <a:lnTo>
                  <a:pt x="13140" y="17763"/>
                </a:lnTo>
                <a:lnTo>
                  <a:pt x="12946" y="17787"/>
                </a:lnTo>
                <a:lnTo>
                  <a:pt x="12751" y="17787"/>
                </a:lnTo>
                <a:lnTo>
                  <a:pt x="12337" y="17763"/>
                </a:lnTo>
                <a:lnTo>
                  <a:pt x="11948" y="17763"/>
                </a:lnTo>
                <a:lnTo>
                  <a:pt x="11899" y="17787"/>
                </a:lnTo>
                <a:lnTo>
                  <a:pt x="11899" y="17836"/>
                </a:lnTo>
                <a:lnTo>
                  <a:pt x="12021" y="17957"/>
                </a:lnTo>
                <a:lnTo>
                  <a:pt x="12167" y="18030"/>
                </a:lnTo>
                <a:lnTo>
                  <a:pt x="11948" y="17982"/>
                </a:lnTo>
                <a:lnTo>
                  <a:pt x="11656" y="17957"/>
                </a:lnTo>
                <a:lnTo>
                  <a:pt x="11534" y="17957"/>
                </a:lnTo>
                <a:lnTo>
                  <a:pt x="11413" y="17982"/>
                </a:lnTo>
                <a:lnTo>
                  <a:pt x="11340" y="18030"/>
                </a:lnTo>
                <a:lnTo>
                  <a:pt x="11340" y="18055"/>
                </a:lnTo>
                <a:lnTo>
                  <a:pt x="11315" y="18103"/>
                </a:lnTo>
                <a:lnTo>
                  <a:pt x="11340" y="18176"/>
                </a:lnTo>
                <a:lnTo>
                  <a:pt x="11388" y="18225"/>
                </a:lnTo>
                <a:lnTo>
                  <a:pt x="11559" y="18298"/>
                </a:lnTo>
                <a:lnTo>
                  <a:pt x="11753" y="18371"/>
                </a:lnTo>
                <a:lnTo>
                  <a:pt x="11510" y="18420"/>
                </a:lnTo>
                <a:lnTo>
                  <a:pt x="11437" y="18347"/>
                </a:lnTo>
                <a:lnTo>
                  <a:pt x="11291" y="18298"/>
                </a:lnTo>
                <a:lnTo>
                  <a:pt x="11121" y="18274"/>
                </a:lnTo>
                <a:lnTo>
                  <a:pt x="10926" y="18298"/>
                </a:lnTo>
                <a:lnTo>
                  <a:pt x="10756" y="18347"/>
                </a:lnTo>
                <a:lnTo>
                  <a:pt x="10731" y="18371"/>
                </a:lnTo>
                <a:lnTo>
                  <a:pt x="10731" y="18395"/>
                </a:lnTo>
                <a:lnTo>
                  <a:pt x="10731" y="18420"/>
                </a:lnTo>
                <a:lnTo>
                  <a:pt x="10756" y="18444"/>
                </a:lnTo>
                <a:lnTo>
                  <a:pt x="11023" y="18541"/>
                </a:lnTo>
                <a:lnTo>
                  <a:pt x="10926" y="18566"/>
                </a:lnTo>
                <a:lnTo>
                  <a:pt x="10877" y="18541"/>
                </a:lnTo>
                <a:lnTo>
                  <a:pt x="10488" y="18541"/>
                </a:lnTo>
                <a:lnTo>
                  <a:pt x="9515" y="18566"/>
                </a:lnTo>
                <a:lnTo>
                  <a:pt x="8396" y="18566"/>
                </a:lnTo>
                <a:lnTo>
                  <a:pt x="7885" y="18517"/>
                </a:lnTo>
                <a:lnTo>
                  <a:pt x="7666" y="18493"/>
                </a:lnTo>
                <a:lnTo>
                  <a:pt x="7471" y="18444"/>
                </a:lnTo>
                <a:lnTo>
                  <a:pt x="7082" y="18322"/>
                </a:lnTo>
                <a:lnTo>
                  <a:pt x="6692" y="18176"/>
                </a:lnTo>
                <a:lnTo>
                  <a:pt x="6303" y="18006"/>
                </a:lnTo>
                <a:lnTo>
                  <a:pt x="5938" y="17836"/>
                </a:lnTo>
                <a:lnTo>
                  <a:pt x="5208" y="17446"/>
                </a:lnTo>
                <a:lnTo>
                  <a:pt x="4527" y="17008"/>
                </a:lnTo>
                <a:lnTo>
                  <a:pt x="4162" y="16765"/>
                </a:lnTo>
                <a:lnTo>
                  <a:pt x="3797" y="16473"/>
                </a:lnTo>
                <a:lnTo>
                  <a:pt x="3456" y="16181"/>
                </a:lnTo>
                <a:lnTo>
                  <a:pt x="3140" y="15865"/>
                </a:lnTo>
                <a:lnTo>
                  <a:pt x="2823" y="15548"/>
                </a:lnTo>
                <a:lnTo>
                  <a:pt x="2532" y="15208"/>
                </a:lnTo>
                <a:lnTo>
                  <a:pt x="2264" y="14843"/>
                </a:lnTo>
                <a:lnTo>
                  <a:pt x="1996" y="14478"/>
                </a:lnTo>
                <a:lnTo>
                  <a:pt x="1753" y="14113"/>
                </a:lnTo>
                <a:lnTo>
                  <a:pt x="1534" y="13699"/>
                </a:lnTo>
                <a:lnTo>
                  <a:pt x="1339" y="13310"/>
                </a:lnTo>
                <a:lnTo>
                  <a:pt x="1169" y="12896"/>
                </a:lnTo>
                <a:lnTo>
                  <a:pt x="999" y="12483"/>
                </a:lnTo>
                <a:lnTo>
                  <a:pt x="877" y="12045"/>
                </a:lnTo>
                <a:lnTo>
                  <a:pt x="755" y="11607"/>
                </a:lnTo>
                <a:lnTo>
                  <a:pt x="682" y="11169"/>
                </a:lnTo>
                <a:lnTo>
                  <a:pt x="609" y="10658"/>
                </a:lnTo>
                <a:lnTo>
                  <a:pt x="561" y="10147"/>
                </a:lnTo>
                <a:lnTo>
                  <a:pt x="561" y="9611"/>
                </a:lnTo>
                <a:lnTo>
                  <a:pt x="585" y="9100"/>
                </a:lnTo>
                <a:lnTo>
                  <a:pt x="780" y="9319"/>
                </a:lnTo>
                <a:lnTo>
                  <a:pt x="974" y="9514"/>
                </a:lnTo>
                <a:lnTo>
                  <a:pt x="1218" y="9684"/>
                </a:lnTo>
                <a:lnTo>
                  <a:pt x="1510" y="9855"/>
                </a:lnTo>
                <a:lnTo>
                  <a:pt x="1777" y="10001"/>
                </a:lnTo>
                <a:lnTo>
                  <a:pt x="2021" y="10171"/>
                </a:lnTo>
                <a:lnTo>
                  <a:pt x="2215" y="10341"/>
                </a:lnTo>
                <a:lnTo>
                  <a:pt x="2410" y="10536"/>
                </a:lnTo>
                <a:lnTo>
                  <a:pt x="2580" y="10731"/>
                </a:lnTo>
                <a:lnTo>
                  <a:pt x="2702" y="10974"/>
                </a:lnTo>
                <a:lnTo>
                  <a:pt x="2848" y="11217"/>
                </a:lnTo>
                <a:lnTo>
                  <a:pt x="2945" y="11509"/>
                </a:lnTo>
                <a:lnTo>
                  <a:pt x="3213" y="12191"/>
                </a:lnTo>
                <a:lnTo>
                  <a:pt x="3480" y="12848"/>
                </a:lnTo>
                <a:lnTo>
                  <a:pt x="3772" y="13529"/>
                </a:lnTo>
                <a:lnTo>
                  <a:pt x="3894" y="13869"/>
                </a:lnTo>
                <a:lnTo>
                  <a:pt x="3991" y="14210"/>
                </a:lnTo>
                <a:lnTo>
                  <a:pt x="4162" y="14843"/>
                </a:lnTo>
                <a:lnTo>
                  <a:pt x="4308" y="15475"/>
                </a:lnTo>
                <a:lnTo>
                  <a:pt x="4405" y="15792"/>
                </a:lnTo>
                <a:lnTo>
                  <a:pt x="4502" y="16108"/>
                </a:lnTo>
                <a:lnTo>
                  <a:pt x="4648" y="16400"/>
                </a:lnTo>
                <a:lnTo>
                  <a:pt x="4819" y="16692"/>
                </a:lnTo>
                <a:lnTo>
                  <a:pt x="4867" y="16765"/>
                </a:lnTo>
                <a:lnTo>
                  <a:pt x="4940" y="16789"/>
                </a:lnTo>
                <a:lnTo>
                  <a:pt x="5038" y="16789"/>
                </a:lnTo>
                <a:lnTo>
                  <a:pt x="5111" y="16765"/>
                </a:lnTo>
                <a:lnTo>
                  <a:pt x="5232" y="16692"/>
                </a:lnTo>
                <a:lnTo>
                  <a:pt x="5305" y="16570"/>
                </a:lnTo>
                <a:lnTo>
                  <a:pt x="5378" y="16473"/>
                </a:lnTo>
                <a:lnTo>
                  <a:pt x="5403" y="16351"/>
                </a:lnTo>
                <a:lnTo>
                  <a:pt x="5451" y="16084"/>
                </a:lnTo>
                <a:lnTo>
                  <a:pt x="5476" y="15816"/>
                </a:lnTo>
                <a:lnTo>
                  <a:pt x="5524" y="15573"/>
                </a:lnTo>
                <a:lnTo>
                  <a:pt x="5573" y="15329"/>
                </a:lnTo>
                <a:lnTo>
                  <a:pt x="5670" y="15110"/>
                </a:lnTo>
                <a:lnTo>
                  <a:pt x="5792" y="14891"/>
                </a:lnTo>
                <a:lnTo>
                  <a:pt x="6035" y="14478"/>
                </a:lnTo>
                <a:lnTo>
                  <a:pt x="6327" y="14064"/>
                </a:lnTo>
                <a:lnTo>
                  <a:pt x="6522" y="13796"/>
                </a:lnTo>
                <a:lnTo>
                  <a:pt x="6741" y="13480"/>
                </a:lnTo>
                <a:lnTo>
                  <a:pt x="6936" y="13164"/>
                </a:lnTo>
                <a:lnTo>
                  <a:pt x="7106" y="12799"/>
                </a:lnTo>
                <a:lnTo>
                  <a:pt x="7155" y="12629"/>
                </a:lnTo>
                <a:lnTo>
                  <a:pt x="7203" y="12458"/>
                </a:lnTo>
                <a:lnTo>
                  <a:pt x="7228" y="12264"/>
                </a:lnTo>
                <a:lnTo>
                  <a:pt x="7228" y="12093"/>
                </a:lnTo>
                <a:lnTo>
                  <a:pt x="7203" y="11923"/>
                </a:lnTo>
                <a:lnTo>
                  <a:pt x="7155" y="11753"/>
                </a:lnTo>
                <a:lnTo>
                  <a:pt x="7082" y="11607"/>
                </a:lnTo>
                <a:lnTo>
                  <a:pt x="6960" y="11436"/>
                </a:lnTo>
                <a:lnTo>
                  <a:pt x="6863" y="11315"/>
                </a:lnTo>
                <a:lnTo>
                  <a:pt x="6717" y="11217"/>
                </a:lnTo>
                <a:lnTo>
                  <a:pt x="6449" y="11023"/>
                </a:lnTo>
                <a:lnTo>
                  <a:pt x="6157" y="10852"/>
                </a:lnTo>
                <a:lnTo>
                  <a:pt x="5865" y="10706"/>
                </a:lnTo>
                <a:lnTo>
                  <a:pt x="5062" y="10341"/>
                </a:lnTo>
                <a:lnTo>
                  <a:pt x="4648" y="10147"/>
                </a:lnTo>
                <a:lnTo>
                  <a:pt x="4235" y="10001"/>
                </a:lnTo>
                <a:lnTo>
                  <a:pt x="3991" y="9952"/>
                </a:lnTo>
                <a:lnTo>
                  <a:pt x="3724" y="9928"/>
                </a:lnTo>
                <a:lnTo>
                  <a:pt x="3456" y="9879"/>
                </a:lnTo>
                <a:lnTo>
                  <a:pt x="3334" y="9830"/>
                </a:lnTo>
                <a:lnTo>
                  <a:pt x="3213" y="9782"/>
                </a:lnTo>
                <a:lnTo>
                  <a:pt x="3042" y="9684"/>
                </a:lnTo>
                <a:lnTo>
                  <a:pt x="2872" y="9538"/>
                </a:lnTo>
                <a:lnTo>
                  <a:pt x="2726" y="9392"/>
                </a:lnTo>
                <a:lnTo>
                  <a:pt x="2580" y="9271"/>
                </a:lnTo>
                <a:lnTo>
                  <a:pt x="2459" y="9173"/>
                </a:lnTo>
                <a:lnTo>
                  <a:pt x="2337" y="9125"/>
                </a:lnTo>
                <a:lnTo>
                  <a:pt x="2069" y="9052"/>
                </a:lnTo>
                <a:lnTo>
                  <a:pt x="1923" y="9027"/>
                </a:lnTo>
                <a:lnTo>
                  <a:pt x="1826" y="8954"/>
                </a:lnTo>
                <a:lnTo>
                  <a:pt x="1777" y="8906"/>
                </a:lnTo>
                <a:lnTo>
                  <a:pt x="1753" y="8808"/>
                </a:lnTo>
                <a:lnTo>
                  <a:pt x="1753" y="8735"/>
                </a:lnTo>
                <a:lnTo>
                  <a:pt x="1777" y="8638"/>
                </a:lnTo>
                <a:lnTo>
                  <a:pt x="1850" y="8541"/>
                </a:lnTo>
                <a:lnTo>
                  <a:pt x="1948" y="8443"/>
                </a:lnTo>
                <a:lnTo>
                  <a:pt x="2069" y="8346"/>
                </a:lnTo>
                <a:lnTo>
                  <a:pt x="2191" y="8273"/>
                </a:lnTo>
                <a:lnTo>
                  <a:pt x="2483" y="8127"/>
                </a:lnTo>
                <a:lnTo>
                  <a:pt x="3091" y="7908"/>
                </a:lnTo>
                <a:lnTo>
                  <a:pt x="3261" y="7835"/>
                </a:lnTo>
                <a:lnTo>
                  <a:pt x="3407" y="7738"/>
                </a:lnTo>
                <a:lnTo>
                  <a:pt x="3675" y="7543"/>
                </a:lnTo>
                <a:lnTo>
                  <a:pt x="3918" y="7300"/>
                </a:lnTo>
                <a:lnTo>
                  <a:pt x="4137" y="7032"/>
                </a:lnTo>
                <a:lnTo>
                  <a:pt x="4429" y="6716"/>
                </a:lnTo>
                <a:lnTo>
                  <a:pt x="4721" y="6448"/>
                </a:lnTo>
                <a:lnTo>
                  <a:pt x="5038" y="6229"/>
                </a:lnTo>
                <a:lnTo>
                  <a:pt x="5208" y="6107"/>
                </a:lnTo>
                <a:lnTo>
                  <a:pt x="5403" y="6010"/>
                </a:lnTo>
                <a:lnTo>
                  <a:pt x="5646" y="5913"/>
                </a:lnTo>
                <a:lnTo>
                  <a:pt x="5889" y="5791"/>
                </a:lnTo>
                <a:lnTo>
                  <a:pt x="5987" y="5718"/>
                </a:lnTo>
                <a:lnTo>
                  <a:pt x="6084" y="5645"/>
                </a:lnTo>
                <a:lnTo>
                  <a:pt x="6157" y="5548"/>
                </a:lnTo>
                <a:lnTo>
                  <a:pt x="6206" y="5426"/>
                </a:lnTo>
                <a:lnTo>
                  <a:pt x="6206" y="5305"/>
                </a:lnTo>
                <a:lnTo>
                  <a:pt x="6181" y="5207"/>
                </a:lnTo>
                <a:lnTo>
                  <a:pt x="6108" y="5086"/>
                </a:lnTo>
                <a:lnTo>
                  <a:pt x="6035" y="5013"/>
                </a:lnTo>
                <a:lnTo>
                  <a:pt x="5841" y="4842"/>
                </a:lnTo>
                <a:lnTo>
                  <a:pt x="5670" y="4721"/>
                </a:lnTo>
                <a:lnTo>
                  <a:pt x="5573" y="4648"/>
                </a:lnTo>
                <a:lnTo>
                  <a:pt x="5330" y="4648"/>
                </a:lnTo>
                <a:lnTo>
                  <a:pt x="5232" y="4672"/>
                </a:lnTo>
                <a:lnTo>
                  <a:pt x="4989" y="4794"/>
                </a:lnTo>
                <a:lnTo>
                  <a:pt x="4794" y="4891"/>
                </a:lnTo>
                <a:lnTo>
                  <a:pt x="4429" y="5013"/>
                </a:lnTo>
                <a:lnTo>
                  <a:pt x="4235" y="5013"/>
                </a:lnTo>
                <a:lnTo>
                  <a:pt x="4113" y="4964"/>
                </a:lnTo>
                <a:lnTo>
                  <a:pt x="3991" y="4915"/>
                </a:lnTo>
                <a:lnTo>
                  <a:pt x="3894" y="4842"/>
                </a:lnTo>
                <a:lnTo>
                  <a:pt x="3870" y="4794"/>
                </a:lnTo>
                <a:lnTo>
                  <a:pt x="3845" y="4745"/>
                </a:lnTo>
                <a:lnTo>
                  <a:pt x="3845" y="4696"/>
                </a:lnTo>
                <a:lnTo>
                  <a:pt x="3870" y="4648"/>
                </a:lnTo>
                <a:lnTo>
                  <a:pt x="3918" y="4599"/>
                </a:lnTo>
                <a:lnTo>
                  <a:pt x="3991" y="4550"/>
                </a:lnTo>
                <a:lnTo>
                  <a:pt x="4113" y="4477"/>
                </a:lnTo>
                <a:lnTo>
                  <a:pt x="4259" y="4429"/>
                </a:lnTo>
                <a:lnTo>
                  <a:pt x="4575" y="4331"/>
                </a:lnTo>
                <a:lnTo>
                  <a:pt x="4770" y="4210"/>
                </a:lnTo>
                <a:lnTo>
                  <a:pt x="4940" y="4112"/>
                </a:lnTo>
                <a:lnTo>
                  <a:pt x="5013" y="4088"/>
                </a:lnTo>
                <a:lnTo>
                  <a:pt x="5111" y="4088"/>
                </a:lnTo>
                <a:lnTo>
                  <a:pt x="5208" y="4112"/>
                </a:lnTo>
                <a:lnTo>
                  <a:pt x="5354" y="4185"/>
                </a:lnTo>
                <a:lnTo>
                  <a:pt x="5646" y="4356"/>
                </a:lnTo>
                <a:lnTo>
                  <a:pt x="5768" y="4453"/>
                </a:lnTo>
                <a:lnTo>
                  <a:pt x="5914" y="4526"/>
                </a:lnTo>
                <a:lnTo>
                  <a:pt x="6060" y="4550"/>
                </a:lnTo>
                <a:lnTo>
                  <a:pt x="6206" y="4550"/>
                </a:lnTo>
                <a:lnTo>
                  <a:pt x="6327" y="4526"/>
                </a:lnTo>
                <a:lnTo>
                  <a:pt x="6425" y="4453"/>
                </a:lnTo>
                <a:lnTo>
                  <a:pt x="6498" y="4356"/>
                </a:lnTo>
                <a:lnTo>
                  <a:pt x="6546" y="4234"/>
                </a:lnTo>
                <a:lnTo>
                  <a:pt x="6571" y="4112"/>
                </a:lnTo>
                <a:lnTo>
                  <a:pt x="6546" y="3966"/>
                </a:lnTo>
                <a:lnTo>
                  <a:pt x="6473" y="3772"/>
                </a:lnTo>
                <a:lnTo>
                  <a:pt x="6400" y="3553"/>
                </a:lnTo>
                <a:lnTo>
                  <a:pt x="6376" y="3504"/>
                </a:lnTo>
                <a:lnTo>
                  <a:pt x="6400" y="3431"/>
                </a:lnTo>
                <a:lnTo>
                  <a:pt x="6449" y="3236"/>
                </a:lnTo>
                <a:lnTo>
                  <a:pt x="6546" y="3066"/>
                </a:lnTo>
                <a:lnTo>
                  <a:pt x="6595" y="2920"/>
                </a:lnTo>
                <a:lnTo>
                  <a:pt x="6619" y="2774"/>
                </a:lnTo>
                <a:lnTo>
                  <a:pt x="6595" y="2628"/>
                </a:lnTo>
                <a:lnTo>
                  <a:pt x="6522" y="2506"/>
                </a:lnTo>
                <a:lnTo>
                  <a:pt x="6400" y="2409"/>
                </a:lnTo>
                <a:lnTo>
                  <a:pt x="6327" y="2360"/>
                </a:lnTo>
                <a:lnTo>
                  <a:pt x="6254" y="2336"/>
                </a:lnTo>
                <a:lnTo>
                  <a:pt x="6157" y="2312"/>
                </a:lnTo>
                <a:lnTo>
                  <a:pt x="6084" y="2312"/>
                </a:lnTo>
                <a:lnTo>
                  <a:pt x="5914" y="2360"/>
                </a:lnTo>
                <a:lnTo>
                  <a:pt x="5719" y="2433"/>
                </a:lnTo>
                <a:lnTo>
                  <a:pt x="5549" y="2531"/>
                </a:lnTo>
                <a:lnTo>
                  <a:pt x="5378" y="2652"/>
                </a:lnTo>
                <a:lnTo>
                  <a:pt x="5135" y="2847"/>
                </a:lnTo>
                <a:lnTo>
                  <a:pt x="4770" y="3115"/>
                </a:lnTo>
                <a:lnTo>
                  <a:pt x="4600" y="3236"/>
                </a:lnTo>
                <a:lnTo>
                  <a:pt x="4405" y="3358"/>
                </a:lnTo>
                <a:lnTo>
                  <a:pt x="4283" y="3407"/>
                </a:lnTo>
                <a:lnTo>
                  <a:pt x="4113" y="3431"/>
                </a:lnTo>
                <a:lnTo>
                  <a:pt x="3967" y="3455"/>
                </a:lnTo>
                <a:lnTo>
                  <a:pt x="3797" y="3431"/>
                </a:lnTo>
                <a:lnTo>
                  <a:pt x="3456" y="3358"/>
                </a:lnTo>
                <a:lnTo>
                  <a:pt x="3140" y="3261"/>
                </a:lnTo>
                <a:lnTo>
                  <a:pt x="3383" y="3017"/>
                </a:lnTo>
                <a:lnTo>
                  <a:pt x="3651" y="2774"/>
                </a:lnTo>
                <a:lnTo>
                  <a:pt x="3918" y="2555"/>
                </a:lnTo>
                <a:lnTo>
                  <a:pt x="4186" y="2336"/>
                </a:lnTo>
                <a:lnTo>
                  <a:pt x="4478" y="2141"/>
                </a:lnTo>
                <a:lnTo>
                  <a:pt x="4770" y="1947"/>
                </a:lnTo>
                <a:lnTo>
                  <a:pt x="5062" y="1776"/>
                </a:lnTo>
                <a:lnTo>
                  <a:pt x="5378" y="1630"/>
                </a:lnTo>
                <a:lnTo>
                  <a:pt x="5719" y="1484"/>
                </a:lnTo>
                <a:lnTo>
                  <a:pt x="6084" y="1363"/>
                </a:lnTo>
                <a:lnTo>
                  <a:pt x="6814" y="1144"/>
                </a:lnTo>
                <a:lnTo>
                  <a:pt x="7544" y="949"/>
                </a:lnTo>
                <a:lnTo>
                  <a:pt x="8298" y="779"/>
                </a:lnTo>
                <a:lnTo>
                  <a:pt x="8323" y="803"/>
                </a:lnTo>
                <a:lnTo>
                  <a:pt x="8736" y="803"/>
                </a:lnTo>
                <a:lnTo>
                  <a:pt x="9685" y="779"/>
                </a:lnTo>
                <a:lnTo>
                  <a:pt x="10245" y="754"/>
                </a:lnTo>
                <a:close/>
                <a:moveTo>
                  <a:pt x="9588" y="0"/>
                </a:moveTo>
                <a:lnTo>
                  <a:pt x="9174" y="24"/>
                </a:lnTo>
                <a:lnTo>
                  <a:pt x="8761" y="122"/>
                </a:lnTo>
                <a:lnTo>
                  <a:pt x="7958" y="292"/>
                </a:lnTo>
                <a:lnTo>
                  <a:pt x="6984" y="511"/>
                </a:lnTo>
                <a:lnTo>
                  <a:pt x="6498" y="657"/>
                </a:lnTo>
                <a:lnTo>
                  <a:pt x="6035" y="779"/>
                </a:lnTo>
                <a:lnTo>
                  <a:pt x="5573" y="949"/>
                </a:lnTo>
                <a:lnTo>
                  <a:pt x="5135" y="1119"/>
                </a:lnTo>
                <a:lnTo>
                  <a:pt x="4721" y="1314"/>
                </a:lnTo>
                <a:lnTo>
                  <a:pt x="4332" y="1557"/>
                </a:lnTo>
                <a:lnTo>
                  <a:pt x="3943" y="1801"/>
                </a:lnTo>
                <a:lnTo>
                  <a:pt x="3578" y="2093"/>
                </a:lnTo>
                <a:lnTo>
                  <a:pt x="3213" y="2385"/>
                </a:lnTo>
                <a:lnTo>
                  <a:pt x="2872" y="2725"/>
                </a:lnTo>
                <a:lnTo>
                  <a:pt x="2580" y="3042"/>
                </a:lnTo>
                <a:lnTo>
                  <a:pt x="2288" y="3358"/>
                </a:lnTo>
                <a:lnTo>
                  <a:pt x="2021" y="3699"/>
                </a:lnTo>
                <a:lnTo>
                  <a:pt x="1777" y="4064"/>
                </a:lnTo>
                <a:lnTo>
                  <a:pt x="1534" y="4429"/>
                </a:lnTo>
                <a:lnTo>
                  <a:pt x="1315" y="4794"/>
                </a:lnTo>
                <a:lnTo>
                  <a:pt x="1120" y="5159"/>
                </a:lnTo>
                <a:lnTo>
                  <a:pt x="926" y="5548"/>
                </a:lnTo>
                <a:lnTo>
                  <a:pt x="780" y="5961"/>
                </a:lnTo>
                <a:lnTo>
                  <a:pt x="609" y="6351"/>
                </a:lnTo>
                <a:lnTo>
                  <a:pt x="488" y="6764"/>
                </a:lnTo>
                <a:lnTo>
                  <a:pt x="366" y="7178"/>
                </a:lnTo>
                <a:lnTo>
                  <a:pt x="269" y="7616"/>
                </a:lnTo>
                <a:lnTo>
                  <a:pt x="196" y="8030"/>
                </a:lnTo>
                <a:lnTo>
                  <a:pt x="123" y="8468"/>
                </a:lnTo>
                <a:lnTo>
                  <a:pt x="74" y="8906"/>
                </a:lnTo>
                <a:lnTo>
                  <a:pt x="25" y="9344"/>
                </a:lnTo>
                <a:lnTo>
                  <a:pt x="1" y="9782"/>
                </a:lnTo>
                <a:lnTo>
                  <a:pt x="25" y="10220"/>
                </a:lnTo>
                <a:lnTo>
                  <a:pt x="50" y="10633"/>
                </a:lnTo>
                <a:lnTo>
                  <a:pt x="98" y="11071"/>
                </a:lnTo>
                <a:lnTo>
                  <a:pt x="171" y="11485"/>
                </a:lnTo>
                <a:lnTo>
                  <a:pt x="244" y="11899"/>
                </a:lnTo>
                <a:lnTo>
                  <a:pt x="366" y="12288"/>
                </a:lnTo>
                <a:lnTo>
                  <a:pt x="488" y="12677"/>
                </a:lnTo>
                <a:lnTo>
                  <a:pt x="634" y="13067"/>
                </a:lnTo>
                <a:lnTo>
                  <a:pt x="804" y="13456"/>
                </a:lnTo>
                <a:lnTo>
                  <a:pt x="974" y="13821"/>
                </a:lnTo>
                <a:lnTo>
                  <a:pt x="1169" y="14186"/>
                </a:lnTo>
                <a:lnTo>
                  <a:pt x="1388" y="14526"/>
                </a:lnTo>
                <a:lnTo>
                  <a:pt x="1607" y="14891"/>
                </a:lnTo>
                <a:lnTo>
                  <a:pt x="1850" y="15208"/>
                </a:lnTo>
                <a:lnTo>
                  <a:pt x="2118" y="15548"/>
                </a:lnTo>
                <a:lnTo>
                  <a:pt x="2386" y="15840"/>
                </a:lnTo>
                <a:lnTo>
                  <a:pt x="2653" y="16157"/>
                </a:lnTo>
                <a:lnTo>
                  <a:pt x="2945" y="16449"/>
                </a:lnTo>
                <a:lnTo>
                  <a:pt x="3261" y="16741"/>
                </a:lnTo>
                <a:lnTo>
                  <a:pt x="3578" y="17008"/>
                </a:lnTo>
                <a:lnTo>
                  <a:pt x="3918" y="17252"/>
                </a:lnTo>
                <a:lnTo>
                  <a:pt x="4259" y="17495"/>
                </a:lnTo>
                <a:lnTo>
                  <a:pt x="4600" y="17738"/>
                </a:lnTo>
                <a:lnTo>
                  <a:pt x="4965" y="17957"/>
                </a:lnTo>
                <a:lnTo>
                  <a:pt x="5330" y="18176"/>
                </a:lnTo>
                <a:lnTo>
                  <a:pt x="5719" y="18371"/>
                </a:lnTo>
                <a:lnTo>
                  <a:pt x="6108" y="18541"/>
                </a:lnTo>
                <a:lnTo>
                  <a:pt x="6498" y="18712"/>
                </a:lnTo>
                <a:lnTo>
                  <a:pt x="6911" y="18858"/>
                </a:lnTo>
                <a:lnTo>
                  <a:pt x="7301" y="19004"/>
                </a:lnTo>
                <a:lnTo>
                  <a:pt x="7860" y="19150"/>
                </a:lnTo>
                <a:lnTo>
                  <a:pt x="8420" y="19271"/>
                </a:lnTo>
                <a:lnTo>
                  <a:pt x="8712" y="19320"/>
                </a:lnTo>
                <a:lnTo>
                  <a:pt x="8980" y="19344"/>
                </a:lnTo>
                <a:lnTo>
                  <a:pt x="9272" y="19344"/>
                </a:lnTo>
                <a:lnTo>
                  <a:pt x="9564" y="19320"/>
                </a:lnTo>
                <a:lnTo>
                  <a:pt x="9637" y="19344"/>
                </a:lnTo>
                <a:lnTo>
                  <a:pt x="10050" y="19296"/>
                </a:lnTo>
                <a:lnTo>
                  <a:pt x="10440" y="19223"/>
                </a:lnTo>
                <a:lnTo>
                  <a:pt x="11267" y="19028"/>
                </a:lnTo>
                <a:lnTo>
                  <a:pt x="12240" y="18809"/>
                </a:lnTo>
                <a:lnTo>
                  <a:pt x="12702" y="18687"/>
                </a:lnTo>
                <a:lnTo>
                  <a:pt x="13189" y="18566"/>
                </a:lnTo>
                <a:lnTo>
                  <a:pt x="13627" y="18395"/>
                </a:lnTo>
                <a:lnTo>
                  <a:pt x="14065" y="18225"/>
                </a:lnTo>
                <a:lnTo>
                  <a:pt x="14479" y="18006"/>
                </a:lnTo>
                <a:lnTo>
                  <a:pt x="14868" y="17787"/>
                </a:lnTo>
                <a:lnTo>
                  <a:pt x="15257" y="17519"/>
                </a:lnTo>
                <a:lnTo>
                  <a:pt x="15622" y="17252"/>
                </a:lnTo>
                <a:lnTo>
                  <a:pt x="15987" y="16960"/>
                </a:lnTo>
                <a:lnTo>
                  <a:pt x="16328" y="16619"/>
                </a:lnTo>
                <a:lnTo>
                  <a:pt x="16425" y="16522"/>
                </a:lnTo>
                <a:lnTo>
                  <a:pt x="16450" y="16522"/>
                </a:lnTo>
                <a:lnTo>
                  <a:pt x="16474" y="16473"/>
                </a:lnTo>
                <a:lnTo>
                  <a:pt x="16498" y="16449"/>
                </a:lnTo>
                <a:lnTo>
                  <a:pt x="16985" y="15913"/>
                </a:lnTo>
                <a:lnTo>
                  <a:pt x="17399" y="15354"/>
                </a:lnTo>
                <a:lnTo>
                  <a:pt x="17788" y="14745"/>
                </a:lnTo>
                <a:lnTo>
                  <a:pt x="18104" y="14137"/>
                </a:lnTo>
                <a:lnTo>
                  <a:pt x="18396" y="13505"/>
                </a:lnTo>
                <a:lnTo>
                  <a:pt x="18640" y="12823"/>
                </a:lnTo>
                <a:lnTo>
                  <a:pt x="18834" y="12166"/>
                </a:lnTo>
                <a:lnTo>
                  <a:pt x="19004" y="11461"/>
                </a:lnTo>
                <a:lnTo>
                  <a:pt x="19029" y="11412"/>
                </a:lnTo>
                <a:lnTo>
                  <a:pt x="19053" y="11339"/>
                </a:lnTo>
                <a:lnTo>
                  <a:pt x="19053" y="11290"/>
                </a:lnTo>
                <a:lnTo>
                  <a:pt x="19029" y="11217"/>
                </a:lnTo>
                <a:lnTo>
                  <a:pt x="19150" y="10439"/>
                </a:lnTo>
                <a:lnTo>
                  <a:pt x="19199" y="9903"/>
                </a:lnTo>
                <a:lnTo>
                  <a:pt x="19199" y="9344"/>
                </a:lnTo>
                <a:lnTo>
                  <a:pt x="19175" y="8833"/>
                </a:lnTo>
                <a:lnTo>
                  <a:pt x="19126" y="8297"/>
                </a:lnTo>
                <a:lnTo>
                  <a:pt x="19150" y="8224"/>
                </a:lnTo>
                <a:lnTo>
                  <a:pt x="19150" y="8151"/>
                </a:lnTo>
                <a:lnTo>
                  <a:pt x="19126" y="8078"/>
                </a:lnTo>
                <a:lnTo>
                  <a:pt x="19077" y="8005"/>
                </a:lnTo>
                <a:lnTo>
                  <a:pt x="19004" y="7616"/>
                </a:lnTo>
                <a:lnTo>
                  <a:pt x="18907" y="7227"/>
                </a:lnTo>
                <a:lnTo>
                  <a:pt x="18785" y="6862"/>
                </a:lnTo>
                <a:lnTo>
                  <a:pt x="18664" y="6472"/>
                </a:lnTo>
                <a:lnTo>
                  <a:pt x="18518" y="6107"/>
                </a:lnTo>
                <a:lnTo>
                  <a:pt x="18348" y="5767"/>
                </a:lnTo>
                <a:lnTo>
                  <a:pt x="18177" y="5402"/>
                </a:lnTo>
                <a:lnTo>
                  <a:pt x="17983" y="5061"/>
                </a:lnTo>
                <a:lnTo>
                  <a:pt x="17764" y="4721"/>
                </a:lnTo>
                <a:lnTo>
                  <a:pt x="17545" y="4404"/>
                </a:lnTo>
                <a:lnTo>
                  <a:pt x="17326" y="4088"/>
                </a:lnTo>
                <a:lnTo>
                  <a:pt x="17082" y="3772"/>
                </a:lnTo>
                <a:lnTo>
                  <a:pt x="16815" y="3480"/>
                </a:lnTo>
                <a:lnTo>
                  <a:pt x="16547" y="3188"/>
                </a:lnTo>
                <a:lnTo>
                  <a:pt x="16255" y="2896"/>
                </a:lnTo>
                <a:lnTo>
                  <a:pt x="15963" y="2628"/>
                </a:lnTo>
                <a:lnTo>
                  <a:pt x="16036" y="2579"/>
                </a:lnTo>
                <a:lnTo>
                  <a:pt x="16060" y="2555"/>
                </a:lnTo>
                <a:lnTo>
                  <a:pt x="16085" y="2506"/>
                </a:lnTo>
                <a:lnTo>
                  <a:pt x="16060" y="2433"/>
                </a:lnTo>
                <a:lnTo>
                  <a:pt x="16012" y="2360"/>
                </a:lnTo>
                <a:lnTo>
                  <a:pt x="15939" y="2336"/>
                </a:lnTo>
                <a:lnTo>
                  <a:pt x="15793" y="2336"/>
                </a:lnTo>
                <a:lnTo>
                  <a:pt x="15647" y="2360"/>
                </a:lnTo>
                <a:lnTo>
                  <a:pt x="15209" y="2020"/>
                </a:lnTo>
                <a:lnTo>
                  <a:pt x="15257" y="1947"/>
                </a:lnTo>
                <a:lnTo>
                  <a:pt x="15282" y="1898"/>
                </a:lnTo>
                <a:lnTo>
                  <a:pt x="15282" y="1849"/>
                </a:lnTo>
                <a:lnTo>
                  <a:pt x="15257" y="1825"/>
                </a:lnTo>
                <a:lnTo>
                  <a:pt x="15160" y="1776"/>
                </a:lnTo>
                <a:lnTo>
                  <a:pt x="15063" y="1752"/>
                </a:lnTo>
                <a:lnTo>
                  <a:pt x="14844" y="1752"/>
                </a:lnTo>
                <a:lnTo>
                  <a:pt x="14162" y="1338"/>
                </a:lnTo>
                <a:lnTo>
                  <a:pt x="13432" y="949"/>
                </a:lnTo>
                <a:lnTo>
                  <a:pt x="13067" y="779"/>
                </a:lnTo>
                <a:lnTo>
                  <a:pt x="12678" y="608"/>
                </a:lnTo>
                <a:lnTo>
                  <a:pt x="12289" y="462"/>
                </a:lnTo>
                <a:lnTo>
                  <a:pt x="11899" y="341"/>
                </a:lnTo>
                <a:lnTo>
                  <a:pt x="11364" y="170"/>
                </a:lnTo>
                <a:lnTo>
                  <a:pt x="10780" y="73"/>
                </a:lnTo>
                <a:lnTo>
                  <a:pt x="10513" y="24"/>
                </a:lnTo>
                <a:lnTo>
                  <a:pt x="10221" y="0"/>
                </a:lnTo>
                <a:lnTo>
                  <a:pt x="9929" y="0"/>
                </a:lnTo>
                <a:lnTo>
                  <a:pt x="9637" y="24"/>
                </a:lnTo>
                <a:lnTo>
                  <a:pt x="9588" y="0"/>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647;p47">
            <a:extLst>
              <a:ext uri="{FF2B5EF4-FFF2-40B4-BE49-F238E27FC236}">
                <a16:creationId xmlns:a16="http://schemas.microsoft.com/office/drawing/2014/main" id="{B6D85AA4-8B51-3C28-F783-87AE5C2F9F71}"/>
              </a:ext>
            </a:extLst>
          </p:cNvPr>
          <p:cNvSpPr/>
          <p:nvPr/>
        </p:nvSpPr>
        <p:spPr>
          <a:xfrm>
            <a:off x="1530640" y="3224877"/>
            <a:ext cx="1290702" cy="958218"/>
          </a:xfrm>
          <a:custGeom>
            <a:avLst/>
            <a:gdLst/>
            <a:ahLst/>
            <a:cxnLst/>
            <a:rect l="l" t="t" r="r" b="b"/>
            <a:pathLst>
              <a:path w="17593" h="17374" extrusionOk="0">
                <a:moveTo>
                  <a:pt x="14673" y="1266"/>
                </a:moveTo>
                <a:lnTo>
                  <a:pt x="14624" y="1314"/>
                </a:lnTo>
                <a:lnTo>
                  <a:pt x="14600" y="1363"/>
                </a:lnTo>
                <a:lnTo>
                  <a:pt x="14575" y="1412"/>
                </a:lnTo>
                <a:lnTo>
                  <a:pt x="14575" y="1485"/>
                </a:lnTo>
                <a:lnTo>
                  <a:pt x="14600" y="1533"/>
                </a:lnTo>
                <a:lnTo>
                  <a:pt x="14648" y="1606"/>
                </a:lnTo>
                <a:lnTo>
                  <a:pt x="14697" y="1631"/>
                </a:lnTo>
                <a:lnTo>
                  <a:pt x="14940" y="1728"/>
                </a:lnTo>
                <a:lnTo>
                  <a:pt x="15159" y="1825"/>
                </a:lnTo>
                <a:lnTo>
                  <a:pt x="15354" y="1971"/>
                </a:lnTo>
                <a:lnTo>
                  <a:pt x="15524" y="2166"/>
                </a:lnTo>
                <a:lnTo>
                  <a:pt x="15597" y="2263"/>
                </a:lnTo>
                <a:lnTo>
                  <a:pt x="15646" y="2360"/>
                </a:lnTo>
                <a:lnTo>
                  <a:pt x="15695" y="2579"/>
                </a:lnTo>
                <a:lnTo>
                  <a:pt x="15792" y="3017"/>
                </a:lnTo>
                <a:lnTo>
                  <a:pt x="15816" y="3090"/>
                </a:lnTo>
                <a:lnTo>
                  <a:pt x="15865" y="3139"/>
                </a:lnTo>
                <a:lnTo>
                  <a:pt x="15938" y="3163"/>
                </a:lnTo>
                <a:lnTo>
                  <a:pt x="15987" y="3188"/>
                </a:lnTo>
                <a:lnTo>
                  <a:pt x="16060" y="3163"/>
                </a:lnTo>
                <a:lnTo>
                  <a:pt x="16133" y="3139"/>
                </a:lnTo>
                <a:lnTo>
                  <a:pt x="16181" y="3090"/>
                </a:lnTo>
                <a:lnTo>
                  <a:pt x="16206" y="3017"/>
                </a:lnTo>
                <a:lnTo>
                  <a:pt x="16254" y="2871"/>
                </a:lnTo>
                <a:lnTo>
                  <a:pt x="16254" y="2725"/>
                </a:lnTo>
                <a:lnTo>
                  <a:pt x="16230" y="2579"/>
                </a:lnTo>
                <a:lnTo>
                  <a:pt x="16181" y="2409"/>
                </a:lnTo>
                <a:lnTo>
                  <a:pt x="16133" y="2263"/>
                </a:lnTo>
                <a:lnTo>
                  <a:pt x="16060" y="2117"/>
                </a:lnTo>
                <a:lnTo>
                  <a:pt x="15889" y="1874"/>
                </a:lnTo>
                <a:lnTo>
                  <a:pt x="15670" y="1631"/>
                </a:lnTo>
                <a:lnTo>
                  <a:pt x="15524" y="1509"/>
                </a:lnTo>
                <a:lnTo>
                  <a:pt x="15378" y="1436"/>
                </a:lnTo>
                <a:lnTo>
                  <a:pt x="15232" y="1363"/>
                </a:lnTo>
                <a:lnTo>
                  <a:pt x="15086" y="1290"/>
                </a:lnTo>
                <a:lnTo>
                  <a:pt x="14916" y="1266"/>
                </a:lnTo>
                <a:close/>
                <a:moveTo>
                  <a:pt x="2458" y="2263"/>
                </a:moveTo>
                <a:lnTo>
                  <a:pt x="2725" y="2433"/>
                </a:lnTo>
                <a:lnTo>
                  <a:pt x="2993" y="2604"/>
                </a:lnTo>
                <a:lnTo>
                  <a:pt x="3553" y="2896"/>
                </a:lnTo>
                <a:lnTo>
                  <a:pt x="4550" y="3480"/>
                </a:lnTo>
                <a:lnTo>
                  <a:pt x="4477" y="3528"/>
                </a:lnTo>
                <a:lnTo>
                  <a:pt x="4137" y="3942"/>
                </a:lnTo>
                <a:lnTo>
                  <a:pt x="4015" y="4088"/>
                </a:lnTo>
                <a:lnTo>
                  <a:pt x="3918" y="4210"/>
                </a:lnTo>
                <a:lnTo>
                  <a:pt x="3261" y="3723"/>
                </a:lnTo>
                <a:lnTo>
                  <a:pt x="2969" y="3480"/>
                </a:lnTo>
                <a:lnTo>
                  <a:pt x="2677" y="3212"/>
                </a:lnTo>
                <a:lnTo>
                  <a:pt x="2360" y="2969"/>
                </a:lnTo>
                <a:lnTo>
                  <a:pt x="2044" y="2725"/>
                </a:lnTo>
                <a:lnTo>
                  <a:pt x="2239" y="2482"/>
                </a:lnTo>
                <a:lnTo>
                  <a:pt x="2458" y="2263"/>
                </a:lnTo>
                <a:close/>
                <a:moveTo>
                  <a:pt x="4721" y="3577"/>
                </a:moveTo>
                <a:lnTo>
                  <a:pt x="5232" y="3869"/>
                </a:lnTo>
                <a:lnTo>
                  <a:pt x="6278" y="4477"/>
                </a:lnTo>
                <a:lnTo>
                  <a:pt x="6132" y="4648"/>
                </a:lnTo>
                <a:lnTo>
                  <a:pt x="6010" y="4842"/>
                </a:lnTo>
                <a:lnTo>
                  <a:pt x="5840" y="5086"/>
                </a:lnTo>
                <a:lnTo>
                  <a:pt x="5694" y="5329"/>
                </a:lnTo>
                <a:lnTo>
                  <a:pt x="5256" y="5086"/>
                </a:lnTo>
                <a:lnTo>
                  <a:pt x="4842" y="4842"/>
                </a:lnTo>
                <a:lnTo>
                  <a:pt x="4137" y="4380"/>
                </a:lnTo>
                <a:lnTo>
                  <a:pt x="4258" y="4283"/>
                </a:lnTo>
                <a:lnTo>
                  <a:pt x="4356" y="4161"/>
                </a:lnTo>
                <a:lnTo>
                  <a:pt x="4696" y="3747"/>
                </a:lnTo>
                <a:lnTo>
                  <a:pt x="4721" y="3650"/>
                </a:lnTo>
                <a:lnTo>
                  <a:pt x="4721" y="3577"/>
                </a:lnTo>
                <a:close/>
                <a:moveTo>
                  <a:pt x="9271" y="9101"/>
                </a:moveTo>
                <a:lnTo>
                  <a:pt x="9247" y="9149"/>
                </a:lnTo>
                <a:lnTo>
                  <a:pt x="9125" y="9563"/>
                </a:lnTo>
                <a:lnTo>
                  <a:pt x="9028" y="9977"/>
                </a:lnTo>
                <a:lnTo>
                  <a:pt x="8979" y="10171"/>
                </a:lnTo>
                <a:lnTo>
                  <a:pt x="8955" y="10366"/>
                </a:lnTo>
                <a:lnTo>
                  <a:pt x="8955" y="10585"/>
                </a:lnTo>
                <a:lnTo>
                  <a:pt x="9003" y="10755"/>
                </a:lnTo>
                <a:lnTo>
                  <a:pt x="9003" y="10779"/>
                </a:lnTo>
                <a:lnTo>
                  <a:pt x="9028" y="10804"/>
                </a:lnTo>
                <a:lnTo>
                  <a:pt x="9052" y="10804"/>
                </a:lnTo>
                <a:lnTo>
                  <a:pt x="9076" y="10779"/>
                </a:lnTo>
                <a:lnTo>
                  <a:pt x="9149" y="10633"/>
                </a:lnTo>
                <a:lnTo>
                  <a:pt x="9174" y="10463"/>
                </a:lnTo>
                <a:lnTo>
                  <a:pt x="9222" y="10123"/>
                </a:lnTo>
                <a:lnTo>
                  <a:pt x="9271" y="9660"/>
                </a:lnTo>
                <a:lnTo>
                  <a:pt x="9320" y="9174"/>
                </a:lnTo>
                <a:lnTo>
                  <a:pt x="9320" y="9125"/>
                </a:lnTo>
                <a:lnTo>
                  <a:pt x="9295" y="9101"/>
                </a:lnTo>
                <a:close/>
                <a:moveTo>
                  <a:pt x="11874" y="9149"/>
                </a:moveTo>
                <a:lnTo>
                  <a:pt x="11899" y="9295"/>
                </a:lnTo>
                <a:lnTo>
                  <a:pt x="11947" y="9417"/>
                </a:lnTo>
                <a:lnTo>
                  <a:pt x="12093" y="9709"/>
                </a:lnTo>
                <a:lnTo>
                  <a:pt x="12239" y="9977"/>
                </a:lnTo>
                <a:lnTo>
                  <a:pt x="12385" y="10244"/>
                </a:lnTo>
                <a:lnTo>
                  <a:pt x="12556" y="10560"/>
                </a:lnTo>
                <a:lnTo>
                  <a:pt x="12385" y="10658"/>
                </a:lnTo>
                <a:lnTo>
                  <a:pt x="12264" y="10755"/>
                </a:lnTo>
                <a:lnTo>
                  <a:pt x="12045" y="10925"/>
                </a:lnTo>
                <a:lnTo>
                  <a:pt x="11923" y="10998"/>
                </a:lnTo>
                <a:lnTo>
                  <a:pt x="11826" y="11096"/>
                </a:lnTo>
                <a:lnTo>
                  <a:pt x="11582" y="10706"/>
                </a:lnTo>
                <a:lnTo>
                  <a:pt x="11461" y="10487"/>
                </a:lnTo>
                <a:lnTo>
                  <a:pt x="11315" y="10220"/>
                </a:lnTo>
                <a:lnTo>
                  <a:pt x="11169" y="9977"/>
                </a:lnTo>
                <a:lnTo>
                  <a:pt x="11071" y="9879"/>
                </a:lnTo>
                <a:lnTo>
                  <a:pt x="10974" y="9782"/>
                </a:lnTo>
                <a:lnTo>
                  <a:pt x="11412" y="9466"/>
                </a:lnTo>
                <a:lnTo>
                  <a:pt x="11850" y="9174"/>
                </a:lnTo>
                <a:lnTo>
                  <a:pt x="11874" y="9149"/>
                </a:lnTo>
                <a:close/>
                <a:moveTo>
                  <a:pt x="8492" y="9685"/>
                </a:moveTo>
                <a:lnTo>
                  <a:pt x="8492" y="9709"/>
                </a:lnTo>
                <a:lnTo>
                  <a:pt x="8395" y="10439"/>
                </a:lnTo>
                <a:lnTo>
                  <a:pt x="8346" y="10852"/>
                </a:lnTo>
                <a:lnTo>
                  <a:pt x="8346" y="11047"/>
                </a:lnTo>
                <a:lnTo>
                  <a:pt x="8346" y="11169"/>
                </a:lnTo>
                <a:lnTo>
                  <a:pt x="8371" y="11242"/>
                </a:lnTo>
                <a:lnTo>
                  <a:pt x="8419" y="11290"/>
                </a:lnTo>
                <a:lnTo>
                  <a:pt x="8444" y="11290"/>
                </a:lnTo>
                <a:lnTo>
                  <a:pt x="8468" y="11266"/>
                </a:lnTo>
                <a:lnTo>
                  <a:pt x="8517" y="11120"/>
                </a:lnTo>
                <a:lnTo>
                  <a:pt x="8541" y="10974"/>
                </a:lnTo>
                <a:lnTo>
                  <a:pt x="8565" y="10658"/>
                </a:lnTo>
                <a:lnTo>
                  <a:pt x="8565" y="10195"/>
                </a:lnTo>
                <a:lnTo>
                  <a:pt x="8565" y="9733"/>
                </a:lnTo>
                <a:lnTo>
                  <a:pt x="8541" y="9709"/>
                </a:lnTo>
                <a:lnTo>
                  <a:pt x="8517" y="9685"/>
                </a:lnTo>
                <a:close/>
                <a:moveTo>
                  <a:pt x="12702" y="10852"/>
                </a:moveTo>
                <a:lnTo>
                  <a:pt x="13286" y="11972"/>
                </a:lnTo>
                <a:lnTo>
                  <a:pt x="13578" y="12556"/>
                </a:lnTo>
                <a:lnTo>
                  <a:pt x="13505" y="12580"/>
                </a:lnTo>
                <a:lnTo>
                  <a:pt x="13407" y="12629"/>
                </a:lnTo>
                <a:lnTo>
                  <a:pt x="13286" y="12726"/>
                </a:lnTo>
                <a:lnTo>
                  <a:pt x="13018" y="12945"/>
                </a:lnTo>
                <a:lnTo>
                  <a:pt x="12677" y="12410"/>
                </a:lnTo>
                <a:lnTo>
                  <a:pt x="11947" y="11315"/>
                </a:lnTo>
                <a:lnTo>
                  <a:pt x="12069" y="11242"/>
                </a:lnTo>
                <a:lnTo>
                  <a:pt x="12191" y="11169"/>
                </a:lnTo>
                <a:lnTo>
                  <a:pt x="12410" y="11023"/>
                </a:lnTo>
                <a:lnTo>
                  <a:pt x="12556" y="10950"/>
                </a:lnTo>
                <a:lnTo>
                  <a:pt x="12702" y="10852"/>
                </a:lnTo>
                <a:close/>
                <a:moveTo>
                  <a:pt x="13724" y="12823"/>
                </a:moveTo>
                <a:lnTo>
                  <a:pt x="14965" y="15232"/>
                </a:lnTo>
                <a:lnTo>
                  <a:pt x="14770" y="15378"/>
                </a:lnTo>
                <a:lnTo>
                  <a:pt x="13991" y="14283"/>
                </a:lnTo>
                <a:lnTo>
                  <a:pt x="13188" y="13164"/>
                </a:lnTo>
                <a:lnTo>
                  <a:pt x="13334" y="13091"/>
                </a:lnTo>
                <a:lnTo>
                  <a:pt x="13456" y="13018"/>
                </a:lnTo>
                <a:lnTo>
                  <a:pt x="13578" y="12921"/>
                </a:lnTo>
                <a:lnTo>
                  <a:pt x="13724" y="12823"/>
                </a:lnTo>
                <a:close/>
                <a:moveTo>
                  <a:pt x="584" y="11534"/>
                </a:moveTo>
                <a:lnTo>
                  <a:pt x="925" y="11704"/>
                </a:lnTo>
                <a:lnTo>
                  <a:pt x="1290" y="11874"/>
                </a:lnTo>
                <a:lnTo>
                  <a:pt x="1655" y="12020"/>
                </a:lnTo>
                <a:lnTo>
                  <a:pt x="2020" y="12166"/>
                </a:lnTo>
                <a:lnTo>
                  <a:pt x="2847" y="12556"/>
                </a:lnTo>
                <a:lnTo>
                  <a:pt x="3261" y="12775"/>
                </a:lnTo>
                <a:lnTo>
                  <a:pt x="3674" y="13018"/>
                </a:lnTo>
                <a:lnTo>
                  <a:pt x="3869" y="13164"/>
                </a:lnTo>
                <a:lnTo>
                  <a:pt x="4064" y="13359"/>
                </a:lnTo>
                <a:lnTo>
                  <a:pt x="4258" y="13529"/>
                </a:lnTo>
                <a:lnTo>
                  <a:pt x="4404" y="13748"/>
                </a:lnTo>
                <a:lnTo>
                  <a:pt x="4550" y="13967"/>
                </a:lnTo>
                <a:lnTo>
                  <a:pt x="4696" y="14186"/>
                </a:lnTo>
                <a:lnTo>
                  <a:pt x="4940" y="14648"/>
                </a:lnTo>
                <a:lnTo>
                  <a:pt x="5159" y="15135"/>
                </a:lnTo>
                <a:lnTo>
                  <a:pt x="5378" y="15622"/>
                </a:lnTo>
                <a:lnTo>
                  <a:pt x="5572" y="16133"/>
                </a:lnTo>
                <a:lnTo>
                  <a:pt x="5816" y="16595"/>
                </a:lnTo>
                <a:lnTo>
                  <a:pt x="5621" y="16327"/>
                </a:lnTo>
                <a:lnTo>
                  <a:pt x="5305" y="15841"/>
                </a:lnTo>
                <a:lnTo>
                  <a:pt x="5037" y="15330"/>
                </a:lnTo>
                <a:lnTo>
                  <a:pt x="4842" y="14916"/>
                </a:lnTo>
                <a:lnTo>
                  <a:pt x="4648" y="14454"/>
                </a:lnTo>
                <a:lnTo>
                  <a:pt x="4550" y="14259"/>
                </a:lnTo>
                <a:lnTo>
                  <a:pt x="4429" y="14040"/>
                </a:lnTo>
                <a:lnTo>
                  <a:pt x="4283" y="13870"/>
                </a:lnTo>
                <a:lnTo>
                  <a:pt x="4112" y="13699"/>
                </a:lnTo>
                <a:lnTo>
                  <a:pt x="4137" y="13602"/>
                </a:lnTo>
                <a:lnTo>
                  <a:pt x="4112" y="13529"/>
                </a:lnTo>
                <a:lnTo>
                  <a:pt x="4039" y="13456"/>
                </a:lnTo>
                <a:lnTo>
                  <a:pt x="3918" y="13407"/>
                </a:lnTo>
                <a:lnTo>
                  <a:pt x="3820" y="13383"/>
                </a:lnTo>
                <a:lnTo>
                  <a:pt x="3747" y="13334"/>
                </a:lnTo>
                <a:lnTo>
                  <a:pt x="3553" y="13237"/>
                </a:lnTo>
                <a:lnTo>
                  <a:pt x="3382" y="13091"/>
                </a:lnTo>
                <a:lnTo>
                  <a:pt x="3212" y="12994"/>
                </a:lnTo>
                <a:lnTo>
                  <a:pt x="2774" y="12750"/>
                </a:lnTo>
                <a:lnTo>
                  <a:pt x="2312" y="12531"/>
                </a:lnTo>
                <a:lnTo>
                  <a:pt x="1144" y="11996"/>
                </a:lnTo>
                <a:lnTo>
                  <a:pt x="828" y="11850"/>
                </a:lnTo>
                <a:lnTo>
                  <a:pt x="682" y="11777"/>
                </a:lnTo>
                <a:lnTo>
                  <a:pt x="511" y="11704"/>
                </a:lnTo>
                <a:lnTo>
                  <a:pt x="584" y="11534"/>
                </a:lnTo>
                <a:close/>
                <a:moveTo>
                  <a:pt x="16011" y="438"/>
                </a:moveTo>
                <a:lnTo>
                  <a:pt x="16230" y="487"/>
                </a:lnTo>
                <a:lnTo>
                  <a:pt x="16449" y="560"/>
                </a:lnTo>
                <a:lnTo>
                  <a:pt x="16644" y="657"/>
                </a:lnTo>
                <a:lnTo>
                  <a:pt x="16838" y="803"/>
                </a:lnTo>
                <a:lnTo>
                  <a:pt x="16936" y="901"/>
                </a:lnTo>
                <a:lnTo>
                  <a:pt x="17009" y="1022"/>
                </a:lnTo>
                <a:lnTo>
                  <a:pt x="17082" y="1144"/>
                </a:lnTo>
                <a:lnTo>
                  <a:pt x="17130" y="1266"/>
                </a:lnTo>
                <a:lnTo>
                  <a:pt x="17057" y="1168"/>
                </a:lnTo>
                <a:lnTo>
                  <a:pt x="16960" y="1095"/>
                </a:lnTo>
                <a:lnTo>
                  <a:pt x="16936" y="1120"/>
                </a:lnTo>
                <a:lnTo>
                  <a:pt x="16911" y="1168"/>
                </a:lnTo>
                <a:lnTo>
                  <a:pt x="16911" y="1217"/>
                </a:lnTo>
                <a:lnTo>
                  <a:pt x="16911" y="1339"/>
                </a:lnTo>
                <a:lnTo>
                  <a:pt x="16984" y="1582"/>
                </a:lnTo>
                <a:lnTo>
                  <a:pt x="17033" y="1825"/>
                </a:lnTo>
                <a:lnTo>
                  <a:pt x="17057" y="1947"/>
                </a:lnTo>
                <a:lnTo>
                  <a:pt x="17106" y="2069"/>
                </a:lnTo>
                <a:lnTo>
                  <a:pt x="17033" y="2336"/>
                </a:lnTo>
                <a:lnTo>
                  <a:pt x="16911" y="2628"/>
                </a:lnTo>
                <a:lnTo>
                  <a:pt x="16887" y="2214"/>
                </a:lnTo>
                <a:lnTo>
                  <a:pt x="16838" y="2020"/>
                </a:lnTo>
                <a:lnTo>
                  <a:pt x="16741" y="1825"/>
                </a:lnTo>
                <a:lnTo>
                  <a:pt x="16717" y="1801"/>
                </a:lnTo>
                <a:lnTo>
                  <a:pt x="16668" y="1801"/>
                </a:lnTo>
                <a:lnTo>
                  <a:pt x="16644" y="1825"/>
                </a:lnTo>
                <a:lnTo>
                  <a:pt x="16595" y="2020"/>
                </a:lnTo>
                <a:lnTo>
                  <a:pt x="16571" y="2239"/>
                </a:lnTo>
                <a:lnTo>
                  <a:pt x="16571" y="2628"/>
                </a:lnTo>
                <a:lnTo>
                  <a:pt x="16571" y="2920"/>
                </a:lnTo>
                <a:lnTo>
                  <a:pt x="16595" y="3090"/>
                </a:lnTo>
                <a:lnTo>
                  <a:pt x="16619" y="3212"/>
                </a:lnTo>
                <a:lnTo>
                  <a:pt x="16522" y="3382"/>
                </a:lnTo>
                <a:lnTo>
                  <a:pt x="16473" y="3212"/>
                </a:lnTo>
                <a:lnTo>
                  <a:pt x="16473" y="2871"/>
                </a:lnTo>
                <a:lnTo>
                  <a:pt x="16473" y="2531"/>
                </a:lnTo>
                <a:lnTo>
                  <a:pt x="16449" y="2506"/>
                </a:lnTo>
                <a:lnTo>
                  <a:pt x="16425" y="2482"/>
                </a:lnTo>
                <a:lnTo>
                  <a:pt x="16400" y="2482"/>
                </a:lnTo>
                <a:lnTo>
                  <a:pt x="16400" y="2506"/>
                </a:lnTo>
                <a:lnTo>
                  <a:pt x="16327" y="2652"/>
                </a:lnTo>
                <a:lnTo>
                  <a:pt x="16303" y="2798"/>
                </a:lnTo>
                <a:lnTo>
                  <a:pt x="16279" y="2969"/>
                </a:lnTo>
                <a:lnTo>
                  <a:pt x="16254" y="3115"/>
                </a:lnTo>
                <a:lnTo>
                  <a:pt x="16279" y="3382"/>
                </a:lnTo>
                <a:lnTo>
                  <a:pt x="16303" y="3528"/>
                </a:lnTo>
                <a:lnTo>
                  <a:pt x="16352" y="3650"/>
                </a:lnTo>
                <a:lnTo>
                  <a:pt x="16133" y="3966"/>
                </a:lnTo>
                <a:lnTo>
                  <a:pt x="16084" y="4015"/>
                </a:lnTo>
                <a:lnTo>
                  <a:pt x="16035" y="3699"/>
                </a:lnTo>
                <a:lnTo>
                  <a:pt x="16011" y="3358"/>
                </a:lnTo>
                <a:lnTo>
                  <a:pt x="16011" y="3334"/>
                </a:lnTo>
                <a:lnTo>
                  <a:pt x="15962" y="3334"/>
                </a:lnTo>
                <a:lnTo>
                  <a:pt x="15938" y="3358"/>
                </a:lnTo>
                <a:lnTo>
                  <a:pt x="15889" y="3528"/>
                </a:lnTo>
                <a:lnTo>
                  <a:pt x="15841" y="3723"/>
                </a:lnTo>
                <a:lnTo>
                  <a:pt x="15841" y="3893"/>
                </a:lnTo>
                <a:lnTo>
                  <a:pt x="15841" y="4088"/>
                </a:lnTo>
                <a:lnTo>
                  <a:pt x="15865" y="4307"/>
                </a:lnTo>
                <a:lnTo>
                  <a:pt x="15719" y="4477"/>
                </a:lnTo>
                <a:lnTo>
                  <a:pt x="15695" y="4112"/>
                </a:lnTo>
                <a:lnTo>
                  <a:pt x="15646" y="3747"/>
                </a:lnTo>
                <a:lnTo>
                  <a:pt x="15646" y="3723"/>
                </a:lnTo>
                <a:lnTo>
                  <a:pt x="15597" y="3723"/>
                </a:lnTo>
                <a:lnTo>
                  <a:pt x="15573" y="3747"/>
                </a:lnTo>
                <a:lnTo>
                  <a:pt x="15524" y="4210"/>
                </a:lnTo>
                <a:lnTo>
                  <a:pt x="15500" y="4453"/>
                </a:lnTo>
                <a:lnTo>
                  <a:pt x="15524" y="4696"/>
                </a:lnTo>
                <a:lnTo>
                  <a:pt x="15257" y="4940"/>
                </a:lnTo>
                <a:lnTo>
                  <a:pt x="15281" y="4721"/>
                </a:lnTo>
                <a:lnTo>
                  <a:pt x="15281" y="4477"/>
                </a:lnTo>
                <a:lnTo>
                  <a:pt x="15257" y="3699"/>
                </a:lnTo>
                <a:lnTo>
                  <a:pt x="15232" y="3650"/>
                </a:lnTo>
                <a:lnTo>
                  <a:pt x="15159" y="3650"/>
                </a:lnTo>
                <a:lnTo>
                  <a:pt x="15135" y="3699"/>
                </a:lnTo>
                <a:lnTo>
                  <a:pt x="15086" y="4477"/>
                </a:lnTo>
                <a:lnTo>
                  <a:pt x="15062" y="4794"/>
                </a:lnTo>
                <a:lnTo>
                  <a:pt x="15062" y="4964"/>
                </a:lnTo>
                <a:lnTo>
                  <a:pt x="15086" y="5110"/>
                </a:lnTo>
                <a:lnTo>
                  <a:pt x="14916" y="5256"/>
                </a:lnTo>
                <a:lnTo>
                  <a:pt x="14916" y="5134"/>
                </a:lnTo>
                <a:lnTo>
                  <a:pt x="14867" y="4672"/>
                </a:lnTo>
                <a:lnTo>
                  <a:pt x="14819" y="4185"/>
                </a:lnTo>
                <a:lnTo>
                  <a:pt x="14794" y="4161"/>
                </a:lnTo>
                <a:lnTo>
                  <a:pt x="14770" y="4161"/>
                </a:lnTo>
                <a:lnTo>
                  <a:pt x="14770" y="4185"/>
                </a:lnTo>
                <a:lnTo>
                  <a:pt x="14697" y="4599"/>
                </a:lnTo>
                <a:lnTo>
                  <a:pt x="14648" y="5013"/>
                </a:lnTo>
                <a:lnTo>
                  <a:pt x="14624" y="5256"/>
                </a:lnTo>
                <a:lnTo>
                  <a:pt x="14624" y="5475"/>
                </a:lnTo>
                <a:lnTo>
                  <a:pt x="14186" y="5791"/>
                </a:lnTo>
                <a:lnTo>
                  <a:pt x="14162" y="5621"/>
                </a:lnTo>
                <a:lnTo>
                  <a:pt x="14113" y="4721"/>
                </a:lnTo>
                <a:lnTo>
                  <a:pt x="14089" y="4696"/>
                </a:lnTo>
                <a:lnTo>
                  <a:pt x="14064" y="4672"/>
                </a:lnTo>
                <a:lnTo>
                  <a:pt x="14016" y="4672"/>
                </a:lnTo>
                <a:lnTo>
                  <a:pt x="13991" y="4696"/>
                </a:lnTo>
                <a:lnTo>
                  <a:pt x="13943" y="4940"/>
                </a:lnTo>
                <a:lnTo>
                  <a:pt x="13894" y="5159"/>
                </a:lnTo>
                <a:lnTo>
                  <a:pt x="13870" y="5378"/>
                </a:lnTo>
                <a:lnTo>
                  <a:pt x="13870" y="5621"/>
                </a:lnTo>
                <a:lnTo>
                  <a:pt x="13870" y="5791"/>
                </a:lnTo>
                <a:lnTo>
                  <a:pt x="13870" y="5986"/>
                </a:lnTo>
                <a:lnTo>
                  <a:pt x="13529" y="6181"/>
                </a:lnTo>
                <a:lnTo>
                  <a:pt x="13480" y="6205"/>
                </a:lnTo>
                <a:lnTo>
                  <a:pt x="13505" y="6083"/>
                </a:lnTo>
                <a:lnTo>
                  <a:pt x="13505" y="5986"/>
                </a:lnTo>
                <a:lnTo>
                  <a:pt x="13480" y="5791"/>
                </a:lnTo>
                <a:lnTo>
                  <a:pt x="13456" y="5524"/>
                </a:lnTo>
                <a:lnTo>
                  <a:pt x="13383" y="5256"/>
                </a:lnTo>
                <a:lnTo>
                  <a:pt x="13359" y="5232"/>
                </a:lnTo>
                <a:lnTo>
                  <a:pt x="13334" y="5256"/>
                </a:lnTo>
                <a:lnTo>
                  <a:pt x="13286" y="5524"/>
                </a:lnTo>
                <a:lnTo>
                  <a:pt x="13286" y="5791"/>
                </a:lnTo>
                <a:lnTo>
                  <a:pt x="13286" y="6035"/>
                </a:lnTo>
                <a:lnTo>
                  <a:pt x="13310" y="6156"/>
                </a:lnTo>
                <a:lnTo>
                  <a:pt x="13359" y="6254"/>
                </a:lnTo>
                <a:lnTo>
                  <a:pt x="13383" y="6278"/>
                </a:lnTo>
                <a:lnTo>
                  <a:pt x="13407" y="6278"/>
                </a:lnTo>
                <a:lnTo>
                  <a:pt x="13407" y="6375"/>
                </a:lnTo>
                <a:lnTo>
                  <a:pt x="13432" y="6448"/>
                </a:lnTo>
                <a:lnTo>
                  <a:pt x="13480" y="6521"/>
                </a:lnTo>
                <a:lnTo>
                  <a:pt x="13553" y="6594"/>
                </a:lnTo>
                <a:lnTo>
                  <a:pt x="13553" y="6789"/>
                </a:lnTo>
                <a:lnTo>
                  <a:pt x="13578" y="6984"/>
                </a:lnTo>
                <a:lnTo>
                  <a:pt x="13699" y="7397"/>
                </a:lnTo>
                <a:lnTo>
                  <a:pt x="13821" y="7787"/>
                </a:lnTo>
                <a:lnTo>
                  <a:pt x="13967" y="8176"/>
                </a:lnTo>
                <a:lnTo>
                  <a:pt x="14575" y="10195"/>
                </a:lnTo>
                <a:lnTo>
                  <a:pt x="15184" y="12312"/>
                </a:lnTo>
                <a:lnTo>
                  <a:pt x="15500" y="13359"/>
                </a:lnTo>
                <a:lnTo>
                  <a:pt x="15865" y="14381"/>
                </a:lnTo>
                <a:lnTo>
                  <a:pt x="15695" y="14575"/>
                </a:lnTo>
                <a:lnTo>
                  <a:pt x="15524" y="14746"/>
                </a:lnTo>
                <a:lnTo>
                  <a:pt x="15208" y="15038"/>
                </a:lnTo>
                <a:lnTo>
                  <a:pt x="13553" y="11801"/>
                </a:lnTo>
                <a:lnTo>
                  <a:pt x="12653" y="10074"/>
                </a:lnTo>
                <a:lnTo>
                  <a:pt x="12531" y="9782"/>
                </a:lnTo>
                <a:lnTo>
                  <a:pt x="12361" y="9441"/>
                </a:lnTo>
                <a:lnTo>
                  <a:pt x="12288" y="9295"/>
                </a:lnTo>
                <a:lnTo>
                  <a:pt x="12191" y="9149"/>
                </a:lnTo>
                <a:lnTo>
                  <a:pt x="12069" y="9028"/>
                </a:lnTo>
                <a:lnTo>
                  <a:pt x="11947" y="8955"/>
                </a:lnTo>
                <a:lnTo>
                  <a:pt x="11899" y="8857"/>
                </a:lnTo>
                <a:lnTo>
                  <a:pt x="11826" y="8809"/>
                </a:lnTo>
                <a:lnTo>
                  <a:pt x="11753" y="8784"/>
                </a:lnTo>
                <a:lnTo>
                  <a:pt x="11704" y="8809"/>
                </a:lnTo>
                <a:lnTo>
                  <a:pt x="11655" y="8833"/>
                </a:lnTo>
                <a:lnTo>
                  <a:pt x="11534" y="8906"/>
                </a:lnTo>
                <a:lnTo>
                  <a:pt x="11534" y="8736"/>
                </a:lnTo>
                <a:lnTo>
                  <a:pt x="11534" y="8419"/>
                </a:lnTo>
                <a:lnTo>
                  <a:pt x="11534" y="8273"/>
                </a:lnTo>
                <a:lnTo>
                  <a:pt x="11509" y="8127"/>
                </a:lnTo>
                <a:lnTo>
                  <a:pt x="11485" y="8103"/>
                </a:lnTo>
                <a:lnTo>
                  <a:pt x="11461" y="8079"/>
                </a:lnTo>
                <a:lnTo>
                  <a:pt x="11436" y="8103"/>
                </a:lnTo>
                <a:lnTo>
                  <a:pt x="11412" y="8127"/>
                </a:lnTo>
                <a:lnTo>
                  <a:pt x="11388" y="8249"/>
                </a:lnTo>
                <a:lnTo>
                  <a:pt x="11363" y="8371"/>
                </a:lnTo>
                <a:lnTo>
                  <a:pt x="11363" y="8638"/>
                </a:lnTo>
                <a:lnTo>
                  <a:pt x="11339" y="8833"/>
                </a:lnTo>
                <a:lnTo>
                  <a:pt x="11363" y="9052"/>
                </a:lnTo>
                <a:lnTo>
                  <a:pt x="10925" y="9368"/>
                </a:lnTo>
                <a:lnTo>
                  <a:pt x="10950" y="9198"/>
                </a:lnTo>
                <a:lnTo>
                  <a:pt x="10974" y="9028"/>
                </a:lnTo>
                <a:lnTo>
                  <a:pt x="10974" y="8687"/>
                </a:lnTo>
                <a:lnTo>
                  <a:pt x="10998" y="8200"/>
                </a:lnTo>
                <a:lnTo>
                  <a:pt x="10974" y="7957"/>
                </a:lnTo>
                <a:lnTo>
                  <a:pt x="10925" y="7714"/>
                </a:lnTo>
                <a:lnTo>
                  <a:pt x="10925" y="7689"/>
                </a:lnTo>
                <a:lnTo>
                  <a:pt x="10852" y="7689"/>
                </a:lnTo>
                <a:lnTo>
                  <a:pt x="10828" y="7714"/>
                </a:lnTo>
                <a:lnTo>
                  <a:pt x="10779" y="7933"/>
                </a:lnTo>
                <a:lnTo>
                  <a:pt x="10731" y="8127"/>
                </a:lnTo>
                <a:lnTo>
                  <a:pt x="10682" y="8541"/>
                </a:lnTo>
                <a:lnTo>
                  <a:pt x="10633" y="9028"/>
                </a:lnTo>
                <a:lnTo>
                  <a:pt x="10633" y="9271"/>
                </a:lnTo>
                <a:lnTo>
                  <a:pt x="10658" y="9393"/>
                </a:lnTo>
                <a:lnTo>
                  <a:pt x="10682" y="9514"/>
                </a:lnTo>
                <a:lnTo>
                  <a:pt x="10706" y="9539"/>
                </a:lnTo>
                <a:lnTo>
                  <a:pt x="10560" y="9660"/>
                </a:lnTo>
                <a:lnTo>
                  <a:pt x="10487" y="9685"/>
                </a:lnTo>
                <a:lnTo>
                  <a:pt x="10439" y="9733"/>
                </a:lnTo>
                <a:lnTo>
                  <a:pt x="10463" y="9466"/>
                </a:lnTo>
                <a:lnTo>
                  <a:pt x="10487" y="9174"/>
                </a:lnTo>
                <a:lnTo>
                  <a:pt x="10536" y="8614"/>
                </a:lnTo>
                <a:lnTo>
                  <a:pt x="10512" y="8346"/>
                </a:lnTo>
                <a:lnTo>
                  <a:pt x="10487" y="8079"/>
                </a:lnTo>
                <a:lnTo>
                  <a:pt x="10463" y="8054"/>
                </a:lnTo>
                <a:lnTo>
                  <a:pt x="10439" y="8030"/>
                </a:lnTo>
                <a:lnTo>
                  <a:pt x="10414" y="8030"/>
                </a:lnTo>
                <a:lnTo>
                  <a:pt x="10414" y="8054"/>
                </a:lnTo>
                <a:lnTo>
                  <a:pt x="10317" y="8298"/>
                </a:lnTo>
                <a:lnTo>
                  <a:pt x="10268" y="8541"/>
                </a:lnTo>
                <a:lnTo>
                  <a:pt x="10195" y="9028"/>
                </a:lnTo>
                <a:lnTo>
                  <a:pt x="10147" y="9514"/>
                </a:lnTo>
                <a:lnTo>
                  <a:pt x="10122" y="9782"/>
                </a:lnTo>
                <a:lnTo>
                  <a:pt x="10147" y="10025"/>
                </a:lnTo>
                <a:lnTo>
                  <a:pt x="9685" y="10414"/>
                </a:lnTo>
                <a:lnTo>
                  <a:pt x="9733" y="10220"/>
                </a:lnTo>
                <a:lnTo>
                  <a:pt x="9733" y="10025"/>
                </a:lnTo>
                <a:lnTo>
                  <a:pt x="9758" y="9612"/>
                </a:lnTo>
                <a:lnTo>
                  <a:pt x="9782" y="8565"/>
                </a:lnTo>
                <a:lnTo>
                  <a:pt x="9782" y="8541"/>
                </a:lnTo>
                <a:lnTo>
                  <a:pt x="9733" y="8541"/>
                </a:lnTo>
                <a:lnTo>
                  <a:pt x="9733" y="8565"/>
                </a:lnTo>
                <a:lnTo>
                  <a:pt x="9612" y="9466"/>
                </a:lnTo>
                <a:lnTo>
                  <a:pt x="9539" y="10001"/>
                </a:lnTo>
                <a:lnTo>
                  <a:pt x="9514" y="10268"/>
                </a:lnTo>
                <a:lnTo>
                  <a:pt x="9539" y="10512"/>
                </a:lnTo>
                <a:lnTo>
                  <a:pt x="9003" y="10901"/>
                </a:lnTo>
                <a:lnTo>
                  <a:pt x="8444" y="11290"/>
                </a:lnTo>
                <a:lnTo>
                  <a:pt x="8371" y="11339"/>
                </a:lnTo>
                <a:lnTo>
                  <a:pt x="7762" y="11704"/>
                </a:lnTo>
                <a:lnTo>
                  <a:pt x="7762" y="11704"/>
                </a:lnTo>
                <a:lnTo>
                  <a:pt x="7811" y="11558"/>
                </a:lnTo>
                <a:lnTo>
                  <a:pt x="7835" y="11388"/>
                </a:lnTo>
                <a:lnTo>
                  <a:pt x="7884" y="11071"/>
                </a:lnTo>
                <a:lnTo>
                  <a:pt x="7981" y="10268"/>
                </a:lnTo>
                <a:lnTo>
                  <a:pt x="7957" y="10244"/>
                </a:lnTo>
                <a:lnTo>
                  <a:pt x="7933" y="10244"/>
                </a:lnTo>
                <a:lnTo>
                  <a:pt x="7908" y="10268"/>
                </a:lnTo>
                <a:lnTo>
                  <a:pt x="7738" y="11023"/>
                </a:lnTo>
                <a:lnTo>
                  <a:pt x="7665" y="11388"/>
                </a:lnTo>
                <a:lnTo>
                  <a:pt x="7641" y="11558"/>
                </a:lnTo>
                <a:lnTo>
                  <a:pt x="7665" y="11728"/>
                </a:lnTo>
                <a:lnTo>
                  <a:pt x="7665" y="11753"/>
                </a:lnTo>
                <a:lnTo>
                  <a:pt x="7178" y="12069"/>
                </a:lnTo>
                <a:lnTo>
                  <a:pt x="7227" y="11753"/>
                </a:lnTo>
                <a:lnTo>
                  <a:pt x="7227" y="11436"/>
                </a:lnTo>
                <a:lnTo>
                  <a:pt x="7203" y="10804"/>
                </a:lnTo>
                <a:lnTo>
                  <a:pt x="7203" y="10779"/>
                </a:lnTo>
                <a:lnTo>
                  <a:pt x="7178" y="10779"/>
                </a:lnTo>
                <a:lnTo>
                  <a:pt x="7154" y="10804"/>
                </a:lnTo>
                <a:lnTo>
                  <a:pt x="7105" y="11461"/>
                </a:lnTo>
                <a:lnTo>
                  <a:pt x="7081" y="11777"/>
                </a:lnTo>
                <a:lnTo>
                  <a:pt x="7105" y="12118"/>
                </a:lnTo>
                <a:lnTo>
                  <a:pt x="6886" y="12239"/>
                </a:lnTo>
                <a:lnTo>
                  <a:pt x="6667" y="12385"/>
                </a:lnTo>
                <a:lnTo>
                  <a:pt x="6692" y="12191"/>
                </a:lnTo>
                <a:lnTo>
                  <a:pt x="6716" y="11728"/>
                </a:lnTo>
                <a:lnTo>
                  <a:pt x="6716" y="11290"/>
                </a:lnTo>
                <a:lnTo>
                  <a:pt x="6692" y="11266"/>
                </a:lnTo>
                <a:lnTo>
                  <a:pt x="6667" y="11242"/>
                </a:lnTo>
                <a:lnTo>
                  <a:pt x="6643" y="11242"/>
                </a:lnTo>
                <a:lnTo>
                  <a:pt x="6619" y="11266"/>
                </a:lnTo>
                <a:lnTo>
                  <a:pt x="6546" y="11655"/>
                </a:lnTo>
                <a:lnTo>
                  <a:pt x="6497" y="12045"/>
                </a:lnTo>
                <a:lnTo>
                  <a:pt x="6448" y="12337"/>
                </a:lnTo>
                <a:lnTo>
                  <a:pt x="6424" y="12458"/>
                </a:lnTo>
                <a:lnTo>
                  <a:pt x="6424" y="12604"/>
                </a:lnTo>
                <a:lnTo>
                  <a:pt x="6375" y="12580"/>
                </a:lnTo>
                <a:lnTo>
                  <a:pt x="6302" y="12580"/>
                </a:lnTo>
                <a:lnTo>
                  <a:pt x="6254" y="12604"/>
                </a:lnTo>
                <a:lnTo>
                  <a:pt x="6229" y="12677"/>
                </a:lnTo>
                <a:lnTo>
                  <a:pt x="6181" y="12848"/>
                </a:lnTo>
                <a:lnTo>
                  <a:pt x="6181" y="12994"/>
                </a:lnTo>
                <a:lnTo>
                  <a:pt x="6205" y="13140"/>
                </a:lnTo>
                <a:lnTo>
                  <a:pt x="6229" y="13310"/>
                </a:lnTo>
                <a:lnTo>
                  <a:pt x="6473" y="14429"/>
                </a:lnTo>
                <a:lnTo>
                  <a:pt x="6692" y="15549"/>
                </a:lnTo>
                <a:lnTo>
                  <a:pt x="6740" y="15914"/>
                </a:lnTo>
                <a:lnTo>
                  <a:pt x="6765" y="16108"/>
                </a:lnTo>
                <a:lnTo>
                  <a:pt x="6838" y="16303"/>
                </a:lnTo>
                <a:lnTo>
                  <a:pt x="6716" y="16352"/>
                </a:lnTo>
                <a:lnTo>
                  <a:pt x="6594" y="16449"/>
                </a:lnTo>
                <a:lnTo>
                  <a:pt x="6351" y="16619"/>
                </a:lnTo>
                <a:lnTo>
                  <a:pt x="6132" y="16084"/>
                </a:lnTo>
                <a:lnTo>
                  <a:pt x="5889" y="15549"/>
                </a:lnTo>
                <a:lnTo>
                  <a:pt x="5353" y="14502"/>
                </a:lnTo>
                <a:lnTo>
                  <a:pt x="5110" y="14040"/>
                </a:lnTo>
                <a:lnTo>
                  <a:pt x="4867" y="13602"/>
                </a:lnTo>
                <a:lnTo>
                  <a:pt x="4721" y="13383"/>
                </a:lnTo>
                <a:lnTo>
                  <a:pt x="4550" y="13188"/>
                </a:lnTo>
                <a:lnTo>
                  <a:pt x="4380" y="12994"/>
                </a:lnTo>
                <a:lnTo>
                  <a:pt x="4185" y="12799"/>
                </a:lnTo>
                <a:lnTo>
                  <a:pt x="4015" y="12653"/>
                </a:lnTo>
                <a:lnTo>
                  <a:pt x="3820" y="12531"/>
                </a:lnTo>
                <a:lnTo>
                  <a:pt x="3431" y="12312"/>
                </a:lnTo>
                <a:lnTo>
                  <a:pt x="3017" y="12118"/>
                </a:lnTo>
                <a:lnTo>
                  <a:pt x="2579" y="11923"/>
                </a:lnTo>
                <a:lnTo>
                  <a:pt x="2093" y="11777"/>
                </a:lnTo>
                <a:lnTo>
                  <a:pt x="1606" y="11607"/>
                </a:lnTo>
                <a:lnTo>
                  <a:pt x="1168" y="11412"/>
                </a:lnTo>
                <a:lnTo>
                  <a:pt x="730" y="11217"/>
                </a:lnTo>
                <a:lnTo>
                  <a:pt x="779" y="11144"/>
                </a:lnTo>
                <a:lnTo>
                  <a:pt x="901" y="10974"/>
                </a:lnTo>
                <a:lnTo>
                  <a:pt x="1047" y="10804"/>
                </a:lnTo>
                <a:lnTo>
                  <a:pt x="1120" y="10828"/>
                </a:lnTo>
                <a:lnTo>
                  <a:pt x="1582" y="10877"/>
                </a:lnTo>
                <a:lnTo>
                  <a:pt x="2068" y="10925"/>
                </a:lnTo>
                <a:lnTo>
                  <a:pt x="2531" y="10950"/>
                </a:lnTo>
                <a:lnTo>
                  <a:pt x="2993" y="11023"/>
                </a:lnTo>
                <a:lnTo>
                  <a:pt x="3431" y="11120"/>
                </a:lnTo>
                <a:lnTo>
                  <a:pt x="3845" y="11242"/>
                </a:lnTo>
                <a:lnTo>
                  <a:pt x="4258" y="11363"/>
                </a:lnTo>
                <a:lnTo>
                  <a:pt x="4696" y="11485"/>
                </a:lnTo>
                <a:lnTo>
                  <a:pt x="4769" y="11485"/>
                </a:lnTo>
                <a:lnTo>
                  <a:pt x="4842" y="11461"/>
                </a:lnTo>
                <a:lnTo>
                  <a:pt x="4915" y="11412"/>
                </a:lnTo>
                <a:lnTo>
                  <a:pt x="4940" y="11339"/>
                </a:lnTo>
                <a:lnTo>
                  <a:pt x="4964" y="11290"/>
                </a:lnTo>
                <a:lnTo>
                  <a:pt x="4964" y="11217"/>
                </a:lnTo>
                <a:lnTo>
                  <a:pt x="4915" y="11144"/>
                </a:lnTo>
                <a:lnTo>
                  <a:pt x="4867" y="11096"/>
                </a:lnTo>
                <a:lnTo>
                  <a:pt x="4794" y="11071"/>
                </a:lnTo>
                <a:lnTo>
                  <a:pt x="4891" y="10974"/>
                </a:lnTo>
                <a:lnTo>
                  <a:pt x="4988" y="10852"/>
                </a:lnTo>
                <a:lnTo>
                  <a:pt x="5134" y="10609"/>
                </a:lnTo>
                <a:lnTo>
                  <a:pt x="6059" y="9393"/>
                </a:lnTo>
                <a:lnTo>
                  <a:pt x="7081" y="8079"/>
                </a:lnTo>
                <a:lnTo>
                  <a:pt x="7519" y="7543"/>
                </a:lnTo>
                <a:lnTo>
                  <a:pt x="7738" y="7276"/>
                </a:lnTo>
                <a:lnTo>
                  <a:pt x="7811" y="7130"/>
                </a:lnTo>
                <a:lnTo>
                  <a:pt x="7884" y="6959"/>
                </a:lnTo>
                <a:lnTo>
                  <a:pt x="7908" y="6959"/>
                </a:lnTo>
                <a:lnTo>
                  <a:pt x="7981" y="6935"/>
                </a:lnTo>
                <a:lnTo>
                  <a:pt x="8030" y="6911"/>
                </a:lnTo>
                <a:lnTo>
                  <a:pt x="8103" y="6886"/>
                </a:lnTo>
                <a:lnTo>
                  <a:pt x="8152" y="6813"/>
                </a:lnTo>
                <a:lnTo>
                  <a:pt x="8176" y="6740"/>
                </a:lnTo>
                <a:lnTo>
                  <a:pt x="8176" y="6667"/>
                </a:lnTo>
                <a:lnTo>
                  <a:pt x="8176" y="6594"/>
                </a:lnTo>
                <a:lnTo>
                  <a:pt x="8127" y="6546"/>
                </a:lnTo>
                <a:lnTo>
                  <a:pt x="8298" y="6327"/>
                </a:lnTo>
                <a:lnTo>
                  <a:pt x="8419" y="6181"/>
                </a:lnTo>
                <a:lnTo>
                  <a:pt x="8541" y="6035"/>
                </a:lnTo>
                <a:lnTo>
                  <a:pt x="8590" y="5962"/>
                </a:lnTo>
                <a:lnTo>
                  <a:pt x="8638" y="5889"/>
                </a:lnTo>
                <a:lnTo>
                  <a:pt x="8638" y="5791"/>
                </a:lnTo>
                <a:lnTo>
                  <a:pt x="8638" y="5718"/>
                </a:lnTo>
                <a:lnTo>
                  <a:pt x="8614" y="5718"/>
                </a:lnTo>
                <a:lnTo>
                  <a:pt x="8541" y="5694"/>
                </a:lnTo>
                <a:lnTo>
                  <a:pt x="8468" y="5718"/>
                </a:lnTo>
                <a:lnTo>
                  <a:pt x="8395" y="5767"/>
                </a:lnTo>
                <a:lnTo>
                  <a:pt x="8322" y="5840"/>
                </a:lnTo>
                <a:lnTo>
                  <a:pt x="8200" y="5962"/>
                </a:lnTo>
                <a:lnTo>
                  <a:pt x="8079" y="6083"/>
                </a:lnTo>
                <a:lnTo>
                  <a:pt x="7811" y="6375"/>
                </a:lnTo>
                <a:lnTo>
                  <a:pt x="6838" y="5913"/>
                </a:lnTo>
                <a:lnTo>
                  <a:pt x="5864" y="5426"/>
                </a:lnTo>
                <a:lnTo>
                  <a:pt x="6010" y="5280"/>
                </a:lnTo>
                <a:lnTo>
                  <a:pt x="6132" y="5110"/>
                </a:lnTo>
                <a:lnTo>
                  <a:pt x="6327" y="4842"/>
                </a:lnTo>
                <a:lnTo>
                  <a:pt x="6400" y="4721"/>
                </a:lnTo>
                <a:lnTo>
                  <a:pt x="6473" y="4575"/>
                </a:lnTo>
                <a:lnTo>
                  <a:pt x="6911" y="4818"/>
                </a:lnTo>
                <a:lnTo>
                  <a:pt x="7689" y="5280"/>
                </a:lnTo>
                <a:lnTo>
                  <a:pt x="7884" y="5402"/>
                </a:lnTo>
                <a:lnTo>
                  <a:pt x="8103" y="5475"/>
                </a:lnTo>
                <a:lnTo>
                  <a:pt x="8298" y="5572"/>
                </a:lnTo>
                <a:lnTo>
                  <a:pt x="8517" y="5621"/>
                </a:lnTo>
                <a:lnTo>
                  <a:pt x="8590" y="5597"/>
                </a:lnTo>
                <a:lnTo>
                  <a:pt x="8638" y="5572"/>
                </a:lnTo>
                <a:lnTo>
                  <a:pt x="8638" y="5499"/>
                </a:lnTo>
                <a:lnTo>
                  <a:pt x="8614" y="5426"/>
                </a:lnTo>
                <a:lnTo>
                  <a:pt x="8468" y="5305"/>
                </a:lnTo>
                <a:lnTo>
                  <a:pt x="8322" y="5183"/>
                </a:lnTo>
                <a:lnTo>
                  <a:pt x="7981" y="4964"/>
                </a:lnTo>
                <a:lnTo>
                  <a:pt x="7276" y="4599"/>
                </a:lnTo>
                <a:lnTo>
                  <a:pt x="5572" y="3674"/>
                </a:lnTo>
                <a:lnTo>
                  <a:pt x="4721" y="3236"/>
                </a:lnTo>
                <a:lnTo>
                  <a:pt x="3845" y="2798"/>
                </a:lnTo>
                <a:lnTo>
                  <a:pt x="3236" y="2433"/>
                </a:lnTo>
                <a:lnTo>
                  <a:pt x="2920" y="2263"/>
                </a:lnTo>
                <a:lnTo>
                  <a:pt x="2579" y="2117"/>
                </a:lnTo>
                <a:lnTo>
                  <a:pt x="2896" y="1850"/>
                </a:lnTo>
                <a:lnTo>
                  <a:pt x="3090" y="1704"/>
                </a:lnTo>
                <a:lnTo>
                  <a:pt x="3139" y="1606"/>
                </a:lnTo>
                <a:lnTo>
                  <a:pt x="3188" y="1509"/>
                </a:lnTo>
                <a:lnTo>
                  <a:pt x="3358" y="1606"/>
                </a:lnTo>
                <a:lnTo>
                  <a:pt x="3528" y="1704"/>
                </a:lnTo>
                <a:lnTo>
                  <a:pt x="3869" y="1874"/>
                </a:lnTo>
                <a:lnTo>
                  <a:pt x="4234" y="1996"/>
                </a:lnTo>
                <a:lnTo>
                  <a:pt x="4623" y="2117"/>
                </a:lnTo>
                <a:lnTo>
                  <a:pt x="5718" y="2433"/>
                </a:lnTo>
                <a:lnTo>
                  <a:pt x="6813" y="2750"/>
                </a:lnTo>
                <a:lnTo>
                  <a:pt x="8906" y="3334"/>
                </a:lnTo>
                <a:lnTo>
                  <a:pt x="9952" y="3601"/>
                </a:lnTo>
                <a:lnTo>
                  <a:pt x="11023" y="3820"/>
                </a:lnTo>
                <a:lnTo>
                  <a:pt x="11071" y="3845"/>
                </a:lnTo>
                <a:lnTo>
                  <a:pt x="11120" y="3869"/>
                </a:lnTo>
                <a:lnTo>
                  <a:pt x="11193" y="3845"/>
                </a:lnTo>
                <a:lnTo>
                  <a:pt x="11242" y="3820"/>
                </a:lnTo>
                <a:lnTo>
                  <a:pt x="11509" y="3553"/>
                </a:lnTo>
                <a:lnTo>
                  <a:pt x="11753" y="3236"/>
                </a:lnTo>
                <a:lnTo>
                  <a:pt x="11972" y="2920"/>
                </a:lnTo>
                <a:lnTo>
                  <a:pt x="12215" y="2628"/>
                </a:lnTo>
                <a:lnTo>
                  <a:pt x="12507" y="2336"/>
                </a:lnTo>
                <a:lnTo>
                  <a:pt x="12799" y="2044"/>
                </a:lnTo>
                <a:lnTo>
                  <a:pt x="13115" y="1777"/>
                </a:lnTo>
                <a:lnTo>
                  <a:pt x="13432" y="1533"/>
                </a:lnTo>
                <a:lnTo>
                  <a:pt x="13797" y="1266"/>
                </a:lnTo>
                <a:lnTo>
                  <a:pt x="14186" y="1022"/>
                </a:lnTo>
                <a:lnTo>
                  <a:pt x="14624" y="779"/>
                </a:lnTo>
                <a:lnTo>
                  <a:pt x="14867" y="682"/>
                </a:lnTo>
                <a:lnTo>
                  <a:pt x="15086" y="584"/>
                </a:lnTo>
                <a:lnTo>
                  <a:pt x="15330" y="511"/>
                </a:lnTo>
                <a:lnTo>
                  <a:pt x="15549" y="463"/>
                </a:lnTo>
                <a:lnTo>
                  <a:pt x="15792" y="438"/>
                </a:lnTo>
                <a:close/>
                <a:moveTo>
                  <a:pt x="15987" y="0"/>
                </a:moveTo>
                <a:lnTo>
                  <a:pt x="15743" y="25"/>
                </a:lnTo>
                <a:lnTo>
                  <a:pt x="15500" y="49"/>
                </a:lnTo>
                <a:lnTo>
                  <a:pt x="15281" y="98"/>
                </a:lnTo>
                <a:lnTo>
                  <a:pt x="15038" y="171"/>
                </a:lnTo>
                <a:lnTo>
                  <a:pt x="14575" y="341"/>
                </a:lnTo>
                <a:lnTo>
                  <a:pt x="14137" y="560"/>
                </a:lnTo>
                <a:lnTo>
                  <a:pt x="13724" y="803"/>
                </a:lnTo>
                <a:lnTo>
                  <a:pt x="13286" y="1095"/>
                </a:lnTo>
                <a:lnTo>
                  <a:pt x="12896" y="1387"/>
                </a:lnTo>
                <a:lnTo>
                  <a:pt x="12483" y="1728"/>
                </a:lnTo>
                <a:lnTo>
                  <a:pt x="12118" y="2093"/>
                </a:lnTo>
                <a:lnTo>
                  <a:pt x="11850" y="2360"/>
                </a:lnTo>
                <a:lnTo>
                  <a:pt x="11582" y="2677"/>
                </a:lnTo>
                <a:lnTo>
                  <a:pt x="11315" y="2993"/>
                </a:lnTo>
                <a:lnTo>
                  <a:pt x="11193" y="3163"/>
                </a:lnTo>
                <a:lnTo>
                  <a:pt x="11096" y="3358"/>
                </a:lnTo>
                <a:lnTo>
                  <a:pt x="10122" y="3066"/>
                </a:lnTo>
                <a:lnTo>
                  <a:pt x="9125" y="2798"/>
                </a:lnTo>
                <a:lnTo>
                  <a:pt x="8127" y="2555"/>
                </a:lnTo>
                <a:lnTo>
                  <a:pt x="7130" y="2287"/>
                </a:lnTo>
                <a:lnTo>
                  <a:pt x="5134" y="1704"/>
                </a:lnTo>
                <a:lnTo>
                  <a:pt x="4623" y="1558"/>
                </a:lnTo>
                <a:lnTo>
                  <a:pt x="4137" y="1412"/>
                </a:lnTo>
                <a:lnTo>
                  <a:pt x="3893" y="1363"/>
                </a:lnTo>
                <a:lnTo>
                  <a:pt x="3626" y="1314"/>
                </a:lnTo>
                <a:lnTo>
                  <a:pt x="3382" y="1290"/>
                </a:lnTo>
                <a:lnTo>
                  <a:pt x="3115" y="1314"/>
                </a:lnTo>
                <a:lnTo>
                  <a:pt x="3066" y="1290"/>
                </a:lnTo>
                <a:lnTo>
                  <a:pt x="2993" y="1266"/>
                </a:lnTo>
                <a:lnTo>
                  <a:pt x="2920" y="1266"/>
                </a:lnTo>
                <a:lnTo>
                  <a:pt x="2774" y="1314"/>
                </a:lnTo>
                <a:lnTo>
                  <a:pt x="2677" y="1387"/>
                </a:lnTo>
                <a:lnTo>
                  <a:pt x="2555" y="1485"/>
                </a:lnTo>
                <a:lnTo>
                  <a:pt x="2287" y="1728"/>
                </a:lnTo>
                <a:lnTo>
                  <a:pt x="2044" y="1971"/>
                </a:lnTo>
                <a:lnTo>
                  <a:pt x="1825" y="2239"/>
                </a:lnTo>
                <a:lnTo>
                  <a:pt x="1704" y="2433"/>
                </a:lnTo>
                <a:lnTo>
                  <a:pt x="1606" y="2628"/>
                </a:lnTo>
                <a:lnTo>
                  <a:pt x="1582" y="2652"/>
                </a:lnTo>
                <a:lnTo>
                  <a:pt x="1558" y="2701"/>
                </a:lnTo>
                <a:lnTo>
                  <a:pt x="1558" y="2750"/>
                </a:lnTo>
                <a:lnTo>
                  <a:pt x="1582" y="2823"/>
                </a:lnTo>
                <a:lnTo>
                  <a:pt x="1704" y="2993"/>
                </a:lnTo>
                <a:lnTo>
                  <a:pt x="1850" y="3188"/>
                </a:lnTo>
                <a:lnTo>
                  <a:pt x="1995" y="3358"/>
                </a:lnTo>
                <a:lnTo>
                  <a:pt x="2166" y="3528"/>
                </a:lnTo>
                <a:lnTo>
                  <a:pt x="2531" y="3820"/>
                </a:lnTo>
                <a:lnTo>
                  <a:pt x="2896" y="4112"/>
                </a:lnTo>
                <a:lnTo>
                  <a:pt x="3261" y="4404"/>
                </a:lnTo>
                <a:lnTo>
                  <a:pt x="3650" y="4672"/>
                </a:lnTo>
                <a:lnTo>
                  <a:pt x="4429" y="5207"/>
                </a:lnTo>
                <a:lnTo>
                  <a:pt x="5159" y="5645"/>
                </a:lnTo>
                <a:lnTo>
                  <a:pt x="5913" y="6083"/>
                </a:lnTo>
                <a:lnTo>
                  <a:pt x="6692" y="6448"/>
                </a:lnTo>
                <a:lnTo>
                  <a:pt x="7470" y="6789"/>
                </a:lnTo>
                <a:lnTo>
                  <a:pt x="7470" y="6813"/>
                </a:lnTo>
                <a:lnTo>
                  <a:pt x="7446" y="6862"/>
                </a:lnTo>
                <a:lnTo>
                  <a:pt x="7446" y="6911"/>
                </a:lnTo>
                <a:lnTo>
                  <a:pt x="7251" y="7105"/>
                </a:lnTo>
                <a:lnTo>
                  <a:pt x="7081" y="7324"/>
                </a:lnTo>
                <a:lnTo>
                  <a:pt x="6740" y="7762"/>
                </a:lnTo>
                <a:lnTo>
                  <a:pt x="5913" y="8857"/>
                </a:lnTo>
                <a:lnTo>
                  <a:pt x="4988" y="10074"/>
                </a:lnTo>
                <a:lnTo>
                  <a:pt x="4672" y="10463"/>
                </a:lnTo>
                <a:lnTo>
                  <a:pt x="4526" y="10682"/>
                </a:lnTo>
                <a:lnTo>
                  <a:pt x="4477" y="10779"/>
                </a:lnTo>
                <a:lnTo>
                  <a:pt x="4453" y="10901"/>
                </a:lnTo>
                <a:lnTo>
                  <a:pt x="4088" y="10779"/>
                </a:lnTo>
                <a:lnTo>
                  <a:pt x="3699" y="10682"/>
                </a:lnTo>
                <a:lnTo>
                  <a:pt x="2944" y="10536"/>
                </a:lnTo>
                <a:lnTo>
                  <a:pt x="2506" y="10463"/>
                </a:lnTo>
                <a:lnTo>
                  <a:pt x="2044" y="10439"/>
                </a:lnTo>
                <a:lnTo>
                  <a:pt x="1582" y="10414"/>
                </a:lnTo>
                <a:lnTo>
                  <a:pt x="1144" y="10439"/>
                </a:lnTo>
                <a:lnTo>
                  <a:pt x="1095" y="10414"/>
                </a:lnTo>
                <a:lnTo>
                  <a:pt x="1047" y="10414"/>
                </a:lnTo>
                <a:lnTo>
                  <a:pt x="949" y="10439"/>
                </a:lnTo>
                <a:lnTo>
                  <a:pt x="876" y="10463"/>
                </a:lnTo>
                <a:lnTo>
                  <a:pt x="682" y="10560"/>
                </a:lnTo>
                <a:lnTo>
                  <a:pt x="536" y="10706"/>
                </a:lnTo>
                <a:lnTo>
                  <a:pt x="390" y="10901"/>
                </a:lnTo>
                <a:lnTo>
                  <a:pt x="268" y="11096"/>
                </a:lnTo>
                <a:lnTo>
                  <a:pt x="171" y="11290"/>
                </a:lnTo>
                <a:lnTo>
                  <a:pt x="73" y="11485"/>
                </a:lnTo>
                <a:lnTo>
                  <a:pt x="25" y="11655"/>
                </a:lnTo>
                <a:lnTo>
                  <a:pt x="0" y="11728"/>
                </a:lnTo>
                <a:lnTo>
                  <a:pt x="0" y="11777"/>
                </a:lnTo>
                <a:lnTo>
                  <a:pt x="25" y="11850"/>
                </a:lnTo>
                <a:lnTo>
                  <a:pt x="73" y="11874"/>
                </a:lnTo>
                <a:lnTo>
                  <a:pt x="146" y="11947"/>
                </a:lnTo>
                <a:lnTo>
                  <a:pt x="268" y="11947"/>
                </a:lnTo>
                <a:lnTo>
                  <a:pt x="414" y="12069"/>
                </a:lnTo>
                <a:lnTo>
                  <a:pt x="584" y="12166"/>
                </a:lnTo>
                <a:lnTo>
                  <a:pt x="949" y="12361"/>
                </a:lnTo>
                <a:lnTo>
                  <a:pt x="1509" y="12653"/>
                </a:lnTo>
                <a:lnTo>
                  <a:pt x="2093" y="12921"/>
                </a:lnTo>
                <a:lnTo>
                  <a:pt x="2604" y="13188"/>
                </a:lnTo>
                <a:lnTo>
                  <a:pt x="3115" y="13480"/>
                </a:lnTo>
                <a:lnTo>
                  <a:pt x="3309" y="13578"/>
                </a:lnTo>
                <a:lnTo>
                  <a:pt x="3455" y="13724"/>
                </a:lnTo>
                <a:lnTo>
                  <a:pt x="3650" y="13821"/>
                </a:lnTo>
                <a:lnTo>
                  <a:pt x="3747" y="13845"/>
                </a:lnTo>
                <a:lnTo>
                  <a:pt x="3845" y="13870"/>
                </a:lnTo>
                <a:lnTo>
                  <a:pt x="3845" y="13967"/>
                </a:lnTo>
                <a:lnTo>
                  <a:pt x="3869" y="14089"/>
                </a:lnTo>
                <a:lnTo>
                  <a:pt x="3942" y="14186"/>
                </a:lnTo>
                <a:lnTo>
                  <a:pt x="4015" y="14283"/>
                </a:lnTo>
                <a:lnTo>
                  <a:pt x="4112" y="14381"/>
                </a:lnTo>
                <a:lnTo>
                  <a:pt x="4185" y="14527"/>
                </a:lnTo>
                <a:lnTo>
                  <a:pt x="4307" y="14819"/>
                </a:lnTo>
                <a:lnTo>
                  <a:pt x="4429" y="15135"/>
                </a:lnTo>
                <a:lnTo>
                  <a:pt x="4526" y="15427"/>
                </a:lnTo>
                <a:lnTo>
                  <a:pt x="4818" y="15938"/>
                </a:lnTo>
                <a:lnTo>
                  <a:pt x="5110" y="16449"/>
                </a:lnTo>
                <a:lnTo>
                  <a:pt x="5378" y="16887"/>
                </a:lnTo>
                <a:lnTo>
                  <a:pt x="5548" y="17082"/>
                </a:lnTo>
                <a:lnTo>
                  <a:pt x="5645" y="17179"/>
                </a:lnTo>
                <a:lnTo>
                  <a:pt x="5743" y="17252"/>
                </a:lnTo>
                <a:lnTo>
                  <a:pt x="5743" y="17325"/>
                </a:lnTo>
                <a:lnTo>
                  <a:pt x="5767" y="17349"/>
                </a:lnTo>
                <a:lnTo>
                  <a:pt x="5864" y="17374"/>
                </a:lnTo>
                <a:lnTo>
                  <a:pt x="5937" y="17374"/>
                </a:lnTo>
                <a:lnTo>
                  <a:pt x="6010" y="17349"/>
                </a:lnTo>
                <a:lnTo>
                  <a:pt x="6108" y="17301"/>
                </a:lnTo>
                <a:lnTo>
                  <a:pt x="6254" y="17228"/>
                </a:lnTo>
                <a:lnTo>
                  <a:pt x="6400" y="17106"/>
                </a:lnTo>
                <a:lnTo>
                  <a:pt x="6789" y="16863"/>
                </a:lnTo>
                <a:lnTo>
                  <a:pt x="6984" y="16741"/>
                </a:lnTo>
                <a:lnTo>
                  <a:pt x="7057" y="16644"/>
                </a:lnTo>
                <a:lnTo>
                  <a:pt x="7130" y="16571"/>
                </a:lnTo>
                <a:lnTo>
                  <a:pt x="7203" y="16522"/>
                </a:lnTo>
                <a:lnTo>
                  <a:pt x="7251" y="16449"/>
                </a:lnTo>
                <a:lnTo>
                  <a:pt x="7276" y="16230"/>
                </a:lnTo>
                <a:lnTo>
                  <a:pt x="7276" y="16011"/>
                </a:lnTo>
                <a:lnTo>
                  <a:pt x="7203" y="15597"/>
                </a:lnTo>
                <a:lnTo>
                  <a:pt x="7008" y="14478"/>
                </a:lnTo>
                <a:lnTo>
                  <a:pt x="6886" y="13918"/>
                </a:lnTo>
                <a:lnTo>
                  <a:pt x="6765" y="13359"/>
                </a:lnTo>
                <a:lnTo>
                  <a:pt x="6692" y="13091"/>
                </a:lnTo>
                <a:lnTo>
                  <a:pt x="6667" y="12969"/>
                </a:lnTo>
                <a:lnTo>
                  <a:pt x="6594" y="12848"/>
                </a:lnTo>
                <a:lnTo>
                  <a:pt x="6813" y="12799"/>
                </a:lnTo>
                <a:lnTo>
                  <a:pt x="6984" y="12702"/>
                </a:lnTo>
                <a:lnTo>
                  <a:pt x="7373" y="12483"/>
                </a:lnTo>
                <a:lnTo>
                  <a:pt x="8614" y="11753"/>
                </a:lnTo>
                <a:lnTo>
                  <a:pt x="9149" y="11412"/>
                </a:lnTo>
                <a:lnTo>
                  <a:pt x="9660" y="11047"/>
                </a:lnTo>
                <a:lnTo>
                  <a:pt x="10171" y="10658"/>
                </a:lnTo>
                <a:lnTo>
                  <a:pt x="10414" y="10439"/>
                </a:lnTo>
                <a:lnTo>
                  <a:pt x="10633" y="10220"/>
                </a:lnTo>
                <a:lnTo>
                  <a:pt x="10755" y="10414"/>
                </a:lnTo>
                <a:lnTo>
                  <a:pt x="10877" y="10633"/>
                </a:lnTo>
                <a:lnTo>
                  <a:pt x="11120" y="10998"/>
                </a:lnTo>
                <a:lnTo>
                  <a:pt x="11655" y="11850"/>
                </a:lnTo>
                <a:lnTo>
                  <a:pt x="12191" y="12677"/>
                </a:lnTo>
                <a:lnTo>
                  <a:pt x="12750" y="13505"/>
                </a:lnTo>
                <a:lnTo>
                  <a:pt x="13286" y="14308"/>
                </a:lnTo>
                <a:lnTo>
                  <a:pt x="13870" y="15086"/>
                </a:lnTo>
                <a:lnTo>
                  <a:pt x="14478" y="15865"/>
                </a:lnTo>
                <a:lnTo>
                  <a:pt x="14551" y="15914"/>
                </a:lnTo>
                <a:lnTo>
                  <a:pt x="14624" y="15938"/>
                </a:lnTo>
                <a:lnTo>
                  <a:pt x="14721" y="15914"/>
                </a:lnTo>
                <a:lnTo>
                  <a:pt x="14794" y="15889"/>
                </a:lnTo>
                <a:lnTo>
                  <a:pt x="14867" y="15865"/>
                </a:lnTo>
                <a:lnTo>
                  <a:pt x="15086" y="15743"/>
                </a:lnTo>
                <a:lnTo>
                  <a:pt x="15281" y="15597"/>
                </a:lnTo>
                <a:lnTo>
                  <a:pt x="15646" y="15281"/>
                </a:lnTo>
                <a:lnTo>
                  <a:pt x="15841" y="15135"/>
                </a:lnTo>
                <a:lnTo>
                  <a:pt x="16011" y="14965"/>
                </a:lnTo>
                <a:lnTo>
                  <a:pt x="16157" y="14770"/>
                </a:lnTo>
                <a:lnTo>
                  <a:pt x="16254" y="14575"/>
                </a:lnTo>
                <a:lnTo>
                  <a:pt x="16279" y="14527"/>
                </a:lnTo>
                <a:lnTo>
                  <a:pt x="16327" y="14478"/>
                </a:lnTo>
                <a:lnTo>
                  <a:pt x="16352" y="14429"/>
                </a:lnTo>
                <a:lnTo>
                  <a:pt x="16352" y="14356"/>
                </a:lnTo>
                <a:lnTo>
                  <a:pt x="16352" y="14283"/>
                </a:lnTo>
                <a:lnTo>
                  <a:pt x="16084" y="13261"/>
                </a:lnTo>
                <a:lnTo>
                  <a:pt x="15768" y="12264"/>
                </a:lnTo>
                <a:lnTo>
                  <a:pt x="15111" y="10244"/>
                </a:lnTo>
                <a:lnTo>
                  <a:pt x="14478" y="8225"/>
                </a:lnTo>
                <a:lnTo>
                  <a:pt x="14113" y="7130"/>
                </a:lnTo>
                <a:lnTo>
                  <a:pt x="14016" y="6813"/>
                </a:lnTo>
                <a:lnTo>
                  <a:pt x="13943" y="6643"/>
                </a:lnTo>
                <a:lnTo>
                  <a:pt x="13870" y="6521"/>
                </a:lnTo>
                <a:lnTo>
                  <a:pt x="14186" y="6327"/>
                </a:lnTo>
                <a:lnTo>
                  <a:pt x="14478" y="6132"/>
                </a:lnTo>
                <a:lnTo>
                  <a:pt x="14794" y="5913"/>
                </a:lnTo>
                <a:lnTo>
                  <a:pt x="15062" y="5694"/>
                </a:lnTo>
                <a:lnTo>
                  <a:pt x="15330" y="5475"/>
                </a:lnTo>
                <a:lnTo>
                  <a:pt x="15597" y="5232"/>
                </a:lnTo>
                <a:lnTo>
                  <a:pt x="15865" y="4964"/>
                </a:lnTo>
                <a:lnTo>
                  <a:pt x="16108" y="4696"/>
                </a:lnTo>
                <a:lnTo>
                  <a:pt x="16157" y="4696"/>
                </a:lnTo>
                <a:lnTo>
                  <a:pt x="16181" y="4648"/>
                </a:lnTo>
                <a:lnTo>
                  <a:pt x="16181" y="4599"/>
                </a:lnTo>
                <a:lnTo>
                  <a:pt x="16449" y="4283"/>
                </a:lnTo>
                <a:lnTo>
                  <a:pt x="16692" y="3942"/>
                </a:lnTo>
                <a:lnTo>
                  <a:pt x="16911" y="3601"/>
                </a:lnTo>
                <a:lnTo>
                  <a:pt x="17130" y="3188"/>
                </a:lnTo>
                <a:lnTo>
                  <a:pt x="17325" y="2774"/>
                </a:lnTo>
                <a:lnTo>
                  <a:pt x="17422" y="2531"/>
                </a:lnTo>
                <a:lnTo>
                  <a:pt x="17495" y="2312"/>
                </a:lnTo>
                <a:lnTo>
                  <a:pt x="17544" y="2093"/>
                </a:lnTo>
                <a:lnTo>
                  <a:pt x="17568" y="1850"/>
                </a:lnTo>
                <a:lnTo>
                  <a:pt x="17593" y="1631"/>
                </a:lnTo>
                <a:lnTo>
                  <a:pt x="17568" y="1412"/>
                </a:lnTo>
                <a:lnTo>
                  <a:pt x="17544" y="1193"/>
                </a:lnTo>
                <a:lnTo>
                  <a:pt x="17471" y="998"/>
                </a:lnTo>
                <a:lnTo>
                  <a:pt x="17374" y="779"/>
                </a:lnTo>
                <a:lnTo>
                  <a:pt x="17228" y="609"/>
                </a:lnTo>
                <a:lnTo>
                  <a:pt x="17057" y="414"/>
                </a:lnTo>
                <a:lnTo>
                  <a:pt x="16863" y="268"/>
                </a:lnTo>
                <a:lnTo>
                  <a:pt x="16644" y="146"/>
                </a:lnTo>
                <a:lnTo>
                  <a:pt x="16425" y="73"/>
                </a:lnTo>
                <a:lnTo>
                  <a:pt x="16206" y="25"/>
                </a:lnTo>
                <a:lnTo>
                  <a:pt x="15987" y="0"/>
                </a:ln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92;p18">
            <a:extLst>
              <a:ext uri="{FF2B5EF4-FFF2-40B4-BE49-F238E27FC236}">
                <a16:creationId xmlns:a16="http://schemas.microsoft.com/office/drawing/2014/main" id="{ABC5D55B-81D8-A32E-E887-40A23671D55F}"/>
              </a:ext>
            </a:extLst>
          </p:cNvPr>
          <p:cNvSpPr/>
          <p:nvPr/>
        </p:nvSpPr>
        <p:spPr>
          <a:xfrm>
            <a:off x="1517852" y="2643543"/>
            <a:ext cx="473689" cy="430202"/>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6" name="Google Shape;92;p18">
            <a:extLst>
              <a:ext uri="{FF2B5EF4-FFF2-40B4-BE49-F238E27FC236}">
                <a16:creationId xmlns:a16="http://schemas.microsoft.com/office/drawing/2014/main" id="{69B36F76-DC9B-B2FA-828D-D03B7A1A86A8}"/>
              </a:ext>
            </a:extLst>
          </p:cNvPr>
          <p:cNvSpPr/>
          <p:nvPr/>
        </p:nvSpPr>
        <p:spPr>
          <a:xfrm>
            <a:off x="2161248" y="4033971"/>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7" name="Google Shape;92;p18">
            <a:extLst>
              <a:ext uri="{FF2B5EF4-FFF2-40B4-BE49-F238E27FC236}">
                <a16:creationId xmlns:a16="http://schemas.microsoft.com/office/drawing/2014/main" id="{6E305CF7-0542-D1C8-8225-65BB33A19A39}"/>
              </a:ext>
            </a:extLst>
          </p:cNvPr>
          <p:cNvSpPr/>
          <p:nvPr/>
        </p:nvSpPr>
        <p:spPr>
          <a:xfrm>
            <a:off x="7406208" y="2728647"/>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9" name="TextBox 8">
            <a:extLst>
              <a:ext uri="{FF2B5EF4-FFF2-40B4-BE49-F238E27FC236}">
                <a16:creationId xmlns:a16="http://schemas.microsoft.com/office/drawing/2014/main" id="{A57BE02F-19C5-147C-03DE-1DFEEFF56F8C}"/>
              </a:ext>
            </a:extLst>
          </p:cNvPr>
          <p:cNvSpPr txBox="1"/>
          <p:nvPr/>
        </p:nvSpPr>
        <p:spPr>
          <a:xfrm>
            <a:off x="2175991" y="1726229"/>
            <a:ext cx="5137631" cy="1582549"/>
          </a:xfrm>
          <a:prstGeom prst="rect">
            <a:avLst/>
          </a:prstGeom>
          <a:noFill/>
        </p:spPr>
        <p:txBody>
          <a:bodyPr wrap="square">
            <a:spAutoFit/>
          </a:bodyPr>
          <a:lstStyle/>
          <a:p>
            <a:pPr marL="0" lvl="0" indent="0" rtl="0">
              <a:lnSpc>
                <a:spcPct val="150000"/>
              </a:lnSpc>
              <a:spcBef>
                <a:spcPts val="0"/>
              </a:spcBef>
              <a:spcAft>
                <a:spcPts val="0"/>
              </a:spcAft>
              <a:buNone/>
            </a:pPr>
            <a:r>
              <a:rPr lang="en-US" sz="7200" dirty="0">
                <a:solidFill>
                  <a:schemeClr val="tx2">
                    <a:lumMod val="50000"/>
                  </a:schemeClr>
                </a:solidFill>
                <a:latin typeface="Calibri" panose="020F0502020204030204" pitchFamily="34" charset="0"/>
                <a:ea typeface="EB Garamond"/>
                <a:cs typeface="Calibri" panose="020F0502020204030204" pitchFamily="34" charset="0"/>
                <a:sym typeface="EB Garamond"/>
              </a:rPr>
              <a:t>KHỞI ĐỘNG </a:t>
            </a:r>
          </a:p>
        </p:txBody>
      </p:sp>
    </p:spTree>
    <p:extLst>
      <p:ext uri="{BB962C8B-B14F-4D97-AF65-F5344CB8AC3E}">
        <p14:creationId xmlns:p14="http://schemas.microsoft.com/office/powerpoint/2010/main" val="2970516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grpSp>
        <p:nvGrpSpPr>
          <p:cNvPr id="34" name="Group 33">
            <a:extLst>
              <a:ext uri="{FF2B5EF4-FFF2-40B4-BE49-F238E27FC236}">
                <a16:creationId xmlns:a16="http://schemas.microsoft.com/office/drawing/2014/main" id="{3FDC7C43-3D87-EFF3-1A36-F836A7B92DEE}"/>
              </a:ext>
            </a:extLst>
          </p:cNvPr>
          <p:cNvGrpSpPr/>
          <p:nvPr/>
        </p:nvGrpSpPr>
        <p:grpSpPr>
          <a:xfrm rot="2202852">
            <a:off x="8437800" y="4385301"/>
            <a:ext cx="289772" cy="745528"/>
            <a:chOff x="7330547" y="2431194"/>
            <a:chExt cx="615298" cy="1541324"/>
          </a:xfrm>
        </p:grpSpPr>
        <p:sp>
          <p:nvSpPr>
            <p:cNvPr id="32" name="Google Shape;92;p18">
              <a:extLst>
                <a:ext uri="{FF2B5EF4-FFF2-40B4-BE49-F238E27FC236}">
                  <a16:creationId xmlns:a16="http://schemas.microsoft.com/office/drawing/2014/main" id="{7C290153-E91A-18D3-9383-6F992CF4CCE3}"/>
                </a:ext>
              </a:extLst>
            </p:cNvPr>
            <p:cNvSpPr/>
            <p:nvPr/>
          </p:nvSpPr>
          <p:spPr>
            <a:xfrm>
              <a:off x="7505965" y="3545068"/>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3" name="Google Shape;92;p18">
              <a:extLst>
                <a:ext uri="{FF2B5EF4-FFF2-40B4-BE49-F238E27FC236}">
                  <a16:creationId xmlns:a16="http://schemas.microsoft.com/office/drawing/2014/main" id="{3A58EC2F-25DF-2235-20F9-9BA24BDBD8FE}"/>
                </a:ext>
              </a:extLst>
            </p:cNvPr>
            <p:cNvSpPr/>
            <p:nvPr/>
          </p:nvSpPr>
          <p:spPr>
            <a:xfrm>
              <a:off x="7330547" y="2431194"/>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grpSp>
      <p:sp>
        <p:nvSpPr>
          <p:cNvPr id="3" name="TextBox 2">
            <a:extLst>
              <a:ext uri="{FF2B5EF4-FFF2-40B4-BE49-F238E27FC236}">
                <a16:creationId xmlns:a16="http://schemas.microsoft.com/office/drawing/2014/main" id="{B5CDBD0D-5668-0DA4-76D7-CC2A120C3A4E}"/>
              </a:ext>
            </a:extLst>
          </p:cNvPr>
          <p:cNvSpPr txBox="1"/>
          <p:nvPr/>
        </p:nvSpPr>
        <p:spPr>
          <a:xfrm>
            <a:off x="1499645" y="1213811"/>
            <a:ext cx="6362055" cy="369332"/>
          </a:xfrm>
          <a:prstGeom prst="rect">
            <a:avLst/>
          </a:prstGeom>
          <a:noFill/>
        </p:spPr>
        <p:txBody>
          <a:bodyPr wrap="square">
            <a:spAutoFit/>
          </a:bodyPr>
          <a:lstStyle/>
          <a:p>
            <a:r>
              <a:rPr lang="vi-VN" sz="1800" b="1" dirty="0">
                <a:solidFill>
                  <a:schemeClr val="accent5">
                    <a:lumMod val="50000"/>
                  </a:schemeClr>
                </a:solidFill>
                <a:effectLst/>
                <a:latin typeface="+mn-lt"/>
                <a:ea typeface="Calibri" panose="020F0502020204030204" pitchFamily="34" charset="0"/>
              </a:rPr>
              <a:t>Ý TƯỞNG VÀ THỰC HÀNH SÁNG TẠO SẢN PHẨM</a:t>
            </a:r>
            <a:endParaRPr lang="en-US" dirty="0">
              <a:solidFill>
                <a:schemeClr val="accent5">
                  <a:lumMod val="50000"/>
                </a:schemeClr>
              </a:solidFill>
              <a:latin typeface="+mn-lt"/>
            </a:endParaRPr>
          </a:p>
        </p:txBody>
      </p:sp>
      <p:grpSp>
        <p:nvGrpSpPr>
          <p:cNvPr id="4" name="Group 3">
            <a:extLst>
              <a:ext uri="{FF2B5EF4-FFF2-40B4-BE49-F238E27FC236}">
                <a16:creationId xmlns:a16="http://schemas.microsoft.com/office/drawing/2014/main" id="{83282727-DF4C-58B6-C82F-9B32A6A252B5}"/>
              </a:ext>
            </a:extLst>
          </p:cNvPr>
          <p:cNvGrpSpPr/>
          <p:nvPr/>
        </p:nvGrpSpPr>
        <p:grpSpPr>
          <a:xfrm>
            <a:off x="7724348" y="102685"/>
            <a:ext cx="1397962" cy="1512760"/>
            <a:chOff x="5045342" y="812083"/>
            <a:chExt cx="3254051" cy="3431867"/>
          </a:xfrm>
        </p:grpSpPr>
        <p:sp>
          <p:nvSpPr>
            <p:cNvPr id="5" name="Google Shape;92;p18">
              <a:extLst>
                <a:ext uri="{FF2B5EF4-FFF2-40B4-BE49-F238E27FC236}">
                  <a16:creationId xmlns:a16="http://schemas.microsoft.com/office/drawing/2014/main" id="{5AB0D0F7-A266-1D5B-1A22-038DBF0FD4C1}"/>
                </a:ext>
              </a:extLst>
            </p:cNvPr>
            <p:cNvSpPr/>
            <p:nvPr/>
          </p:nvSpPr>
          <p:spPr>
            <a:xfrm>
              <a:off x="7859513" y="1225154"/>
              <a:ext cx="439880" cy="496763"/>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6" name="Google Shape;92;p18">
              <a:extLst>
                <a:ext uri="{FF2B5EF4-FFF2-40B4-BE49-F238E27FC236}">
                  <a16:creationId xmlns:a16="http://schemas.microsoft.com/office/drawing/2014/main" id="{11E10F21-12BD-D187-0726-0048CA0EDA99}"/>
                </a:ext>
              </a:extLst>
            </p:cNvPr>
            <p:cNvSpPr/>
            <p:nvPr/>
          </p:nvSpPr>
          <p:spPr>
            <a:xfrm>
              <a:off x="6328093" y="3816500"/>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7" name="Google Shape;660;p47">
              <a:extLst>
                <a:ext uri="{FF2B5EF4-FFF2-40B4-BE49-F238E27FC236}">
                  <a16:creationId xmlns:a16="http://schemas.microsoft.com/office/drawing/2014/main" id="{0BDB280E-D4E4-7C13-B031-F4AAF5EF26A7}"/>
                </a:ext>
              </a:extLst>
            </p:cNvPr>
            <p:cNvSpPr/>
            <p:nvPr/>
          </p:nvSpPr>
          <p:spPr>
            <a:xfrm>
              <a:off x="5045342" y="812083"/>
              <a:ext cx="2745100" cy="2609501"/>
            </a:xfrm>
            <a:custGeom>
              <a:avLst/>
              <a:gdLst/>
              <a:ahLst/>
              <a:cxnLst/>
              <a:rect l="l" t="t" r="r" b="b"/>
              <a:pathLst>
                <a:path w="20975" h="20659" extrusionOk="0">
                  <a:moveTo>
                    <a:pt x="10317" y="1704"/>
                  </a:moveTo>
                  <a:lnTo>
                    <a:pt x="10269" y="1728"/>
                  </a:lnTo>
                  <a:lnTo>
                    <a:pt x="10171" y="1825"/>
                  </a:lnTo>
                  <a:lnTo>
                    <a:pt x="10123" y="1947"/>
                  </a:lnTo>
                  <a:lnTo>
                    <a:pt x="10098" y="2069"/>
                  </a:lnTo>
                  <a:lnTo>
                    <a:pt x="10074" y="2190"/>
                  </a:lnTo>
                  <a:lnTo>
                    <a:pt x="10050" y="2336"/>
                  </a:lnTo>
                  <a:lnTo>
                    <a:pt x="10050" y="2482"/>
                  </a:lnTo>
                  <a:lnTo>
                    <a:pt x="10098" y="2653"/>
                  </a:lnTo>
                  <a:lnTo>
                    <a:pt x="10123" y="2701"/>
                  </a:lnTo>
                  <a:lnTo>
                    <a:pt x="10147" y="2774"/>
                  </a:lnTo>
                  <a:lnTo>
                    <a:pt x="10196" y="2799"/>
                  </a:lnTo>
                  <a:lnTo>
                    <a:pt x="10244" y="2823"/>
                  </a:lnTo>
                  <a:lnTo>
                    <a:pt x="10342" y="2823"/>
                  </a:lnTo>
                  <a:lnTo>
                    <a:pt x="10439" y="2774"/>
                  </a:lnTo>
                  <a:lnTo>
                    <a:pt x="10463" y="2726"/>
                  </a:lnTo>
                  <a:lnTo>
                    <a:pt x="10488" y="2677"/>
                  </a:lnTo>
                  <a:lnTo>
                    <a:pt x="10488" y="2580"/>
                  </a:lnTo>
                  <a:lnTo>
                    <a:pt x="10488" y="2482"/>
                  </a:lnTo>
                  <a:lnTo>
                    <a:pt x="10463" y="2263"/>
                  </a:lnTo>
                  <a:lnTo>
                    <a:pt x="10463" y="1850"/>
                  </a:lnTo>
                  <a:lnTo>
                    <a:pt x="10439" y="1777"/>
                  </a:lnTo>
                  <a:lnTo>
                    <a:pt x="10390" y="1728"/>
                  </a:lnTo>
                  <a:lnTo>
                    <a:pt x="10317" y="1704"/>
                  </a:lnTo>
                  <a:close/>
                  <a:moveTo>
                    <a:pt x="8054" y="1"/>
                  </a:moveTo>
                  <a:lnTo>
                    <a:pt x="7981" y="25"/>
                  </a:lnTo>
                  <a:lnTo>
                    <a:pt x="7933" y="122"/>
                  </a:lnTo>
                  <a:lnTo>
                    <a:pt x="7908" y="220"/>
                  </a:lnTo>
                  <a:lnTo>
                    <a:pt x="7884" y="439"/>
                  </a:lnTo>
                  <a:lnTo>
                    <a:pt x="7908" y="852"/>
                  </a:lnTo>
                  <a:lnTo>
                    <a:pt x="7933" y="1071"/>
                  </a:lnTo>
                  <a:lnTo>
                    <a:pt x="7957" y="1290"/>
                  </a:lnTo>
                  <a:lnTo>
                    <a:pt x="8054" y="1704"/>
                  </a:lnTo>
                  <a:lnTo>
                    <a:pt x="8103" y="2044"/>
                  </a:lnTo>
                  <a:lnTo>
                    <a:pt x="8200" y="2458"/>
                  </a:lnTo>
                  <a:lnTo>
                    <a:pt x="8273" y="2653"/>
                  </a:lnTo>
                  <a:lnTo>
                    <a:pt x="8371" y="2823"/>
                  </a:lnTo>
                  <a:lnTo>
                    <a:pt x="8468" y="2969"/>
                  </a:lnTo>
                  <a:lnTo>
                    <a:pt x="8541" y="2993"/>
                  </a:lnTo>
                  <a:lnTo>
                    <a:pt x="8614" y="3042"/>
                  </a:lnTo>
                  <a:lnTo>
                    <a:pt x="8711" y="3042"/>
                  </a:lnTo>
                  <a:lnTo>
                    <a:pt x="8784" y="2993"/>
                  </a:lnTo>
                  <a:lnTo>
                    <a:pt x="8857" y="2920"/>
                  </a:lnTo>
                  <a:lnTo>
                    <a:pt x="8857" y="2847"/>
                  </a:lnTo>
                  <a:lnTo>
                    <a:pt x="8857" y="2726"/>
                  </a:lnTo>
                  <a:lnTo>
                    <a:pt x="8809" y="2604"/>
                  </a:lnTo>
                  <a:lnTo>
                    <a:pt x="8711" y="2385"/>
                  </a:lnTo>
                  <a:lnTo>
                    <a:pt x="8614" y="2044"/>
                  </a:lnTo>
                  <a:lnTo>
                    <a:pt x="8517" y="1704"/>
                  </a:lnTo>
                  <a:lnTo>
                    <a:pt x="8444" y="1290"/>
                  </a:lnTo>
                  <a:lnTo>
                    <a:pt x="8395" y="876"/>
                  </a:lnTo>
                  <a:lnTo>
                    <a:pt x="8322" y="487"/>
                  </a:lnTo>
                  <a:lnTo>
                    <a:pt x="8273" y="293"/>
                  </a:lnTo>
                  <a:lnTo>
                    <a:pt x="8225" y="98"/>
                  </a:lnTo>
                  <a:lnTo>
                    <a:pt x="8176" y="25"/>
                  </a:lnTo>
                  <a:lnTo>
                    <a:pt x="8103" y="1"/>
                  </a:lnTo>
                  <a:close/>
                  <a:moveTo>
                    <a:pt x="12483" y="1"/>
                  </a:moveTo>
                  <a:lnTo>
                    <a:pt x="12337" y="122"/>
                  </a:lnTo>
                  <a:lnTo>
                    <a:pt x="12239" y="244"/>
                  </a:lnTo>
                  <a:lnTo>
                    <a:pt x="12142" y="414"/>
                  </a:lnTo>
                  <a:lnTo>
                    <a:pt x="12093" y="585"/>
                  </a:lnTo>
                  <a:lnTo>
                    <a:pt x="11996" y="949"/>
                  </a:lnTo>
                  <a:lnTo>
                    <a:pt x="11923" y="1290"/>
                  </a:lnTo>
                  <a:lnTo>
                    <a:pt x="11753" y="2166"/>
                  </a:lnTo>
                  <a:lnTo>
                    <a:pt x="11631" y="2531"/>
                  </a:lnTo>
                  <a:lnTo>
                    <a:pt x="11607" y="2701"/>
                  </a:lnTo>
                  <a:lnTo>
                    <a:pt x="11607" y="2799"/>
                  </a:lnTo>
                  <a:lnTo>
                    <a:pt x="11607" y="2872"/>
                  </a:lnTo>
                  <a:lnTo>
                    <a:pt x="11655" y="2969"/>
                  </a:lnTo>
                  <a:lnTo>
                    <a:pt x="11753" y="3018"/>
                  </a:lnTo>
                  <a:lnTo>
                    <a:pt x="11850" y="3042"/>
                  </a:lnTo>
                  <a:lnTo>
                    <a:pt x="11947" y="3018"/>
                  </a:lnTo>
                  <a:lnTo>
                    <a:pt x="12069" y="2920"/>
                  </a:lnTo>
                  <a:lnTo>
                    <a:pt x="12142" y="2774"/>
                  </a:lnTo>
                  <a:lnTo>
                    <a:pt x="12191" y="2604"/>
                  </a:lnTo>
                  <a:lnTo>
                    <a:pt x="12239" y="2434"/>
                  </a:lnTo>
                  <a:lnTo>
                    <a:pt x="12288" y="2069"/>
                  </a:lnTo>
                  <a:lnTo>
                    <a:pt x="12337" y="1752"/>
                  </a:lnTo>
                  <a:lnTo>
                    <a:pt x="12458" y="974"/>
                  </a:lnTo>
                  <a:lnTo>
                    <a:pt x="12556" y="585"/>
                  </a:lnTo>
                  <a:lnTo>
                    <a:pt x="12604" y="390"/>
                  </a:lnTo>
                  <a:lnTo>
                    <a:pt x="12677" y="220"/>
                  </a:lnTo>
                  <a:lnTo>
                    <a:pt x="12702" y="171"/>
                  </a:lnTo>
                  <a:lnTo>
                    <a:pt x="12702" y="122"/>
                  </a:lnTo>
                  <a:lnTo>
                    <a:pt x="12653" y="25"/>
                  </a:lnTo>
                  <a:lnTo>
                    <a:pt x="12629" y="1"/>
                  </a:lnTo>
                  <a:close/>
                  <a:moveTo>
                    <a:pt x="14089" y="2507"/>
                  </a:moveTo>
                  <a:lnTo>
                    <a:pt x="13991" y="2555"/>
                  </a:lnTo>
                  <a:lnTo>
                    <a:pt x="13918" y="2628"/>
                  </a:lnTo>
                  <a:lnTo>
                    <a:pt x="13845" y="2726"/>
                  </a:lnTo>
                  <a:lnTo>
                    <a:pt x="13797" y="2847"/>
                  </a:lnTo>
                  <a:lnTo>
                    <a:pt x="13699" y="3066"/>
                  </a:lnTo>
                  <a:lnTo>
                    <a:pt x="13651" y="3212"/>
                  </a:lnTo>
                  <a:lnTo>
                    <a:pt x="13651" y="3334"/>
                  </a:lnTo>
                  <a:lnTo>
                    <a:pt x="13651" y="3383"/>
                  </a:lnTo>
                  <a:lnTo>
                    <a:pt x="13675" y="3431"/>
                  </a:lnTo>
                  <a:lnTo>
                    <a:pt x="13724" y="3456"/>
                  </a:lnTo>
                  <a:lnTo>
                    <a:pt x="13772" y="3480"/>
                  </a:lnTo>
                  <a:lnTo>
                    <a:pt x="13821" y="3504"/>
                  </a:lnTo>
                  <a:lnTo>
                    <a:pt x="13894" y="3480"/>
                  </a:lnTo>
                  <a:lnTo>
                    <a:pt x="13918" y="3456"/>
                  </a:lnTo>
                  <a:lnTo>
                    <a:pt x="13967" y="3407"/>
                  </a:lnTo>
                  <a:lnTo>
                    <a:pt x="14040" y="3212"/>
                  </a:lnTo>
                  <a:lnTo>
                    <a:pt x="14089" y="3018"/>
                  </a:lnTo>
                  <a:lnTo>
                    <a:pt x="14162" y="2799"/>
                  </a:lnTo>
                  <a:lnTo>
                    <a:pt x="14210" y="2701"/>
                  </a:lnTo>
                  <a:lnTo>
                    <a:pt x="14235" y="2604"/>
                  </a:lnTo>
                  <a:lnTo>
                    <a:pt x="14210" y="2555"/>
                  </a:lnTo>
                  <a:lnTo>
                    <a:pt x="14186" y="2531"/>
                  </a:lnTo>
                  <a:lnTo>
                    <a:pt x="14137" y="2507"/>
                  </a:lnTo>
                  <a:close/>
                  <a:moveTo>
                    <a:pt x="6692" y="2385"/>
                  </a:moveTo>
                  <a:lnTo>
                    <a:pt x="6667" y="2409"/>
                  </a:lnTo>
                  <a:lnTo>
                    <a:pt x="6594" y="2507"/>
                  </a:lnTo>
                  <a:lnTo>
                    <a:pt x="6570" y="2628"/>
                  </a:lnTo>
                  <a:lnTo>
                    <a:pt x="6594" y="2774"/>
                  </a:lnTo>
                  <a:lnTo>
                    <a:pt x="6619" y="2920"/>
                  </a:lnTo>
                  <a:lnTo>
                    <a:pt x="6740" y="3188"/>
                  </a:lnTo>
                  <a:lnTo>
                    <a:pt x="6838" y="3431"/>
                  </a:lnTo>
                  <a:lnTo>
                    <a:pt x="6886" y="3504"/>
                  </a:lnTo>
                  <a:lnTo>
                    <a:pt x="6935" y="3553"/>
                  </a:lnTo>
                  <a:lnTo>
                    <a:pt x="7008" y="3553"/>
                  </a:lnTo>
                  <a:lnTo>
                    <a:pt x="7081" y="3529"/>
                  </a:lnTo>
                  <a:lnTo>
                    <a:pt x="7130" y="3504"/>
                  </a:lnTo>
                  <a:lnTo>
                    <a:pt x="7154" y="3456"/>
                  </a:lnTo>
                  <a:lnTo>
                    <a:pt x="7178" y="3383"/>
                  </a:lnTo>
                  <a:lnTo>
                    <a:pt x="7154" y="3310"/>
                  </a:lnTo>
                  <a:lnTo>
                    <a:pt x="6935" y="2823"/>
                  </a:lnTo>
                  <a:lnTo>
                    <a:pt x="6862" y="2604"/>
                  </a:lnTo>
                  <a:lnTo>
                    <a:pt x="6813" y="2507"/>
                  </a:lnTo>
                  <a:lnTo>
                    <a:pt x="6740" y="2409"/>
                  </a:lnTo>
                  <a:lnTo>
                    <a:pt x="6692" y="2385"/>
                  </a:lnTo>
                  <a:close/>
                  <a:moveTo>
                    <a:pt x="16668" y="2020"/>
                  </a:moveTo>
                  <a:lnTo>
                    <a:pt x="16595" y="2044"/>
                  </a:lnTo>
                  <a:lnTo>
                    <a:pt x="16546" y="2093"/>
                  </a:lnTo>
                  <a:lnTo>
                    <a:pt x="16303" y="2409"/>
                  </a:lnTo>
                  <a:lnTo>
                    <a:pt x="16084" y="2726"/>
                  </a:lnTo>
                  <a:lnTo>
                    <a:pt x="15889" y="3042"/>
                  </a:lnTo>
                  <a:lnTo>
                    <a:pt x="15719" y="3383"/>
                  </a:lnTo>
                  <a:lnTo>
                    <a:pt x="15573" y="3626"/>
                  </a:lnTo>
                  <a:lnTo>
                    <a:pt x="15427" y="3894"/>
                  </a:lnTo>
                  <a:lnTo>
                    <a:pt x="15281" y="4137"/>
                  </a:lnTo>
                  <a:lnTo>
                    <a:pt x="15184" y="4380"/>
                  </a:lnTo>
                  <a:lnTo>
                    <a:pt x="15159" y="4453"/>
                  </a:lnTo>
                  <a:lnTo>
                    <a:pt x="15184" y="4502"/>
                  </a:lnTo>
                  <a:lnTo>
                    <a:pt x="15232" y="4575"/>
                  </a:lnTo>
                  <a:lnTo>
                    <a:pt x="15330" y="4624"/>
                  </a:lnTo>
                  <a:lnTo>
                    <a:pt x="15427" y="4624"/>
                  </a:lnTo>
                  <a:lnTo>
                    <a:pt x="15549" y="4575"/>
                  </a:lnTo>
                  <a:lnTo>
                    <a:pt x="15646" y="4502"/>
                  </a:lnTo>
                  <a:lnTo>
                    <a:pt x="15743" y="4380"/>
                  </a:lnTo>
                  <a:lnTo>
                    <a:pt x="15816" y="4259"/>
                  </a:lnTo>
                  <a:lnTo>
                    <a:pt x="15962" y="3991"/>
                  </a:lnTo>
                  <a:lnTo>
                    <a:pt x="16060" y="3723"/>
                  </a:lnTo>
                  <a:lnTo>
                    <a:pt x="16352" y="3091"/>
                  </a:lnTo>
                  <a:lnTo>
                    <a:pt x="16498" y="2872"/>
                  </a:lnTo>
                  <a:lnTo>
                    <a:pt x="16619" y="2677"/>
                  </a:lnTo>
                  <a:lnTo>
                    <a:pt x="16765" y="2458"/>
                  </a:lnTo>
                  <a:lnTo>
                    <a:pt x="16887" y="2239"/>
                  </a:lnTo>
                  <a:lnTo>
                    <a:pt x="16911" y="2166"/>
                  </a:lnTo>
                  <a:lnTo>
                    <a:pt x="16887" y="2117"/>
                  </a:lnTo>
                  <a:lnTo>
                    <a:pt x="16838" y="2069"/>
                  </a:lnTo>
                  <a:lnTo>
                    <a:pt x="16790" y="2044"/>
                  </a:lnTo>
                  <a:lnTo>
                    <a:pt x="16741" y="2020"/>
                  </a:lnTo>
                  <a:close/>
                  <a:moveTo>
                    <a:pt x="3869" y="2020"/>
                  </a:moveTo>
                  <a:lnTo>
                    <a:pt x="3820" y="2044"/>
                  </a:lnTo>
                  <a:lnTo>
                    <a:pt x="3796" y="2044"/>
                  </a:lnTo>
                  <a:lnTo>
                    <a:pt x="3747" y="2093"/>
                  </a:lnTo>
                  <a:lnTo>
                    <a:pt x="3723" y="2190"/>
                  </a:lnTo>
                  <a:lnTo>
                    <a:pt x="3747" y="2263"/>
                  </a:lnTo>
                  <a:lnTo>
                    <a:pt x="3796" y="2312"/>
                  </a:lnTo>
                  <a:lnTo>
                    <a:pt x="3820" y="2385"/>
                  </a:lnTo>
                  <a:lnTo>
                    <a:pt x="3869" y="2531"/>
                  </a:lnTo>
                  <a:lnTo>
                    <a:pt x="3991" y="2799"/>
                  </a:lnTo>
                  <a:lnTo>
                    <a:pt x="4185" y="3188"/>
                  </a:lnTo>
                  <a:lnTo>
                    <a:pt x="4404" y="3577"/>
                  </a:lnTo>
                  <a:lnTo>
                    <a:pt x="4599" y="3869"/>
                  </a:lnTo>
                  <a:lnTo>
                    <a:pt x="4818" y="4161"/>
                  </a:lnTo>
                  <a:lnTo>
                    <a:pt x="5086" y="4405"/>
                  </a:lnTo>
                  <a:lnTo>
                    <a:pt x="5207" y="4526"/>
                  </a:lnTo>
                  <a:lnTo>
                    <a:pt x="5378" y="4624"/>
                  </a:lnTo>
                  <a:lnTo>
                    <a:pt x="5475" y="4648"/>
                  </a:lnTo>
                  <a:lnTo>
                    <a:pt x="5572" y="4648"/>
                  </a:lnTo>
                  <a:lnTo>
                    <a:pt x="5645" y="4599"/>
                  </a:lnTo>
                  <a:lnTo>
                    <a:pt x="5694" y="4526"/>
                  </a:lnTo>
                  <a:lnTo>
                    <a:pt x="5718" y="4453"/>
                  </a:lnTo>
                  <a:lnTo>
                    <a:pt x="5718" y="4356"/>
                  </a:lnTo>
                  <a:lnTo>
                    <a:pt x="5694" y="4283"/>
                  </a:lnTo>
                  <a:lnTo>
                    <a:pt x="5621" y="4210"/>
                  </a:lnTo>
                  <a:lnTo>
                    <a:pt x="5451" y="4088"/>
                  </a:lnTo>
                  <a:lnTo>
                    <a:pt x="5329" y="3991"/>
                  </a:lnTo>
                  <a:lnTo>
                    <a:pt x="5086" y="3723"/>
                  </a:lnTo>
                  <a:lnTo>
                    <a:pt x="4867" y="3431"/>
                  </a:lnTo>
                  <a:lnTo>
                    <a:pt x="4672" y="3139"/>
                  </a:lnTo>
                  <a:lnTo>
                    <a:pt x="4526" y="2847"/>
                  </a:lnTo>
                  <a:lnTo>
                    <a:pt x="4380" y="2580"/>
                  </a:lnTo>
                  <a:lnTo>
                    <a:pt x="4210" y="2288"/>
                  </a:lnTo>
                  <a:lnTo>
                    <a:pt x="4112" y="2166"/>
                  </a:lnTo>
                  <a:lnTo>
                    <a:pt x="4015" y="2069"/>
                  </a:lnTo>
                  <a:lnTo>
                    <a:pt x="3966" y="2044"/>
                  </a:lnTo>
                  <a:lnTo>
                    <a:pt x="3918" y="2020"/>
                  </a:lnTo>
                  <a:close/>
                  <a:moveTo>
                    <a:pt x="3601" y="4843"/>
                  </a:moveTo>
                  <a:lnTo>
                    <a:pt x="3577" y="4891"/>
                  </a:lnTo>
                  <a:lnTo>
                    <a:pt x="3577" y="4916"/>
                  </a:lnTo>
                  <a:lnTo>
                    <a:pt x="3577" y="4964"/>
                  </a:lnTo>
                  <a:lnTo>
                    <a:pt x="3601" y="5062"/>
                  </a:lnTo>
                  <a:lnTo>
                    <a:pt x="3674" y="5135"/>
                  </a:lnTo>
                  <a:lnTo>
                    <a:pt x="3747" y="5183"/>
                  </a:lnTo>
                  <a:lnTo>
                    <a:pt x="3845" y="5281"/>
                  </a:lnTo>
                  <a:lnTo>
                    <a:pt x="3966" y="5354"/>
                  </a:lnTo>
                  <a:lnTo>
                    <a:pt x="4234" y="5500"/>
                  </a:lnTo>
                  <a:lnTo>
                    <a:pt x="4404" y="5500"/>
                  </a:lnTo>
                  <a:lnTo>
                    <a:pt x="4477" y="5451"/>
                  </a:lnTo>
                  <a:lnTo>
                    <a:pt x="4502" y="5402"/>
                  </a:lnTo>
                  <a:lnTo>
                    <a:pt x="4526" y="5329"/>
                  </a:lnTo>
                  <a:lnTo>
                    <a:pt x="4502" y="5256"/>
                  </a:lnTo>
                  <a:lnTo>
                    <a:pt x="4477" y="5183"/>
                  </a:lnTo>
                  <a:lnTo>
                    <a:pt x="4380" y="5135"/>
                  </a:lnTo>
                  <a:lnTo>
                    <a:pt x="4137" y="5013"/>
                  </a:lnTo>
                  <a:lnTo>
                    <a:pt x="3918" y="4891"/>
                  </a:lnTo>
                  <a:lnTo>
                    <a:pt x="3820" y="4867"/>
                  </a:lnTo>
                  <a:lnTo>
                    <a:pt x="3747" y="4843"/>
                  </a:lnTo>
                  <a:close/>
                  <a:moveTo>
                    <a:pt x="17106" y="4891"/>
                  </a:moveTo>
                  <a:lnTo>
                    <a:pt x="16960" y="4940"/>
                  </a:lnTo>
                  <a:lnTo>
                    <a:pt x="16814" y="5037"/>
                  </a:lnTo>
                  <a:lnTo>
                    <a:pt x="16668" y="5159"/>
                  </a:lnTo>
                  <a:lnTo>
                    <a:pt x="16498" y="5305"/>
                  </a:lnTo>
                  <a:lnTo>
                    <a:pt x="16473" y="5354"/>
                  </a:lnTo>
                  <a:lnTo>
                    <a:pt x="16473" y="5402"/>
                  </a:lnTo>
                  <a:lnTo>
                    <a:pt x="16473" y="5451"/>
                  </a:lnTo>
                  <a:lnTo>
                    <a:pt x="16498" y="5500"/>
                  </a:lnTo>
                  <a:lnTo>
                    <a:pt x="16546" y="5524"/>
                  </a:lnTo>
                  <a:lnTo>
                    <a:pt x="16571" y="5548"/>
                  </a:lnTo>
                  <a:lnTo>
                    <a:pt x="16644" y="5548"/>
                  </a:lnTo>
                  <a:lnTo>
                    <a:pt x="16692" y="5524"/>
                  </a:lnTo>
                  <a:lnTo>
                    <a:pt x="16838" y="5402"/>
                  </a:lnTo>
                  <a:lnTo>
                    <a:pt x="17009" y="5256"/>
                  </a:lnTo>
                  <a:lnTo>
                    <a:pt x="17106" y="5135"/>
                  </a:lnTo>
                  <a:lnTo>
                    <a:pt x="17179" y="4964"/>
                  </a:lnTo>
                  <a:lnTo>
                    <a:pt x="17179" y="4940"/>
                  </a:lnTo>
                  <a:lnTo>
                    <a:pt x="17155" y="4916"/>
                  </a:lnTo>
                  <a:lnTo>
                    <a:pt x="17130" y="4891"/>
                  </a:lnTo>
                  <a:close/>
                  <a:moveTo>
                    <a:pt x="19539" y="5500"/>
                  </a:moveTo>
                  <a:lnTo>
                    <a:pt x="19442" y="5524"/>
                  </a:lnTo>
                  <a:lnTo>
                    <a:pt x="19320" y="5548"/>
                  </a:lnTo>
                  <a:lnTo>
                    <a:pt x="19101" y="5646"/>
                  </a:lnTo>
                  <a:lnTo>
                    <a:pt x="18688" y="5865"/>
                  </a:lnTo>
                  <a:lnTo>
                    <a:pt x="18006" y="6157"/>
                  </a:lnTo>
                  <a:lnTo>
                    <a:pt x="17349" y="6497"/>
                  </a:lnTo>
                  <a:lnTo>
                    <a:pt x="17276" y="6546"/>
                  </a:lnTo>
                  <a:lnTo>
                    <a:pt x="17252" y="6619"/>
                  </a:lnTo>
                  <a:lnTo>
                    <a:pt x="17252" y="6692"/>
                  </a:lnTo>
                  <a:lnTo>
                    <a:pt x="17276" y="6765"/>
                  </a:lnTo>
                  <a:lnTo>
                    <a:pt x="17301" y="6814"/>
                  </a:lnTo>
                  <a:lnTo>
                    <a:pt x="17374" y="6862"/>
                  </a:lnTo>
                  <a:lnTo>
                    <a:pt x="17422" y="6887"/>
                  </a:lnTo>
                  <a:lnTo>
                    <a:pt x="17520" y="6887"/>
                  </a:lnTo>
                  <a:lnTo>
                    <a:pt x="18201" y="6595"/>
                  </a:lnTo>
                  <a:lnTo>
                    <a:pt x="18858" y="6303"/>
                  </a:lnTo>
                  <a:lnTo>
                    <a:pt x="19345" y="6132"/>
                  </a:lnTo>
                  <a:lnTo>
                    <a:pt x="19466" y="6084"/>
                  </a:lnTo>
                  <a:lnTo>
                    <a:pt x="19588" y="6011"/>
                  </a:lnTo>
                  <a:lnTo>
                    <a:pt x="19685" y="5938"/>
                  </a:lnTo>
                  <a:lnTo>
                    <a:pt x="19734" y="5865"/>
                  </a:lnTo>
                  <a:lnTo>
                    <a:pt x="19758" y="5792"/>
                  </a:lnTo>
                  <a:lnTo>
                    <a:pt x="19782" y="5743"/>
                  </a:lnTo>
                  <a:lnTo>
                    <a:pt x="19734" y="5621"/>
                  </a:lnTo>
                  <a:lnTo>
                    <a:pt x="19709" y="5573"/>
                  </a:lnTo>
                  <a:lnTo>
                    <a:pt x="19661" y="5548"/>
                  </a:lnTo>
                  <a:lnTo>
                    <a:pt x="19612" y="5524"/>
                  </a:lnTo>
                  <a:lnTo>
                    <a:pt x="19539" y="5500"/>
                  </a:lnTo>
                  <a:close/>
                  <a:moveTo>
                    <a:pt x="998" y="5694"/>
                  </a:moveTo>
                  <a:lnTo>
                    <a:pt x="949" y="5719"/>
                  </a:lnTo>
                  <a:lnTo>
                    <a:pt x="925" y="5767"/>
                  </a:lnTo>
                  <a:lnTo>
                    <a:pt x="901" y="5865"/>
                  </a:lnTo>
                  <a:lnTo>
                    <a:pt x="925" y="5938"/>
                  </a:lnTo>
                  <a:lnTo>
                    <a:pt x="949" y="6011"/>
                  </a:lnTo>
                  <a:lnTo>
                    <a:pt x="1022" y="6084"/>
                  </a:lnTo>
                  <a:lnTo>
                    <a:pt x="1193" y="6230"/>
                  </a:lnTo>
                  <a:lnTo>
                    <a:pt x="1412" y="6327"/>
                  </a:lnTo>
                  <a:lnTo>
                    <a:pt x="1874" y="6522"/>
                  </a:lnTo>
                  <a:lnTo>
                    <a:pt x="2093" y="6595"/>
                  </a:lnTo>
                  <a:lnTo>
                    <a:pt x="2239" y="6643"/>
                  </a:lnTo>
                  <a:lnTo>
                    <a:pt x="2677" y="6887"/>
                  </a:lnTo>
                  <a:lnTo>
                    <a:pt x="3139" y="7130"/>
                  </a:lnTo>
                  <a:lnTo>
                    <a:pt x="3383" y="7276"/>
                  </a:lnTo>
                  <a:lnTo>
                    <a:pt x="3504" y="7325"/>
                  </a:lnTo>
                  <a:lnTo>
                    <a:pt x="3577" y="7325"/>
                  </a:lnTo>
                  <a:lnTo>
                    <a:pt x="3650" y="7300"/>
                  </a:lnTo>
                  <a:lnTo>
                    <a:pt x="3699" y="7252"/>
                  </a:lnTo>
                  <a:lnTo>
                    <a:pt x="3723" y="7203"/>
                  </a:lnTo>
                  <a:lnTo>
                    <a:pt x="3747" y="7130"/>
                  </a:lnTo>
                  <a:lnTo>
                    <a:pt x="3723" y="7057"/>
                  </a:lnTo>
                  <a:lnTo>
                    <a:pt x="3650" y="6935"/>
                  </a:lnTo>
                  <a:lnTo>
                    <a:pt x="3529" y="6814"/>
                  </a:lnTo>
                  <a:lnTo>
                    <a:pt x="3383" y="6692"/>
                  </a:lnTo>
                  <a:lnTo>
                    <a:pt x="3212" y="6595"/>
                  </a:lnTo>
                  <a:lnTo>
                    <a:pt x="2847" y="6424"/>
                  </a:lnTo>
                  <a:lnTo>
                    <a:pt x="2531" y="6278"/>
                  </a:lnTo>
                  <a:lnTo>
                    <a:pt x="2166" y="6108"/>
                  </a:lnTo>
                  <a:lnTo>
                    <a:pt x="1777" y="5962"/>
                  </a:lnTo>
                  <a:lnTo>
                    <a:pt x="1022" y="5694"/>
                  </a:lnTo>
                  <a:close/>
                  <a:moveTo>
                    <a:pt x="18396" y="8274"/>
                  </a:moveTo>
                  <a:lnTo>
                    <a:pt x="18128" y="8298"/>
                  </a:lnTo>
                  <a:lnTo>
                    <a:pt x="17982" y="8322"/>
                  </a:lnTo>
                  <a:lnTo>
                    <a:pt x="17885" y="8371"/>
                  </a:lnTo>
                  <a:lnTo>
                    <a:pt x="17812" y="8420"/>
                  </a:lnTo>
                  <a:lnTo>
                    <a:pt x="17787" y="8468"/>
                  </a:lnTo>
                  <a:lnTo>
                    <a:pt x="17787" y="8541"/>
                  </a:lnTo>
                  <a:lnTo>
                    <a:pt x="17787" y="8590"/>
                  </a:lnTo>
                  <a:lnTo>
                    <a:pt x="17812" y="8663"/>
                  </a:lnTo>
                  <a:lnTo>
                    <a:pt x="17860" y="8712"/>
                  </a:lnTo>
                  <a:lnTo>
                    <a:pt x="17909" y="8736"/>
                  </a:lnTo>
                  <a:lnTo>
                    <a:pt x="17982" y="8736"/>
                  </a:lnTo>
                  <a:lnTo>
                    <a:pt x="18201" y="8712"/>
                  </a:lnTo>
                  <a:lnTo>
                    <a:pt x="18517" y="8663"/>
                  </a:lnTo>
                  <a:lnTo>
                    <a:pt x="18663" y="8590"/>
                  </a:lnTo>
                  <a:lnTo>
                    <a:pt x="18785" y="8541"/>
                  </a:lnTo>
                  <a:lnTo>
                    <a:pt x="18858" y="8468"/>
                  </a:lnTo>
                  <a:lnTo>
                    <a:pt x="18858" y="8420"/>
                  </a:lnTo>
                  <a:lnTo>
                    <a:pt x="18858" y="8395"/>
                  </a:lnTo>
                  <a:lnTo>
                    <a:pt x="18809" y="8347"/>
                  </a:lnTo>
                  <a:lnTo>
                    <a:pt x="18761" y="8322"/>
                  </a:lnTo>
                  <a:lnTo>
                    <a:pt x="18639" y="8274"/>
                  </a:lnTo>
                  <a:close/>
                  <a:moveTo>
                    <a:pt x="2020" y="8201"/>
                  </a:moveTo>
                  <a:lnTo>
                    <a:pt x="1947" y="8225"/>
                  </a:lnTo>
                  <a:lnTo>
                    <a:pt x="1898" y="8249"/>
                  </a:lnTo>
                  <a:lnTo>
                    <a:pt x="1874" y="8274"/>
                  </a:lnTo>
                  <a:lnTo>
                    <a:pt x="1850" y="8322"/>
                  </a:lnTo>
                  <a:lnTo>
                    <a:pt x="1850" y="8395"/>
                  </a:lnTo>
                  <a:lnTo>
                    <a:pt x="1850" y="8444"/>
                  </a:lnTo>
                  <a:lnTo>
                    <a:pt x="1874" y="8493"/>
                  </a:lnTo>
                  <a:lnTo>
                    <a:pt x="1923" y="8517"/>
                  </a:lnTo>
                  <a:lnTo>
                    <a:pt x="2093" y="8614"/>
                  </a:lnTo>
                  <a:lnTo>
                    <a:pt x="2288" y="8687"/>
                  </a:lnTo>
                  <a:lnTo>
                    <a:pt x="2482" y="8736"/>
                  </a:lnTo>
                  <a:lnTo>
                    <a:pt x="2701" y="8760"/>
                  </a:lnTo>
                  <a:lnTo>
                    <a:pt x="2774" y="8760"/>
                  </a:lnTo>
                  <a:lnTo>
                    <a:pt x="2823" y="8712"/>
                  </a:lnTo>
                  <a:lnTo>
                    <a:pt x="2872" y="8663"/>
                  </a:lnTo>
                  <a:lnTo>
                    <a:pt x="2896" y="8590"/>
                  </a:lnTo>
                  <a:lnTo>
                    <a:pt x="2896" y="8517"/>
                  </a:lnTo>
                  <a:lnTo>
                    <a:pt x="2872" y="8444"/>
                  </a:lnTo>
                  <a:lnTo>
                    <a:pt x="2823" y="8395"/>
                  </a:lnTo>
                  <a:lnTo>
                    <a:pt x="2750" y="8347"/>
                  </a:lnTo>
                  <a:lnTo>
                    <a:pt x="2385" y="8274"/>
                  </a:lnTo>
                  <a:lnTo>
                    <a:pt x="2190" y="8225"/>
                  </a:lnTo>
                  <a:lnTo>
                    <a:pt x="2020" y="8201"/>
                  </a:lnTo>
                  <a:close/>
                  <a:moveTo>
                    <a:pt x="18517" y="9904"/>
                  </a:moveTo>
                  <a:lnTo>
                    <a:pt x="18323" y="9928"/>
                  </a:lnTo>
                  <a:lnTo>
                    <a:pt x="18177" y="9952"/>
                  </a:lnTo>
                  <a:lnTo>
                    <a:pt x="18031" y="10050"/>
                  </a:lnTo>
                  <a:lnTo>
                    <a:pt x="18006" y="10074"/>
                  </a:lnTo>
                  <a:lnTo>
                    <a:pt x="18006" y="10123"/>
                  </a:lnTo>
                  <a:lnTo>
                    <a:pt x="18128" y="10220"/>
                  </a:lnTo>
                  <a:lnTo>
                    <a:pt x="18274" y="10293"/>
                  </a:lnTo>
                  <a:lnTo>
                    <a:pt x="18420" y="10317"/>
                  </a:lnTo>
                  <a:lnTo>
                    <a:pt x="18590" y="10342"/>
                  </a:lnTo>
                  <a:lnTo>
                    <a:pt x="18931" y="10366"/>
                  </a:lnTo>
                  <a:lnTo>
                    <a:pt x="19247" y="10366"/>
                  </a:lnTo>
                  <a:lnTo>
                    <a:pt x="19661" y="10390"/>
                  </a:lnTo>
                  <a:lnTo>
                    <a:pt x="20074" y="10415"/>
                  </a:lnTo>
                  <a:lnTo>
                    <a:pt x="20293" y="10415"/>
                  </a:lnTo>
                  <a:lnTo>
                    <a:pt x="20512" y="10390"/>
                  </a:lnTo>
                  <a:lnTo>
                    <a:pt x="20707" y="10366"/>
                  </a:lnTo>
                  <a:lnTo>
                    <a:pt x="20902" y="10293"/>
                  </a:lnTo>
                  <a:lnTo>
                    <a:pt x="20950" y="10269"/>
                  </a:lnTo>
                  <a:lnTo>
                    <a:pt x="20975" y="10220"/>
                  </a:lnTo>
                  <a:lnTo>
                    <a:pt x="20975" y="10123"/>
                  </a:lnTo>
                  <a:lnTo>
                    <a:pt x="20926" y="10050"/>
                  </a:lnTo>
                  <a:lnTo>
                    <a:pt x="20853" y="10001"/>
                  </a:lnTo>
                  <a:lnTo>
                    <a:pt x="20707" y="9952"/>
                  </a:lnTo>
                  <a:lnTo>
                    <a:pt x="20512" y="9904"/>
                  </a:lnTo>
                  <a:lnTo>
                    <a:pt x="20147" y="9904"/>
                  </a:lnTo>
                  <a:lnTo>
                    <a:pt x="19782" y="9928"/>
                  </a:lnTo>
                  <a:lnTo>
                    <a:pt x="19418" y="9952"/>
                  </a:lnTo>
                  <a:lnTo>
                    <a:pt x="19077" y="9928"/>
                  </a:lnTo>
                  <a:lnTo>
                    <a:pt x="18688" y="9904"/>
                  </a:lnTo>
                  <a:close/>
                  <a:moveTo>
                    <a:pt x="365" y="10123"/>
                  </a:moveTo>
                  <a:lnTo>
                    <a:pt x="219" y="10147"/>
                  </a:lnTo>
                  <a:lnTo>
                    <a:pt x="98" y="10171"/>
                  </a:lnTo>
                  <a:lnTo>
                    <a:pt x="25" y="10220"/>
                  </a:lnTo>
                  <a:lnTo>
                    <a:pt x="0" y="10269"/>
                  </a:lnTo>
                  <a:lnTo>
                    <a:pt x="0" y="10317"/>
                  </a:lnTo>
                  <a:lnTo>
                    <a:pt x="25" y="10366"/>
                  </a:lnTo>
                  <a:lnTo>
                    <a:pt x="49" y="10415"/>
                  </a:lnTo>
                  <a:lnTo>
                    <a:pt x="146" y="10512"/>
                  </a:lnTo>
                  <a:lnTo>
                    <a:pt x="268" y="10561"/>
                  </a:lnTo>
                  <a:lnTo>
                    <a:pt x="414" y="10585"/>
                  </a:lnTo>
                  <a:lnTo>
                    <a:pt x="730" y="10609"/>
                  </a:lnTo>
                  <a:lnTo>
                    <a:pt x="974" y="10609"/>
                  </a:lnTo>
                  <a:lnTo>
                    <a:pt x="1923" y="10634"/>
                  </a:lnTo>
                  <a:lnTo>
                    <a:pt x="2847" y="10634"/>
                  </a:lnTo>
                  <a:lnTo>
                    <a:pt x="2945" y="10609"/>
                  </a:lnTo>
                  <a:lnTo>
                    <a:pt x="3018" y="10561"/>
                  </a:lnTo>
                  <a:lnTo>
                    <a:pt x="3066" y="10488"/>
                  </a:lnTo>
                  <a:lnTo>
                    <a:pt x="3066" y="10390"/>
                  </a:lnTo>
                  <a:lnTo>
                    <a:pt x="3066" y="10317"/>
                  </a:lnTo>
                  <a:lnTo>
                    <a:pt x="3018" y="10244"/>
                  </a:lnTo>
                  <a:lnTo>
                    <a:pt x="2945" y="10196"/>
                  </a:lnTo>
                  <a:lnTo>
                    <a:pt x="2847" y="10171"/>
                  </a:lnTo>
                  <a:lnTo>
                    <a:pt x="1850" y="10171"/>
                  </a:lnTo>
                  <a:lnTo>
                    <a:pt x="852" y="10147"/>
                  </a:lnTo>
                  <a:lnTo>
                    <a:pt x="657" y="10123"/>
                  </a:lnTo>
                  <a:close/>
                  <a:moveTo>
                    <a:pt x="2677" y="11777"/>
                  </a:moveTo>
                  <a:lnTo>
                    <a:pt x="2409" y="11826"/>
                  </a:lnTo>
                  <a:lnTo>
                    <a:pt x="2288" y="11875"/>
                  </a:lnTo>
                  <a:lnTo>
                    <a:pt x="2166" y="11923"/>
                  </a:lnTo>
                  <a:lnTo>
                    <a:pt x="2069" y="11996"/>
                  </a:lnTo>
                  <a:lnTo>
                    <a:pt x="2020" y="12094"/>
                  </a:lnTo>
                  <a:lnTo>
                    <a:pt x="2020" y="12167"/>
                  </a:lnTo>
                  <a:lnTo>
                    <a:pt x="2069" y="12215"/>
                  </a:lnTo>
                  <a:lnTo>
                    <a:pt x="2190" y="12240"/>
                  </a:lnTo>
                  <a:lnTo>
                    <a:pt x="2312" y="12240"/>
                  </a:lnTo>
                  <a:lnTo>
                    <a:pt x="2580" y="12191"/>
                  </a:lnTo>
                  <a:lnTo>
                    <a:pt x="2872" y="12191"/>
                  </a:lnTo>
                  <a:lnTo>
                    <a:pt x="2993" y="12167"/>
                  </a:lnTo>
                  <a:lnTo>
                    <a:pt x="3066" y="12142"/>
                  </a:lnTo>
                  <a:lnTo>
                    <a:pt x="3115" y="12069"/>
                  </a:lnTo>
                  <a:lnTo>
                    <a:pt x="3139" y="12045"/>
                  </a:lnTo>
                  <a:lnTo>
                    <a:pt x="3139" y="11996"/>
                  </a:lnTo>
                  <a:lnTo>
                    <a:pt x="3115" y="11923"/>
                  </a:lnTo>
                  <a:lnTo>
                    <a:pt x="3091" y="11875"/>
                  </a:lnTo>
                  <a:lnTo>
                    <a:pt x="3066" y="11850"/>
                  </a:lnTo>
                  <a:lnTo>
                    <a:pt x="3018" y="11802"/>
                  </a:lnTo>
                  <a:lnTo>
                    <a:pt x="2920" y="11777"/>
                  </a:lnTo>
                  <a:close/>
                  <a:moveTo>
                    <a:pt x="18006" y="11923"/>
                  </a:moveTo>
                  <a:lnTo>
                    <a:pt x="17860" y="11948"/>
                  </a:lnTo>
                  <a:lnTo>
                    <a:pt x="17812" y="11972"/>
                  </a:lnTo>
                  <a:lnTo>
                    <a:pt x="17763" y="11996"/>
                  </a:lnTo>
                  <a:lnTo>
                    <a:pt x="17763" y="12045"/>
                  </a:lnTo>
                  <a:lnTo>
                    <a:pt x="17763" y="12094"/>
                  </a:lnTo>
                  <a:lnTo>
                    <a:pt x="17787" y="12118"/>
                  </a:lnTo>
                  <a:lnTo>
                    <a:pt x="17860" y="12167"/>
                  </a:lnTo>
                  <a:lnTo>
                    <a:pt x="17933" y="12215"/>
                  </a:lnTo>
                  <a:lnTo>
                    <a:pt x="18006" y="12240"/>
                  </a:lnTo>
                  <a:lnTo>
                    <a:pt x="18152" y="12264"/>
                  </a:lnTo>
                  <a:lnTo>
                    <a:pt x="18444" y="12337"/>
                  </a:lnTo>
                  <a:lnTo>
                    <a:pt x="18761" y="12386"/>
                  </a:lnTo>
                  <a:lnTo>
                    <a:pt x="18834" y="12386"/>
                  </a:lnTo>
                  <a:lnTo>
                    <a:pt x="18882" y="12337"/>
                  </a:lnTo>
                  <a:lnTo>
                    <a:pt x="18931" y="12288"/>
                  </a:lnTo>
                  <a:lnTo>
                    <a:pt x="18955" y="12215"/>
                  </a:lnTo>
                  <a:lnTo>
                    <a:pt x="18931" y="12142"/>
                  </a:lnTo>
                  <a:lnTo>
                    <a:pt x="18931" y="12069"/>
                  </a:lnTo>
                  <a:lnTo>
                    <a:pt x="18882" y="12021"/>
                  </a:lnTo>
                  <a:lnTo>
                    <a:pt x="18809" y="11996"/>
                  </a:lnTo>
                  <a:lnTo>
                    <a:pt x="18566" y="11948"/>
                  </a:lnTo>
                  <a:lnTo>
                    <a:pt x="18201" y="11923"/>
                  </a:lnTo>
                  <a:close/>
                  <a:moveTo>
                    <a:pt x="3358" y="13359"/>
                  </a:moveTo>
                  <a:lnTo>
                    <a:pt x="3261" y="13383"/>
                  </a:lnTo>
                  <a:lnTo>
                    <a:pt x="2434" y="13870"/>
                  </a:lnTo>
                  <a:lnTo>
                    <a:pt x="1582" y="14357"/>
                  </a:lnTo>
                  <a:lnTo>
                    <a:pt x="1241" y="14503"/>
                  </a:lnTo>
                  <a:lnTo>
                    <a:pt x="1095" y="14576"/>
                  </a:lnTo>
                  <a:lnTo>
                    <a:pt x="949" y="14697"/>
                  </a:lnTo>
                  <a:lnTo>
                    <a:pt x="925" y="14770"/>
                  </a:lnTo>
                  <a:lnTo>
                    <a:pt x="925" y="14843"/>
                  </a:lnTo>
                  <a:lnTo>
                    <a:pt x="949" y="14892"/>
                  </a:lnTo>
                  <a:lnTo>
                    <a:pt x="1022" y="14941"/>
                  </a:lnTo>
                  <a:lnTo>
                    <a:pt x="1120" y="14965"/>
                  </a:lnTo>
                  <a:lnTo>
                    <a:pt x="1217" y="14965"/>
                  </a:lnTo>
                  <a:lnTo>
                    <a:pt x="1412" y="14916"/>
                  </a:lnTo>
                  <a:lnTo>
                    <a:pt x="1606" y="14843"/>
                  </a:lnTo>
                  <a:lnTo>
                    <a:pt x="1801" y="14746"/>
                  </a:lnTo>
                  <a:lnTo>
                    <a:pt x="2239" y="14551"/>
                  </a:lnTo>
                  <a:lnTo>
                    <a:pt x="2677" y="14308"/>
                  </a:lnTo>
                  <a:lnTo>
                    <a:pt x="3504" y="13797"/>
                  </a:lnTo>
                  <a:lnTo>
                    <a:pt x="3577" y="13724"/>
                  </a:lnTo>
                  <a:lnTo>
                    <a:pt x="3626" y="13651"/>
                  </a:lnTo>
                  <a:lnTo>
                    <a:pt x="3626" y="13554"/>
                  </a:lnTo>
                  <a:lnTo>
                    <a:pt x="3577" y="13481"/>
                  </a:lnTo>
                  <a:lnTo>
                    <a:pt x="3529" y="13408"/>
                  </a:lnTo>
                  <a:lnTo>
                    <a:pt x="3456" y="13359"/>
                  </a:lnTo>
                  <a:close/>
                  <a:moveTo>
                    <a:pt x="17325" y="13383"/>
                  </a:moveTo>
                  <a:lnTo>
                    <a:pt x="17179" y="13408"/>
                  </a:lnTo>
                  <a:lnTo>
                    <a:pt x="17130" y="13408"/>
                  </a:lnTo>
                  <a:lnTo>
                    <a:pt x="17130" y="13432"/>
                  </a:lnTo>
                  <a:lnTo>
                    <a:pt x="17130" y="13505"/>
                  </a:lnTo>
                  <a:lnTo>
                    <a:pt x="17252" y="13627"/>
                  </a:lnTo>
                  <a:lnTo>
                    <a:pt x="17398" y="13748"/>
                  </a:lnTo>
                  <a:lnTo>
                    <a:pt x="17690" y="13943"/>
                  </a:lnTo>
                  <a:lnTo>
                    <a:pt x="18006" y="14113"/>
                  </a:lnTo>
                  <a:lnTo>
                    <a:pt x="18323" y="14284"/>
                  </a:lnTo>
                  <a:lnTo>
                    <a:pt x="18907" y="14649"/>
                  </a:lnTo>
                  <a:lnTo>
                    <a:pt x="19199" y="14819"/>
                  </a:lnTo>
                  <a:lnTo>
                    <a:pt x="19515" y="14941"/>
                  </a:lnTo>
                  <a:lnTo>
                    <a:pt x="19612" y="14965"/>
                  </a:lnTo>
                  <a:lnTo>
                    <a:pt x="19709" y="14941"/>
                  </a:lnTo>
                  <a:lnTo>
                    <a:pt x="19758" y="14868"/>
                  </a:lnTo>
                  <a:lnTo>
                    <a:pt x="19807" y="14795"/>
                  </a:lnTo>
                  <a:lnTo>
                    <a:pt x="19807" y="14697"/>
                  </a:lnTo>
                  <a:lnTo>
                    <a:pt x="19782" y="14600"/>
                  </a:lnTo>
                  <a:lnTo>
                    <a:pt x="19734" y="14527"/>
                  </a:lnTo>
                  <a:lnTo>
                    <a:pt x="19636" y="14454"/>
                  </a:lnTo>
                  <a:lnTo>
                    <a:pt x="19272" y="14308"/>
                  </a:lnTo>
                  <a:lnTo>
                    <a:pt x="18931" y="14113"/>
                  </a:lnTo>
                  <a:lnTo>
                    <a:pt x="18590" y="13919"/>
                  </a:lnTo>
                  <a:lnTo>
                    <a:pt x="18250" y="13724"/>
                  </a:lnTo>
                  <a:lnTo>
                    <a:pt x="17982" y="13602"/>
                  </a:lnTo>
                  <a:lnTo>
                    <a:pt x="17739" y="13481"/>
                  </a:lnTo>
                  <a:lnTo>
                    <a:pt x="17593" y="13432"/>
                  </a:lnTo>
                  <a:lnTo>
                    <a:pt x="17447" y="13408"/>
                  </a:lnTo>
                  <a:lnTo>
                    <a:pt x="17325" y="13383"/>
                  </a:lnTo>
                  <a:close/>
                  <a:moveTo>
                    <a:pt x="4234" y="14892"/>
                  </a:moveTo>
                  <a:lnTo>
                    <a:pt x="4161" y="14916"/>
                  </a:lnTo>
                  <a:lnTo>
                    <a:pt x="4088" y="14941"/>
                  </a:lnTo>
                  <a:lnTo>
                    <a:pt x="3942" y="15087"/>
                  </a:lnTo>
                  <a:lnTo>
                    <a:pt x="3820" y="15257"/>
                  </a:lnTo>
                  <a:lnTo>
                    <a:pt x="3723" y="15330"/>
                  </a:lnTo>
                  <a:lnTo>
                    <a:pt x="3650" y="15379"/>
                  </a:lnTo>
                  <a:lnTo>
                    <a:pt x="3650" y="15403"/>
                  </a:lnTo>
                  <a:lnTo>
                    <a:pt x="3601" y="15427"/>
                  </a:lnTo>
                  <a:lnTo>
                    <a:pt x="3577" y="15476"/>
                  </a:lnTo>
                  <a:lnTo>
                    <a:pt x="3553" y="15525"/>
                  </a:lnTo>
                  <a:lnTo>
                    <a:pt x="3553" y="15573"/>
                  </a:lnTo>
                  <a:lnTo>
                    <a:pt x="3577" y="15646"/>
                  </a:lnTo>
                  <a:lnTo>
                    <a:pt x="3626" y="15695"/>
                  </a:lnTo>
                  <a:lnTo>
                    <a:pt x="3699" y="15744"/>
                  </a:lnTo>
                  <a:lnTo>
                    <a:pt x="3772" y="15744"/>
                  </a:lnTo>
                  <a:lnTo>
                    <a:pt x="3845" y="15719"/>
                  </a:lnTo>
                  <a:lnTo>
                    <a:pt x="3991" y="15646"/>
                  </a:lnTo>
                  <a:lnTo>
                    <a:pt x="4088" y="15549"/>
                  </a:lnTo>
                  <a:lnTo>
                    <a:pt x="4258" y="15403"/>
                  </a:lnTo>
                  <a:lnTo>
                    <a:pt x="4429" y="15208"/>
                  </a:lnTo>
                  <a:lnTo>
                    <a:pt x="4453" y="15135"/>
                  </a:lnTo>
                  <a:lnTo>
                    <a:pt x="4453" y="15087"/>
                  </a:lnTo>
                  <a:lnTo>
                    <a:pt x="4429" y="15014"/>
                  </a:lnTo>
                  <a:lnTo>
                    <a:pt x="4380" y="14941"/>
                  </a:lnTo>
                  <a:lnTo>
                    <a:pt x="4307" y="14892"/>
                  </a:lnTo>
                  <a:close/>
                  <a:moveTo>
                    <a:pt x="16376" y="14843"/>
                  </a:moveTo>
                  <a:lnTo>
                    <a:pt x="16303" y="14892"/>
                  </a:lnTo>
                  <a:lnTo>
                    <a:pt x="16279" y="14965"/>
                  </a:lnTo>
                  <a:lnTo>
                    <a:pt x="16303" y="15038"/>
                  </a:lnTo>
                  <a:lnTo>
                    <a:pt x="16400" y="15233"/>
                  </a:lnTo>
                  <a:lnTo>
                    <a:pt x="16522" y="15403"/>
                  </a:lnTo>
                  <a:lnTo>
                    <a:pt x="16668" y="15598"/>
                  </a:lnTo>
                  <a:lnTo>
                    <a:pt x="16765" y="15671"/>
                  </a:lnTo>
                  <a:lnTo>
                    <a:pt x="16863" y="15744"/>
                  </a:lnTo>
                  <a:lnTo>
                    <a:pt x="16936" y="15768"/>
                  </a:lnTo>
                  <a:lnTo>
                    <a:pt x="17009" y="15768"/>
                  </a:lnTo>
                  <a:lnTo>
                    <a:pt x="17082" y="15719"/>
                  </a:lnTo>
                  <a:lnTo>
                    <a:pt x="17130" y="15671"/>
                  </a:lnTo>
                  <a:lnTo>
                    <a:pt x="17155" y="15598"/>
                  </a:lnTo>
                  <a:lnTo>
                    <a:pt x="17155" y="15525"/>
                  </a:lnTo>
                  <a:lnTo>
                    <a:pt x="17130" y="15476"/>
                  </a:lnTo>
                  <a:lnTo>
                    <a:pt x="17057" y="15403"/>
                  </a:lnTo>
                  <a:lnTo>
                    <a:pt x="16911" y="15281"/>
                  </a:lnTo>
                  <a:lnTo>
                    <a:pt x="16790" y="15135"/>
                  </a:lnTo>
                  <a:lnTo>
                    <a:pt x="16644" y="14965"/>
                  </a:lnTo>
                  <a:lnTo>
                    <a:pt x="16546" y="14892"/>
                  </a:lnTo>
                  <a:lnTo>
                    <a:pt x="16449" y="14843"/>
                  </a:lnTo>
                  <a:close/>
                  <a:moveTo>
                    <a:pt x="11169" y="3577"/>
                  </a:moveTo>
                  <a:lnTo>
                    <a:pt x="11582" y="3650"/>
                  </a:lnTo>
                  <a:lnTo>
                    <a:pt x="11996" y="3748"/>
                  </a:lnTo>
                  <a:lnTo>
                    <a:pt x="12410" y="3894"/>
                  </a:lnTo>
                  <a:lnTo>
                    <a:pt x="12799" y="4064"/>
                  </a:lnTo>
                  <a:lnTo>
                    <a:pt x="13188" y="4259"/>
                  </a:lnTo>
                  <a:lnTo>
                    <a:pt x="13578" y="4453"/>
                  </a:lnTo>
                  <a:lnTo>
                    <a:pt x="13943" y="4672"/>
                  </a:lnTo>
                  <a:lnTo>
                    <a:pt x="14235" y="4891"/>
                  </a:lnTo>
                  <a:lnTo>
                    <a:pt x="14502" y="5110"/>
                  </a:lnTo>
                  <a:lnTo>
                    <a:pt x="14770" y="5329"/>
                  </a:lnTo>
                  <a:lnTo>
                    <a:pt x="15038" y="5573"/>
                  </a:lnTo>
                  <a:lnTo>
                    <a:pt x="14989" y="5621"/>
                  </a:lnTo>
                  <a:lnTo>
                    <a:pt x="14916" y="5694"/>
                  </a:lnTo>
                  <a:lnTo>
                    <a:pt x="14916" y="5767"/>
                  </a:lnTo>
                  <a:lnTo>
                    <a:pt x="14892" y="5792"/>
                  </a:lnTo>
                  <a:lnTo>
                    <a:pt x="14892" y="5840"/>
                  </a:lnTo>
                  <a:lnTo>
                    <a:pt x="14940" y="5840"/>
                  </a:lnTo>
                  <a:lnTo>
                    <a:pt x="14989" y="5865"/>
                  </a:lnTo>
                  <a:lnTo>
                    <a:pt x="15086" y="5865"/>
                  </a:lnTo>
                  <a:lnTo>
                    <a:pt x="15159" y="5816"/>
                  </a:lnTo>
                  <a:lnTo>
                    <a:pt x="15232" y="5767"/>
                  </a:lnTo>
                  <a:lnTo>
                    <a:pt x="15354" y="5913"/>
                  </a:lnTo>
                  <a:lnTo>
                    <a:pt x="15257" y="5986"/>
                  </a:lnTo>
                  <a:lnTo>
                    <a:pt x="15208" y="6059"/>
                  </a:lnTo>
                  <a:lnTo>
                    <a:pt x="15159" y="6132"/>
                  </a:lnTo>
                  <a:lnTo>
                    <a:pt x="15184" y="6205"/>
                  </a:lnTo>
                  <a:lnTo>
                    <a:pt x="15208" y="6254"/>
                  </a:lnTo>
                  <a:lnTo>
                    <a:pt x="15330" y="6254"/>
                  </a:lnTo>
                  <a:lnTo>
                    <a:pt x="15427" y="6181"/>
                  </a:lnTo>
                  <a:lnTo>
                    <a:pt x="15524" y="6132"/>
                  </a:lnTo>
                  <a:lnTo>
                    <a:pt x="15719" y="6376"/>
                  </a:lnTo>
                  <a:lnTo>
                    <a:pt x="15695" y="6424"/>
                  </a:lnTo>
                  <a:lnTo>
                    <a:pt x="15573" y="6546"/>
                  </a:lnTo>
                  <a:lnTo>
                    <a:pt x="15549" y="6619"/>
                  </a:lnTo>
                  <a:lnTo>
                    <a:pt x="15524" y="6716"/>
                  </a:lnTo>
                  <a:lnTo>
                    <a:pt x="15549" y="6765"/>
                  </a:lnTo>
                  <a:lnTo>
                    <a:pt x="15597" y="6789"/>
                  </a:lnTo>
                  <a:lnTo>
                    <a:pt x="15768" y="6789"/>
                  </a:lnTo>
                  <a:lnTo>
                    <a:pt x="15865" y="6741"/>
                  </a:lnTo>
                  <a:lnTo>
                    <a:pt x="15914" y="6692"/>
                  </a:lnTo>
                  <a:lnTo>
                    <a:pt x="16060" y="6911"/>
                  </a:lnTo>
                  <a:lnTo>
                    <a:pt x="15962" y="7008"/>
                  </a:lnTo>
                  <a:lnTo>
                    <a:pt x="15889" y="7081"/>
                  </a:lnTo>
                  <a:lnTo>
                    <a:pt x="15841" y="7130"/>
                  </a:lnTo>
                  <a:lnTo>
                    <a:pt x="15841" y="7203"/>
                  </a:lnTo>
                  <a:lnTo>
                    <a:pt x="15865" y="7300"/>
                  </a:lnTo>
                  <a:lnTo>
                    <a:pt x="15914" y="7325"/>
                  </a:lnTo>
                  <a:lnTo>
                    <a:pt x="15962" y="7349"/>
                  </a:lnTo>
                  <a:lnTo>
                    <a:pt x="16060" y="7325"/>
                  </a:lnTo>
                  <a:lnTo>
                    <a:pt x="16157" y="7300"/>
                  </a:lnTo>
                  <a:lnTo>
                    <a:pt x="16254" y="7227"/>
                  </a:lnTo>
                  <a:lnTo>
                    <a:pt x="16400" y="7495"/>
                  </a:lnTo>
                  <a:lnTo>
                    <a:pt x="16327" y="7519"/>
                  </a:lnTo>
                  <a:lnTo>
                    <a:pt x="16254" y="7544"/>
                  </a:lnTo>
                  <a:lnTo>
                    <a:pt x="16157" y="7617"/>
                  </a:lnTo>
                  <a:lnTo>
                    <a:pt x="16060" y="7714"/>
                  </a:lnTo>
                  <a:lnTo>
                    <a:pt x="15987" y="7811"/>
                  </a:lnTo>
                  <a:lnTo>
                    <a:pt x="15938" y="7909"/>
                  </a:lnTo>
                  <a:lnTo>
                    <a:pt x="15938" y="7982"/>
                  </a:lnTo>
                  <a:lnTo>
                    <a:pt x="15962" y="8030"/>
                  </a:lnTo>
                  <a:lnTo>
                    <a:pt x="15987" y="8079"/>
                  </a:lnTo>
                  <a:lnTo>
                    <a:pt x="16060" y="8103"/>
                  </a:lnTo>
                  <a:lnTo>
                    <a:pt x="16108" y="8079"/>
                  </a:lnTo>
                  <a:lnTo>
                    <a:pt x="16181" y="8030"/>
                  </a:lnTo>
                  <a:lnTo>
                    <a:pt x="16303" y="7933"/>
                  </a:lnTo>
                  <a:lnTo>
                    <a:pt x="16449" y="7836"/>
                  </a:lnTo>
                  <a:lnTo>
                    <a:pt x="16522" y="7763"/>
                  </a:lnTo>
                  <a:lnTo>
                    <a:pt x="16692" y="8176"/>
                  </a:lnTo>
                  <a:lnTo>
                    <a:pt x="16619" y="8201"/>
                  </a:lnTo>
                  <a:lnTo>
                    <a:pt x="16571" y="8225"/>
                  </a:lnTo>
                  <a:lnTo>
                    <a:pt x="16473" y="8347"/>
                  </a:lnTo>
                  <a:lnTo>
                    <a:pt x="16254" y="8541"/>
                  </a:lnTo>
                  <a:lnTo>
                    <a:pt x="16181" y="8614"/>
                  </a:lnTo>
                  <a:lnTo>
                    <a:pt x="16108" y="8712"/>
                  </a:lnTo>
                  <a:lnTo>
                    <a:pt x="16084" y="8760"/>
                  </a:lnTo>
                  <a:lnTo>
                    <a:pt x="16060" y="8809"/>
                  </a:lnTo>
                  <a:lnTo>
                    <a:pt x="16060" y="8858"/>
                  </a:lnTo>
                  <a:lnTo>
                    <a:pt x="16108" y="8906"/>
                  </a:lnTo>
                  <a:lnTo>
                    <a:pt x="16157" y="8930"/>
                  </a:lnTo>
                  <a:lnTo>
                    <a:pt x="16206" y="8930"/>
                  </a:lnTo>
                  <a:lnTo>
                    <a:pt x="16327" y="8882"/>
                  </a:lnTo>
                  <a:lnTo>
                    <a:pt x="16425" y="8809"/>
                  </a:lnTo>
                  <a:lnTo>
                    <a:pt x="16522" y="8736"/>
                  </a:lnTo>
                  <a:lnTo>
                    <a:pt x="16668" y="8614"/>
                  </a:lnTo>
                  <a:lnTo>
                    <a:pt x="16790" y="8468"/>
                  </a:lnTo>
                  <a:lnTo>
                    <a:pt x="16887" y="8882"/>
                  </a:lnTo>
                  <a:lnTo>
                    <a:pt x="16790" y="8930"/>
                  </a:lnTo>
                  <a:lnTo>
                    <a:pt x="16692" y="8979"/>
                  </a:lnTo>
                  <a:lnTo>
                    <a:pt x="16498" y="9125"/>
                  </a:lnTo>
                  <a:lnTo>
                    <a:pt x="16230" y="9271"/>
                  </a:lnTo>
                  <a:lnTo>
                    <a:pt x="16108" y="9368"/>
                  </a:lnTo>
                  <a:lnTo>
                    <a:pt x="16011" y="9441"/>
                  </a:lnTo>
                  <a:lnTo>
                    <a:pt x="16011" y="9490"/>
                  </a:lnTo>
                  <a:lnTo>
                    <a:pt x="16035" y="9514"/>
                  </a:lnTo>
                  <a:lnTo>
                    <a:pt x="16181" y="9539"/>
                  </a:lnTo>
                  <a:lnTo>
                    <a:pt x="16327" y="9514"/>
                  </a:lnTo>
                  <a:lnTo>
                    <a:pt x="16619" y="9441"/>
                  </a:lnTo>
                  <a:lnTo>
                    <a:pt x="16790" y="9368"/>
                  </a:lnTo>
                  <a:lnTo>
                    <a:pt x="16960" y="9271"/>
                  </a:lnTo>
                  <a:lnTo>
                    <a:pt x="17009" y="9660"/>
                  </a:lnTo>
                  <a:lnTo>
                    <a:pt x="16522" y="9855"/>
                  </a:lnTo>
                  <a:lnTo>
                    <a:pt x="16254" y="9977"/>
                  </a:lnTo>
                  <a:lnTo>
                    <a:pt x="16108" y="10050"/>
                  </a:lnTo>
                  <a:lnTo>
                    <a:pt x="15987" y="10123"/>
                  </a:lnTo>
                  <a:lnTo>
                    <a:pt x="15962" y="10171"/>
                  </a:lnTo>
                  <a:lnTo>
                    <a:pt x="15962" y="10196"/>
                  </a:lnTo>
                  <a:lnTo>
                    <a:pt x="15987" y="10220"/>
                  </a:lnTo>
                  <a:lnTo>
                    <a:pt x="16011" y="10244"/>
                  </a:lnTo>
                  <a:lnTo>
                    <a:pt x="16279" y="10269"/>
                  </a:lnTo>
                  <a:lnTo>
                    <a:pt x="16522" y="10220"/>
                  </a:lnTo>
                  <a:lnTo>
                    <a:pt x="16765" y="10147"/>
                  </a:lnTo>
                  <a:lnTo>
                    <a:pt x="17033" y="10074"/>
                  </a:lnTo>
                  <a:lnTo>
                    <a:pt x="17009" y="10585"/>
                  </a:lnTo>
                  <a:lnTo>
                    <a:pt x="16765" y="10585"/>
                  </a:lnTo>
                  <a:lnTo>
                    <a:pt x="16546" y="10634"/>
                  </a:lnTo>
                  <a:lnTo>
                    <a:pt x="16108" y="10707"/>
                  </a:lnTo>
                  <a:lnTo>
                    <a:pt x="15914" y="10780"/>
                  </a:lnTo>
                  <a:lnTo>
                    <a:pt x="15719" y="10853"/>
                  </a:lnTo>
                  <a:lnTo>
                    <a:pt x="15695" y="10877"/>
                  </a:lnTo>
                  <a:lnTo>
                    <a:pt x="15719" y="10901"/>
                  </a:lnTo>
                  <a:lnTo>
                    <a:pt x="15889" y="10950"/>
                  </a:lnTo>
                  <a:lnTo>
                    <a:pt x="16060" y="10974"/>
                  </a:lnTo>
                  <a:lnTo>
                    <a:pt x="16425" y="10950"/>
                  </a:lnTo>
                  <a:lnTo>
                    <a:pt x="16814" y="10926"/>
                  </a:lnTo>
                  <a:lnTo>
                    <a:pt x="16984" y="10926"/>
                  </a:lnTo>
                  <a:lnTo>
                    <a:pt x="16887" y="11412"/>
                  </a:lnTo>
                  <a:lnTo>
                    <a:pt x="16765" y="11412"/>
                  </a:lnTo>
                  <a:lnTo>
                    <a:pt x="16619" y="11437"/>
                  </a:lnTo>
                  <a:lnTo>
                    <a:pt x="16352" y="11485"/>
                  </a:lnTo>
                  <a:lnTo>
                    <a:pt x="16035" y="11558"/>
                  </a:lnTo>
                  <a:lnTo>
                    <a:pt x="15889" y="11583"/>
                  </a:lnTo>
                  <a:lnTo>
                    <a:pt x="15719" y="11607"/>
                  </a:lnTo>
                  <a:lnTo>
                    <a:pt x="15695" y="11607"/>
                  </a:lnTo>
                  <a:lnTo>
                    <a:pt x="15670" y="11631"/>
                  </a:lnTo>
                  <a:lnTo>
                    <a:pt x="15670" y="11656"/>
                  </a:lnTo>
                  <a:lnTo>
                    <a:pt x="15695" y="11680"/>
                  </a:lnTo>
                  <a:lnTo>
                    <a:pt x="15962" y="11777"/>
                  </a:lnTo>
                  <a:lnTo>
                    <a:pt x="16108" y="11826"/>
                  </a:lnTo>
                  <a:lnTo>
                    <a:pt x="16254" y="11850"/>
                  </a:lnTo>
                  <a:lnTo>
                    <a:pt x="16522" y="11826"/>
                  </a:lnTo>
                  <a:lnTo>
                    <a:pt x="16814" y="11802"/>
                  </a:lnTo>
                  <a:lnTo>
                    <a:pt x="16668" y="12264"/>
                  </a:lnTo>
                  <a:lnTo>
                    <a:pt x="16498" y="12215"/>
                  </a:lnTo>
                  <a:lnTo>
                    <a:pt x="16303" y="12191"/>
                  </a:lnTo>
                  <a:lnTo>
                    <a:pt x="16108" y="12142"/>
                  </a:lnTo>
                  <a:lnTo>
                    <a:pt x="15914" y="12094"/>
                  </a:lnTo>
                  <a:lnTo>
                    <a:pt x="15695" y="12094"/>
                  </a:lnTo>
                  <a:lnTo>
                    <a:pt x="15476" y="12118"/>
                  </a:lnTo>
                  <a:lnTo>
                    <a:pt x="15451" y="12142"/>
                  </a:lnTo>
                  <a:lnTo>
                    <a:pt x="15451" y="12167"/>
                  </a:lnTo>
                  <a:lnTo>
                    <a:pt x="15476" y="12191"/>
                  </a:lnTo>
                  <a:lnTo>
                    <a:pt x="15646" y="12288"/>
                  </a:lnTo>
                  <a:lnTo>
                    <a:pt x="15816" y="12386"/>
                  </a:lnTo>
                  <a:lnTo>
                    <a:pt x="16230" y="12532"/>
                  </a:lnTo>
                  <a:lnTo>
                    <a:pt x="16546" y="12629"/>
                  </a:lnTo>
                  <a:lnTo>
                    <a:pt x="16376" y="13018"/>
                  </a:lnTo>
                  <a:lnTo>
                    <a:pt x="16060" y="12970"/>
                  </a:lnTo>
                  <a:lnTo>
                    <a:pt x="15743" y="12872"/>
                  </a:lnTo>
                  <a:lnTo>
                    <a:pt x="15573" y="12824"/>
                  </a:lnTo>
                  <a:lnTo>
                    <a:pt x="15476" y="12824"/>
                  </a:lnTo>
                  <a:lnTo>
                    <a:pt x="15451" y="12848"/>
                  </a:lnTo>
                  <a:lnTo>
                    <a:pt x="15427" y="12897"/>
                  </a:lnTo>
                  <a:lnTo>
                    <a:pt x="15427" y="12945"/>
                  </a:lnTo>
                  <a:lnTo>
                    <a:pt x="15451" y="12994"/>
                  </a:lnTo>
                  <a:lnTo>
                    <a:pt x="15524" y="13091"/>
                  </a:lnTo>
                  <a:lnTo>
                    <a:pt x="15743" y="13237"/>
                  </a:lnTo>
                  <a:lnTo>
                    <a:pt x="15938" y="13335"/>
                  </a:lnTo>
                  <a:lnTo>
                    <a:pt x="16181" y="13408"/>
                  </a:lnTo>
                  <a:lnTo>
                    <a:pt x="15914" y="13821"/>
                  </a:lnTo>
                  <a:lnTo>
                    <a:pt x="15865" y="13894"/>
                  </a:lnTo>
                  <a:lnTo>
                    <a:pt x="15841" y="13870"/>
                  </a:lnTo>
                  <a:lnTo>
                    <a:pt x="15719" y="13797"/>
                  </a:lnTo>
                  <a:lnTo>
                    <a:pt x="15597" y="13700"/>
                  </a:lnTo>
                  <a:lnTo>
                    <a:pt x="15330" y="13578"/>
                  </a:lnTo>
                  <a:lnTo>
                    <a:pt x="15013" y="13505"/>
                  </a:lnTo>
                  <a:lnTo>
                    <a:pt x="14721" y="13505"/>
                  </a:lnTo>
                  <a:lnTo>
                    <a:pt x="14697" y="13529"/>
                  </a:lnTo>
                  <a:lnTo>
                    <a:pt x="14673" y="13578"/>
                  </a:lnTo>
                  <a:lnTo>
                    <a:pt x="14697" y="13602"/>
                  </a:lnTo>
                  <a:lnTo>
                    <a:pt x="14794" y="13651"/>
                  </a:lnTo>
                  <a:lnTo>
                    <a:pt x="14892" y="13724"/>
                  </a:lnTo>
                  <a:lnTo>
                    <a:pt x="15111" y="13821"/>
                  </a:lnTo>
                  <a:lnTo>
                    <a:pt x="15378" y="13967"/>
                  </a:lnTo>
                  <a:lnTo>
                    <a:pt x="15622" y="14138"/>
                  </a:lnTo>
                  <a:lnTo>
                    <a:pt x="15670" y="14162"/>
                  </a:lnTo>
                  <a:lnTo>
                    <a:pt x="15451" y="14405"/>
                  </a:lnTo>
                  <a:lnTo>
                    <a:pt x="15330" y="14357"/>
                  </a:lnTo>
                  <a:lnTo>
                    <a:pt x="15208" y="14332"/>
                  </a:lnTo>
                  <a:lnTo>
                    <a:pt x="15086" y="14332"/>
                  </a:lnTo>
                  <a:lnTo>
                    <a:pt x="14989" y="14308"/>
                  </a:lnTo>
                  <a:lnTo>
                    <a:pt x="14794" y="14259"/>
                  </a:lnTo>
                  <a:lnTo>
                    <a:pt x="14624" y="14186"/>
                  </a:lnTo>
                  <a:lnTo>
                    <a:pt x="14454" y="14089"/>
                  </a:lnTo>
                  <a:lnTo>
                    <a:pt x="14308" y="14016"/>
                  </a:lnTo>
                  <a:lnTo>
                    <a:pt x="14137" y="14016"/>
                  </a:lnTo>
                  <a:lnTo>
                    <a:pt x="14089" y="14040"/>
                  </a:lnTo>
                  <a:lnTo>
                    <a:pt x="14064" y="14089"/>
                  </a:lnTo>
                  <a:lnTo>
                    <a:pt x="14089" y="14162"/>
                  </a:lnTo>
                  <a:lnTo>
                    <a:pt x="14162" y="14259"/>
                  </a:lnTo>
                  <a:lnTo>
                    <a:pt x="14308" y="14405"/>
                  </a:lnTo>
                  <a:lnTo>
                    <a:pt x="14478" y="14527"/>
                  </a:lnTo>
                  <a:lnTo>
                    <a:pt x="14648" y="14600"/>
                  </a:lnTo>
                  <a:lnTo>
                    <a:pt x="14843" y="14697"/>
                  </a:lnTo>
                  <a:lnTo>
                    <a:pt x="14965" y="14746"/>
                  </a:lnTo>
                  <a:lnTo>
                    <a:pt x="15086" y="14770"/>
                  </a:lnTo>
                  <a:lnTo>
                    <a:pt x="14819" y="14989"/>
                  </a:lnTo>
                  <a:lnTo>
                    <a:pt x="14527" y="15208"/>
                  </a:lnTo>
                  <a:lnTo>
                    <a:pt x="14454" y="15208"/>
                  </a:lnTo>
                  <a:lnTo>
                    <a:pt x="14332" y="15184"/>
                  </a:lnTo>
                  <a:lnTo>
                    <a:pt x="14235" y="15111"/>
                  </a:lnTo>
                  <a:lnTo>
                    <a:pt x="14064" y="14965"/>
                  </a:lnTo>
                  <a:lnTo>
                    <a:pt x="13918" y="14843"/>
                  </a:lnTo>
                  <a:lnTo>
                    <a:pt x="13748" y="14722"/>
                  </a:lnTo>
                  <a:lnTo>
                    <a:pt x="13651" y="14673"/>
                  </a:lnTo>
                  <a:lnTo>
                    <a:pt x="13578" y="14624"/>
                  </a:lnTo>
                  <a:lnTo>
                    <a:pt x="13383" y="14624"/>
                  </a:lnTo>
                  <a:lnTo>
                    <a:pt x="13359" y="14649"/>
                  </a:lnTo>
                  <a:lnTo>
                    <a:pt x="13359" y="14697"/>
                  </a:lnTo>
                  <a:lnTo>
                    <a:pt x="13456" y="14868"/>
                  </a:lnTo>
                  <a:lnTo>
                    <a:pt x="13602" y="15014"/>
                  </a:lnTo>
                  <a:lnTo>
                    <a:pt x="13894" y="15306"/>
                  </a:lnTo>
                  <a:lnTo>
                    <a:pt x="13991" y="15403"/>
                  </a:lnTo>
                  <a:lnTo>
                    <a:pt x="14113" y="15476"/>
                  </a:lnTo>
                  <a:lnTo>
                    <a:pt x="13748" y="15671"/>
                  </a:lnTo>
                  <a:lnTo>
                    <a:pt x="13553" y="15598"/>
                  </a:lnTo>
                  <a:lnTo>
                    <a:pt x="13456" y="15549"/>
                  </a:lnTo>
                  <a:lnTo>
                    <a:pt x="13359" y="15476"/>
                  </a:lnTo>
                  <a:lnTo>
                    <a:pt x="13164" y="15306"/>
                  </a:lnTo>
                  <a:lnTo>
                    <a:pt x="12872" y="15062"/>
                  </a:lnTo>
                  <a:lnTo>
                    <a:pt x="12726" y="14941"/>
                  </a:lnTo>
                  <a:lnTo>
                    <a:pt x="12556" y="14843"/>
                  </a:lnTo>
                  <a:lnTo>
                    <a:pt x="12507" y="14868"/>
                  </a:lnTo>
                  <a:lnTo>
                    <a:pt x="12483" y="14916"/>
                  </a:lnTo>
                  <a:lnTo>
                    <a:pt x="12580" y="15135"/>
                  </a:lnTo>
                  <a:lnTo>
                    <a:pt x="12726" y="15330"/>
                  </a:lnTo>
                  <a:lnTo>
                    <a:pt x="12896" y="15525"/>
                  </a:lnTo>
                  <a:lnTo>
                    <a:pt x="13067" y="15695"/>
                  </a:lnTo>
                  <a:lnTo>
                    <a:pt x="13310" y="15865"/>
                  </a:lnTo>
                  <a:lnTo>
                    <a:pt x="12702" y="16084"/>
                  </a:lnTo>
                  <a:lnTo>
                    <a:pt x="12239" y="15719"/>
                  </a:lnTo>
                  <a:lnTo>
                    <a:pt x="11972" y="15476"/>
                  </a:lnTo>
                  <a:lnTo>
                    <a:pt x="11826" y="15354"/>
                  </a:lnTo>
                  <a:lnTo>
                    <a:pt x="11655" y="15257"/>
                  </a:lnTo>
                  <a:lnTo>
                    <a:pt x="11631" y="15257"/>
                  </a:lnTo>
                  <a:lnTo>
                    <a:pt x="11607" y="15281"/>
                  </a:lnTo>
                  <a:lnTo>
                    <a:pt x="11607" y="15354"/>
                  </a:lnTo>
                  <a:lnTo>
                    <a:pt x="11631" y="15427"/>
                  </a:lnTo>
                  <a:lnTo>
                    <a:pt x="11704" y="15573"/>
                  </a:lnTo>
                  <a:lnTo>
                    <a:pt x="11801" y="15719"/>
                  </a:lnTo>
                  <a:lnTo>
                    <a:pt x="11899" y="15841"/>
                  </a:lnTo>
                  <a:lnTo>
                    <a:pt x="12093" y="16036"/>
                  </a:lnTo>
                  <a:lnTo>
                    <a:pt x="12312" y="16206"/>
                  </a:lnTo>
                  <a:lnTo>
                    <a:pt x="11826" y="16303"/>
                  </a:lnTo>
                  <a:lnTo>
                    <a:pt x="11801" y="16303"/>
                  </a:lnTo>
                  <a:lnTo>
                    <a:pt x="11558" y="16036"/>
                  </a:lnTo>
                  <a:lnTo>
                    <a:pt x="11291" y="15768"/>
                  </a:lnTo>
                  <a:lnTo>
                    <a:pt x="11169" y="15671"/>
                  </a:lnTo>
                  <a:lnTo>
                    <a:pt x="11047" y="15573"/>
                  </a:lnTo>
                  <a:lnTo>
                    <a:pt x="10901" y="15500"/>
                  </a:lnTo>
                  <a:lnTo>
                    <a:pt x="10828" y="15476"/>
                  </a:lnTo>
                  <a:lnTo>
                    <a:pt x="10731" y="15476"/>
                  </a:lnTo>
                  <a:lnTo>
                    <a:pt x="10731" y="15500"/>
                  </a:lnTo>
                  <a:lnTo>
                    <a:pt x="10780" y="15646"/>
                  </a:lnTo>
                  <a:lnTo>
                    <a:pt x="10853" y="15768"/>
                  </a:lnTo>
                  <a:lnTo>
                    <a:pt x="11072" y="15987"/>
                  </a:lnTo>
                  <a:lnTo>
                    <a:pt x="11437" y="16376"/>
                  </a:lnTo>
                  <a:lnTo>
                    <a:pt x="11072" y="16425"/>
                  </a:lnTo>
                  <a:lnTo>
                    <a:pt x="10682" y="16474"/>
                  </a:lnTo>
                  <a:lnTo>
                    <a:pt x="10682" y="16401"/>
                  </a:lnTo>
                  <a:lnTo>
                    <a:pt x="10634" y="16328"/>
                  </a:lnTo>
                  <a:lnTo>
                    <a:pt x="10463" y="16133"/>
                  </a:lnTo>
                  <a:lnTo>
                    <a:pt x="10269" y="15938"/>
                  </a:lnTo>
                  <a:lnTo>
                    <a:pt x="10050" y="15768"/>
                  </a:lnTo>
                  <a:lnTo>
                    <a:pt x="9831" y="15598"/>
                  </a:lnTo>
                  <a:lnTo>
                    <a:pt x="9806" y="15598"/>
                  </a:lnTo>
                  <a:lnTo>
                    <a:pt x="9782" y="15622"/>
                  </a:lnTo>
                  <a:lnTo>
                    <a:pt x="9806" y="15744"/>
                  </a:lnTo>
                  <a:lnTo>
                    <a:pt x="9855" y="15865"/>
                  </a:lnTo>
                  <a:lnTo>
                    <a:pt x="9904" y="15987"/>
                  </a:lnTo>
                  <a:lnTo>
                    <a:pt x="9977" y="16084"/>
                  </a:lnTo>
                  <a:lnTo>
                    <a:pt x="10123" y="16303"/>
                  </a:lnTo>
                  <a:lnTo>
                    <a:pt x="10317" y="16474"/>
                  </a:lnTo>
                  <a:lnTo>
                    <a:pt x="9685" y="16474"/>
                  </a:lnTo>
                  <a:lnTo>
                    <a:pt x="9612" y="16352"/>
                  </a:lnTo>
                  <a:lnTo>
                    <a:pt x="9563" y="16255"/>
                  </a:lnTo>
                  <a:lnTo>
                    <a:pt x="9393" y="16060"/>
                  </a:lnTo>
                  <a:lnTo>
                    <a:pt x="9222" y="15817"/>
                  </a:lnTo>
                  <a:lnTo>
                    <a:pt x="9125" y="15695"/>
                  </a:lnTo>
                  <a:lnTo>
                    <a:pt x="9028" y="15598"/>
                  </a:lnTo>
                  <a:lnTo>
                    <a:pt x="8979" y="15598"/>
                  </a:lnTo>
                  <a:lnTo>
                    <a:pt x="8955" y="15622"/>
                  </a:lnTo>
                  <a:lnTo>
                    <a:pt x="8955" y="15744"/>
                  </a:lnTo>
                  <a:lnTo>
                    <a:pt x="8979" y="15865"/>
                  </a:lnTo>
                  <a:lnTo>
                    <a:pt x="9003" y="15987"/>
                  </a:lnTo>
                  <a:lnTo>
                    <a:pt x="9052" y="16109"/>
                  </a:lnTo>
                  <a:lnTo>
                    <a:pt x="9247" y="16449"/>
                  </a:lnTo>
                  <a:lnTo>
                    <a:pt x="9247" y="16449"/>
                  </a:lnTo>
                  <a:lnTo>
                    <a:pt x="8687" y="16376"/>
                  </a:lnTo>
                  <a:lnTo>
                    <a:pt x="8614" y="16376"/>
                  </a:lnTo>
                  <a:lnTo>
                    <a:pt x="8590" y="16328"/>
                  </a:lnTo>
                  <a:lnTo>
                    <a:pt x="8492" y="16230"/>
                  </a:lnTo>
                  <a:lnTo>
                    <a:pt x="8419" y="16109"/>
                  </a:lnTo>
                  <a:lnTo>
                    <a:pt x="8346" y="15841"/>
                  </a:lnTo>
                  <a:lnTo>
                    <a:pt x="8273" y="15646"/>
                  </a:lnTo>
                  <a:lnTo>
                    <a:pt x="8200" y="15573"/>
                  </a:lnTo>
                  <a:lnTo>
                    <a:pt x="8152" y="15549"/>
                  </a:lnTo>
                  <a:lnTo>
                    <a:pt x="8103" y="15549"/>
                  </a:lnTo>
                  <a:lnTo>
                    <a:pt x="8079" y="15598"/>
                  </a:lnTo>
                  <a:lnTo>
                    <a:pt x="8054" y="15646"/>
                  </a:lnTo>
                  <a:lnTo>
                    <a:pt x="8054" y="15792"/>
                  </a:lnTo>
                  <a:lnTo>
                    <a:pt x="8079" y="15938"/>
                  </a:lnTo>
                  <a:lnTo>
                    <a:pt x="8103" y="16060"/>
                  </a:lnTo>
                  <a:lnTo>
                    <a:pt x="8176" y="16279"/>
                  </a:lnTo>
                  <a:lnTo>
                    <a:pt x="7762" y="16157"/>
                  </a:lnTo>
                  <a:lnTo>
                    <a:pt x="7714" y="16084"/>
                  </a:lnTo>
                  <a:lnTo>
                    <a:pt x="7665" y="15963"/>
                  </a:lnTo>
                  <a:lnTo>
                    <a:pt x="7592" y="15817"/>
                  </a:lnTo>
                  <a:lnTo>
                    <a:pt x="7543" y="15695"/>
                  </a:lnTo>
                  <a:lnTo>
                    <a:pt x="7519" y="15549"/>
                  </a:lnTo>
                  <a:lnTo>
                    <a:pt x="7495" y="15549"/>
                  </a:lnTo>
                  <a:lnTo>
                    <a:pt x="7470" y="15671"/>
                  </a:lnTo>
                  <a:lnTo>
                    <a:pt x="7446" y="15792"/>
                  </a:lnTo>
                  <a:lnTo>
                    <a:pt x="7446" y="15938"/>
                  </a:lnTo>
                  <a:lnTo>
                    <a:pt x="7470" y="16060"/>
                  </a:lnTo>
                  <a:lnTo>
                    <a:pt x="6984" y="15841"/>
                  </a:lnTo>
                  <a:lnTo>
                    <a:pt x="6984" y="15792"/>
                  </a:lnTo>
                  <a:lnTo>
                    <a:pt x="6911" y="15646"/>
                  </a:lnTo>
                  <a:lnTo>
                    <a:pt x="6813" y="15549"/>
                  </a:lnTo>
                  <a:lnTo>
                    <a:pt x="6789" y="15549"/>
                  </a:lnTo>
                  <a:lnTo>
                    <a:pt x="6740" y="15622"/>
                  </a:lnTo>
                  <a:lnTo>
                    <a:pt x="6716" y="15695"/>
                  </a:lnTo>
                  <a:lnTo>
                    <a:pt x="6375" y="15476"/>
                  </a:lnTo>
                  <a:lnTo>
                    <a:pt x="6035" y="15233"/>
                  </a:lnTo>
                  <a:lnTo>
                    <a:pt x="5718" y="14965"/>
                  </a:lnTo>
                  <a:lnTo>
                    <a:pt x="5451" y="14649"/>
                  </a:lnTo>
                  <a:lnTo>
                    <a:pt x="5159" y="14284"/>
                  </a:lnTo>
                  <a:lnTo>
                    <a:pt x="4915" y="13894"/>
                  </a:lnTo>
                  <a:lnTo>
                    <a:pt x="4696" y="13505"/>
                  </a:lnTo>
                  <a:lnTo>
                    <a:pt x="4502" y="13091"/>
                  </a:lnTo>
                  <a:lnTo>
                    <a:pt x="4356" y="12653"/>
                  </a:lnTo>
                  <a:lnTo>
                    <a:pt x="4234" y="12215"/>
                  </a:lnTo>
                  <a:lnTo>
                    <a:pt x="4112" y="11777"/>
                  </a:lnTo>
                  <a:lnTo>
                    <a:pt x="4064" y="11315"/>
                  </a:lnTo>
                  <a:lnTo>
                    <a:pt x="4015" y="10926"/>
                  </a:lnTo>
                  <a:lnTo>
                    <a:pt x="3991" y="10561"/>
                  </a:lnTo>
                  <a:lnTo>
                    <a:pt x="4015" y="10171"/>
                  </a:lnTo>
                  <a:lnTo>
                    <a:pt x="4039" y="9782"/>
                  </a:lnTo>
                  <a:lnTo>
                    <a:pt x="4088" y="9393"/>
                  </a:lnTo>
                  <a:lnTo>
                    <a:pt x="4137" y="9028"/>
                  </a:lnTo>
                  <a:lnTo>
                    <a:pt x="4234" y="8663"/>
                  </a:lnTo>
                  <a:lnTo>
                    <a:pt x="4331" y="8274"/>
                  </a:lnTo>
                  <a:lnTo>
                    <a:pt x="4453" y="7909"/>
                  </a:lnTo>
                  <a:lnTo>
                    <a:pt x="4599" y="7568"/>
                  </a:lnTo>
                  <a:lnTo>
                    <a:pt x="4769" y="7227"/>
                  </a:lnTo>
                  <a:lnTo>
                    <a:pt x="4940" y="6887"/>
                  </a:lnTo>
                  <a:lnTo>
                    <a:pt x="5134" y="6546"/>
                  </a:lnTo>
                  <a:lnTo>
                    <a:pt x="5353" y="6230"/>
                  </a:lnTo>
                  <a:lnTo>
                    <a:pt x="5597" y="5913"/>
                  </a:lnTo>
                  <a:lnTo>
                    <a:pt x="5840" y="5621"/>
                  </a:lnTo>
                  <a:lnTo>
                    <a:pt x="6083" y="5354"/>
                  </a:lnTo>
                  <a:lnTo>
                    <a:pt x="6351" y="5110"/>
                  </a:lnTo>
                  <a:lnTo>
                    <a:pt x="6643" y="4891"/>
                  </a:lnTo>
                  <a:lnTo>
                    <a:pt x="6935" y="4721"/>
                  </a:lnTo>
                  <a:lnTo>
                    <a:pt x="7227" y="4526"/>
                  </a:lnTo>
                  <a:lnTo>
                    <a:pt x="7543" y="4380"/>
                  </a:lnTo>
                  <a:lnTo>
                    <a:pt x="8225" y="4088"/>
                  </a:lnTo>
                  <a:lnTo>
                    <a:pt x="8784" y="3845"/>
                  </a:lnTo>
                  <a:lnTo>
                    <a:pt x="9368" y="3675"/>
                  </a:lnTo>
                  <a:lnTo>
                    <a:pt x="9636" y="3602"/>
                  </a:lnTo>
                  <a:lnTo>
                    <a:pt x="9660" y="3650"/>
                  </a:lnTo>
                  <a:lnTo>
                    <a:pt x="9685" y="3699"/>
                  </a:lnTo>
                  <a:lnTo>
                    <a:pt x="9733" y="3723"/>
                  </a:lnTo>
                  <a:lnTo>
                    <a:pt x="9806" y="3723"/>
                  </a:lnTo>
                  <a:lnTo>
                    <a:pt x="10171" y="3626"/>
                  </a:lnTo>
                  <a:lnTo>
                    <a:pt x="10536" y="3577"/>
                  </a:lnTo>
                  <a:lnTo>
                    <a:pt x="10585" y="3626"/>
                  </a:lnTo>
                  <a:lnTo>
                    <a:pt x="10634" y="3650"/>
                  </a:lnTo>
                  <a:lnTo>
                    <a:pt x="10682" y="3626"/>
                  </a:lnTo>
                  <a:lnTo>
                    <a:pt x="10707" y="3602"/>
                  </a:lnTo>
                  <a:lnTo>
                    <a:pt x="10731" y="3577"/>
                  </a:lnTo>
                  <a:close/>
                  <a:moveTo>
                    <a:pt x="9977" y="3237"/>
                  </a:moveTo>
                  <a:lnTo>
                    <a:pt x="9733" y="3261"/>
                  </a:lnTo>
                  <a:lnTo>
                    <a:pt x="9490" y="3310"/>
                  </a:lnTo>
                  <a:lnTo>
                    <a:pt x="9028" y="3431"/>
                  </a:lnTo>
                  <a:lnTo>
                    <a:pt x="8638" y="3577"/>
                  </a:lnTo>
                  <a:lnTo>
                    <a:pt x="7957" y="3821"/>
                  </a:lnTo>
                  <a:lnTo>
                    <a:pt x="7324" y="4113"/>
                  </a:lnTo>
                  <a:lnTo>
                    <a:pt x="7008" y="4283"/>
                  </a:lnTo>
                  <a:lnTo>
                    <a:pt x="6692" y="4453"/>
                  </a:lnTo>
                  <a:lnTo>
                    <a:pt x="6400" y="4648"/>
                  </a:lnTo>
                  <a:lnTo>
                    <a:pt x="6108" y="4867"/>
                  </a:lnTo>
                  <a:lnTo>
                    <a:pt x="5791" y="5159"/>
                  </a:lnTo>
                  <a:lnTo>
                    <a:pt x="5499" y="5451"/>
                  </a:lnTo>
                  <a:lnTo>
                    <a:pt x="5232" y="5767"/>
                  </a:lnTo>
                  <a:lnTo>
                    <a:pt x="4988" y="6108"/>
                  </a:lnTo>
                  <a:lnTo>
                    <a:pt x="4745" y="6473"/>
                  </a:lnTo>
                  <a:lnTo>
                    <a:pt x="4526" y="6838"/>
                  </a:lnTo>
                  <a:lnTo>
                    <a:pt x="4356" y="7203"/>
                  </a:lnTo>
                  <a:lnTo>
                    <a:pt x="4185" y="7592"/>
                  </a:lnTo>
                  <a:lnTo>
                    <a:pt x="4039" y="8006"/>
                  </a:lnTo>
                  <a:lnTo>
                    <a:pt x="3918" y="8420"/>
                  </a:lnTo>
                  <a:lnTo>
                    <a:pt x="3796" y="8833"/>
                  </a:lnTo>
                  <a:lnTo>
                    <a:pt x="3723" y="9247"/>
                  </a:lnTo>
                  <a:lnTo>
                    <a:pt x="3674" y="9660"/>
                  </a:lnTo>
                  <a:lnTo>
                    <a:pt x="3626" y="10074"/>
                  </a:lnTo>
                  <a:lnTo>
                    <a:pt x="3626" y="10488"/>
                  </a:lnTo>
                  <a:lnTo>
                    <a:pt x="3626" y="10901"/>
                  </a:lnTo>
                  <a:lnTo>
                    <a:pt x="3650" y="11315"/>
                  </a:lnTo>
                  <a:lnTo>
                    <a:pt x="3699" y="11704"/>
                  </a:lnTo>
                  <a:lnTo>
                    <a:pt x="3772" y="12094"/>
                  </a:lnTo>
                  <a:lnTo>
                    <a:pt x="3869" y="12483"/>
                  </a:lnTo>
                  <a:lnTo>
                    <a:pt x="3991" y="12872"/>
                  </a:lnTo>
                  <a:lnTo>
                    <a:pt x="4137" y="13262"/>
                  </a:lnTo>
                  <a:lnTo>
                    <a:pt x="4307" y="13627"/>
                  </a:lnTo>
                  <a:lnTo>
                    <a:pt x="4477" y="13967"/>
                  </a:lnTo>
                  <a:lnTo>
                    <a:pt x="4696" y="14332"/>
                  </a:lnTo>
                  <a:lnTo>
                    <a:pt x="4915" y="14649"/>
                  </a:lnTo>
                  <a:lnTo>
                    <a:pt x="5183" y="14965"/>
                  </a:lnTo>
                  <a:lnTo>
                    <a:pt x="5451" y="15257"/>
                  </a:lnTo>
                  <a:lnTo>
                    <a:pt x="5743" y="15525"/>
                  </a:lnTo>
                  <a:lnTo>
                    <a:pt x="6035" y="15768"/>
                  </a:lnTo>
                  <a:lnTo>
                    <a:pt x="6375" y="15987"/>
                  </a:lnTo>
                  <a:lnTo>
                    <a:pt x="6716" y="16182"/>
                  </a:lnTo>
                  <a:lnTo>
                    <a:pt x="6765" y="16230"/>
                  </a:lnTo>
                  <a:lnTo>
                    <a:pt x="6838" y="16230"/>
                  </a:lnTo>
                  <a:lnTo>
                    <a:pt x="6862" y="16255"/>
                  </a:lnTo>
                  <a:lnTo>
                    <a:pt x="7276" y="16425"/>
                  </a:lnTo>
                  <a:lnTo>
                    <a:pt x="7738" y="16595"/>
                  </a:lnTo>
                  <a:lnTo>
                    <a:pt x="8176" y="16717"/>
                  </a:lnTo>
                  <a:lnTo>
                    <a:pt x="8638" y="16814"/>
                  </a:lnTo>
                  <a:lnTo>
                    <a:pt x="9101" y="16887"/>
                  </a:lnTo>
                  <a:lnTo>
                    <a:pt x="9563" y="16936"/>
                  </a:lnTo>
                  <a:lnTo>
                    <a:pt x="10025" y="16960"/>
                  </a:lnTo>
                  <a:lnTo>
                    <a:pt x="10488" y="16936"/>
                  </a:lnTo>
                  <a:lnTo>
                    <a:pt x="10974" y="16912"/>
                  </a:lnTo>
                  <a:lnTo>
                    <a:pt x="11437" y="16839"/>
                  </a:lnTo>
                  <a:lnTo>
                    <a:pt x="11899" y="16766"/>
                  </a:lnTo>
                  <a:lnTo>
                    <a:pt x="12337" y="16644"/>
                  </a:lnTo>
                  <a:lnTo>
                    <a:pt x="12799" y="16522"/>
                  </a:lnTo>
                  <a:lnTo>
                    <a:pt x="13237" y="16352"/>
                  </a:lnTo>
                  <a:lnTo>
                    <a:pt x="13675" y="16182"/>
                  </a:lnTo>
                  <a:lnTo>
                    <a:pt x="14089" y="15963"/>
                  </a:lnTo>
                  <a:lnTo>
                    <a:pt x="14575" y="15671"/>
                  </a:lnTo>
                  <a:lnTo>
                    <a:pt x="15038" y="15354"/>
                  </a:lnTo>
                  <a:lnTo>
                    <a:pt x="15451" y="15014"/>
                  </a:lnTo>
                  <a:lnTo>
                    <a:pt x="15816" y="14624"/>
                  </a:lnTo>
                  <a:lnTo>
                    <a:pt x="16157" y="14186"/>
                  </a:lnTo>
                  <a:lnTo>
                    <a:pt x="16473" y="13748"/>
                  </a:lnTo>
                  <a:lnTo>
                    <a:pt x="16741" y="13286"/>
                  </a:lnTo>
                  <a:lnTo>
                    <a:pt x="16960" y="12799"/>
                  </a:lnTo>
                  <a:lnTo>
                    <a:pt x="17155" y="12288"/>
                  </a:lnTo>
                  <a:lnTo>
                    <a:pt x="17301" y="11777"/>
                  </a:lnTo>
                  <a:lnTo>
                    <a:pt x="17398" y="11242"/>
                  </a:lnTo>
                  <a:lnTo>
                    <a:pt x="17447" y="10707"/>
                  </a:lnTo>
                  <a:lnTo>
                    <a:pt x="17471" y="10147"/>
                  </a:lnTo>
                  <a:lnTo>
                    <a:pt x="17447" y="9587"/>
                  </a:lnTo>
                  <a:lnTo>
                    <a:pt x="17374" y="9052"/>
                  </a:lnTo>
                  <a:lnTo>
                    <a:pt x="17276" y="8493"/>
                  </a:lnTo>
                  <a:lnTo>
                    <a:pt x="17106" y="7957"/>
                  </a:lnTo>
                  <a:lnTo>
                    <a:pt x="16887" y="7422"/>
                  </a:lnTo>
                  <a:lnTo>
                    <a:pt x="16619" y="6911"/>
                  </a:lnTo>
                  <a:lnTo>
                    <a:pt x="16327" y="6400"/>
                  </a:lnTo>
                  <a:lnTo>
                    <a:pt x="15987" y="5938"/>
                  </a:lnTo>
                  <a:lnTo>
                    <a:pt x="15597" y="5500"/>
                  </a:lnTo>
                  <a:lnTo>
                    <a:pt x="15184" y="5110"/>
                  </a:lnTo>
                  <a:lnTo>
                    <a:pt x="14746" y="4745"/>
                  </a:lnTo>
                  <a:lnTo>
                    <a:pt x="14502" y="4551"/>
                  </a:lnTo>
                  <a:lnTo>
                    <a:pt x="14235" y="4380"/>
                  </a:lnTo>
                  <a:lnTo>
                    <a:pt x="13651" y="4088"/>
                  </a:lnTo>
                  <a:lnTo>
                    <a:pt x="13067" y="3796"/>
                  </a:lnTo>
                  <a:lnTo>
                    <a:pt x="12483" y="3577"/>
                  </a:lnTo>
                  <a:lnTo>
                    <a:pt x="11996" y="3431"/>
                  </a:lnTo>
                  <a:lnTo>
                    <a:pt x="11461" y="3334"/>
                  </a:lnTo>
                  <a:lnTo>
                    <a:pt x="11218" y="3285"/>
                  </a:lnTo>
                  <a:lnTo>
                    <a:pt x="10415" y="3285"/>
                  </a:lnTo>
                  <a:lnTo>
                    <a:pt x="10196" y="3237"/>
                  </a:lnTo>
                  <a:close/>
                  <a:moveTo>
                    <a:pt x="13675" y="16912"/>
                  </a:moveTo>
                  <a:lnTo>
                    <a:pt x="13626" y="16936"/>
                  </a:lnTo>
                  <a:lnTo>
                    <a:pt x="13578" y="16984"/>
                  </a:lnTo>
                  <a:lnTo>
                    <a:pt x="13553" y="17057"/>
                  </a:lnTo>
                  <a:lnTo>
                    <a:pt x="13553" y="17106"/>
                  </a:lnTo>
                  <a:lnTo>
                    <a:pt x="13578" y="17252"/>
                  </a:lnTo>
                  <a:lnTo>
                    <a:pt x="13724" y="17495"/>
                  </a:lnTo>
                  <a:lnTo>
                    <a:pt x="13772" y="17666"/>
                  </a:lnTo>
                  <a:lnTo>
                    <a:pt x="13870" y="17812"/>
                  </a:lnTo>
                  <a:lnTo>
                    <a:pt x="13943" y="17885"/>
                  </a:lnTo>
                  <a:lnTo>
                    <a:pt x="13991" y="17958"/>
                  </a:lnTo>
                  <a:lnTo>
                    <a:pt x="14089" y="17982"/>
                  </a:lnTo>
                  <a:lnTo>
                    <a:pt x="14162" y="18006"/>
                  </a:lnTo>
                  <a:lnTo>
                    <a:pt x="14210" y="17982"/>
                  </a:lnTo>
                  <a:lnTo>
                    <a:pt x="14259" y="17958"/>
                  </a:lnTo>
                  <a:lnTo>
                    <a:pt x="14332" y="17885"/>
                  </a:lnTo>
                  <a:lnTo>
                    <a:pt x="14356" y="17787"/>
                  </a:lnTo>
                  <a:lnTo>
                    <a:pt x="14356" y="17739"/>
                  </a:lnTo>
                  <a:lnTo>
                    <a:pt x="14332" y="17690"/>
                  </a:lnTo>
                  <a:lnTo>
                    <a:pt x="14259" y="17593"/>
                  </a:lnTo>
                  <a:lnTo>
                    <a:pt x="14162" y="17495"/>
                  </a:lnTo>
                  <a:lnTo>
                    <a:pt x="13991" y="17228"/>
                  </a:lnTo>
                  <a:lnTo>
                    <a:pt x="13918" y="17082"/>
                  </a:lnTo>
                  <a:lnTo>
                    <a:pt x="13870" y="17033"/>
                  </a:lnTo>
                  <a:lnTo>
                    <a:pt x="13821" y="16960"/>
                  </a:lnTo>
                  <a:lnTo>
                    <a:pt x="13748" y="16936"/>
                  </a:lnTo>
                  <a:lnTo>
                    <a:pt x="13675" y="16912"/>
                  </a:lnTo>
                  <a:close/>
                  <a:moveTo>
                    <a:pt x="7008" y="17009"/>
                  </a:moveTo>
                  <a:lnTo>
                    <a:pt x="6911" y="17057"/>
                  </a:lnTo>
                  <a:lnTo>
                    <a:pt x="6813" y="17155"/>
                  </a:lnTo>
                  <a:lnTo>
                    <a:pt x="6716" y="17374"/>
                  </a:lnTo>
                  <a:lnTo>
                    <a:pt x="6570" y="17666"/>
                  </a:lnTo>
                  <a:lnTo>
                    <a:pt x="6521" y="17812"/>
                  </a:lnTo>
                  <a:lnTo>
                    <a:pt x="6497" y="17885"/>
                  </a:lnTo>
                  <a:lnTo>
                    <a:pt x="6521" y="17958"/>
                  </a:lnTo>
                  <a:lnTo>
                    <a:pt x="6546" y="18006"/>
                  </a:lnTo>
                  <a:lnTo>
                    <a:pt x="6594" y="18055"/>
                  </a:lnTo>
                  <a:lnTo>
                    <a:pt x="6667" y="18079"/>
                  </a:lnTo>
                  <a:lnTo>
                    <a:pt x="6740" y="18079"/>
                  </a:lnTo>
                  <a:lnTo>
                    <a:pt x="6789" y="18055"/>
                  </a:lnTo>
                  <a:lnTo>
                    <a:pt x="6862" y="18006"/>
                  </a:lnTo>
                  <a:lnTo>
                    <a:pt x="6935" y="17885"/>
                  </a:lnTo>
                  <a:lnTo>
                    <a:pt x="7008" y="17739"/>
                  </a:lnTo>
                  <a:lnTo>
                    <a:pt x="7057" y="17593"/>
                  </a:lnTo>
                  <a:lnTo>
                    <a:pt x="7154" y="17349"/>
                  </a:lnTo>
                  <a:lnTo>
                    <a:pt x="7178" y="17228"/>
                  </a:lnTo>
                  <a:lnTo>
                    <a:pt x="7178" y="17106"/>
                  </a:lnTo>
                  <a:lnTo>
                    <a:pt x="7154" y="17057"/>
                  </a:lnTo>
                  <a:lnTo>
                    <a:pt x="7105" y="17033"/>
                  </a:lnTo>
                  <a:lnTo>
                    <a:pt x="7057" y="17009"/>
                  </a:lnTo>
                  <a:close/>
                  <a:moveTo>
                    <a:pt x="5694" y="16328"/>
                  </a:moveTo>
                  <a:lnTo>
                    <a:pt x="5597" y="16352"/>
                  </a:lnTo>
                  <a:lnTo>
                    <a:pt x="5524" y="16425"/>
                  </a:lnTo>
                  <a:lnTo>
                    <a:pt x="5159" y="16887"/>
                  </a:lnTo>
                  <a:lnTo>
                    <a:pt x="4745" y="17349"/>
                  </a:lnTo>
                  <a:lnTo>
                    <a:pt x="4307" y="17787"/>
                  </a:lnTo>
                  <a:lnTo>
                    <a:pt x="3869" y="18225"/>
                  </a:lnTo>
                  <a:lnTo>
                    <a:pt x="3820" y="18250"/>
                  </a:lnTo>
                  <a:lnTo>
                    <a:pt x="3820" y="18298"/>
                  </a:lnTo>
                  <a:lnTo>
                    <a:pt x="3820" y="18347"/>
                  </a:lnTo>
                  <a:lnTo>
                    <a:pt x="3845" y="18396"/>
                  </a:lnTo>
                  <a:lnTo>
                    <a:pt x="3893" y="18444"/>
                  </a:lnTo>
                  <a:lnTo>
                    <a:pt x="3942" y="18469"/>
                  </a:lnTo>
                  <a:lnTo>
                    <a:pt x="3991" y="18469"/>
                  </a:lnTo>
                  <a:lnTo>
                    <a:pt x="4161" y="18420"/>
                  </a:lnTo>
                  <a:lnTo>
                    <a:pt x="4283" y="18347"/>
                  </a:lnTo>
                  <a:lnTo>
                    <a:pt x="4429" y="18250"/>
                  </a:lnTo>
                  <a:lnTo>
                    <a:pt x="4550" y="18152"/>
                  </a:lnTo>
                  <a:lnTo>
                    <a:pt x="4794" y="17909"/>
                  </a:lnTo>
                  <a:lnTo>
                    <a:pt x="5013" y="17690"/>
                  </a:lnTo>
                  <a:lnTo>
                    <a:pt x="5499" y="17203"/>
                  </a:lnTo>
                  <a:lnTo>
                    <a:pt x="5718" y="16936"/>
                  </a:lnTo>
                  <a:lnTo>
                    <a:pt x="5937" y="16668"/>
                  </a:lnTo>
                  <a:lnTo>
                    <a:pt x="5986" y="16571"/>
                  </a:lnTo>
                  <a:lnTo>
                    <a:pt x="5962" y="16498"/>
                  </a:lnTo>
                  <a:lnTo>
                    <a:pt x="5937" y="16425"/>
                  </a:lnTo>
                  <a:lnTo>
                    <a:pt x="5864" y="16376"/>
                  </a:lnTo>
                  <a:lnTo>
                    <a:pt x="5791" y="16328"/>
                  </a:lnTo>
                  <a:close/>
                  <a:moveTo>
                    <a:pt x="15013" y="15987"/>
                  </a:moveTo>
                  <a:lnTo>
                    <a:pt x="14965" y="16011"/>
                  </a:lnTo>
                  <a:lnTo>
                    <a:pt x="14940" y="16084"/>
                  </a:lnTo>
                  <a:lnTo>
                    <a:pt x="14940" y="16133"/>
                  </a:lnTo>
                  <a:lnTo>
                    <a:pt x="14989" y="16303"/>
                  </a:lnTo>
                  <a:lnTo>
                    <a:pt x="15038" y="16449"/>
                  </a:lnTo>
                  <a:lnTo>
                    <a:pt x="15208" y="16717"/>
                  </a:lnTo>
                  <a:lnTo>
                    <a:pt x="15427" y="17082"/>
                  </a:lnTo>
                  <a:lnTo>
                    <a:pt x="15524" y="17252"/>
                  </a:lnTo>
                  <a:lnTo>
                    <a:pt x="15646" y="17422"/>
                  </a:lnTo>
                  <a:lnTo>
                    <a:pt x="16108" y="17933"/>
                  </a:lnTo>
                  <a:lnTo>
                    <a:pt x="16327" y="18225"/>
                  </a:lnTo>
                  <a:lnTo>
                    <a:pt x="16400" y="18371"/>
                  </a:lnTo>
                  <a:lnTo>
                    <a:pt x="16473" y="18517"/>
                  </a:lnTo>
                  <a:lnTo>
                    <a:pt x="16522" y="18590"/>
                  </a:lnTo>
                  <a:lnTo>
                    <a:pt x="16595" y="18639"/>
                  </a:lnTo>
                  <a:lnTo>
                    <a:pt x="16668" y="18688"/>
                  </a:lnTo>
                  <a:lnTo>
                    <a:pt x="16765" y="18688"/>
                  </a:lnTo>
                  <a:lnTo>
                    <a:pt x="16838" y="18663"/>
                  </a:lnTo>
                  <a:lnTo>
                    <a:pt x="16887" y="18615"/>
                  </a:lnTo>
                  <a:lnTo>
                    <a:pt x="16936" y="18566"/>
                  </a:lnTo>
                  <a:lnTo>
                    <a:pt x="16936" y="18469"/>
                  </a:lnTo>
                  <a:lnTo>
                    <a:pt x="16911" y="18298"/>
                  </a:lnTo>
                  <a:lnTo>
                    <a:pt x="16838" y="18128"/>
                  </a:lnTo>
                  <a:lnTo>
                    <a:pt x="16765" y="17982"/>
                  </a:lnTo>
                  <a:lnTo>
                    <a:pt x="16668" y="17836"/>
                  </a:lnTo>
                  <a:lnTo>
                    <a:pt x="16449" y="17568"/>
                  </a:lnTo>
                  <a:lnTo>
                    <a:pt x="16206" y="17325"/>
                  </a:lnTo>
                  <a:lnTo>
                    <a:pt x="16060" y="17155"/>
                  </a:lnTo>
                  <a:lnTo>
                    <a:pt x="15938" y="16984"/>
                  </a:lnTo>
                  <a:lnTo>
                    <a:pt x="15695" y="16595"/>
                  </a:lnTo>
                  <a:lnTo>
                    <a:pt x="15573" y="16401"/>
                  </a:lnTo>
                  <a:lnTo>
                    <a:pt x="15427" y="16230"/>
                  </a:lnTo>
                  <a:lnTo>
                    <a:pt x="15281" y="16109"/>
                  </a:lnTo>
                  <a:lnTo>
                    <a:pt x="15086" y="15987"/>
                  </a:lnTo>
                  <a:close/>
                  <a:moveTo>
                    <a:pt x="10439" y="17666"/>
                  </a:moveTo>
                  <a:lnTo>
                    <a:pt x="10342" y="17787"/>
                  </a:lnTo>
                  <a:lnTo>
                    <a:pt x="10293" y="17909"/>
                  </a:lnTo>
                  <a:lnTo>
                    <a:pt x="10244" y="18055"/>
                  </a:lnTo>
                  <a:lnTo>
                    <a:pt x="10244" y="18201"/>
                  </a:lnTo>
                  <a:lnTo>
                    <a:pt x="10196" y="18517"/>
                  </a:lnTo>
                  <a:lnTo>
                    <a:pt x="10196" y="18688"/>
                  </a:lnTo>
                  <a:lnTo>
                    <a:pt x="10244" y="18834"/>
                  </a:lnTo>
                  <a:lnTo>
                    <a:pt x="10293" y="18882"/>
                  </a:lnTo>
                  <a:lnTo>
                    <a:pt x="10342" y="18907"/>
                  </a:lnTo>
                  <a:lnTo>
                    <a:pt x="10415" y="18882"/>
                  </a:lnTo>
                  <a:lnTo>
                    <a:pt x="10463" y="18858"/>
                  </a:lnTo>
                  <a:lnTo>
                    <a:pt x="10512" y="18809"/>
                  </a:lnTo>
                  <a:lnTo>
                    <a:pt x="10561" y="18736"/>
                  </a:lnTo>
                  <a:lnTo>
                    <a:pt x="10585" y="18615"/>
                  </a:lnTo>
                  <a:lnTo>
                    <a:pt x="10585" y="18323"/>
                  </a:lnTo>
                  <a:lnTo>
                    <a:pt x="10609" y="18031"/>
                  </a:lnTo>
                  <a:lnTo>
                    <a:pt x="10609" y="17885"/>
                  </a:lnTo>
                  <a:lnTo>
                    <a:pt x="10585" y="17739"/>
                  </a:lnTo>
                  <a:lnTo>
                    <a:pt x="10561" y="17690"/>
                  </a:lnTo>
                  <a:lnTo>
                    <a:pt x="10536" y="17666"/>
                  </a:lnTo>
                  <a:close/>
                  <a:moveTo>
                    <a:pt x="8638" y="17349"/>
                  </a:moveTo>
                  <a:lnTo>
                    <a:pt x="8492" y="17471"/>
                  </a:lnTo>
                  <a:lnTo>
                    <a:pt x="8395" y="17593"/>
                  </a:lnTo>
                  <a:lnTo>
                    <a:pt x="8322" y="17739"/>
                  </a:lnTo>
                  <a:lnTo>
                    <a:pt x="8249" y="17909"/>
                  </a:lnTo>
                  <a:lnTo>
                    <a:pt x="8176" y="18250"/>
                  </a:lnTo>
                  <a:lnTo>
                    <a:pt x="8103" y="18590"/>
                  </a:lnTo>
                  <a:lnTo>
                    <a:pt x="7908" y="19369"/>
                  </a:lnTo>
                  <a:lnTo>
                    <a:pt x="7860" y="19758"/>
                  </a:lnTo>
                  <a:lnTo>
                    <a:pt x="7835" y="19953"/>
                  </a:lnTo>
                  <a:lnTo>
                    <a:pt x="7835" y="20148"/>
                  </a:lnTo>
                  <a:lnTo>
                    <a:pt x="7860" y="20221"/>
                  </a:lnTo>
                  <a:lnTo>
                    <a:pt x="7908" y="20269"/>
                  </a:lnTo>
                  <a:lnTo>
                    <a:pt x="7933" y="20318"/>
                  </a:lnTo>
                  <a:lnTo>
                    <a:pt x="8006" y="20342"/>
                  </a:lnTo>
                  <a:lnTo>
                    <a:pt x="8103" y="20342"/>
                  </a:lnTo>
                  <a:lnTo>
                    <a:pt x="8176" y="20318"/>
                  </a:lnTo>
                  <a:lnTo>
                    <a:pt x="8200" y="20245"/>
                  </a:lnTo>
                  <a:lnTo>
                    <a:pt x="8273" y="20099"/>
                  </a:lnTo>
                  <a:lnTo>
                    <a:pt x="8346" y="19929"/>
                  </a:lnTo>
                  <a:lnTo>
                    <a:pt x="8419" y="19588"/>
                  </a:lnTo>
                  <a:lnTo>
                    <a:pt x="8517" y="18882"/>
                  </a:lnTo>
                  <a:lnTo>
                    <a:pt x="8614" y="18517"/>
                  </a:lnTo>
                  <a:lnTo>
                    <a:pt x="8711" y="18152"/>
                  </a:lnTo>
                  <a:lnTo>
                    <a:pt x="8760" y="17958"/>
                  </a:lnTo>
                  <a:lnTo>
                    <a:pt x="8784" y="17763"/>
                  </a:lnTo>
                  <a:lnTo>
                    <a:pt x="8784" y="17593"/>
                  </a:lnTo>
                  <a:lnTo>
                    <a:pt x="8784" y="17422"/>
                  </a:lnTo>
                  <a:lnTo>
                    <a:pt x="8760" y="17374"/>
                  </a:lnTo>
                  <a:lnTo>
                    <a:pt x="8711" y="17349"/>
                  </a:lnTo>
                  <a:close/>
                  <a:moveTo>
                    <a:pt x="12093" y="17374"/>
                  </a:moveTo>
                  <a:lnTo>
                    <a:pt x="12045" y="17398"/>
                  </a:lnTo>
                  <a:lnTo>
                    <a:pt x="11996" y="17398"/>
                  </a:lnTo>
                  <a:lnTo>
                    <a:pt x="11947" y="17447"/>
                  </a:lnTo>
                  <a:lnTo>
                    <a:pt x="11923" y="17495"/>
                  </a:lnTo>
                  <a:lnTo>
                    <a:pt x="11923" y="17544"/>
                  </a:lnTo>
                  <a:lnTo>
                    <a:pt x="11947" y="17836"/>
                  </a:lnTo>
                  <a:lnTo>
                    <a:pt x="11972" y="18152"/>
                  </a:lnTo>
                  <a:lnTo>
                    <a:pt x="12093" y="18761"/>
                  </a:lnTo>
                  <a:lnTo>
                    <a:pt x="12166" y="19199"/>
                  </a:lnTo>
                  <a:lnTo>
                    <a:pt x="12215" y="19661"/>
                  </a:lnTo>
                  <a:lnTo>
                    <a:pt x="12239" y="19904"/>
                  </a:lnTo>
                  <a:lnTo>
                    <a:pt x="12288" y="20123"/>
                  </a:lnTo>
                  <a:lnTo>
                    <a:pt x="12337" y="20342"/>
                  </a:lnTo>
                  <a:lnTo>
                    <a:pt x="12434" y="20561"/>
                  </a:lnTo>
                  <a:lnTo>
                    <a:pt x="12483" y="20610"/>
                  </a:lnTo>
                  <a:lnTo>
                    <a:pt x="12556" y="20659"/>
                  </a:lnTo>
                  <a:lnTo>
                    <a:pt x="12629" y="20659"/>
                  </a:lnTo>
                  <a:lnTo>
                    <a:pt x="12702" y="20634"/>
                  </a:lnTo>
                  <a:lnTo>
                    <a:pt x="12775" y="20610"/>
                  </a:lnTo>
                  <a:lnTo>
                    <a:pt x="12823" y="20537"/>
                  </a:lnTo>
                  <a:lnTo>
                    <a:pt x="12848" y="20464"/>
                  </a:lnTo>
                  <a:lnTo>
                    <a:pt x="12848" y="20391"/>
                  </a:lnTo>
                  <a:lnTo>
                    <a:pt x="12750" y="19953"/>
                  </a:lnTo>
                  <a:lnTo>
                    <a:pt x="12702" y="19491"/>
                  </a:lnTo>
                  <a:lnTo>
                    <a:pt x="12629" y="19053"/>
                  </a:lnTo>
                  <a:lnTo>
                    <a:pt x="12556" y="18639"/>
                  </a:lnTo>
                  <a:lnTo>
                    <a:pt x="12483" y="18323"/>
                  </a:lnTo>
                  <a:lnTo>
                    <a:pt x="12434" y="18031"/>
                  </a:lnTo>
                  <a:lnTo>
                    <a:pt x="12361" y="17739"/>
                  </a:lnTo>
                  <a:lnTo>
                    <a:pt x="12288" y="17593"/>
                  </a:lnTo>
                  <a:lnTo>
                    <a:pt x="12239" y="17471"/>
                  </a:lnTo>
                  <a:lnTo>
                    <a:pt x="12191" y="17422"/>
                  </a:lnTo>
                  <a:lnTo>
                    <a:pt x="12142" y="17398"/>
                  </a:lnTo>
                  <a:lnTo>
                    <a:pt x="12093" y="1737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2;p47">
              <a:extLst>
                <a:ext uri="{FF2B5EF4-FFF2-40B4-BE49-F238E27FC236}">
                  <a16:creationId xmlns:a16="http://schemas.microsoft.com/office/drawing/2014/main" id="{FA2C1516-2E24-3AD9-3DE5-D976CF51B6C8}"/>
                </a:ext>
              </a:extLst>
            </p:cNvPr>
            <p:cNvSpPr/>
            <p:nvPr/>
          </p:nvSpPr>
          <p:spPr>
            <a:xfrm>
              <a:off x="5684776" y="2116833"/>
              <a:ext cx="2614617" cy="1543039"/>
            </a:xfrm>
            <a:custGeom>
              <a:avLst/>
              <a:gdLst/>
              <a:ahLst/>
              <a:cxnLst/>
              <a:rect l="l" t="t" r="r" b="b"/>
              <a:pathLst>
                <a:path w="19978" h="12216" extrusionOk="0">
                  <a:moveTo>
                    <a:pt x="8128" y="560"/>
                  </a:moveTo>
                  <a:lnTo>
                    <a:pt x="8517" y="609"/>
                  </a:lnTo>
                  <a:lnTo>
                    <a:pt x="8055" y="925"/>
                  </a:lnTo>
                  <a:lnTo>
                    <a:pt x="7617" y="1193"/>
                  </a:lnTo>
                  <a:lnTo>
                    <a:pt x="7422" y="1339"/>
                  </a:lnTo>
                  <a:lnTo>
                    <a:pt x="7325" y="1436"/>
                  </a:lnTo>
                  <a:lnTo>
                    <a:pt x="7252" y="1534"/>
                  </a:lnTo>
                  <a:lnTo>
                    <a:pt x="7252" y="1582"/>
                  </a:lnTo>
                  <a:lnTo>
                    <a:pt x="7252" y="1655"/>
                  </a:lnTo>
                  <a:lnTo>
                    <a:pt x="7300" y="1680"/>
                  </a:lnTo>
                  <a:lnTo>
                    <a:pt x="7349" y="1704"/>
                  </a:lnTo>
                  <a:lnTo>
                    <a:pt x="7471" y="1704"/>
                  </a:lnTo>
                  <a:lnTo>
                    <a:pt x="7592" y="1680"/>
                  </a:lnTo>
                  <a:lnTo>
                    <a:pt x="7836" y="1582"/>
                  </a:lnTo>
                  <a:lnTo>
                    <a:pt x="8055" y="1436"/>
                  </a:lnTo>
                  <a:lnTo>
                    <a:pt x="8274" y="1315"/>
                  </a:lnTo>
                  <a:lnTo>
                    <a:pt x="8711" y="1023"/>
                  </a:lnTo>
                  <a:lnTo>
                    <a:pt x="9149" y="731"/>
                  </a:lnTo>
                  <a:lnTo>
                    <a:pt x="9393" y="828"/>
                  </a:lnTo>
                  <a:lnTo>
                    <a:pt x="9660" y="925"/>
                  </a:lnTo>
                  <a:lnTo>
                    <a:pt x="9320" y="1071"/>
                  </a:lnTo>
                  <a:lnTo>
                    <a:pt x="9003" y="1217"/>
                  </a:lnTo>
                  <a:lnTo>
                    <a:pt x="8736" y="1339"/>
                  </a:lnTo>
                  <a:lnTo>
                    <a:pt x="8492" y="1509"/>
                  </a:lnTo>
                  <a:lnTo>
                    <a:pt x="8371" y="1607"/>
                  </a:lnTo>
                  <a:lnTo>
                    <a:pt x="8274" y="1728"/>
                  </a:lnTo>
                  <a:lnTo>
                    <a:pt x="8201" y="1850"/>
                  </a:lnTo>
                  <a:lnTo>
                    <a:pt x="8152" y="1996"/>
                  </a:lnTo>
                  <a:lnTo>
                    <a:pt x="8152" y="2045"/>
                  </a:lnTo>
                  <a:lnTo>
                    <a:pt x="8176" y="2045"/>
                  </a:lnTo>
                  <a:lnTo>
                    <a:pt x="8201" y="2069"/>
                  </a:lnTo>
                  <a:lnTo>
                    <a:pt x="8225" y="2069"/>
                  </a:lnTo>
                  <a:lnTo>
                    <a:pt x="8492" y="1947"/>
                  </a:lnTo>
                  <a:lnTo>
                    <a:pt x="8711" y="1801"/>
                  </a:lnTo>
                  <a:lnTo>
                    <a:pt x="8955" y="1680"/>
                  </a:lnTo>
                  <a:lnTo>
                    <a:pt x="9198" y="1558"/>
                  </a:lnTo>
                  <a:lnTo>
                    <a:pt x="9417" y="1485"/>
                  </a:lnTo>
                  <a:lnTo>
                    <a:pt x="9660" y="1412"/>
                  </a:lnTo>
                  <a:lnTo>
                    <a:pt x="9904" y="1339"/>
                  </a:lnTo>
                  <a:lnTo>
                    <a:pt x="10123" y="1266"/>
                  </a:lnTo>
                  <a:lnTo>
                    <a:pt x="10463" y="1558"/>
                  </a:lnTo>
                  <a:lnTo>
                    <a:pt x="10269" y="1582"/>
                  </a:lnTo>
                  <a:lnTo>
                    <a:pt x="10050" y="1631"/>
                  </a:lnTo>
                  <a:lnTo>
                    <a:pt x="9660" y="1777"/>
                  </a:lnTo>
                  <a:lnTo>
                    <a:pt x="9490" y="1874"/>
                  </a:lnTo>
                  <a:lnTo>
                    <a:pt x="9295" y="1947"/>
                  </a:lnTo>
                  <a:lnTo>
                    <a:pt x="9101" y="2045"/>
                  </a:lnTo>
                  <a:lnTo>
                    <a:pt x="8955" y="2191"/>
                  </a:lnTo>
                  <a:lnTo>
                    <a:pt x="8930" y="2239"/>
                  </a:lnTo>
                  <a:lnTo>
                    <a:pt x="8930" y="2264"/>
                  </a:lnTo>
                  <a:lnTo>
                    <a:pt x="8930" y="2337"/>
                  </a:lnTo>
                  <a:lnTo>
                    <a:pt x="9003" y="2410"/>
                  </a:lnTo>
                  <a:lnTo>
                    <a:pt x="9076" y="2410"/>
                  </a:lnTo>
                  <a:lnTo>
                    <a:pt x="9320" y="2361"/>
                  </a:lnTo>
                  <a:lnTo>
                    <a:pt x="9539" y="2288"/>
                  </a:lnTo>
                  <a:lnTo>
                    <a:pt x="9977" y="2093"/>
                  </a:lnTo>
                  <a:lnTo>
                    <a:pt x="10147" y="2045"/>
                  </a:lnTo>
                  <a:lnTo>
                    <a:pt x="10317" y="1947"/>
                  </a:lnTo>
                  <a:lnTo>
                    <a:pt x="10463" y="1850"/>
                  </a:lnTo>
                  <a:lnTo>
                    <a:pt x="10585" y="1704"/>
                  </a:lnTo>
                  <a:lnTo>
                    <a:pt x="10804" y="1972"/>
                  </a:lnTo>
                  <a:lnTo>
                    <a:pt x="10390" y="2191"/>
                  </a:lnTo>
                  <a:lnTo>
                    <a:pt x="10196" y="2288"/>
                  </a:lnTo>
                  <a:lnTo>
                    <a:pt x="10001" y="2385"/>
                  </a:lnTo>
                  <a:lnTo>
                    <a:pt x="9904" y="2434"/>
                  </a:lnTo>
                  <a:lnTo>
                    <a:pt x="9831" y="2507"/>
                  </a:lnTo>
                  <a:lnTo>
                    <a:pt x="9758" y="2604"/>
                  </a:lnTo>
                  <a:lnTo>
                    <a:pt x="9709" y="2702"/>
                  </a:lnTo>
                  <a:lnTo>
                    <a:pt x="9709" y="2726"/>
                  </a:lnTo>
                  <a:lnTo>
                    <a:pt x="9733" y="2750"/>
                  </a:lnTo>
                  <a:lnTo>
                    <a:pt x="9782" y="2775"/>
                  </a:lnTo>
                  <a:lnTo>
                    <a:pt x="10001" y="2775"/>
                  </a:lnTo>
                  <a:lnTo>
                    <a:pt x="10220" y="2702"/>
                  </a:lnTo>
                  <a:lnTo>
                    <a:pt x="10634" y="2507"/>
                  </a:lnTo>
                  <a:lnTo>
                    <a:pt x="10853" y="2434"/>
                  </a:lnTo>
                  <a:lnTo>
                    <a:pt x="11072" y="2361"/>
                  </a:lnTo>
                  <a:lnTo>
                    <a:pt x="11096" y="2361"/>
                  </a:lnTo>
                  <a:lnTo>
                    <a:pt x="11145" y="2458"/>
                  </a:lnTo>
                  <a:lnTo>
                    <a:pt x="10926" y="2556"/>
                  </a:lnTo>
                  <a:lnTo>
                    <a:pt x="10707" y="2677"/>
                  </a:lnTo>
                  <a:lnTo>
                    <a:pt x="10269" y="2945"/>
                  </a:lnTo>
                  <a:lnTo>
                    <a:pt x="10244" y="2994"/>
                  </a:lnTo>
                  <a:lnTo>
                    <a:pt x="10244" y="3042"/>
                  </a:lnTo>
                  <a:lnTo>
                    <a:pt x="10269" y="3067"/>
                  </a:lnTo>
                  <a:lnTo>
                    <a:pt x="10317" y="3091"/>
                  </a:lnTo>
                  <a:lnTo>
                    <a:pt x="10561" y="3067"/>
                  </a:lnTo>
                  <a:lnTo>
                    <a:pt x="10804" y="2994"/>
                  </a:lnTo>
                  <a:lnTo>
                    <a:pt x="11047" y="2896"/>
                  </a:lnTo>
                  <a:lnTo>
                    <a:pt x="11291" y="2775"/>
                  </a:lnTo>
                  <a:lnTo>
                    <a:pt x="11388" y="3091"/>
                  </a:lnTo>
                  <a:lnTo>
                    <a:pt x="11291" y="3091"/>
                  </a:lnTo>
                  <a:lnTo>
                    <a:pt x="11218" y="3115"/>
                  </a:lnTo>
                  <a:lnTo>
                    <a:pt x="11047" y="3164"/>
                  </a:lnTo>
                  <a:lnTo>
                    <a:pt x="10853" y="3286"/>
                  </a:lnTo>
                  <a:lnTo>
                    <a:pt x="10780" y="3334"/>
                  </a:lnTo>
                  <a:lnTo>
                    <a:pt x="10707" y="3432"/>
                  </a:lnTo>
                  <a:lnTo>
                    <a:pt x="10707" y="3505"/>
                  </a:lnTo>
                  <a:lnTo>
                    <a:pt x="10731" y="3553"/>
                  </a:lnTo>
                  <a:lnTo>
                    <a:pt x="10780" y="3602"/>
                  </a:lnTo>
                  <a:lnTo>
                    <a:pt x="10828" y="3602"/>
                  </a:lnTo>
                  <a:lnTo>
                    <a:pt x="10999" y="3553"/>
                  </a:lnTo>
                  <a:lnTo>
                    <a:pt x="11169" y="3505"/>
                  </a:lnTo>
                  <a:lnTo>
                    <a:pt x="11339" y="3456"/>
                  </a:lnTo>
                  <a:lnTo>
                    <a:pt x="11412" y="3432"/>
                  </a:lnTo>
                  <a:lnTo>
                    <a:pt x="11461" y="3383"/>
                  </a:lnTo>
                  <a:lnTo>
                    <a:pt x="11534" y="3602"/>
                  </a:lnTo>
                  <a:lnTo>
                    <a:pt x="11461" y="3626"/>
                  </a:lnTo>
                  <a:lnTo>
                    <a:pt x="11388" y="3675"/>
                  </a:lnTo>
                  <a:lnTo>
                    <a:pt x="11291" y="3724"/>
                  </a:lnTo>
                  <a:lnTo>
                    <a:pt x="11193" y="3772"/>
                  </a:lnTo>
                  <a:lnTo>
                    <a:pt x="11193" y="3821"/>
                  </a:lnTo>
                  <a:lnTo>
                    <a:pt x="11193" y="3845"/>
                  </a:lnTo>
                  <a:lnTo>
                    <a:pt x="11291" y="3894"/>
                  </a:lnTo>
                  <a:lnTo>
                    <a:pt x="11412" y="3943"/>
                  </a:lnTo>
                  <a:lnTo>
                    <a:pt x="11534" y="3943"/>
                  </a:lnTo>
                  <a:lnTo>
                    <a:pt x="11631" y="3894"/>
                  </a:lnTo>
                  <a:lnTo>
                    <a:pt x="11680" y="3967"/>
                  </a:lnTo>
                  <a:lnTo>
                    <a:pt x="11777" y="4016"/>
                  </a:lnTo>
                  <a:lnTo>
                    <a:pt x="11850" y="4040"/>
                  </a:lnTo>
                  <a:lnTo>
                    <a:pt x="11948" y="4040"/>
                  </a:lnTo>
                  <a:lnTo>
                    <a:pt x="12021" y="4016"/>
                  </a:lnTo>
                  <a:lnTo>
                    <a:pt x="12094" y="3967"/>
                  </a:lnTo>
                  <a:lnTo>
                    <a:pt x="12142" y="3894"/>
                  </a:lnTo>
                  <a:lnTo>
                    <a:pt x="12142" y="3797"/>
                  </a:lnTo>
                  <a:lnTo>
                    <a:pt x="12069" y="3359"/>
                  </a:lnTo>
                  <a:lnTo>
                    <a:pt x="11972" y="2945"/>
                  </a:lnTo>
                  <a:lnTo>
                    <a:pt x="12240" y="2726"/>
                  </a:lnTo>
                  <a:lnTo>
                    <a:pt x="12507" y="2531"/>
                  </a:lnTo>
                  <a:lnTo>
                    <a:pt x="12653" y="2458"/>
                  </a:lnTo>
                  <a:lnTo>
                    <a:pt x="12824" y="2410"/>
                  </a:lnTo>
                  <a:lnTo>
                    <a:pt x="12994" y="2361"/>
                  </a:lnTo>
                  <a:lnTo>
                    <a:pt x="13164" y="2337"/>
                  </a:lnTo>
                  <a:lnTo>
                    <a:pt x="13383" y="2337"/>
                  </a:lnTo>
                  <a:lnTo>
                    <a:pt x="13627" y="2385"/>
                  </a:lnTo>
                  <a:lnTo>
                    <a:pt x="13481" y="2458"/>
                  </a:lnTo>
                  <a:lnTo>
                    <a:pt x="13359" y="2556"/>
                  </a:lnTo>
                  <a:lnTo>
                    <a:pt x="13262" y="2702"/>
                  </a:lnTo>
                  <a:lnTo>
                    <a:pt x="13237" y="2775"/>
                  </a:lnTo>
                  <a:lnTo>
                    <a:pt x="13213" y="2848"/>
                  </a:lnTo>
                  <a:lnTo>
                    <a:pt x="13213" y="2896"/>
                  </a:lnTo>
                  <a:lnTo>
                    <a:pt x="13237" y="2921"/>
                  </a:lnTo>
                  <a:lnTo>
                    <a:pt x="13286" y="2945"/>
                  </a:lnTo>
                  <a:lnTo>
                    <a:pt x="13310" y="2921"/>
                  </a:lnTo>
                  <a:lnTo>
                    <a:pt x="13602" y="2750"/>
                  </a:lnTo>
                  <a:lnTo>
                    <a:pt x="13870" y="2604"/>
                  </a:lnTo>
                  <a:lnTo>
                    <a:pt x="14065" y="2507"/>
                  </a:lnTo>
                  <a:lnTo>
                    <a:pt x="14308" y="2629"/>
                  </a:lnTo>
                  <a:lnTo>
                    <a:pt x="14551" y="2750"/>
                  </a:lnTo>
                  <a:lnTo>
                    <a:pt x="14405" y="2775"/>
                  </a:lnTo>
                  <a:lnTo>
                    <a:pt x="14259" y="2823"/>
                  </a:lnTo>
                  <a:lnTo>
                    <a:pt x="14113" y="2872"/>
                  </a:lnTo>
                  <a:lnTo>
                    <a:pt x="13967" y="2945"/>
                  </a:lnTo>
                  <a:lnTo>
                    <a:pt x="13846" y="3018"/>
                  </a:lnTo>
                  <a:lnTo>
                    <a:pt x="13724" y="3115"/>
                  </a:lnTo>
                  <a:lnTo>
                    <a:pt x="13627" y="3213"/>
                  </a:lnTo>
                  <a:lnTo>
                    <a:pt x="13554" y="3310"/>
                  </a:lnTo>
                  <a:lnTo>
                    <a:pt x="13554" y="3359"/>
                  </a:lnTo>
                  <a:lnTo>
                    <a:pt x="13554" y="3407"/>
                  </a:lnTo>
                  <a:lnTo>
                    <a:pt x="13602" y="3456"/>
                  </a:lnTo>
                  <a:lnTo>
                    <a:pt x="13651" y="3480"/>
                  </a:lnTo>
                  <a:lnTo>
                    <a:pt x="13797" y="3456"/>
                  </a:lnTo>
                  <a:lnTo>
                    <a:pt x="13943" y="3407"/>
                  </a:lnTo>
                  <a:lnTo>
                    <a:pt x="14211" y="3286"/>
                  </a:lnTo>
                  <a:lnTo>
                    <a:pt x="14381" y="3237"/>
                  </a:lnTo>
                  <a:lnTo>
                    <a:pt x="14527" y="3188"/>
                  </a:lnTo>
                  <a:lnTo>
                    <a:pt x="14697" y="3140"/>
                  </a:lnTo>
                  <a:lnTo>
                    <a:pt x="14843" y="3091"/>
                  </a:lnTo>
                  <a:lnTo>
                    <a:pt x="14892" y="3067"/>
                  </a:lnTo>
                  <a:lnTo>
                    <a:pt x="14916" y="3018"/>
                  </a:lnTo>
                  <a:lnTo>
                    <a:pt x="15038" y="3140"/>
                  </a:lnTo>
                  <a:lnTo>
                    <a:pt x="14770" y="3213"/>
                  </a:lnTo>
                  <a:lnTo>
                    <a:pt x="14551" y="3261"/>
                  </a:lnTo>
                  <a:lnTo>
                    <a:pt x="14332" y="3359"/>
                  </a:lnTo>
                  <a:lnTo>
                    <a:pt x="14211" y="3432"/>
                  </a:lnTo>
                  <a:lnTo>
                    <a:pt x="14113" y="3505"/>
                  </a:lnTo>
                  <a:lnTo>
                    <a:pt x="14040" y="3578"/>
                  </a:lnTo>
                  <a:lnTo>
                    <a:pt x="13992" y="3675"/>
                  </a:lnTo>
                  <a:lnTo>
                    <a:pt x="13967" y="3748"/>
                  </a:lnTo>
                  <a:lnTo>
                    <a:pt x="13992" y="3821"/>
                  </a:lnTo>
                  <a:lnTo>
                    <a:pt x="14040" y="3845"/>
                  </a:lnTo>
                  <a:lnTo>
                    <a:pt x="14113" y="3845"/>
                  </a:lnTo>
                  <a:lnTo>
                    <a:pt x="14551" y="3724"/>
                  </a:lnTo>
                  <a:lnTo>
                    <a:pt x="14989" y="3602"/>
                  </a:lnTo>
                  <a:lnTo>
                    <a:pt x="15184" y="3578"/>
                  </a:lnTo>
                  <a:lnTo>
                    <a:pt x="15379" y="3505"/>
                  </a:lnTo>
                  <a:lnTo>
                    <a:pt x="15452" y="3602"/>
                  </a:lnTo>
                  <a:lnTo>
                    <a:pt x="15208" y="3675"/>
                  </a:lnTo>
                  <a:lnTo>
                    <a:pt x="15014" y="3748"/>
                  </a:lnTo>
                  <a:lnTo>
                    <a:pt x="14843" y="3845"/>
                  </a:lnTo>
                  <a:lnTo>
                    <a:pt x="14673" y="3967"/>
                  </a:lnTo>
                  <a:lnTo>
                    <a:pt x="14503" y="4089"/>
                  </a:lnTo>
                  <a:lnTo>
                    <a:pt x="14478" y="4113"/>
                  </a:lnTo>
                  <a:lnTo>
                    <a:pt x="14478" y="4162"/>
                  </a:lnTo>
                  <a:lnTo>
                    <a:pt x="14503" y="4210"/>
                  </a:lnTo>
                  <a:lnTo>
                    <a:pt x="14551" y="4259"/>
                  </a:lnTo>
                  <a:lnTo>
                    <a:pt x="14600" y="4259"/>
                  </a:lnTo>
                  <a:lnTo>
                    <a:pt x="15452" y="4016"/>
                  </a:lnTo>
                  <a:lnTo>
                    <a:pt x="15671" y="3967"/>
                  </a:lnTo>
                  <a:lnTo>
                    <a:pt x="15768" y="4186"/>
                  </a:lnTo>
                  <a:lnTo>
                    <a:pt x="15549" y="4259"/>
                  </a:lnTo>
                  <a:lnTo>
                    <a:pt x="15330" y="4332"/>
                  </a:lnTo>
                  <a:lnTo>
                    <a:pt x="15111" y="4429"/>
                  </a:lnTo>
                  <a:lnTo>
                    <a:pt x="14916" y="4551"/>
                  </a:lnTo>
                  <a:lnTo>
                    <a:pt x="14892" y="4600"/>
                  </a:lnTo>
                  <a:lnTo>
                    <a:pt x="14916" y="4648"/>
                  </a:lnTo>
                  <a:lnTo>
                    <a:pt x="14941" y="4697"/>
                  </a:lnTo>
                  <a:lnTo>
                    <a:pt x="15014" y="4697"/>
                  </a:lnTo>
                  <a:lnTo>
                    <a:pt x="15354" y="4624"/>
                  </a:lnTo>
                  <a:lnTo>
                    <a:pt x="15719" y="4551"/>
                  </a:lnTo>
                  <a:lnTo>
                    <a:pt x="15500" y="4648"/>
                  </a:lnTo>
                  <a:lnTo>
                    <a:pt x="15281" y="4746"/>
                  </a:lnTo>
                  <a:lnTo>
                    <a:pt x="15257" y="4770"/>
                  </a:lnTo>
                  <a:lnTo>
                    <a:pt x="15233" y="4819"/>
                  </a:lnTo>
                  <a:lnTo>
                    <a:pt x="15233" y="4867"/>
                  </a:lnTo>
                  <a:lnTo>
                    <a:pt x="15281" y="4940"/>
                  </a:lnTo>
                  <a:lnTo>
                    <a:pt x="15354" y="4940"/>
                  </a:lnTo>
                  <a:lnTo>
                    <a:pt x="15841" y="4867"/>
                  </a:lnTo>
                  <a:lnTo>
                    <a:pt x="15841" y="4989"/>
                  </a:lnTo>
                  <a:lnTo>
                    <a:pt x="15695" y="5013"/>
                  </a:lnTo>
                  <a:lnTo>
                    <a:pt x="15598" y="5038"/>
                  </a:lnTo>
                  <a:lnTo>
                    <a:pt x="15525" y="5086"/>
                  </a:lnTo>
                  <a:lnTo>
                    <a:pt x="15379" y="5208"/>
                  </a:lnTo>
                  <a:lnTo>
                    <a:pt x="15354" y="5281"/>
                  </a:lnTo>
                  <a:lnTo>
                    <a:pt x="15379" y="5330"/>
                  </a:lnTo>
                  <a:lnTo>
                    <a:pt x="15427" y="5378"/>
                  </a:lnTo>
                  <a:lnTo>
                    <a:pt x="15476" y="5378"/>
                  </a:lnTo>
                  <a:lnTo>
                    <a:pt x="15622" y="5354"/>
                  </a:lnTo>
                  <a:lnTo>
                    <a:pt x="15768" y="5378"/>
                  </a:lnTo>
                  <a:lnTo>
                    <a:pt x="15768" y="5427"/>
                  </a:lnTo>
                  <a:lnTo>
                    <a:pt x="15768" y="5524"/>
                  </a:lnTo>
                  <a:lnTo>
                    <a:pt x="15792" y="5622"/>
                  </a:lnTo>
                  <a:lnTo>
                    <a:pt x="15865" y="5695"/>
                  </a:lnTo>
                  <a:lnTo>
                    <a:pt x="15938" y="5768"/>
                  </a:lnTo>
                  <a:lnTo>
                    <a:pt x="16036" y="5792"/>
                  </a:lnTo>
                  <a:lnTo>
                    <a:pt x="16133" y="5792"/>
                  </a:lnTo>
                  <a:lnTo>
                    <a:pt x="16206" y="5768"/>
                  </a:lnTo>
                  <a:lnTo>
                    <a:pt x="16279" y="5695"/>
                  </a:lnTo>
                  <a:lnTo>
                    <a:pt x="16328" y="5695"/>
                  </a:lnTo>
                  <a:lnTo>
                    <a:pt x="16619" y="5622"/>
                  </a:lnTo>
                  <a:lnTo>
                    <a:pt x="16911" y="5597"/>
                  </a:lnTo>
                  <a:lnTo>
                    <a:pt x="17179" y="5597"/>
                  </a:lnTo>
                  <a:lnTo>
                    <a:pt x="17422" y="5646"/>
                  </a:lnTo>
                  <a:lnTo>
                    <a:pt x="17276" y="5695"/>
                  </a:lnTo>
                  <a:lnTo>
                    <a:pt x="17106" y="5768"/>
                  </a:lnTo>
                  <a:lnTo>
                    <a:pt x="16936" y="5865"/>
                  </a:lnTo>
                  <a:lnTo>
                    <a:pt x="16814" y="5987"/>
                  </a:lnTo>
                  <a:lnTo>
                    <a:pt x="16765" y="6060"/>
                  </a:lnTo>
                  <a:lnTo>
                    <a:pt x="16717" y="6133"/>
                  </a:lnTo>
                  <a:lnTo>
                    <a:pt x="16717" y="6206"/>
                  </a:lnTo>
                  <a:lnTo>
                    <a:pt x="16765" y="6279"/>
                  </a:lnTo>
                  <a:lnTo>
                    <a:pt x="16838" y="6303"/>
                  </a:lnTo>
                  <a:lnTo>
                    <a:pt x="16911" y="6279"/>
                  </a:lnTo>
                  <a:lnTo>
                    <a:pt x="17179" y="6157"/>
                  </a:lnTo>
                  <a:lnTo>
                    <a:pt x="17447" y="6060"/>
                  </a:lnTo>
                  <a:lnTo>
                    <a:pt x="17739" y="6011"/>
                  </a:lnTo>
                  <a:lnTo>
                    <a:pt x="17909" y="5962"/>
                  </a:lnTo>
                  <a:lnTo>
                    <a:pt x="18031" y="5914"/>
                  </a:lnTo>
                  <a:lnTo>
                    <a:pt x="18298" y="6133"/>
                  </a:lnTo>
                  <a:lnTo>
                    <a:pt x="18152" y="6181"/>
                  </a:lnTo>
                  <a:lnTo>
                    <a:pt x="17933" y="6254"/>
                  </a:lnTo>
                  <a:lnTo>
                    <a:pt x="17739" y="6352"/>
                  </a:lnTo>
                  <a:lnTo>
                    <a:pt x="17544" y="6473"/>
                  </a:lnTo>
                  <a:lnTo>
                    <a:pt x="17349" y="6595"/>
                  </a:lnTo>
                  <a:lnTo>
                    <a:pt x="17325" y="6668"/>
                  </a:lnTo>
                  <a:lnTo>
                    <a:pt x="17325" y="6741"/>
                  </a:lnTo>
                  <a:lnTo>
                    <a:pt x="17374" y="6790"/>
                  </a:lnTo>
                  <a:lnTo>
                    <a:pt x="17422" y="6814"/>
                  </a:lnTo>
                  <a:lnTo>
                    <a:pt x="17641" y="6765"/>
                  </a:lnTo>
                  <a:lnTo>
                    <a:pt x="17860" y="6717"/>
                  </a:lnTo>
                  <a:lnTo>
                    <a:pt x="18274" y="6595"/>
                  </a:lnTo>
                  <a:lnTo>
                    <a:pt x="18639" y="6473"/>
                  </a:lnTo>
                  <a:lnTo>
                    <a:pt x="18761" y="6644"/>
                  </a:lnTo>
                  <a:lnTo>
                    <a:pt x="18493" y="6717"/>
                  </a:lnTo>
                  <a:lnTo>
                    <a:pt x="18250" y="6814"/>
                  </a:lnTo>
                  <a:lnTo>
                    <a:pt x="18006" y="6960"/>
                  </a:lnTo>
                  <a:lnTo>
                    <a:pt x="17812" y="7130"/>
                  </a:lnTo>
                  <a:lnTo>
                    <a:pt x="17787" y="7155"/>
                  </a:lnTo>
                  <a:lnTo>
                    <a:pt x="17787" y="7179"/>
                  </a:lnTo>
                  <a:lnTo>
                    <a:pt x="17812" y="7252"/>
                  </a:lnTo>
                  <a:lnTo>
                    <a:pt x="17860" y="7276"/>
                  </a:lnTo>
                  <a:lnTo>
                    <a:pt x="17933" y="7276"/>
                  </a:lnTo>
                  <a:lnTo>
                    <a:pt x="18177" y="7179"/>
                  </a:lnTo>
                  <a:lnTo>
                    <a:pt x="18444" y="7130"/>
                  </a:lnTo>
                  <a:lnTo>
                    <a:pt x="18955" y="7033"/>
                  </a:lnTo>
                  <a:lnTo>
                    <a:pt x="19004" y="7106"/>
                  </a:lnTo>
                  <a:lnTo>
                    <a:pt x="18785" y="7155"/>
                  </a:lnTo>
                  <a:lnTo>
                    <a:pt x="18566" y="7203"/>
                  </a:lnTo>
                  <a:lnTo>
                    <a:pt x="18371" y="7301"/>
                  </a:lnTo>
                  <a:lnTo>
                    <a:pt x="18177" y="7398"/>
                  </a:lnTo>
                  <a:lnTo>
                    <a:pt x="18177" y="7447"/>
                  </a:lnTo>
                  <a:lnTo>
                    <a:pt x="18177" y="7471"/>
                  </a:lnTo>
                  <a:lnTo>
                    <a:pt x="18201" y="7471"/>
                  </a:lnTo>
                  <a:lnTo>
                    <a:pt x="18396" y="7495"/>
                  </a:lnTo>
                  <a:lnTo>
                    <a:pt x="18590" y="7495"/>
                  </a:lnTo>
                  <a:lnTo>
                    <a:pt x="18955" y="7447"/>
                  </a:lnTo>
                  <a:lnTo>
                    <a:pt x="19126" y="7422"/>
                  </a:lnTo>
                  <a:lnTo>
                    <a:pt x="19174" y="7544"/>
                  </a:lnTo>
                  <a:lnTo>
                    <a:pt x="18980" y="7568"/>
                  </a:lnTo>
                  <a:lnTo>
                    <a:pt x="18761" y="7617"/>
                  </a:lnTo>
                  <a:lnTo>
                    <a:pt x="18444" y="7714"/>
                  </a:lnTo>
                  <a:lnTo>
                    <a:pt x="18396" y="7763"/>
                  </a:lnTo>
                  <a:lnTo>
                    <a:pt x="18371" y="7836"/>
                  </a:lnTo>
                  <a:lnTo>
                    <a:pt x="18371" y="7909"/>
                  </a:lnTo>
                  <a:lnTo>
                    <a:pt x="18396" y="7933"/>
                  </a:lnTo>
                  <a:lnTo>
                    <a:pt x="18444" y="7957"/>
                  </a:lnTo>
                  <a:lnTo>
                    <a:pt x="18809" y="7982"/>
                  </a:lnTo>
                  <a:lnTo>
                    <a:pt x="19296" y="7982"/>
                  </a:lnTo>
                  <a:lnTo>
                    <a:pt x="19320" y="8201"/>
                  </a:lnTo>
                  <a:lnTo>
                    <a:pt x="19272" y="8201"/>
                  </a:lnTo>
                  <a:lnTo>
                    <a:pt x="19101" y="8176"/>
                  </a:lnTo>
                  <a:lnTo>
                    <a:pt x="18907" y="8201"/>
                  </a:lnTo>
                  <a:lnTo>
                    <a:pt x="18736" y="8225"/>
                  </a:lnTo>
                  <a:lnTo>
                    <a:pt x="18566" y="8274"/>
                  </a:lnTo>
                  <a:lnTo>
                    <a:pt x="18542" y="8298"/>
                  </a:lnTo>
                  <a:lnTo>
                    <a:pt x="18517" y="8322"/>
                  </a:lnTo>
                  <a:lnTo>
                    <a:pt x="18493" y="8420"/>
                  </a:lnTo>
                  <a:lnTo>
                    <a:pt x="18542" y="8468"/>
                  </a:lnTo>
                  <a:lnTo>
                    <a:pt x="18566" y="8493"/>
                  </a:lnTo>
                  <a:lnTo>
                    <a:pt x="18907" y="8493"/>
                  </a:lnTo>
                  <a:lnTo>
                    <a:pt x="19223" y="8517"/>
                  </a:lnTo>
                  <a:lnTo>
                    <a:pt x="19345" y="8541"/>
                  </a:lnTo>
                  <a:lnTo>
                    <a:pt x="19345" y="8833"/>
                  </a:lnTo>
                  <a:lnTo>
                    <a:pt x="19199" y="8785"/>
                  </a:lnTo>
                  <a:lnTo>
                    <a:pt x="18882" y="8785"/>
                  </a:lnTo>
                  <a:lnTo>
                    <a:pt x="18736" y="8809"/>
                  </a:lnTo>
                  <a:lnTo>
                    <a:pt x="18688" y="8833"/>
                  </a:lnTo>
                  <a:lnTo>
                    <a:pt x="18663" y="8858"/>
                  </a:lnTo>
                  <a:lnTo>
                    <a:pt x="18663" y="8931"/>
                  </a:lnTo>
                  <a:lnTo>
                    <a:pt x="18688" y="9004"/>
                  </a:lnTo>
                  <a:lnTo>
                    <a:pt x="18712" y="9004"/>
                  </a:lnTo>
                  <a:lnTo>
                    <a:pt x="18761" y="9028"/>
                  </a:lnTo>
                  <a:lnTo>
                    <a:pt x="18882" y="9028"/>
                  </a:lnTo>
                  <a:lnTo>
                    <a:pt x="19028" y="9077"/>
                  </a:lnTo>
                  <a:lnTo>
                    <a:pt x="19150" y="9125"/>
                  </a:lnTo>
                  <a:lnTo>
                    <a:pt x="19296" y="9174"/>
                  </a:lnTo>
                  <a:lnTo>
                    <a:pt x="19199" y="9466"/>
                  </a:lnTo>
                  <a:lnTo>
                    <a:pt x="18980" y="9417"/>
                  </a:lnTo>
                  <a:lnTo>
                    <a:pt x="18736" y="9417"/>
                  </a:lnTo>
                  <a:lnTo>
                    <a:pt x="18688" y="9442"/>
                  </a:lnTo>
                  <a:lnTo>
                    <a:pt x="18663" y="9466"/>
                  </a:lnTo>
                  <a:lnTo>
                    <a:pt x="18663" y="9515"/>
                  </a:lnTo>
                  <a:lnTo>
                    <a:pt x="18663" y="9563"/>
                  </a:lnTo>
                  <a:lnTo>
                    <a:pt x="18663" y="9612"/>
                  </a:lnTo>
                  <a:lnTo>
                    <a:pt x="18712" y="9636"/>
                  </a:lnTo>
                  <a:lnTo>
                    <a:pt x="18736" y="9661"/>
                  </a:lnTo>
                  <a:lnTo>
                    <a:pt x="18907" y="9709"/>
                  </a:lnTo>
                  <a:lnTo>
                    <a:pt x="19053" y="9758"/>
                  </a:lnTo>
                  <a:lnTo>
                    <a:pt x="18955" y="9928"/>
                  </a:lnTo>
                  <a:lnTo>
                    <a:pt x="18834" y="10099"/>
                  </a:lnTo>
                  <a:lnTo>
                    <a:pt x="18663" y="10074"/>
                  </a:lnTo>
                  <a:lnTo>
                    <a:pt x="18444" y="10074"/>
                  </a:lnTo>
                  <a:lnTo>
                    <a:pt x="18420" y="10099"/>
                  </a:lnTo>
                  <a:lnTo>
                    <a:pt x="18396" y="10172"/>
                  </a:lnTo>
                  <a:lnTo>
                    <a:pt x="18420" y="10220"/>
                  </a:lnTo>
                  <a:lnTo>
                    <a:pt x="18444" y="10245"/>
                  </a:lnTo>
                  <a:lnTo>
                    <a:pt x="18493" y="10245"/>
                  </a:lnTo>
                  <a:lnTo>
                    <a:pt x="18663" y="10269"/>
                  </a:lnTo>
                  <a:lnTo>
                    <a:pt x="18542" y="10391"/>
                  </a:lnTo>
                  <a:lnTo>
                    <a:pt x="18371" y="10512"/>
                  </a:lnTo>
                  <a:lnTo>
                    <a:pt x="18274" y="10464"/>
                  </a:lnTo>
                  <a:lnTo>
                    <a:pt x="18225" y="10439"/>
                  </a:lnTo>
                  <a:lnTo>
                    <a:pt x="18152" y="10439"/>
                  </a:lnTo>
                  <a:lnTo>
                    <a:pt x="18104" y="10488"/>
                  </a:lnTo>
                  <a:lnTo>
                    <a:pt x="18079" y="10537"/>
                  </a:lnTo>
                  <a:lnTo>
                    <a:pt x="18079" y="10610"/>
                  </a:lnTo>
                  <a:lnTo>
                    <a:pt x="18104" y="10658"/>
                  </a:lnTo>
                  <a:lnTo>
                    <a:pt x="17739" y="10829"/>
                  </a:lnTo>
                  <a:lnTo>
                    <a:pt x="17349" y="10950"/>
                  </a:lnTo>
                  <a:lnTo>
                    <a:pt x="16960" y="11023"/>
                  </a:lnTo>
                  <a:lnTo>
                    <a:pt x="16546" y="11096"/>
                  </a:lnTo>
                  <a:lnTo>
                    <a:pt x="16133" y="11121"/>
                  </a:lnTo>
                  <a:lnTo>
                    <a:pt x="15719" y="11145"/>
                  </a:lnTo>
                  <a:lnTo>
                    <a:pt x="14916" y="11169"/>
                  </a:lnTo>
                  <a:lnTo>
                    <a:pt x="13140" y="11194"/>
                  </a:lnTo>
                  <a:lnTo>
                    <a:pt x="12264" y="11242"/>
                  </a:lnTo>
                  <a:lnTo>
                    <a:pt x="11364" y="11340"/>
                  </a:lnTo>
                  <a:lnTo>
                    <a:pt x="10244" y="11461"/>
                  </a:lnTo>
                  <a:lnTo>
                    <a:pt x="9125" y="11559"/>
                  </a:lnTo>
                  <a:lnTo>
                    <a:pt x="8565" y="11583"/>
                  </a:lnTo>
                  <a:lnTo>
                    <a:pt x="8006" y="11583"/>
                  </a:lnTo>
                  <a:lnTo>
                    <a:pt x="7446" y="11559"/>
                  </a:lnTo>
                  <a:lnTo>
                    <a:pt x="6862" y="11510"/>
                  </a:lnTo>
                  <a:lnTo>
                    <a:pt x="5086" y="11364"/>
                  </a:lnTo>
                  <a:lnTo>
                    <a:pt x="4210" y="11242"/>
                  </a:lnTo>
                  <a:lnTo>
                    <a:pt x="3772" y="11169"/>
                  </a:lnTo>
                  <a:lnTo>
                    <a:pt x="3334" y="11072"/>
                  </a:lnTo>
                  <a:lnTo>
                    <a:pt x="2993" y="10999"/>
                  </a:lnTo>
                  <a:lnTo>
                    <a:pt x="2653" y="10877"/>
                  </a:lnTo>
                  <a:lnTo>
                    <a:pt x="2336" y="10756"/>
                  </a:lnTo>
                  <a:lnTo>
                    <a:pt x="2020" y="10610"/>
                  </a:lnTo>
                  <a:lnTo>
                    <a:pt x="1704" y="10439"/>
                  </a:lnTo>
                  <a:lnTo>
                    <a:pt x="1436" y="10245"/>
                  </a:lnTo>
                  <a:lnTo>
                    <a:pt x="1168" y="10001"/>
                  </a:lnTo>
                  <a:lnTo>
                    <a:pt x="949" y="9734"/>
                  </a:lnTo>
                  <a:lnTo>
                    <a:pt x="852" y="9588"/>
                  </a:lnTo>
                  <a:lnTo>
                    <a:pt x="779" y="9417"/>
                  </a:lnTo>
                  <a:lnTo>
                    <a:pt x="706" y="9271"/>
                  </a:lnTo>
                  <a:lnTo>
                    <a:pt x="657" y="9101"/>
                  </a:lnTo>
                  <a:lnTo>
                    <a:pt x="633" y="8931"/>
                  </a:lnTo>
                  <a:lnTo>
                    <a:pt x="609" y="8760"/>
                  </a:lnTo>
                  <a:lnTo>
                    <a:pt x="633" y="8420"/>
                  </a:lnTo>
                  <a:lnTo>
                    <a:pt x="682" y="8103"/>
                  </a:lnTo>
                  <a:lnTo>
                    <a:pt x="803" y="7763"/>
                  </a:lnTo>
                  <a:lnTo>
                    <a:pt x="949" y="7447"/>
                  </a:lnTo>
                  <a:lnTo>
                    <a:pt x="1120" y="7155"/>
                  </a:lnTo>
                  <a:lnTo>
                    <a:pt x="1387" y="6814"/>
                  </a:lnTo>
                  <a:lnTo>
                    <a:pt x="1679" y="6498"/>
                  </a:lnTo>
                  <a:lnTo>
                    <a:pt x="1996" y="6230"/>
                  </a:lnTo>
                  <a:lnTo>
                    <a:pt x="2336" y="5962"/>
                  </a:lnTo>
                  <a:lnTo>
                    <a:pt x="2336" y="5962"/>
                  </a:lnTo>
                  <a:lnTo>
                    <a:pt x="2117" y="6279"/>
                  </a:lnTo>
                  <a:lnTo>
                    <a:pt x="1898" y="6571"/>
                  </a:lnTo>
                  <a:lnTo>
                    <a:pt x="1874" y="6644"/>
                  </a:lnTo>
                  <a:lnTo>
                    <a:pt x="1898" y="6717"/>
                  </a:lnTo>
                  <a:lnTo>
                    <a:pt x="1947" y="6765"/>
                  </a:lnTo>
                  <a:lnTo>
                    <a:pt x="2044" y="6765"/>
                  </a:lnTo>
                  <a:lnTo>
                    <a:pt x="2117" y="6741"/>
                  </a:lnTo>
                  <a:lnTo>
                    <a:pt x="2190" y="6692"/>
                  </a:lnTo>
                  <a:lnTo>
                    <a:pt x="2336" y="6595"/>
                  </a:lnTo>
                  <a:lnTo>
                    <a:pt x="2458" y="6449"/>
                  </a:lnTo>
                  <a:lnTo>
                    <a:pt x="2555" y="6303"/>
                  </a:lnTo>
                  <a:lnTo>
                    <a:pt x="2847" y="5987"/>
                  </a:lnTo>
                  <a:lnTo>
                    <a:pt x="3164" y="5695"/>
                  </a:lnTo>
                  <a:lnTo>
                    <a:pt x="3188" y="5646"/>
                  </a:lnTo>
                  <a:lnTo>
                    <a:pt x="3212" y="5646"/>
                  </a:lnTo>
                  <a:lnTo>
                    <a:pt x="3091" y="5792"/>
                  </a:lnTo>
                  <a:lnTo>
                    <a:pt x="2847" y="6133"/>
                  </a:lnTo>
                  <a:lnTo>
                    <a:pt x="2774" y="6303"/>
                  </a:lnTo>
                  <a:lnTo>
                    <a:pt x="2677" y="6498"/>
                  </a:lnTo>
                  <a:lnTo>
                    <a:pt x="2677" y="6546"/>
                  </a:lnTo>
                  <a:lnTo>
                    <a:pt x="2726" y="6546"/>
                  </a:lnTo>
                  <a:lnTo>
                    <a:pt x="2896" y="6449"/>
                  </a:lnTo>
                  <a:lnTo>
                    <a:pt x="3066" y="6327"/>
                  </a:lnTo>
                  <a:lnTo>
                    <a:pt x="3212" y="6206"/>
                  </a:lnTo>
                  <a:lnTo>
                    <a:pt x="3334" y="6035"/>
                  </a:lnTo>
                  <a:lnTo>
                    <a:pt x="3480" y="5889"/>
                  </a:lnTo>
                  <a:lnTo>
                    <a:pt x="3626" y="5695"/>
                  </a:lnTo>
                  <a:lnTo>
                    <a:pt x="3650" y="5719"/>
                  </a:lnTo>
                  <a:lnTo>
                    <a:pt x="3699" y="5816"/>
                  </a:lnTo>
                  <a:lnTo>
                    <a:pt x="3577" y="5938"/>
                  </a:lnTo>
                  <a:lnTo>
                    <a:pt x="3456" y="6108"/>
                  </a:lnTo>
                  <a:lnTo>
                    <a:pt x="3407" y="6230"/>
                  </a:lnTo>
                  <a:lnTo>
                    <a:pt x="3407" y="6327"/>
                  </a:lnTo>
                  <a:lnTo>
                    <a:pt x="3407" y="6352"/>
                  </a:lnTo>
                  <a:lnTo>
                    <a:pt x="3456" y="6376"/>
                  </a:lnTo>
                  <a:lnTo>
                    <a:pt x="3529" y="6376"/>
                  </a:lnTo>
                  <a:lnTo>
                    <a:pt x="3626" y="6327"/>
                  </a:lnTo>
                  <a:lnTo>
                    <a:pt x="3772" y="6206"/>
                  </a:lnTo>
                  <a:lnTo>
                    <a:pt x="3869" y="6108"/>
                  </a:lnTo>
                  <a:lnTo>
                    <a:pt x="3967" y="6157"/>
                  </a:lnTo>
                  <a:lnTo>
                    <a:pt x="4064" y="6181"/>
                  </a:lnTo>
                  <a:lnTo>
                    <a:pt x="4186" y="6157"/>
                  </a:lnTo>
                  <a:lnTo>
                    <a:pt x="4283" y="6084"/>
                  </a:lnTo>
                  <a:lnTo>
                    <a:pt x="4307" y="6035"/>
                  </a:lnTo>
                  <a:lnTo>
                    <a:pt x="4307" y="5987"/>
                  </a:lnTo>
                  <a:lnTo>
                    <a:pt x="4137" y="5719"/>
                  </a:lnTo>
                  <a:lnTo>
                    <a:pt x="4015" y="5403"/>
                  </a:lnTo>
                  <a:lnTo>
                    <a:pt x="3918" y="5062"/>
                  </a:lnTo>
                  <a:lnTo>
                    <a:pt x="3845" y="4697"/>
                  </a:lnTo>
                  <a:lnTo>
                    <a:pt x="3821" y="4356"/>
                  </a:lnTo>
                  <a:lnTo>
                    <a:pt x="3821" y="3991"/>
                  </a:lnTo>
                  <a:lnTo>
                    <a:pt x="3845" y="3651"/>
                  </a:lnTo>
                  <a:lnTo>
                    <a:pt x="3894" y="3334"/>
                  </a:lnTo>
                  <a:lnTo>
                    <a:pt x="3942" y="3115"/>
                  </a:lnTo>
                  <a:lnTo>
                    <a:pt x="4015" y="2896"/>
                  </a:lnTo>
                  <a:lnTo>
                    <a:pt x="4113" y="2677"/>
                  </a:lnTo>
                  <a:lnTo>
                    <a:pt x="4210" y="2483"/>
                  </a:lnTo>
                  <a:lnTo>
                    <a:pt x="4332" y="2288"/>
                  </a:lnTo>
                  <a:lnTo>
                    <a:pt x="4478" y="2093"/>
                  </a:lnTo>
                  <a:lnTo>
                    <a:pt x="4599" y="1923"/>
                  </a:lnTo>
                  <a:lnTo>
                    <a:pt x="4770" y="1753"/>
                  </a:lnTo>
                  <a:lnTo>
                    <a:pt x="5110" y="1461"/>
                  </a:lnTo>
                  <a:lnTo>
                    <a:pt x="5475" y="1193"/>
                  </a:lnTo>
                  <a:lnTo>
                    <a:pt x="5865" y="974"/>
                  </a:lnTo>
                  <a:lnTo>
                    <a:pt x="6303" y="828"/>
                  </a:lnTo>
                  <a:lnTo>
                    <a:pt x="6716" y="706"/>
                  </a:lnTo>
                  <a:lnTo>
                    <a:pt x="7179" y="633"/>
                  </a:lnTo>
                  <a:lnTo>
                    <a:pt x="7008" y="731"/>
                  </a:lnTo>
                  <a:lnTo>
                    <a:pt x="6789" y="852"/>
                  </a:lnTo>
                  <a:lnTo>
                    <a:pt x="6546" y="998"/>
                  </a:lnTo>
                  <a:lnTo>
                    <a:pt x="6424" y="1071"/>
                  </a:lnTo>
                  <a:lnTo>
                    <a:pt x="6327" y="1169"/>
                  </a:lnTo>
                  <a:lnTo>
                    <a:pt x="6278" y="1266"/>
                  </a:lnTo>
                  <a:lnTo>
                    <a:pt x="6230" y="1363"/>
                  </a:lnTo>
                  <a:lnTo>
                    <a:pt x="6254" y="1412"/>
                  </a:lnTo>
                  <a:lnTo>
                    <a:pt x="6303" y="1461"/>
                  </a:lnTo>
                  <a:lnTo>
                    <a:pt x="6400" y="1485"/>
                  </a:lnTo>
                  <a:lnTo>
                    <a:pt x="6522" y="1461"/>
                  </a:lnTo>
                  <a:lnTo>
                    <a:pt x="6643" y="1436"/>
                  </a:lnTo>
                  <a:lnTo>
                    <a:pt x="6765" y="1363"/>
                  </a:lnTo>
                  <a:lnTo>
                    <a:pt x="7033" y="1217"/>
                  </a:lnTo>
                  <a:lnTo>
                    <a:pt x="7203" y="1096"/>
                  </a:lnTo>
                  <a:lnTo>
                    <a:pt x="7811" y="779"/>
                  </a:lnTo>
                  <a:lnTo>
                    <a:pt x="7982" y="682"/>
                  </a:lnTo>
                  <a:lnTo>
                    <a:pt x="8055" y="633"/>
                  </a:lnTo>
                  <a:lnTo>
                    <a:pt x="8128" y="560"/>
                  </a:lnTo>
                  <a:close/>
                  <a:moveTo>
                    <a:pt x="7933" y="1"/>
                  </a:moveTo>
                  <a:lnTo>
                    <a:pt x="7349" y="49"/>
                  </a:lnTo>
                  <a:lnTo>
                    <a:pt x="6789" y="147"/>
                  </a:lnTo>
                  <a:lnTo>
                    <a:pt x="6254" y="268"/>
                  </a:lnTo>
                  <a:lnTo>
                    <a:pt x="5767" y="439"/>
                  </a:lnTo>
                  <a:lnTo>
                    <a:pt x="5524" y="536"/>
                  </a:lnTo>
                  <a:lnTo>
                    <a:pt x="5281" y="658"/>
                  </a:lnTo>
                  <a:lnTo>
                    <a:pt x="5062" y="804"/>
                  </a:lnTo>
                  <a:lnTo>
                    <a:pt x="4843" y="950"/>
                  </a:lnTo>
                  <a:lnTo>
                    <a:pt x="4624" y="1120"/>
                  </a:lnTo>
                  <a:lnTo>
                    <a:pt x="4429" y="1315"/>
                  </a:lnTo>
                  <a:lnTo>
                    <a:pt x="4259" y="1509"/>
                  </a:lnTo>
                  <a:lnTo>
                    <a:pt x="4088" y="1728"/>
                  </a:lnTo>
                  <a:lnTo>
                    <a:pt x="3942" y="1947"/>
                  </a:lnTo>
                  <a:lnTo>
                    <a:pt x="3796" y="2166"/>
                  </a:lnTo>
                  <a:lnTo>
                    <a:pt x="3675" y="2410"/>
                  </a:lnTo>
                  <a:lnTo>
                    <a:pt x="3577" y="2653"/>
                  </a:lnTo>
                  <a:lnTo>
                    <a:pt x="3480" y="2896"/>
                  </a:lnTo>
                  <a:lnTo>
                    <a:pt x="3407" y="3164"/>
                  </a:lnTo>
                  <a:lnTo>
                    <a:pt x="3358" y="3407"/>
                  </a:lnTo>
                  <a:lnTo>
                    <a:pt x="3310" y="3675"/>
                  </a:lnTo>
                  <a:lnTo>
                    <a:pt x="3310" y="3870"/>
                  </a:lnTo>
                  <a:lnTo>
                    <a:pt x="3334" y="4210"/>
                  </a:lnTo>
                  <a:lnTo>
                    <a:pt x="3383" y="4624"/>
                  </a:lnTo>
                  <a:lnTo>
                    <a:pt x="3480" y="5086"/>
                  </a:lnTo>
                  <a:lnTo>
                    <a:pt x="3285" y="5086"/>
                  </a:lnTo>
                  <a:lnTo>
                    <a:pt x="3115" y="5111"/>
                  </a:lnTo>
                  <a:lnTo>
                    <a:pt x="2726" y="5184"/>
                  </a:lnTo>
                  <a:lnTo>
                    <a:pt x="2409" y="5305"/>
                  </a:lnTo>
                  <a:lnTo>
                    <a:pt x="2166" y="5427"/>
                  </a:lnTo>
                  <a:lnTo>
                    <a:pt x="1825" y="5622"/>
                  </a:lnTo>
                  <a:lnTo>
                    <a:pt x="1485" y="5889"/>
                  </a:lnTo>
                  <a:lnTo>
                    <a:pt x="1193" y="6157"/>
                  </a:lnTo>
                  <a:lnTo>
                    <a:pt x="901" y="6473"/>
                  </a:lnTo>
                  <a:lnTo>
                    <a:pt x="657" y="6814"/>
                  </a:lnTo>
                  <a:lnTo>
                    <a:pt x="439" y="7179"/>
                  </a:lnTo>
                  <a:lnTo>
                    <a:pt x="268" y="7544"/>
                  </a:lnTo>
                  <a:lnTo>
                    <a:pt x="122" y="7909"/>
                  </a:lnTo>
                  <a:lnTo>
                    <a:pt x="25" y="8274"/>
                  </a:lnTo>
                  <a:lnTo>
                    <a:pt x="1" y="8614"/>
                  </a:lnTo>
                  <a:lnTo>
                    <a:pt x="1" y="8931"/>
                  </a:lnTo>
                  <a:lnTo>
                    <a:pt x="74" y="9247"/>
                  </a:lnTo>
                  <a:lnTo>
                    <a:pt x="171" y="9539"/>
                  </a:lnTo>
                  <a:lnTo>
                    <a:pt x="293" y="9807"/>
                  </a:lnTo>
                  <a:lnTo>
                    <a:pt x="487" y="10074"/>
                  </a:lnTo>
                  <a:lnTo>
                    <a:pt x="682" y="10318"/>
                  </a:lnTo>
                  <a:lnTo>
                    <a:pt x="925" y="10561"/>
                  </a:lnTo>
                  <a:lnTo>
                    <a:pt x="1168" y="10756"/>
                  </a:lnTo>
                  <a:lnTo>
                    <a:pt x="1436" y="10950"/>
                  </a:lnTo>
                  <a:lnTo>
                    <a:pt x="1728" y="11121"/>
                  </a:lnTo>
                  <a:lnTo>
                    <a:pt x="2020" y="11267"/>
                  </a:lnTo>
                  <a:lnTo>
                    <a:pt x="2336" y="11413"/>
                  </a:lnTo>
                  <a:lnTo>
                    <a:pt x="2628" y="11534"/>
                  </a:lnTo>
                  <a:lnTo>
                    <a:pt x="2945" y="11632"/>
                  </a:lnTo>
                  <a:lnTo>
                    <a:pt x="3334" y="11729"/>
                  </a:lnTo>
                  <a:lnTo>
                    <a:pt x="3723" y="11802"/>
                  </a:lnTo>
                  <a:lnTo>
                    <a:pt x="4526" y="11924"/>
                  </a:lnTo>
                  <a:lnTo>
                    <a:pt x="6132" y="12070"/>
                  </a:lnTo>
                  <a:lnTo>
                    <a:pt x="7276" y="12167"/>
                  </a:lnTo>
                  <a:lnTo>
                    <a:pt x="7836" y="12191"/>
                  </a:lnTo>
                  <a:lnTo>
                    <a:pt x="8395" y="12216"/>
                  </a:lnTo>
                  <a:lnTo>
                    <a:pt x="8955" y="12191"/>
                  </a:lnTo>
                  <a:lnTo>
                    <a:pt x="9514" y="12167"/>
                  </a:lnTo>
                  <a:lnTo>
                    <a:pt x="10098" y="12118"/>
                  </a:lnTo>
                  <a:lnTo>
                    <a:pt x="10658" y="12070"/>
                  </a:lnTo>
                  <a:lnTo>
                    <a:pt x="11583" y="11948"/>
                  </a:lnTo>
                  <a:lnTo>
                    <a:pt x="12507" y="11875"/>
                  </a:lnTo>
                  <a:lnTo>
                    <a:pt x="13432" y="11826"/>
                  </a:lnTo>
                  <a:lnTo>
                    <a:pt x="14357" y="11802"/>
                  </a:lnTo>
                  <a:lnTo>
                    <a:pt x="15208" y="11802"/>
                  </a:lnTo>
                  <a:lnTo>
                    <a:pt x="16060" y="11753"/>
                  </a:lnTo>
                  <a:lnTo>
                    <a:pt x="16498" y="11729"/>
                  </a:lnTo>
                  <a:lnTo>
                    <a:pt x="16911" y="11656"/>
                  </a:lnTo>
                  <a:lnTo>
                    <a:pt x="17325" y="11583"/>
                  </a:lnTo>
                  <a:lnTo>
                    <a:pt x="17739" y="11486"/>
                  </a:lnTo>
                  <a:lnTo>
                    <a:pt x="18079" y="11364"/>
                  </a:lnTo>
                  <a:lnTo>
                    <a:pt x="18396" y="11218"/>
                  </a:lnTo>
                  <a:lnTo>
                    <a:pt x="18688" y="11048"/>
                  </a:lnTo>
                  <a:lnTo>
                    <a:pt x="18931" y="10853"/>
                  </a:lnTo>
                  <a:lnTo>
                    <a:pt x="19174" y="10634"/>
                  </a:lnTo>
                  <a:lnTo>
                    <a:pt x="19369" y="10415"/>
                  </a:lnTo>
                  <a:lnTo>
                    <a:pt x="19539" y="10147"/>
                  </a:lnTo>
                  <a:lnTo>
                    <a:pt x="19685" y="9880"/>
                  </a:lnTo>
                  <a:lnTo>
                    <a:pt x="19807" y="9588"/>
                  </a:lnTo>
                  <a:lnTo>
                    <a:pt x="19904" y="9296"/>
                  </a:lnTo>
                  <a:lnTo>
                    <a:pt x="19953" y="8979"/>
                  </a:lnTo>
                  <a:lnTo>
                    <a:pt x="19977" y="8663"/>
                  </a:lnTo>
                  <a:lnTo>
                    <a:pt x="19977" y="8322"/>
                  </a:lnTo>
                  <a:lnTo>
                    <a:pt x="19953" y="8006"/>
                  </a:lnTo>
                  <a:lnTo>
                    <a:pt x="19880" y="7665"/>
                  </a:lnTo>
                  <a:lnTo>
                    <a:pt x="19783" y="7325"/>
                  </a:lnTo>
                  <a:lnTo>
                    <a:pt x="19710" y="7057"/>
                  </a:lnTo>
                  <a:lnTo>
                    <a:pt x="19588" y="6790"/>
                  </a:lnTo>
                  <a:lnTo>
                    <a:pt x="19442" y="6546"/>
                  </a:lnTo>
                  <a:lnTo>
                    <a:pt x="19296" y="6303"/>
                  </a:lnTo>
                  <a:lnTo>
                    <a:pt x="19126" y="6060"/>
                  </a:lnTo>
                  <a:lnTo>
                    <a:pt x="18955" y="5865"/>
                  </a:lnTo>
                  <a:lnTo>
                    <a:pt x="18761" y="5670"/>
                  </a:lnTo>
                  <a:lnTo>
                    <a:pt x="18542" y="5476"/>
                  </a:lnTo>
                  <a:lnTo>
                    <a:pt x="18323" y="5330"/>
                  </a:lnTo>
                  <a:lnTo>
                    <a:pt x="18104" y="5208"/>
                  </a:lnTo>
                  <a:lnTo>
                    <a:pt x="17860" y="5086"/>
                  </a:lnTo>
                  <a:lnTo>
                    <a:pt x="17593" y="5013"/>
                  </a:lnTo>
                  <a:lnTo>
                    <a:pt x="17325" y="4965"/>
                  </a:lnTo>
                  <a:lnTo>
                    <a:pt x="17057" y="4940"/>
                  </a:lnTo>
                  <a:lnTo>
                    <a:pt x="16790" y="4965"/>
                  </a:lnTo>
                  <a:lnTo>
                    <a:pt x="16522" y="5013"/>
                  </a:lnTo>
                  <a:lnTo>
                    <a:pt x="16522" y="4794"/>
                  </a:lnTo>
                  <a:lnTo>
                    <a:pt x="16522" y="4600"/>
                  </a:lnTo>
                  <a:lnTo>
                    <a:pt x="16473" y="4381"/>
                  </a:lnTo>
                  <a:lnTo>
                    <a:pt x="16425" y="4186"/>
                  </a:lnTo>
                  <a:lnTo>
                    <a:pt x="16352" y="3991"/>
                  </a:lnTo>
                  <a:lnTo>
                    <a:pt x="16279" y="3797"/>
                  </a:lnTo>
                  <a:lnTo>
                    <a:pt x="16182" y="3602"/>
                  </a:lnTo>
                  <a:lnTo>
                    <a:pt x="16060" y="3407"/>
                  </a:lnTo>
                  <a:lnTo>
                    <a:pt x="15792" y="3067"/>
                  </a:lnTo>
                  <a:lnTo>
                    <a:pt x="15500" y="2750"/>
                  </a:lnTo>
                  <a:lnTo>
                    <a:pt x="15184" y="2483"/>
                  </a:lnTo>
                  <a:lnTo>
                    <a:pt x="14843" y="2239"/>
                  </a:lnTo>
                  <a:lnTo>
                    <a:pt x="14673" y="2142"/>
                  </a:lnTo>
                  <a:lnTo>
                    <a:pt x="14478" y="2045"/>
                  </a:lnTo>
                  <a:lnTo>
                    <a:pt x="14284" y="1972"/>
                  </a:lnTo>
                  <a:lnTo>
                    <a:pt x="14089" y="1899"/>
                  </a:lnTo>
                  <a:lnTo>
                    <a:pt x="13870" y="1850"/>
                  </a:lnTo>
                  <a:lnTo>
                    <a:pt x="13651" y="1801"/>
                  </a:lnTo>
                  <a:lnTo>
                    <a:pt x="13432" y="1777"/>
                  </a:lnTo>
                  <a:lnTo>
                    <a:pt x="13213" y="1777"/>
                  </a:lnTo>
                  <a:lnTo>
                    <a:pt x="12994" y="1801"/>
                  </a:lnTo>
                  <a:lnTo>
                    <a:pt x="12775" y="1826"/>
                  </a:lnTo>
                  <a:lnTo>
                    <a:pt x="12580" y="1899"/>
                  </a:lnTo>
                  <a:lnTo>
                    <a:pt x="12386" y="1972"/>
                  </a:lnTo>
                  <a:lnTo>
                    <a:pt x="12215" y="2069"/>
                  </a:lnTo>
                  <a:lnTo>
                    <a:pt x="12069" y="2191"/>
                  </a:lnTo>
                  <a:lnTo>
                    <a:pt x="11923" y="2361"/>
                  </a:lnTo>
                  <a:lnTo>
                    <a:pt x="11802" y="2531"/>
                  </a:lnTo>
                  <a:lnTo>
                    <a:pt x="11656" y="2239"/>
                  </a:lnTo>
                  <a:lnTo>
                    <a:pt x="11485" y="1947"/>
                  </a:lnTo>
                  <a:lnTo>
                    <a:pt x="11291" y="1680"/>
                  </a:lnTo>
                  <a:lnTo>
                    <a:pt x="11072" y="1412"/>
                  </a:lnTo>
                  <a:lnTo>
                    <a:pt x="10828" y="1169"/>
                  </a:lnTo>
                  <a:lnTo>
                    <a:pt x="10585" y="925"/>
                  </a:lnTo>
                  <a:lnTo>
                    <a:pt x="10317" y="731"/>
                  </a:lnTo>
                  <a:lnTo>
                    <a:pt x="10050" y="536"/>
                  </a:lnTo>
                  <a:lnTo>
                    <a:pt x="9806" y="390"/>
                  </a:lnTo>
                  <a:lnTo>
                    <a:pt x="9563" y="268"/>
                  </a:lnTo>
                  <a:lnTo>
                    <a:pt x="9320" y="195"/>
                  </a:lnTo>
                  <a:lnTo>
                    <a:pt x="9052" y="122"/>
                  </a:lnTo>
                  <a:lnTo>
                    <a:pt x="8784" y="74"/>
                  </a:lnTo>
                  <a:lnTo>
                    <a:pt x="8492" y="25"/>
                  </a:lnTo>
                  <a:lnTo>
                    <a:pt x="82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Flowchart: Alternate Process 1">
            <a:extLst>
              <a:ext uri="{FF2B5EF4-FFF2-40B4-BE49-F238E27FC236}">
                <a16:creationId xmlns:a16="http://schemas.microsoft.com/office/drawing/2014/main" id="{475DD19B-179E-748D-0FF1-5A7D3035D8E9}"/>
              </a:ext>
            </a:extLst>
          </p:cNvPr>
          <p:cNvSpPr/>
          <p:nvPr/>
        </p:nvSpPr>
        <p:spPr>
          <a:xfrm>
            <a:off x="891984" y="2111133"/>
            <a:ext cx="2192248" cy="2481836"/>
          </a:xfrm>
          <a:prstGeom prst="flowChartAlternateProcess">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100"/>
              </a:spcBef>
              <a:spcAft>
                <a:spcPts val="100"/>
              </a:spcAft>
            </a:pPr>
            <a:r>
              <a:rPr lang="vi-VN" sz="2400" dirty="0">
                <a:solidFill>
                  <a:schemeClr val="bg2">
                    <a:lumMod val="10000"/>
                  </a:schemeClr>
                </a:solidFill>
                <a:effectLst/>
                <a:ea typeface="Calibri" panose="020F0502020204030204" pitchFamily="34" charset="0"/>
                <a:cs typeface="Times New Roman" panose="02020603050405020304" pitchFamily="18" charset="0"/>
              </a:rPr>
              <a:t>Xác định nội dung, chủ đề thiết kế. </a:t>
            </a:r>
            <a:endParaRPr lang="en-US" sz="2400" dirty="0">
              <a:solidFill>
                <a:schemeClr val="bg2">
                  <a:lumMod val="10000"/>
                </a:schemeClr>
              </a:solidFill>
            </a:endParaRPr>
          </a:p>
        </p:txBody>
      </p:sp>
      <p:sp>
        <p:nvSpPr>
          <p:cNvPr id="9" name="Flowchart: Alternate Process 8">
            <a:extLst>
              <a:ext uri="{FF2B5EF4-FFF2-40B4-BE49-F238E27FC236}">
                <a16:creationId xmlns:a16="http://schemas.microsoft.com/office/drawing/2014/main" id="{D239184C-0329-F7C8-8F8C-545E3CB6642E}"/>
              </a:ext>
            </a:extLst>
          </p:cNvPr>
          <p:cNvSpPr/>
          <p:nvPr/>
        </p:nvSpPr>
        <p:spPr>
          <a:xfrm>
            <a:off x="3552986" y="2111133"/>
            <a:ext cx="2038027" cy="2742780"/>
          </a:xfrm>
          <a:prstGeom prst="flowChartAlternateProcess">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50000"/>
              </a:lnSpc>
              <a:spcBef>
                <a:spcPts val="100"/>
              </a:spcBef>
              <a:spcAft>
                <a:spcPts val="100"/>
              </a:spcAft>
            </a:pPr>
            <a:r>
              <a:rPr lang="vi-VN" sz="2400" dirty="0">
                <a:solidFill>
                  <a:schemeClr val="bg2">
                    <a:lumMod val="10000"/>
                  </a:schemeClr>
                </a:solidFill>
                <a:effectLst/>
                <a:ea typeface="Calibri" panose="020F0502020204030204" pitchFamily="34" charset="0"/>
                <a:cs typeface="Times New Roman" panose="02020603050405020304" pitchFamily="18" charset="0"/>
              </a:rPr>
              <a:t>Xác định hình dáng muốn mô phỏng. </a:t>
            </a:r>
            <a:endParaRPr lang="en-US" sz="2400" dirty="0">
              <a:solidFill>
                <a:schemeClr val="bg2">
                  <a:lumMod val="10000"/>
                </a:schemeClr>
              </a:solidFill>
            </a:endParaRPr>
          </a:p>
        </p:txBody>
      </p:sp>
      <p:sp>
        <p:nvSpPr>
          <p:cNvPr id="10" name="Flowchart: Alternate Process 9">
            <a:extLst>
              <a:ext uri="{FF2B5EF4-FFF2-40B4-BE49-F238E27FC236}">
                <a16:creationId xmlns:a16="http://schemas.microsoft.com/office/drawing/2014/main" id="{9E2A1A0C-DFD8-DBE7-F0AE-F1A6955D3DE4}"/>
              </a:ext>
            </a:extLst>
          </p:cNvPr>
          <p:cNvSpPr/>
          <p:nvPr/>
        </p:nvSpPr>
        <p:spPr>
          <a:xfrm>
            <a:off x="6136496" y="2111133"/>
            <a:ext cx="2038027" cy="2481835"/>
          </a:xfrm>
          <a:prstGeom prst="flowChartAlternateProcess">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dirty="0">
                <a:solidFill>
                  <a:schemeClr val="bg2">
                    <a:lumMod val="10000"/>
                  </a:schemeClr>
                </a:solidFill>
                <a:effectLst/>
                <a:ea typeface="Calibri" panose="020F0502020204030204" pitchFamily="34" charset="0"/>
                <a:cs typeface="Times New Roman" panose="02020603050405020304" pitchFamily="18" charset="0"/>
              </a:rPr>
              <a:t> Xác định phương</a:t>
            </a:r>
            <a:r>
              <a:rPr lang="en-US" sz="2400" dirty="0">
                <a:solidFill>
                  <a:schemeClr val="bg2">
                    <a:lumMod val="10000"/>
                  </a:schemeClr>
                </a:solidFill>
                <a:effectLst/>
                <a:ea typeface="Calibri" panose="020F0502020204030204" pitchFamily="34" charset="0"/>
                <a:cs typeface="Times New Roman" panose="02020603050405020304" pitchFamily="18" charset="0"/>
              </a:rPr>
              <a:t> </a:t>
            </a:r>
            <a:r>
              <a:rPr lang="vi-VN" sz="2400" dirty="0">
                <a:solidFill>
                  <a:schemeClr val="bg2">
                    <a:lumMod val="10000"/>
                  </a:schemeClr>
                </a:solidFill>
                <a:effectLst/>
                <a:ea typeface="Calibri" panose="020F0502020204030204" pitchFamily="34" charset="0"/>
                <a:cs typeface="Times New Roman" panose="02020603050405020304" pitchFamily="18" charset="0"/>
              </a:rPr>
              <a:t>pháp thực hành </a:t>
            </a:r>
            <a:endParaRPr lang="en-US" sz="2400" dirty="0">
              <a:solidFill>
                <a:schemeClr val="bg2">
                  <a:lumMod val="10000"/>
                </a:schemeClr>
              </a:solidFill>
            </a:endParaRPr>
          </a:p>
        </p:txBody>
      </p:sp>
      <p:sp>
        <p:nvSpPr>
          <p:cNvPr id="11" name="TextBox 10">
            <a:extLst>
              <a:ext uri="{FF2B5EF4-FFF2-40B4-BE49-F238E27FC236}">
                <a16:creationId xmlns:a16="http://schemas.microsoft.com/office/drawing/2014/main" id="{95E7D4A4-111F-8691-29D0-84D7D197A162}"/>
              </a:ext>
            </a:extLst>
          </p:cNvPr>
          <p:cNvSpPr txBox="1"/>
          <p:nvPr/>
        </p:nvSpPr>
        <p:spPr>
          <a:xfrm>
            <a:off x="1233938" y="1830653"/>
            <a:ext cx="1509101" cy="461665"/>
          </a:xfrm>
          <a:prstGeom prst="rect">
            <a:avLst/>
          </a:prstGeom>
          <a:solidFill>
            <a:schemeClr val="accent5">
              <a:lumMod val="40000"/>
              <a:lumOff val="60000"/>
            </a:schemeClr>
          </a:solidFill>
        </p:spPr>
        <p:txBody>
          <a:bodyPr wrap="square">
            <a:spAutoFit/>
          </a:bodyPr>
          <a:lstStyle/>
          <a:p>
            <a:pPr algn="ctr"/>
            <a:r>
              <a:rPr lang="en-US" sz="2400" dirty="0">
                <a:effectLst/>
                <a:latin typeface="Calibri" panose="020F0502020204030204" pitchFamily="34" charset="0"/>
                <a:ea typeface="Calibri" panose="020F0502020204030204" pitchFamily="34" charset="0"/>
                <a:cs typeface="Times New Roman" panose="02020603050405020304" pitchFamily="18" charset="0"/>
              </a:rPr>
              <a:t>BƯỚC 1</a:t>
            </a:r>
            <a:endParaRPr lang="en-US" sz="2400" dirty="0"/>
          </a:p>
        </p:txBody>
      </p:sp>
      <p:sp>
        <p:nvSpPr>
          <p:cNvPr id="12" name="TextBox 11">
            <a:extLst>
              <a:ext uri="{FF2B5EF4-FFF2-40B4-BE49-F238E27FC236}">
                <a16:creationId xmlns:a16="http://schemas.microsoft.com/office/drawing/2014/main" id="{5DA68D68-E747-8690-93D0-7E0348D2DB71}"/>
              </a:ext>
            </a:extLst>
          </p:cNvPr>
          <p:cNvSpPr txBox="1"/>
          <p:nvPr/>
        </p:nvSpPr>
        <p:spPr>
          <a:xfrm>
            <a:off x="3775288" y="1830653"/>
            <a:ext cx="1509101" cy="461665"/>
          </a:xfrm>
          <a:prstGeom prst="rect">
            <a:avLst/>
          </a:prstGeom>
          <a:solidFill>
            <a:schemeClr val="accent5">
              <a:lumMod val="40000"/>
              <a:lumOff val="60000"/>
            </a:schemeClr>
          </a:solidFill>
        </p:spPr>
        <p:txBody>
          <a:bodyPr wrap="square">
            <a:spAutoFit/>
          </a:bodyPr>
          <a:lstStyle/>
          <a:p>
            <a:pPr algn="ctr"/>
            <a:r>
              <a:rPr lang="en-US" sz="2400" dirty="0">
                <a:effectLst/>
                <a:latin typeface="Calibri" panose="020F0502020204030204" pitchFamily="34" charset="0"/>
                <a:ea typeface="Calibri" panose="020F0502020204030204" pitchFamily="34" charset="0"/>
                <a:cs typeface="Times New Roman" panose="02020603050405020304" pitchFamily="18" charset="0"/>
              </a:rPr>
              <a:t>BƯỚC 2</a:t>
            </a:r>
            <a:endParaRPr lang="en-US" sz="2400" dirty="0"/>
          </a:p>
        </p:txBody>
      </p:sp>
      <p:sp>
        <p:nvSpPr>
          <p:cNvPr id="14" name="TextBox 13">
            <a:extLst>
              <a:ext uri="{FF2B5EF4-FFF2-40B4-BE49-F238E27FC236}">
                <a16:creationId xmlns:a16="http://schemas.microsoft.com/office/drawing/2014/main" id="{05E49B0D-368E-BD51-CEF6-775C7051A80D}"/>
              </a:ext>
            </a:extLst>
          </p:cNvPr>
          <p:cNvSpPr txBox="1"/>
          <p:nvPr/>
        </p:nvSpPr>
        <p:spPr>
          <a:xfrm>
            <a:off x="6400958" y="1830653"/>
            <a:ext cx="1509101" cy="461665"/>
          </a:xfrm>
          <a:prstGeom prst="rect">
            <a:avLst/>
          </a:prstGeom>
          <a:solidFill>
            <a:schemeClr val="accent5">
              <a:lumMod val="40000"/>
              <a:lumOff val="60000"/>
            </a:schemeClr>
          </a:solidFill>
        </p:spPr>
        <p:txBody>
          <a:bodyPr wrap="square">
            <a:spAutoFit/>
          </a:bodyPr>
          <a:lstStyle/>
          <a:p>
            <a:pPr algn="ctr"/>
            <a:r>
              <a:rPr lang="en-US" sz="2400" dirty="0">
                <a:effectLst/>
                <a:latin typeface="Calibri" panose="020F0502020204030204" pitchFamily="34" charset="0"/>
                <a:ea typeface="Calibri" panose="020F0502020204030204" pitchFamily="34" charset="0"/>
                <a:cs typeface="Times New Roman" panose="02020603050405020304" pitchFamily="18" charset="0"/>
              </a:rPr>
              <a:t>BƯỚC 3</a:t>
            </a:r>
            <a:endParaRPr lang="en-US" sz="2400" dirty="0"/>
          </a:p>
        </p:txBody>
      </p:sp>
      <p:sp>
        <p:nvSpPr>
          <p:cNvPr id="20" name="Title 16">
            <a:extLst>
              <a:ext uri="{FF2B5EF4-FFF2-40B4-BE49-F238E27FC236}">
                <a16:creationId xmlns:a16="http://schemas.microsoft.com/office/drawing/2014/main" id="{03B2AC9C-8D5E-E3D4-8EE4-1EAE4C20887E}"/>
              </a:ext>
            </a:extLst>
          </p:cNvPr>
          <p:cNvSpPr txBox="1">
            <a:spLocks/>
          </p:cNvSpPr>
          <p:nvPr/>
        </p:nvSpPr>
        <p:spPr>
          <a:xfrm>
            <a:off x="455035" y="242400"/>
            <a:ext cx="5511000" cy="775500"/>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Marcellus SC"/>
              <a:buNone/>
              <a:defRPr sz="2400" b="0" i="0" u="none" strike="noStrike" cap="none">
                <a:solidFill>
                  <a:schemeClr val="dk1"/>
                </a:solidFill>
                <a:latin typeface="Marcellus SC"/>
                <a:ea typeface="Marcellus SC"/>
                <a:cs typeface="Marcellus SC"/>
                <a:sym typeface="Marcellus SC"/>
              </a:defRPr>
            </a:lvl1pPr>
            <a:lvl2pPr marR="0" lvl="1" algn="l" rtl="0">
              <a:lnSpc>
                <a:spcPct val="100000"/>
              </a:lnSpc>
              <a:spcBef>
                <a:spcPts val="0"/>
              </a:spcBef>
              <a:spcAft>
                <a:spcPts val="0"/>
              </a:spcAft>
              <a:buClr>
                <a:schemeClr val="dk1"/>
              </a:buClr>
              <a:buSzPts val="2400"/>
              <a:buFont typeface="Marcellus SC"/>
              <a:buNone/>
              <a:defRPr sz="2400" b="0" i="0" u="none" strike="noStrike" cap="none">
                <a:solidFill>
                  <a:schemeClr val="dk1"/>
                </a:solidFill>
                <a:latin typeface="Marcellus SC"/>
                <a:ea typeface="Marcellus SC"/>
                <a:cs typeface="Marcellus SC"/>
                <a:sym typeface="Marcellus SC"/>
              </a:defRPr>
            </a:lvl2pPr>
            <a:lvl3pPr marR="0" lvl="2" algn="l" rtl="0">
              <a:lnSpc>
                <a:spcPct val="100000"/>
              </a:lnSpc>
              <a:spcBef>
                <a:spcPts val="0"/>
              </a:spcBef>
              <a:spcAft>
                <a:spcPts val="0"/>
              </a:spcAft>
              <a:buClr>
                <a:schemeClr val="dk1"/>
              </a:buClr>
              <a:buSzPts val="2400"/>
              <a:buFont typeface="Marcellus SC"/>
              <a:buNone/>
              <a:defRPr sz="2400" b="0" i="0" u="none" strike="noStrike" cap="none">
                <a:solidFill>
                  <a:schemeClr val="dk1"/>
                </a:solidFill>
                <a:latin typeface="Marcellus SC"/>
                <a:ea typeface="Marcellus SC"/>
                <a:cs typeface="Marcellus SC"/>
                <a:sym typeface="Marcellus SC"/>
              </a:defRPr>
            </a:lvl3pPr>
            <a:lvl4pPr marR="0" lvl="3" algn="l" rtl="0">
              <a:lnSpc>
                <a:spcPct val="100000"/>
              </a:lnSpc>
              <a:spcBef>
                <a:spcPts val="0"/>
              </a:spcBef>
              <a:spcAft>
                <a:spcPts val="0"/>
              </a:spcAft>
              <a:buClr>
                <a:schemeClr val="dk1"/>
              </a:buClr>
              <a:buSzPts val="2400"/>
              <a:buFont typeface="Marcellus SC"/>
              <a:buNone/>
              <a:defRPr sz="2400" b="0" i="0" u="none" strike="noStrike" cap="none">
                <a:solidFill>
                  <a:schemeClr val="dk1"/>
                </a:solidFill>
                <a:latin typeface="Marcellus SC"/>
                <a:ea typeface="Marcellus SC"/>
                <a:cs typeface="Marcellus SC"/>
                <a:sym typeface="Marcellus SC"/>
              </a:defRPr>
            </a:lvl4pPr>
            <a:lvl5pPr marR="0" lvl="4" algn="l" rtl="0">
              <a:lnSpc>
                <a:spcPct val="100000"/>
              </a:lnSpc>
              <a:spcBef>
                <a:spcPts val="0"/>
              </a:spcBef>
              <a:spcAft>
                <a:spcPts val="0"/>
              </a:spcAft>
              <a:buClr>
                <a:schemeClr val="dk1"/>
              </a:buClr>
              <a:buSzPts val="2400"/>
              <a:buFont typeface="Marcellus SC"/>
              <a:buNone/>
              <a:defRPr sz="2400" b="0" i="0" u="none" strike="noStrike" cap="none">
                <a:solidFill>
                  <a:schemeClr val="dk1"/>
                </a:solidFill>
                <a:latin typeface="Marcellus SC"/>
                <a:ea typeface="Marcellus SC"/>
                <a:cs typeface="Marcellus SC"/>
                <a:sym typeface="Marcellus SC"/>
              </a:defRPr>
            </a:lvl5pPr>
            <a:lvl6pPr marR="0" lvl="5" algn="l" rtl="0">
              <a:lnSpc>
                <a:spcPct val="100000"/>
              </a:lnSpc>
              <a:spcBef>
                <a:spcPts val="0"/>
              </a:spcBef>
              <a:spcAft>
                <a:spcPts val="0"/>
              </a:spcAft>
              <a:buClr>
                <a:schemeClr val="dk1"/>
              </a:buClr>
              <a:buSzPts val="2400"/>
              <a:buFont typeface="Marcellus SC"/>
              <a:buNone/>
              <a:defRPr sz="2400" b="0" i="0" u="none" strike="noStrike" cap="none">
                <a:solidFill>
                  <a:schemeClr val="dk1"/>
                </a:solidFill>
                <a:latin typeface="Marcellus SC"/>
                <a:ea typeface="Marcellus SC"/>
                <a:cs typeface="Marcellus SC"/>
                <a:sym typeface="Marcellus SC"/>
              </a:defRPr>
            </a:lvl6pPr>
            <a:lvl7pPr marR="0" lvl="6" algn="l" rtl="0">
              <a:lnSpc>
                <a:spcPct val="100000"/>
              </a:lnSpc>
              <a:spcBef>
                <a:spcPts val="0"/>
              </a:spcBef>
              <a:spcAft>
                <a:spcPts val="0"/>
              </a:spcAft>
              <a:buClr>
                <a:schemeClr val="dk1"/>
              </a:buClr>
              <a:buSzPts val="2400"/>
              <a:buFont typeface="Marcellus SC"/>
              <a:buNone/>
              <a:defRPr sz="2400" b="0" i="0" u="none" strike="noStrike" cap="none">
                <a:solidFill>
                  <a:schemeClr val="dk1"/>
                </a:solidFill>
                <a:latin typeface="Marcellus SC"/>
                <a:ea typeface="Marcellus SC"/>
                <a:cs typeface="Marcellus SC"/>
                <a:sym typeface="Marcellus SC"/>
              </a:defRPr>
            </a:lvl7pPr>
            <a:lvl8pPr marR="0" lvl="7" algn="l" rtl="0">
              <a:lnSpc>
                <a:spcPct val="100000"/>
              </a:lnSpc>
              <a:spcBef>
                <a:spcPts val="0"/>
              </a:spcBef>
              <a:spcAft>
                <a:spcPts val="0"/>
              </a:spcAft>
              <a:buClr>
                <a:schemeClr val="dk1"/>
              </a:buClr>
              <a:buSzPts val="2400"/>
              <a:buFont typeface="Marcellus SC"/>
              <a:buNone/>
              <a:defRPr sz="2400" b="0" i="0" u="none" strike="noStrike" cap="none">
                <a:solidFill>
                  <a:schemeClr val="dk1"/>
                </a:solidFill>
                <a:latin typeface="Marcellus SC"/>
                <a:ea typeface="Marcellus SC"/>
                <a:cs typeface="Marcellus SC"/>
                <a:sym typeface="Marcellus SC"/>
              </a:defRPr>
            </a:lvl8pPr>
            <a:lvl9pPr marR="0" lvl="8" algn="l" rtl="0">
              <a:lnSpc>
                <a:spcPct val="100000"/>
              </a:lnSpc>
              <a:spcBef>
                <a:spcPts val="0"/>
              </a:spcBef>
              <a:spcAft>
                <a:spcPts val="0"/>
              </a:spcAft>
              <a:buClr>
                <a:schemeClr val="dk1"/>
              </a:buClr>
              <a:buSzPts val="2400"/>
              <a:buFont typeface="Marcellus SC"/>
              <a:buNone/>
              <a:defRPr sz="2400" b="0" i="0" u="none" strike="noStrike" cap="none">
                <a:solidFill>
                  <a:schemeClr val="dk1"/>
                </a:solidFill>
                <a:latin typeface="Marcellus SC"/>
                <a:ea typeface="Marcellus SC"/>
                <a:cs typeface="Marcellus SC"/>
                <a:sym typeface="Marcellus SC"/>
              </a:defRPr>
            </a:lvl9pPr>
          </a:lstStyle>
          <a:p>
            <a:pPr>
              <a:lnSpc>
                <a:spcPct val="150000"/>
              </a:lnSpc>
            </a:pPr>
            <a:r>
              <a:rPr lang="en-US" dirty="0">
                <a:solidFill>
                  <a:schemeClr val="tx2">
                    <a:lumMod val="50000"/>
                  </a:schemeClr>
                </a:solidFill>
                <a:latin typeface="Calibri" panose="020F0502020204030204" pitchFamily="34" charset="0"/>
                <a:ea typeface="EB Garamond"/>
                <a:cs typeface="Calibri" panose="020F0502020204030204" pitchFamily="34" charset="0"/>
                <a:sym typeface="EB Garamond"/>
              </a:rPr>
              <a:t>01. QUAN SÁT VÀ NHẬN THỨC</a:t>
            </a:r>
          </a:p>
        </p:txBody>
      </p:sp>
    </p:spTree>
    <p:extLst>
      <p:ext uri="{BB962C8B-B14F-4D97-AF65-F5344CB8AC3E}">
        <p14:creationId xmlns:p14="http://schemas.microsoft.com/office/powerpoint/2010/main" val="1262430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9" grpId="0" animBg="1"/>
      <p:bldP spid="10" grpId="0" animBg="1"/>
      <p:bldP spid="11" grpId="0" animBg="1"/>
      <p:bldP spid="12"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17" name="Title 16">
            <a:extLst>
              <a:ext uri="{FF2B5EF4-FFF2-40B4-BE49-F238E27FC236}">
                <a16:creationId xmlns:a16="http://schemas.microsoft.com/office/drawing/2014/main" id="{1FBADA96-0072-A4B7-E5A8-4958D1D65A97}"/>
              </a:ext>
            </a:extLst>
          </p:cNvPr>
          <p:cNvSpPr>
            <a:spLocks noGrp="1"/>
          </p:cNvSpPr>
          <p:nvPr>
            <p:ph type="title"/>
          </p:nvPr>
        </p:nvSpPr>
        <p:spPr>
          <a:xfrm>
            <a:off x="416289" y="190801"/>
            <a:ext cx="5511000" cy="775500"/>
          </a:xfrm>
        </p:spPr>
        <p:txBody>
          <a:bodyPr/>
          <a:lstStyle/>
          <a:p>
            <a:pPr>
              <a:lnSpc>
                <a:spcPct val="150000"/>
              </a:lnSpc>
            </a:pPr>
            <a:r>
              <a:rPr lang="en-US" sz="2400" dirty="0">
                <a:solidFill>
                  <a:schemeClr val="tx2">
                    <a:lumMod val="50000"/>
                  </a:schemeClr>
                </a:solidFill>
                <a:latin typeface="+mn-lt"/>
              </a:rPr>
              <a:t>02. </a:t>
            </a:r>
            <a:r>
              <a:rPr lang="vi-VN" sz="2400" dirty="0">
                <a:solidFill>
                  <a:schemeClr val="tx2">
                    <a:lumMod val="50000"/>
                  </a:schemeClr>
                </a:solidFill>
                <a:latin typeface="+mn-lt"/>
              </a:rPr>
              <a:t>LUYỆN TẬP VÀ SÁNG TẠO</a:t>
            </a:r>
          </a:p>
        </p:txBody>
      </p:sp>
      <p:grpSp>
        <p:nvGrpSpPr>
          <p:cNvPr id="34" name="Group 33">
            <a:extLst>
              <a:ext uri="{FF2B5EF4-FFF2-40B4-BE49-F238E27FC236}">
                <a16:creationId xmlns:a16="http://schemas.microsoft.com/office/drawing/2014/main" id="{3FDC7C43-3D87-EFF3-1A36-F836A7B92DEE}"/>
              </a:ext>
            </a:extLst>
          </p:cNvPr>
          <p:cNvGrpSpPr/>
          <p:nvPr/>
        </p:nvGrpSpPr>
        <p:grpSpPr>
          <a:xfrm rot="2202852">
            <a:off x="8437800" y="4385301"/>
            <a:ext cx="289772" cy="745528"/>
            <a:chOff x="7330547" y="2431194"/>
            <a:chExt cx="615298" cy="1541324"/>
          </a:xfrm>
        </p:grpSpPr>
        <p:sp>
          <p:nvSpPr>
            <p:cNvPr id="32" name="Google Shape;92;p18">
              <a:extLst>
                <a:ext uri="{FF2B5EF4-FFF2-40B4-BE49-F238E27FC236}">
                  <a16:creationId xmlns:a16="http://schemas.microsoft.com/office/drawing/2014/main" id="{7C290153-E91A-18D3-9383-6F992CF4CCE3}"/>
                </a:ext>
              </a:extLst>
            </p:cNvPr>
            <p:cNvSpPr/>
            <p:nvPr/>
          </p:nvSpPr>
          <p:spPr>
            <a:xfrm>
              <a:off x="7505965" y="3545068"/>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3" name="Google Shape;92;p18">
              <a:extLst>
                <a:ext uri="{FF2B5EF4-FFF2-40B4-BE49-F238E27FC236}">
                  <a16:creationId xmlns:a16="http://schemas.microsoft.com/office/drawing/2014/main" id="{3A58EC2F-25DF-2235-20F9-9BA24BDBD8FE}"/>
                </a:ext>
              </a:extLst>
            </p:cNvPr>
            <p:cNvSpPr/>
            <p:nvPr/>
          </p:nvSpPr>
          <p:spPr>
            <a:xfrm>
              <a:off x="7330547" y="2431194"/>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grpSp>
      <p:grpSp>
        <p:nvGrpSpPr>
          <p:cNvPr id="4" name="Group 3">
            <a:extLst>
              <a:ext uri="{FF2B5EF4-FFF2-40B4-BE49-F238E27FC236}">
                <a16:creationId xmlns:a16="http://schemas.microsoft.com/office/drawing/2014/main" id="{83282727-DF4C-58B6-C82F-9B32A6A252B5}"/>
              </a:ext>
            </a:extLst>
          </p:cNvPr>
          <p:cNvGrpSpPr/>
          <p:nvPr/>
        </p:nvGrpSpPr>
        <p:grpSpPr>
          <a:xfrm>
            <a:off x="7724348" y="102685"/>
            <a:ext cx="1397962" cy="1512760"/>
            <a:chOff x="5045342" y="812083"/>
            <a:chExt cx="3254051" cy="3431867"/>
          </a:xfrm>
        </p:grpSpPr>
        <p:sp>
          <p:nvSpPr>
            <p:cNvPr id="5" name="Google Shape;92;p18">
              <a:extLst>
                <a:ext uri="{FF2B5EF4-FFF2-40B4-BE49-F238E27FC236}">
                  <a16:creationId xmlns:a16="http://schemas.microsoft.com/office/drawing/2014/main" id="{5AB0D0F7-A266-1D5B-1A22-038DBF0FD4C1}"/>
                </a:ext>
              </a:extLst>
            </p:cNvPr>
            <p:cNvSpPr/>
            <p:nvPr/>
          </p:nvSpPr>
          <p:spPr>
            <a:xfrm>
              <a:off x="7859513" y="1225154"/>
              <a:ext cx="439880" cy="496763"/>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6" name="Google Shape;92;p18">
              <a:extLst>
                <a:ext uri="{FF2B5EF4-FFF2-40B4-BE49-F238E27FC236}">
                  <a16:creationId xmlns:a16="http://schemas.microsoft.com/office/drawing/2014/main" id="{11E10F21-12BD-D187-0726-0048CA0EDA99}"/>
                </a:ext>
              </a:extLst>
            </p:cNvPr>
            <p:cNvSpPr/>
            <p:nvPr/>
          </p:nvSpPr>
          <p:spPr>
            <a:xfrm>
              <a:off x="6328093" y="3816500"/>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7" name="Google Shape;660;p47">
              <a:extLst>
                <a:ext uri="{FF2B5EF4-FFF2-40B4-BE49-F238E27FC236}">
                  <a16:creationId xmlns:a16="http://schemas.microsoft.com/office/drawing/2014/main" id="{0BDB280E-D4E4-7C13-B031-F4AAF5EF26A7}"/>
                </a:ext>
              </a:extLst>
            </p:cNvPr>
            <p:cNvSpPr/>
            <p:nvPr/>
          </p:nvSpPr>
          <p:spPr>
            <a:xfrm>
              <a:off x="5045342" y="812083"/>
              <a:ext cx="2745100" cy="2609501"/>
            </a:xfrm>
            <a:custGeom>
              <a:avLst/>
              <a:gdLst/>
              <a:ahLst/>
              <a:cxnLst/>
              <a:rect l="l" t="t" r="r" b="b"/>
              <a:pathLst>
                <a:path w="20975" h="20659" extrusionOk="0">
                  <a:moveTo>
                    <a:pt x="10317" y="1704"/>
                  </a:moveTo>
                  <a:lnTo>
                    <a:pt x="10269" y="1728"/>
                  </a:lnTo>
                  <a:lnTo>
                    <a:pt x="10171" y="1825"/>
                  </a:lnTo>
                  <a:lnTo>
                    <a:pt x="10123" y="1947"/>
                  </a:lnTo>
                  <a:lnTo>
                    <a:pt x="10098" y="2069"/>
                  </a:lnTo>
                  <a:lnTo>
                    <a:pt x="10074" y="2190"/>
                  </a:lnTo>
                  <a:lnTo>
                    <a:pt x="10050" y="2336"/>
                  </a:lnTo>
                  <a:lnTo>
                    <a:pt x="10050" y="2482"/>
                  </a:lnTo>
                  <a:lnTo>
                    <a:pt x="10098" y="2653"/>
                  </a:lnTo>
                  <a:lnTo>
                    <a:pt x="10123" y="2701"/>
                  </a:lnTo>
                  <a:lnTo>
                    <a:pt x="10147" y="2774"/>
                  </a:lnTo>
                  <a:lnTo>
                    <a:pt x="10196" y="2799"/>
                  </a:lnTo>
                  <a:lnTo>
                    <a:pt x="10244" y="2823"/>
                  </a:lnTo>
                  <a:lnTo>
                    <a:pt x="10342" y="2823"/>
                  </a:lnTo>
                  <a:lnTo>
                    <a:pt x="10439" y="2774"/>
                  </a:lnTo>
                  <a:lnTo>
                    <a:pt x="10463" y="2726"/>
                  </a:lnTo>
                  <a:lnTo>
                    <a:pt x="10488" y="2677"/>
                  </a:lnTo>
                  <a:lnTo>
                    <a:pt x="10488" y="2580"/>
                  </a:lnTo>
                  <a:lnTo>
                    <a:pt x="10488" y="2482"/>
                  </a:lnTo>
                  <a:lnTo>
                    <a:pt x="10463" y="2263"/>
                  </a:lnTo>
                  <a:lnTo>
                    <a:pt x="10463" y="1850"/>
                  </a:lnTo>
                  <a:lnTo>
                    <a:pt x="10439" y="1777"/>
                  </a:lnTo>
                  <a:lnTo>
                    <a:pt x="10390" y="1728"/>
                  </a:lnTo>
                  <a:lnTo>
                    <a:pt x="10317" y="1704"/>
                  </a:lnTo>
                  <a:close/>
                  <a:moveTo>
                    <a:pt x="8054" y="1"/>
                  </a:moveTo>
                  <a:lnTo>
                    <a:pt x="7981" y="25"/>
                  </a:lnTo>
                  <a:lnTo>
                    <a:pt x="7933" y="122"/>
                  </a:lnTo>
                  <a:lnTo>
                    <a:pt x="7908" y="220"/>
                  </a:lnTo>
                  <a:lnTo>
                    <a:pt x="7884" y="439"/>
                  </a:lnTo>
                  <a:lnTo>
                    <a:pt x="7908" y="852"/>
                  </a:lnTo>
                  <a:lnTo>
                    <a:pt x="7933" y="1071"/>
                  </a:lnTo>
                  <a:lnTo>
                    <a:pt x="7957" y="1290"/>
                  </a:lnTo>
                  <a:lnTo>
                    <a:pt x="8054" y="1704"/>
                  </a:lnTo>
                  <a:lnTo>
                    <a:pt x="8103" y="2044"/>
                  </a:lnTo>
                  <a:lnTo>
                    <a:pt x="8200" y="2458"/>
                  </a:lnTo>
                  <a:lnTo>
                    <a:pt x="8273" y="2653"/>
                  </a:lnTo>
                  <a:lnTo>
                    <a:pt x="8371" y="2823"/>
                  </a:lnTo>
                  <a:lnTo>
                    <a:pt x="8468" y="2969"/>
                  </a:lnTo>
                  <a:lnTo>
                    <a:pt x="8541" y="2993"/>
                  </a:lnTo>
                  <a:lnTo>
                    <a:pt x="8614" y="3042"/>
                  </a:lnTo>
                  <a:lnTo>
                    <a:pt x="8711" y="3042"/>
                  </a:lnTo>
                  <a:lnTo>
                    <a:pt x="8784" y="2993"/>
                  </a:lnTo>
                  <a:lnTo>
                    <a:pt x="8857" y="2920"/>
                  </a:lnTo>
                  <a:lnTo>
                    <a:pt x="8857" y="2847"/>
                  </a:lnTo>
                  <a:lnTo>
                    <a:pt x="8857" y="2726"/>
                  </a:lnTo>
                  <a:lnTo>
                    <a:pt x="8809" y="2604"/>
                  </a:lnTo>
                  <a:lnTo>
                    <a:pt x="8711" y="2385"/>
                  </a:lnTo>
                  <a:lnTo>
                    <a:pt x="8614" y="2044"/>
                  </a:lnTo>
                  <a:lnTo>
                    <a:pt x="8517" y="1704"/>
                  </a:lnTo>
                  <a:lnTo>
                    <a:pt x="8444" y="1290"/>
                  </a:lnTo>
                  <a:lnTo>
                    <a:pt x="8395" y="876"/>
                  </a:lnTo>
                  <a:lnTo>
                    <a:pt x="8322" y="487"/>
                  </a:lnTo>
                  <a:lnTo>
                    <a:pt x="8273" y="293"/>
                  </a:lnTo>
                  <a:lnTo>
                    <a:pt x="8225" y="98"/>
                  </a:lnTo>
                  <a:lnTo>
                    <a:pt x="8176" y="25"/>
                  </a:lnTo>
                  <a:lnTo>
                    <a:pt x="8103" y="1"/>
                  </a:lnTo>
                  <a:close/>
                  <a:moveTo>
                    <a:pt x="12483" y="1"/>
                  </a:moveTo>
                  <a:lnTo>
                    <a:pt x="12337" y="122"/>
                  </a:lnTo>
                  <a:lnTo>
                    <a:pt x="12239" y="244"/>
                  </a:lnTo>
                  <a:lnTo>
                    <a:pt x="12142" y="414"/>
                  </a:lnTo>
                  <a:lnTo>
                    <a:pt x="12093" y="585"/>
                  </a:lnTo>
                  <a:lnTo>
                    <a:pt x="11996" y="949"/>
                  </a:lnTo>
                  <a:lnTo>
                    <a:pt x="11923" y="1290"/>
                  </a:lnTo>
                  <a:lnTo>
                    <a:pt x="11753" y="2166"/>
                  </a:lnTo>
                  <a:lnTo>
                    <a:pt x="11631" y="2531"/>
                  </a:lnTo>
                  <a:lnTo>
                    <a:pt x="11607" y="2701"/>
                  </a:lnTo>
                  <a:lnTo>
                    <a:pt x="11607" y="2799"/>
                  </a:lnTo>
                  <a:lnTo>
                    <a:pt x="11607" y="2872"/>
                  </a:lnTo>
                  <a:lnTo>
                    <a:pt x="11655" y="2969"/>
                  </a:lnTo>
                  <a:lnTo>
                    <a:pt x="11753" y="3018"/>
                  </a:lnTo>
                  <a:lnTo>
                    <a:pt x="11850" y="3042"/>
                  </a:lnTo>
                  <a:lnTo>
                    <a:pt x="11947" y="3018"/>
                  </a:lnTo>
                  <a:lnTo>
                    <a:pt x="12069" y="2920"/>
                  </a:lnTo>
                  <a:lnTo>
                    <a:pt x="12142" y="2774"/>
                  </a:lnTo>
                  <a:lnTo>
                    <a:pt x="12191" y="2604"/>
                  </a:lnTo>
                  <a:lnTo>
                    <a:pt x="12239" y="2434"/>
                  </a:lnTo>
                  <a:lnTo>
                    <a:pt x="12288" y="2069"/>
                  </a:lnTo>
                  <a:lnTo>
                    <a:pt x="12337" y="1752"/>
                  </a:lnTo>
                  <a:lnTo>
                    <a:pt x="12458" y="974"/>
                  </a:lnTo>
                  <a:lnTo>
                    <a:pt x="12556" y="585"/>
                  </a:lnTo>
                  <a:lnTo>
                    <a:pt x="12604" y="390"/>
                  </a:lnTo>
                  <a:lnTo>
                    <a:pt x="12677" y="220"/>
                  </a:lnTo>
                  <a:lnTo>
                    <a:pt x="12702" y="171"/>
                  </a:lnTo>
                  <a:lnTo>
                    <a:pt x="12702" y="122"/>
                  </a:lnTo>
                  <a:lnTo>
                    <a:pt x="12653" y="25"/>
                  </a:lnTo>
                  <a:lnTo>
                    <a:pt x="12629" y="1"/>
                  </a:lnTo>
                  <a:close/>
                  <a:moveTo>
                    <a:pt x="14089" y="2507"/>
                  </a:moveTo>
                  <a:lnTo>
                    <a:pt x="13991" y="2555"/>
                  </a:lnTo>
                  <a:lnTo>
                    <a:pt x="13918" y="2628"/>
                  </a:lnTo>
                  <a:lnTo>
                    <a:pt x="13845" y="2726"/>
                  </a:lnTo>
                  <a:lnTo>
                    <a:pt x="13797" y="2847"/>
                  </a:lnTo>
                  <a:lnTo>
                    <a:pt x="13699" y="3066"/>
                  </a:lnTo>
                  <a:lnTo>
                    <a:pt x="13651" y="3212"/>
                  </a:lnTo>
                  <a:lnTo>
                    <a:pt x="13651" y="3334"/>
                  </a:lnTo>
                  <a:lnTo>
                    <a:pt x="13651" y="3383"/>
                  </a:lnTo>
                  <a:lnTo>
                    <a:pt x="13675" y="3431"/>
                  </a:lnTo>
                  <a:lnTo>
                    <a:pt x="13724" y="3456"/>
                  </a:lnTo>
                  <a:lnTo>
                    <a:pt x="13772" y="3480"/>
                  </a:lnTo>
                  <a:lnTo>
                    <a:pt x="13821" y="3504"/>
                  </a:lnTo>
                  <a:lnTo>
                    <a:pt x="13894" y="3480"/>
                  </a:lnTo>
                  <a:lnTo>
                    <a:pt x="13918" y="3456"/>
                  </a:lnTo>
                  <a:lnTo>
                    <a:pt x="13967" y="3407"/>
                  </a:lnTo>
                  <a:lnTo>
                    <a:pt x="14040" y="3212"/>
                  </a:lnTo>
                  <a:lnTo>
                    <a:pt x="14089" y="3018"/>
                  </a:lnTo>
                  <a:lnTo>
                    <a:pt x="14162" y="2799"/>
                  </a:lnTo>
                  <a:lnTo>
                    <a:pt x="14210" y="2701"/>
                  </a:lnTo>
                  <a:lnTo>
                    <a:pt x="14235" y="2604"/>
                  </a:lnTo>
                  <a:lnTo>
                    <a:pt x="14210" y="2555"/>
                  </a:lnTo>
                  <a:lnTo>
                    <a:pt x="14186" y="2531"/>
                  </a:lnTo>
                  <a:lnTo>
                    <a:pt x="14137" y="2507"/>
                  </a:lnTo>
                  <a:close/>
                  <a:moveTo>
                    <a:pt x="6692" y="2385"/>
                  </a:moveTo>
                  <a:lnTo>
                    <a:pt x="6667" y="2409"/>
                  </a:lnTo>
                  <a:lnTo>
                    <a:pt x="6594" y="2507"/>
                  </a:lnTo>
                  <a:lnTo>
                    <a:pt x="6570" y="2628"/>
                  </a:lnTo>
                  <a:lnTo>
                    <a:pt x="6594" y="2774"/>
                  </a:lnTo>
                  <a:lnTo>
                    <a:pt x="6619" y="2920"/>
                  </a:lnTo>
                  <a:lnTo>
                    <a:pt x="6740" y="3188"/>
                  </a:lnTo>
                  <a:lnTo>
                    <a:pt x="6838" y="3431"/>
                  </a:lnTo>
                  <a:lnTo>
                    <a:pt x="6886" y="3504"/>
                  </a:lnTo>
                  <a:lnTo>
                    <a:pt x="6935" y="3553"/>
                  </a:lnTo>
                  <a:lnTo>
                    <a:pt x="7008" y="3553"/>
                  </a:lnTo>
                  <a:lnTo>
                    <a:pt x="7081" y="3529"/>
                  </a:lnTo>
                  <a:lnTo>
                    <a:pt x="7130" y="3504"/>
                  </a:lnTo>
                  <a:lnTo>
                    <a:pt x="7154" y="3456"/>
                  </a:lnTo>
                  <a:lnTo>
                    <a:pt x="7178" y="3383"/>
                  </a:lnTo>
                  <a:lnTo>
                    <a:pt x="7154" y="3310"/>
                  </a:lnTo>
                  <a:lnTo>
                    <a:pt x="6935" y="2823"/>
                  </a:lnTo>
                  <a:lnTo>
                    <a:pt x="6862" y="2604"/>
                  </a:lnTo>
                  <a:lnTo>
                    <a:pt x="6813" y="2507"/>
                  </a:lnTo>
                  <a:lnTo>
                    <a:pt x="6740" y="2409"/>
                  </a:lnTo>
                  <a:lnTo>
                    <a:pt x="6692" y="2385"/>
                  </a:lnTo>
                  <a:close/>
                  <a:moveTo>
                    <a:pt x="16668" y="2020"/>
                  </a:moveTo>
                  <a:lnTo>
                    <a:pt x="16595" y="2044"/>
                  </a:lnTo>
                  <a:lnTo>
                    <a:pt x="16546" y="2093"/>
                  </a:lnTo>
                  <a:lnTo>
                    <a:pt x="16303" y="2409"/>
                  </a:lnTo>
                  <a:lnTo>
                    <a:pt x="16084" y="2726"/>
                  </a:lnTo>
                  <a:lnTo>
                    <a:pt x="15889" y="3042"/>
                  </a:lnTo>
                  <a:lnTo>
                    <a:pt x="15719" y="3383"/>
                  </a:lnTo>
                  <a:lnTo>
                    <a:pt x="15573" y="3626"/>
                  </a:lnTo>
                  <a:lnTo>
                    <a:pt x="15427" y="3894"/>
                  </a:lnTo>
                  <a:lnTo>
                    <a:pt x="15281" y="4137"/>
                  </a:lnTo>
                  <a:lnTo>
                    <a:pt x="15184" y="4380"/>
                  </a:lnTo>
                  <a:lnTo>
                    <a:pt x="15159" y="4453"/>
                  </a:lnTo>
                  <a:lnTo>
                    <a:pt x="15184" y="4502"/>
                  </a:lnTo>
                  <a:lnTo>
                    <a:pt x="15232" y="4575"/>
                  </a:lnTo>
                  <a:lnTo>
                    <a:pt x="15330" y="4624"/>
                  </a:lnTo>
                  <a:lnTo>
                    <a:pt x="15427" y="4624"/>
                  </a:lnTo>
                  <a:lnTo>
                    <a:pt x="15549" y="4575"/>
                  </a:lnTo>
                  <a:lnTo>
                    <a:pt x="15646" y="4502"/>
                  </a:lnTo>
                  <a:lnTo>
                    <a:pt x="15743" y="4380"/>
                  </a:lnTo>
                  <a:lnTo>
                    <a:pt x="15816" y="4259"/>
                  </a:lnTo>
                  <a:lnTo>
                    <a:pt x="15962" y="3991"/>
                  </a:lnTo>
                  <a:lnTo>
                    <a:pt x="16060" y="3723"/>
                  </a:lnTo>
                  <a:lnTo>
                    <a:pt x="16352" y="3091"/>
                  </a:lnTo>
                  <a:lnTo>
                    <a:pt x="16498" y="2872"/>
                  </a:lnTo>
                  <a:lnTo>
                    <a:pt x="16619" y="2677"/>
                  </a:lnTo>
                  <a:lnTo>
                    <a:pt x="16765" y="2458"/>
                  </a:lnTo>
                  <a:lnTo>
                    <a:pt x="16887" y="2239"/>
                  </a:lnTo>
                  <a:lnTo>
                    <a:pt x="16911" y="2166"/>
                  </a:lnTo>
                  <a:lnTo>
                    <a:pt x="16887" y="2117"/>
                  </a:lnTo>
                  <a:lnTo>
                    <a:pt x="16838" y="2069"/>
                  </a:lnTo>
                  <a:lnTo>
                    <a:pt x="16790" y="2044"/>
                  </a:lnTo>
                  <a:lnTo>
                    <a:pt x="16741" y="2020"/>
                  </a:lnTo>
                  <a:close/>
                  <a:moveTo>
                    <a:pt x="3869" y="2020"/>
                  </a:moveTo>
                  <a:lnTo>
                    <a:pt x="3820" y="2044"/>
                  </a:lnTo>
                  <a:lnTo>
                    <a:pt x="3796" y="2044"/>
                  </a:lnTo>
                  <a:lnTo>
                    <a:pt x="3747" y="2093"/>
                  </a:lnTo>
                  <a:lnTo>
                    <a:pt x="3723" y="2190"/>
                  </a:lnTo>
                  <a:lnTo>
                    <a:pt x="3747" y="2263"/>
                  </a:lnTo>
                  <a:lnTo>
                    <a:pt x="3796" y="2312"/>
                  </a:lnTo>
                  <a:lnTo>
                    <a:pt x="3820" y="2385"/>
                  </a:lnTo>
                  <a:lnTo>
                    <a:pt x="3869" y="2531"/>
                  </a:lnTo>
                  <a:lnTo>
                    <a:pt x="3991" y="2799"/>
                  </a:lnTo>
                  <a:lnTo>
                    <a:pt x="4185" y="3188"/>
                  </a:lnTo>
                  <a:lnTo>
                    <a:pt x="4404" y="3577"/>
                  </a:lnTo>
                  <a:lnTo>
                    <a:pt x="4599" y="3869"/>
                  </a:lnTo>
                  <a:lnTo>
                    <a:pt x="4818" y="4161"/>
                  </a:lnTo>
                  <a:lnTo>
                    <a:pt x="5086" y="4405"/>
                  </a:lnTo>
                  <a:lnTo>
                    <a:pt x="5207" y="4526"/>
                  </a:lnTo>
                  <a:lnTo>
                    <a:pt x="5378" y="4624"/>
                  </a:lnTo>
                  <a:lnTo>
                    <a:pt x="5475" y="4648"/>
                  </a:lnTo>
                  <a:lnTo>
                    <a:pt x="5572" y="4648"/>
                  </a:lnTo>
                  <a:lnTo>
                    <a:pt x="5645" y="4599"/>
                  </a:lnTo>
                  <a:lnTo>
                    <a:pt x="5694" y="4526"/>
                  </a:lnTo>
                  <a:lnTo>
                    <a:pt x="5718" y="4453"/>
                  </a:lnTo>
                  <a:lnTo>
                    <a:pt x="5718" y="4356"/>
                  </a:lnTo>
                  <a:lnTo>
                    <a:pt x="5694" y="4283"/>
                  </a:lnTo>
                  <a:lnTo>
                    <a:pt x="5621" y="4210"/>
                  </a:lnTo>
                  <a:lnTo>
                    <a:pt x="5451" y="4088"/>
                  </a:lnTo>
                  <a:lnTo>
                    <a:pt x="5329" y="3991"/>
                  </a:lnTo>
                  <a:lnTo>
                    <a:pt x="5086" y="3723"/>
                  </a:lnTo>
                  <a:lnTo>
                    <a:pt x="4867" y="3431"/>
                  </a:lnTo>
                  <a:lnTo>
                    <a:pt x="4672" y="3139"/>
                  </a:lnTo>
                  <a:lnTo>
                    <a:pt x="4526" y="2847"/>
                  </a:lnTo>
                  <a:lnTo>
                    <a:pt x="4380" y="2580"/>
                  </a:lnTo>
                  <a:lnTo>
                    <a:pt x="4210" y="2288"/>
                  </a:lnTo>
                  <a:lnTo>
                    <a:pt x="4112" y="2166"/>
                  </a:lnTo>
                  <a:lnTo>
                    <a:pt x="4015" y="2069"/>
                  </a:lnTo>
                  <a:lnTo>
                    <a:pt x="3966" y="2044"/>
                  </a:lnTo>
                  <a:lnTo>
                    <a:pt x="3918" y="2020"/>
                  </a:lnTo>
                  <a:close/>
                  <a:moveTo>
                    <a:pt x="3601" y="4843"/>
                  </a:moveTo>
                  <a:lnTo>
                    <a:pt x="3577" y="4891"/>
                  </a:lnTo>
                  <a:lnTo>
                    <a:pt x="3577" y="4916"/>
                  </a:lnTo>
                  <a:lnTo>
                    <a:pt x="3577" y="4964"/>
                  </a:lnTo>
                  <a:lnTo>
                    <a:pt x="3601" y="5062"/>
                  </a:lnTo>
                  <a:lnTo>
                    <a:pt x="3674" y="5135"/>
                  </a:lnTo>
                  <a:lnTo>
                    <a:pt x="3747" y="5183"/>
                  </a:lnTo>
                  <a:lnTo>
                    <a:pt x="3845" y="5281"/>
                  </a:lnTo>
                  <a:lnTo>
                    <a:pt x="3966" y="5354"/>
                  </a:lnTo>
                  <a:lnTo>
                    <a:pt x="4234" y="5500"/>
                  </a:lnTo>
                  <a:lnTo>
                    <a:pt x="4404" y="5500"/>
                  </a:lnTo>
                  <a:lnTo>
                    <a:pt x="4477" y="5451"/>
                  </a:lnTo>
                  <a:lnTo>
                    <a:pt x="4502" y="5402"/>
                  </a:lnTo>
                  <a:lnTo>
                    <a:pt x="4526" y="5329"/>
                  </a:lnTo>
                  <a:lnTo>
                    <a:pt x="4502" y="5256"/>
                  </a:lnTo>
                  <a:lnTo>
                    <a:pt x="4477" y="5183"/>
                  </a:lnTo>
                  <a:lnTo>
                    <a:pt x="4380" y="5135"/>
                  </a:lnTo>
                  <a:lnTo>
                    <a:pt x="4137" y="5013"/>
                  </a:lnTo>
                  <a:lnTo>
                    <a:pt x="3918" y="4891"/>
                  </a:lnTo>
                  <a:lnTo>
                    <a:pt x="3820" y="4867"/>
                  </a:lnTo>
                  <a:lnTo>
                    <a:pt x="3747" y="4843"/>
                  </a:lnTo>
                  <a:close/>
                  <a:moveTo>
                    <a:pt x="17106" y="4891"/>
                  </a:moveTo>
                  <a:lnTo>
                    <a:pt x="16960" y="4940"/>
                  </a:lnTo>
                  <a:lnTo>
                    <a:pt x="16814" y="5037"/>
                  </a:lnTo>
                  <a:lnTo>
                    <a:pt x="16668" y="5159"/>
                  </a:lnTo>
                  <a:lnTo>
                    <a:pt x="16498" y="5305"/>
                  </a:lnTo>
                  <a:lnTo>
                    <a:pt x="16473" y="5354"/>
                  </a:lnTo>
                  <a:lnTo>
                    <a:pt x="16473" y="5402"/>
                  </a:lnTo>
                  <a:lnTo>
                    <a:pt x="16473" y="5451"/>
                  </a:lnTo>
                  <a:lnTo>
                    <a:pt x="16498" y="5500"/>
                  </a:lnTo>
                  <a:lnTo>
                    <a:pt x="16546" y="5524"/>
                  </a:lnTo>
                  <a:lnTo>
                    <a:pt x="16571" y="5548"/>
                  </a:lnTo>
                  <a:lnTo>
                    <a:pt x="16644" y="5548"/>
                  </a:lnTo>
                  <a:lnTo>
                    <a:pt x="16692" y="5524"/>
                  </a:lnTo>
                  <a:lnTo>
                    <a:pt x="16838" y="5402"/>
                  </a:lnTo>
                  <a:lnTo>
                    <a:pt x="17009" y="5256"/>
                  </a:lnTo>
                  <a:lnTo>
                    <a:pt x="17106" y="5135"/>
                  </a:lnTo>
                  <a:lnTo>
                    <a:pt x="17179" y="4964"/>
                  </a:lnTo>
                  <a:lnTo>
                    <a:pt x="17179" y="4940"/>
                  </a:lnTo>
                  <a:lnTo>
                    <a:pt x="17155" y="4916"/>
                  </a:lnTo>
                  <a:lnTo>
                    <a:pt x="17130" y="4891"/>
                  </a:lnTo>
                  <a:close/>
                  <a:moveTo>
                    <a:pt x="19539" y="5500"/>
                  </a:moveTo>
                  <a:lnTo>
                    <a:pt x="19442" y="5524"/>
                  </a:lnTo>
                  <a:lnTo>
                    <a:pt x="19320" y="5548"/>
                  </a:lnTo>
                  <a:lnTo>
                    <a:pt x="19101" y="5646"/>
                  </a:lnTo>
                  <a:lnTo>
                    <a:pt x="18688" y="5865"/>
                  </a:lnTo>
                  <a:lnTo>
                    <a:pt x="18006" y="6157"/>
                  </a:lnTo>
                  <a:lnTo>
                    <a:pt x="17349" y="6497"/>
                  </a:lnTo>
                  <a:lnTo>
                    <a:pt x="17276" y="6546"/>
                  </a:lnTo>
                  <a:lnTo>
                    <a:pt x="17252" y="6619"/>
                  </a:lnTo>
                  <a:lnTo>
                    <a:pt x="17252" y="6692"/>
                  </a:lnTo>
                  <a:lnTo>
                    <a:pt x="17276" y="6765"/>
                  </a:lnTo>
                  <a:lnTo>
                    <a:pt x="17301" y="6814"/>
                  </a:lnTo>
                  <a:lnTo>
                    <a:pt x="17374" y="6862"/>
                  </a:lnTo>
                  <a:lnTo>
                    <a:pt x="17422" y="6887"/>
                  </a:lnTo>
                  <a:lnTo>
                    <a:pt x="17520" y="6887"/>
                  </a:lnTo>
                  <a:lnTo>
                    <a:pt x="18201" y="6595"/>
                  </a:lnTo>
                  <a:lnTo>
                    <a:pt x="18858" y="6303"/>
                  </a:lnTo>
                  <a:lnTo>
                    <a:pt x="19345" y="6132"/>
                  </a:lnTo>
                  <a:lnTo>
                    <a:pt x="19466" y="6084"/>
                  </a:lnTo>
                  <a:lnTo>
                    <a:pt x="19588" y="6011"/>
                  </a:lnTo>
                  <a:lnTo>
                    <a:pt x="19685" y="5938"/>
                  </a:lnTo>
                  <a:lnTo>
                    <a:pt x="19734" y="5865"/>
                  </a:lnTo>
                  <a:lnTo>
                    <a:pt x="19758" y="5792"/>
                  </a:lnTo>
                  <a:lnTo>
                    <a:pt x="19782" y="5743"/>
                  </a:lnTo>
                  <a:lnTo>
                    <a:pt x="19734" y="5621"/>
                  </a:lnTo>
                  <a:lnTo>
                    <a:pt x="19709" y="5573"/>
                  </a:lnTo>
                  <a:lnTo>
                    <a:pt x="19661" y="5548"/>
                  </a:lnTo>
                  <a:lnTo>
                    <a:pt x="19612" y="5524"/>
                  </a:lnTo>
                  <a:lnTo>
                    <a:pt x="19539" y="5500"/>
                  </a:lnTo>
                  <a:close/>
                  <a:moveTo>
                    <a:pt x="998" y="5694"/>
                  </a:moveTo>
                  <a:lnTo>
                    <a:pt x="949" y="5719"/>
                  </a:lnTo>
                  <a:lnTo>
                    <a:pt x="925" y="5767"/>
                  </a:lnTo>
                  <a:lnTo>
                    <a:pt x="901" y="5865"/>
                  </a:lnTo>
                  <a:lnTo>
                    <a:pt x="925" y="5938"/>
                  </a:lnTo>
                  <a:lnTo>
                    <a:pt x="949" y="6011"/>
                  </a:lnTo>
                  <a:lnTo>
                    <a:pt x="1022" y="6084"/>
                  </a:lnTo>
                  <a:lnTo>
                    <a:pt x="1193" y="6230"/>
                  </a:lnTo>
                  <a:lnTo>
                    <a:pt x="1412" y="6327"/>
                  </a:lnTo>
                  <a:lnTo>
                    <a:pt x="1874" y="6522"/>
                  </a:lnTo>
                  <a:lnTo>
                    <a:pt x="2093" y="6595"/>
                  </a:lnTo>
                  <a:lnTo>
                    <a:pt x="2239" y="6643"/>
                  </a:lnTo>
                  <a:lnTo>
                    <a:pt x="2677" y="6887"/>
                  </a:lnTo>
                  <a:lnTo>
                    <a:pt x="3139" y="7130"/>
                  </a:lnTo>
                  <a:lnTo>
                    <a:pt x="3383" y="7276"/>
                  </a:lnTo>
                  <a:lnTo>
                    <a:pt x="3504" y="7325"/>
                  </a:lnTo>
                  <a:lnTo>
                    <a:pt x="3577" y="7325"/>
                  </a:lnTo>
                  <a:lnTo>
                    <a:pt x="3650" y="7300"/>
                  </a:lnTo>
                  <a:lnTo>
                    <a:pt x="3699" y="7252"/>
                  </a:lnTo>
                  <a:lnTo>
                    <a:pt x="3723" y="7203"/>
                  </a:lnTo>
                  <a:lnTo>
                    <a:pt x="3747" y="7130"/>
                  </a:lnTo>
                  <a:lnTo>
                    <a:pt x="3723" y="7057"/>
                  </a:lnTo>
                  <a:lnTo>
                    <a:pt x="3650" y="6935"/>
                  </a:lnTo>
                  <a:lnTo>
                    <a:pt x="3529" y="6814"/>
                  </a:lnTo>
                  <a:lnTo>
                    <a:pt x="3383" y="6692"/>
                  </a:lnTo>
                  <a:lnTo>
                    <a:pt x="3212" y="6595"/>
                  </a:lnTo>
                  <a:lnTo>
                    <a:pt x="2847" y="6424"/>
                  </a:lnTo>
                  <a:lnTo>
                    <a:pt x="2531" y="6278"/>
                  </a:lnTo>
                  <a:lnTo>
                    <a:pt x="2166" y="6108"/>
                  </a:lnTo>
                  <a:lnTo>
                    <a:pt x="1777" y="5962"/>
                  </a:lnTo>
                  <a:lnTo>
                    <a:pt x="1022" y="5694"/>
                  </a:lnTo>
                  <a:close/>
                  <a:moveTo>
                    <a:pt x="18396" y="8274"/>
                  </a:moveTo>
                  <a:lnTo>
                    <a:pt x="18128" y="8298"/>
                  </a:lnTo>
                  <a:lnTo>
                    <a:pt x="17982" y="8322"/>
                  </a:lnTo>
                  <a:lnTo>
                    <a:pt x="17885" y="8371"/>
                  </a:lnTo>
                  <a:lnTo>
                    <a:pt x="17812" y="8420"/>
                  </a:lnTo>
                  <a:lnTo>
                    <a:pt x="17787" y="8468"/>
                  </a:lnTo>
                  <a:lnTo>
                    <a:pt x="17787" y="8541"/>
                  </a:lnTo>
                  <a:lnTo>
                    <a:pt x="17787" y="8590"/>
                  </a:lnTo>
                  <a:lnTo>
                    <a:pt x="17812" y="8663"/>
                  </a:lnTo>
                  <a:lnTo>
                    <a:pt x="17860" y="8712"/>
                  </a:lnTo>
                  <a:lnTo>
                    <a:pt x="17909" y="8736"/>
                  </a:lnTo>
                  <a:lnTo>
                    <a:pt x="17982" y="8736"/>
                  </a:lnTo>
                  <a:lnTo>
                    <a:pt x="18201" y="8712"/>
                  </a:lnTo>
                  <a:lnTo>
                    <a:pt x="18517" y="8663"/>
                  </a:lnTo>
                  <a:lnTo>
                    <a:pt x="18663" y="8590"/>
                  </a:lnTo>
                  <a:lnTo>
                    <a:pt x="18785" y="8541"/>
                  </a:lnTo>
                  <a:lnTo>
                    <a:pt x="18858" y="8468"/>
                  </a:lnTo>
                  <a:lnTo>
                    <a:pt x="18858" y="8420"/>
                  </a:lnTo>
                  <a:lnTo>
                    <a:pt x="18858" y="8395"/>
                  </a:lnTo>
                  <a:lnTo>
                    <a:pt x="18809" y="8347"/>
                  </a:lnTo>
                  <a:lnTo>
                    <a:pt x="18761" y="8322"/>
                  </a:lnTo>
                  <a:lnTo>
                    <a:pt x="18639" y="8274"/>
                  </a:lnTo>
                  <a:close/>
                  <a:moveTo>
                    <a:pt x="2020" y="8201"/>
                  </a:moveTo>
                  <a:lnTo>
                    <a:pt x="1947" y="8225"/>
                  </a:lnTo>
                  <a:lnTo>
                    <a:pt x="1898" y="8249"/>
                  </a:lnTo>
                  <a:lnTo>
                    <a:pt x="1874" y="8274"/>
                  </a:lnTo>
                  <a:lnTo>
                    <a:pt x="1850" y="8322"/>
                  </a:lnTo>
                  <a:lnTo>
                    <a:pt x="1850" y="8395"/>
                  </a:lnTo>
                  <a:lnTo>
                    <a:pt x="1850" y="8444"/>
                  </a:lnTo>
                  <a:lnTo>
                    <a:pt x="1874" y="8493"/>
                  </a:lnTo>
                  <a:lnTo>
                    <a:pt x="1923" y="8517"/>
                  </a:lnTo>
                  <a:lnTo>
                    <a:pt x="2093" y="8614"/>
                  </a:lnTo>
                  <a:lnTo>
                    <a:pt x="2288" y="8687"/>
                  </a:lnTo>
                  <a:lnTo>
                    <a:pt x="2482" y="8736"/>
                  </a:lnTo>
                  <a:lnTo>
                    <a:pt x="2701" y="8760"/>
                  </a:lnTo>
                  <a:lnTo>
                    <a:pt x="2774" y="8760"/>
                  </a:lnTo>
                  <a:lnTo>
                    <a:pt x="2823" y="8712"/>
                  </a:lnTo>
                  <a:lnTo>
                    <a:pt x="2872" y="8663"/>
                  </a:lnTo>
                  <a:lnTo>
                    <a:pt x="2896" y="8590"/>
                  </a:lnTo>
                  <a:lnTo>
                    <a:pt x="2896" y="8517"/>
                  </a:lnTo>
                  <a:lnTo>
                    <a:pt x="2872" y="8444"/>
                  </a:lnTo>
                  <a:lnTo>
                    <a:pt x="2823" y="8395"/>
                  </a:lnTo>
                  <a:lnTo>
                    <a:pt x="2750" y="8347"/>
                  </a:lnTo>
                  <a:lnTo>
                    <a:pt x="2385" y="8274"/>
                  </a:lnTo>
                  <a:lnTo>
                    <a:pt x="2190" y="8225"/>
                  </a:lnTo>
                  <a:lnTo>
                    <a:pt x="2020" y="8201"/>
                  </a:lnTo>
                  <a:close/>
                  <a:moveTo>
                    <a:pt x="18517" y="9904"/>
                  </a:moveTo>
                  <a:lnTo>
                    <a:pt x="18323" y="9928"/>
                  </a:lnTo>
                  <a:lnTo>
                    <a:pt x="18177" y="9952"/>
                  </a:lnTo>
                  <a:lnTo>
                    <a:pt x="18031" y="10050"/>
                  </a:lnTo>
                  <a:lnTo>
                    <a:pt x="18006" y="10074"/>
                  </a:lnTo>
                  <a:lnTo>
                    <a:pt x="18006" y="10123"/>
                  </a:lnTo>
                  <a:lnTo>
                    <a:pt x="18128" y="10220"/>
                  </a:lnTo>
                  <a:lnTo>
                    <a:pt x="18274" y="10293"/>
                  </a:lnTo>
                  <a:lnTo>
                    <a:pt x="18420" y="10317"/>
                  </a:lnTo>
                  <a:lnTo>
                    <a:pt x="18590" y="10342"/>
                  </a:lnTo>
                  <a:lnTo>
                    <a:pt x="18931" y="10366"/>
                  </a:lnTo>
                  <a:lnTo>
                    <a:pt x="19247" y="10366"/>
                  </a:lnTo>
                  <a:lnTo>
                    <a:pt x="19661" y="10390"/>
                  </a:lnTo>
                  <a:lnTo>
                    <a:pt x="20074" y="10415"/>
                  </a:lnTo>
                  <a:lnTo>
                    <a:pt x="20293" y="10415"/>
                  </a:lnTo>
                  <a:lnTo>
                    <a:pt x="20512" y="10390"/>
                  </a:lnTo>
                  <a:lnTo>
                    <a:pt x="20707" y="10366"/>
                  </a:lnTo>
                  <a:lnTo>
                    <a:pt x="20902" y="10293"/>
                  </a:lnTo>
                  <a:lnTo>
                    <a:pt x="20950" y="10269"/>
                  </a:lnTo>
                  <a:lnTo>
                    <a:pt x="20975" y="10220"/>
                  </a:lnTo>
                  <a:lnTo>
                    <a:pt x="20975" y="10123"/>
                  </a:lnTo>
                  <a:lnTo>
                    <a:pt x="20926" y="10050"/>
                  </a:lnTo>
                  <a:lnTo>
                    <a:pt x="20853" y="10001"/>
                  </a:lnTo>
                  <a:lnTo>
                    <a:pt x="20707" y="9952"/>
                  </a:lnTo>
                  <a:lnTo>
                    <a:pt x="20512" y="9904"/>
                  </a:lnTo>
                  <a:lnTo>
                    <a:pt x="20147" y="9904"/>
                  </a:lnTo>
                  <a:lnTo>
                    <a:pt x="19782" y="9928"/>
                  </a:lnTo>
                  <a:lnTo>
                    <a:pt x="19418" y="9952"/>
                  </a:lnTo>
                  <a:lnTo>
                    <a:pt x="19077" y="9928"/>
                  </a:lnTo>
                  <a:lnTo>
                    <a:pt x="18688" y="9904"/>
                  </a:lnTo>
                  <a:close/>
                  <a:moveTo>
                    <a:pt x="365" y="10123"/>
                  </a:moveTo>
                  <a:lnTo>
                    <a:pt x="219" y="10147"/>
                  </a:lnTo>
                  <a:lnTo>
                    <a:pt x="98" y="10171"/>
                  </a:lnTo>
                  <a:lnTo>
                    <a:pt x="25" y="10220"/>
                  </a:lnTo>
                  <a:lnTo>
                    <a:pt x="0" y="10269"/>
                  </a:lnTo>
                  <a:lnTo>
                    <a:pt x="0" y="10317"/>
                  </a:lnTo>
                  <a:lnTo>
                    <a:pt x="25" y="10366"/>
                  </a:lnTo>
                  <a:lnTo>
                    <a:pt x="49" y="10415"/>
                  </a:lnTo>
                  <a:lnTo>
                    <a:pt x="146" y="10512"/>
                  </a:lnTo>
                  <a:lnTo>
                    <a:pt x="268" y="10561"/>
                  </a:lnTo>
                  <a:lnTo>
                    <a:pt x="414" y="10585"/>
                  </a:lnTo>
                  <a:lnTo>
                    <a:pt x="730" y="10609"/>
                  </a:lnTo>
                  <a:lnTo>
                    <a:pt x="974" y="10609"/>
                  </a:lnTo>
                  <a:lnTo>
                    <a:pt x="1923" y="10634"/>
                  </a:lnTo>
                  <a:lnTo>
                    <a:pt x="2847" y="10634"/>
                  </a:lnTo>
                  <a:lnTo>
                    <a:pt x="2945" y="10609"/>
                  </a:lnTo>
                  <a:lnTo>
                    <a:pt x="3018" y="10561"/>
                  </a:lnTo>
                  <a:lnTo>
                    <a:pt x="3066" y="10488"/>
                  </a:lnTo>
                  <a:lnTo>
                    <a:pt x="3066" y="10390"/>
                  </a:lnTo>
                  <a:lnTo>
                    <a:pt x="3066" y="10317"/>
                  </a:lnTo>
                  <a:lnTo>
                    <a:pt x="3018" y="10244"/>
                  </a:lnTo>
                  <a:lnTo>
                    <a:pt x="2945" y="10196"/>
                  </a:lnTo>
                  <a:lnTo>
                    <a:pt x="2847" y="10171"/>
                  </a:lnTo>
                  <a:lnTo>
                    <a:pt x="1850" y="10171"/>
                  </a:lnTo>
                  <a:lnTo>
                    <a:pt x="852" y="10147"/>
                  </a:lnTo>
                  <a:lnTo>
                    <a:pt x="657" y="10123"/>
                  </a:lnTo>
                  <a:close/>
                  <a:moveTo>
                    <a:pt x="2677" y="11777"/>
                  </a:moveTo>
                  <a:lnTo>
                    <a:pt x="2409" y="11826"/>
                  </a:lnTo>
                  <a:lnTo>
                    <a:pt x="2288" y="11875"/>
                  </a:lnTo>
                  <a:lnTo>
                    <a:pt x="2166" y="11923"/>
                  </a:lnTo>
                  <a:lnTo>
                    <a:pt x="2069" y="11996"/>
                  </a:lnTo>
                  <a:lnTo>
                    <a:pt x="2020" y="12094"/>
                  </a:lnTo>
                  <a:lnTo>
                    <a:pt x="2020" y="12167"/>
                  </a:lnTo>
                  <a:lnTo>
                    <a:pt x="2069" y="12215"/>
                  </a:lnTo>
                  <a:lnTo>
                    <a:pt x="2190" y="12240"/>
                  </a:lnTo>
                  <a:lnTo>
                    <a:pt x="2312" y="12240"/>
                  </a:lnTo>
                  <a:lnTo>
                    <a:pt x="2580" y="12191"/>
                  </a:lnTo>
                  <a:lnTo>
                    <a:pt x="2872" y="12191"/>
                  </a:lnTo>
                  <a:lnTo>
                    <a:pt x="2993" y="12167"/>
                  </a:lnTo>
                  <a:lnTo>
                    <a:pt x="3066" y="12142"/>
                  </a:lnTo>
                  <a:lnTo>
                    <a:pt x="3115" y="12069"/>
                  </a:lnTo>
                  <a:lnTo>
                    <a:pt x="3139" y="12045"/>
                  </a:lnTo>
                  <a:lnTo>
                    <a:pt x="3139" y="11996"/>
                  </a:lnTo>
                  <a:lnTo>
                    <a:pt x="3115" y="11923"/>
                  </a:lnTo>
                  <a:lnTo>
                    <a:pt x="3091" y="11875"/>
                  </a:lnTo>
                  <a:lnTo>
                    <a:pt x="3066" y="11850"/>
                  </a:lnTo>
                  <a:lnTo>
                    <a:pt x="3018" y="11802"/>
                  </a:lnTo>
                  <a:lnTo>
                    <a:pt x="2920" y="11777"/>
                  </a:lnTo>
                  <a:close/>
                  <a:moveTo>
                    <a:pt x="18006" y="11923"/>
                  </a:moveTo>
                  <a:lnTo>
                    <a:pt x="17860" y="11948"/>
                  </a:lnTo>
                  <a:lnTo>
                    <a:pt x="17812" y="11972"/>
                  </a:lnTo>
                  <a:lnTo>
                    <a:pt x="17763" y="11996"/>
                  </a:lnTo>
                  <a:lnTo>
                    <a:pt x="17763" y="12045"/>
                  </a:lnTo>
                  <a:lnTo>
                    <a:pt x="17763" y="12094"/>
                  </a:lnTo>
                  <a:lnTo>
                    <a:pt x="17787" y="12118"/>
                  </a:lnTo>
                  <a:lnTo>
                    <a:pt x="17860" y="12167"/>
                  </a:lnTo>
                  <a:lnTo>
                    <a:pt x="17933" y="12215"/>
                  </a:lnTo>
                  <a:lnTo>
                    <a:pt x="18006" y="12240"/>
                  </a:lnTo>
                  <a:lnTo>
                    <a:pt x="18152" y="12264"/>
                  </a:lnTo>
                  <a:lnTo>
                    <a:pt x="18444" y="12337"/>
                  </a:lnTo>
                  <a:lnTo>
                    <a:pt x="18761" y="12386"/>
                  </a:lnTo>
                  <a:lnTo>
                    <a:pt x="18834" y="12386"/>
                  </a:lnTo>
                  <a:lnTo>
                    <a:pt x="18882" y="12337"/>
                  </a:lnTo>
                  <a:lnTo>
                    <a:pt x="18931" y="12288"/>
                  </a:lnTo>
                  <a:lnTo>
                    <a:pt x="18955" y="12215"/>
                  </a:lnTo>
                  <a:lnTo>
                    <a:pt x="18931" y="12142"/>
                  </a:lnTo>
                  <a:lnTo>
                    <a:pt x="18931" y="12069"/>
                  </a:lnTo>
                  <a:lnTo>
                    <a:pt x="18882" y="12021"/>
                  </a:lnTo>
                  <a:lnTo>
                    <a:pt x="18809" y="11996"/>
                  </a:lnTo>
                  <a:lnTo>
                    <a:pt x="18566" y="11948"/>
                  </a:lnTo>
                  <a:lnTo>
                    <a:pt x="18201" y="11923"/>
                  </a:lnTo>
                  <a:close/>
                  <a:moveTo>
                    <a:pt x="3358" y="13359"/>
                  </a:moveTo>
                  <a:lnTo>
                    <a:pt x="3261" y="13383"/>
                  </a:lnTo>
                  <a:lnTo>
                    <a:pt x="2434" y="13870"/>
                  </a:lnTo>
                  <a:lnTo>
                    <a:pt x="1582" y="14357"/>
                  </a:lnTo>
                  <a:lnTo>
                    <a:pt x="1241" y="14503"/>
                  </a:lnTo>
                  <a:lnTo>
                    <a:pt x="1095" y="14576"/>
                  </a:lnTo>
                  <a:lnTo>
                    <a:pt x="949" y="14697"/>
                  </a:lnTo>
                  <a:lnTo>
                    <a:pt x="925" y="14770"/>
                  </a:lnTo>
                  <a:lnTo>
                    <a:pt x="925" y="14843"/>
                  </a:lnTo>
                  <a:lnTo>
                    <a:pt x="949" y="14892"/>
                  </a:lnTo>
                  <a:lnTo>
                    <a:pt x="1022" y="14941"/>
                  </a:lnTo>
                  <a:lnTo>
                    <a:pt x="1120" y="14965"/>
                  </a:lnTo>
                  <a:lnTo>
                    <a:pt x="1217" y="14965"/>
                  </a:lnTo>
                  <a:lnTo>
                    <a:pt x="1412" y="14916"/>
                  </a:lnTo>
                  <a:lnTo>
                    <a:pt x="1606" y="14843"/>
                  </a:lnTo>
                  <a:lnTo>
                    <a:pt x="1801" y="14746"/>
                  </a:lnTo>
                  <a:lnTo>
                    <a:pt x="2239" y="14551"/>
                  </a:lnTo>
                  <a:lnTo>
                    <a:pt x="2677" y="14308"/>
                  </a:lnTo>
                  <a:lnTo>
                    <a:pt x="3504" y="13797"/>
                  </a:lnTo>
                  <a:lnTo>
                    <a:pt x="3577" y="13724"/>
                  </a:lnTo>
                  <a:lnTo>
                    <a:pt x="3626" y="13651"/>
                  </a:lnTo>
                  <a:lnTo>
                    <a:pt x="3626" y="13554"/>
                  </a:lnTo>
                  <a:lnTo>
                    <a:pt x="3577" y="13481"/>
                  </a:lnTo>
                  <a:lnTo>
                    <a:pt x="3529" y="13408"/>
                  </a:lnTo>
                  <a:lnTo>
                    <a:pt x="3456" y="13359"/>
                  </a:lnTo>
                  <a:close/>
                  <a:moveTo>
                    <a:pt x="17325" y="13383"/>
                  </a:moveTo>
                  <a:lnTo>
                    <a:pt x="17179" y="13408"/>
                  </a:lnTo>
                  <a:lnTo>
                    <a:pt x="17130" y="13408"/>
                  </a:lnTo>
                  <a:lnTo>
                    <a:pt x="17130" y="13432"/>
                  </a:lnTo>
                  <a:lnTo>
                    <a:pt x="17130" y="13505"/>
                  </a:lnTo>
                  <a:lnTo>
                    <a:pt x="17252" y="13627"/>
                  </a:lnTo>
                  <a:lnTo>
                    <a:pt x="17398" y="13748"/>
                  </a:lnTo>
                  <a:lnTo>
                    <a:pt x="17690" y="13943"/>
                  </a:lnTo>
                  <a:lnTo>
                    <a:pt x="18006" y="14113"/>
                  </a:lnTo>
                  <a:lnTo>
                    <a:pt x="18323" y="14284"/>
                  </a:lnTo>
                  <a:lnTo>
                    <a:pt x="18907" y="14649"/>
                  </a:lnTo>
                  <a:lnTo>
                    <a:pt x="19199" y="14819"/>
                  </a:lnTo>
                  <a:lnTo>
                    <a:pt x="19515" y="14941"/>
                  </a:lnTo>
                  <a:lnTo>
                    <a:pt x="19612" y="14965"/>
                  </a:lnTo>
                  <a:lnTo>
                    <a:pt x="19709" y="14941"/>
                  </a:lnTo>
                  <a:lnTo>
                    <a:pt x="19758" y="14868"/>
                  </a:lnTo>
                  <a:lnTo>
                    <a:pt x="19807" y="14795"/>
                  </a:lnTo>
                  <a:lnTo>
                    <a:pt x="19807" y="14697"/>
                  </a:lnTo>
                  <a:lnTo>
                    <a:pt x="19782" y="14600"/>
                  </a:lnTo>
                  <a:lnTo>
                    <a:pt x="19734" y="14527"/>
                  </a:lnTo>
                  <a:lnTo>
                    <a:pt x="19636" y="14454"/>
                  </a:lnTo>
                  <a:lnTo>
                    <a:pt x="19272" y="14308"/>
                  </a:lnTo>
                  <a:lnTo>
                    <a:pt x="18931" y="14113"/>
                  </a:lnTo>
                  <a:lnTo>
                    <a:pt x="18590" y="13919"/>
                  </a:lnTo>
                  <a:lnTo>
                    <a:pt x="18250" y="13724"/>
                  </a:lnTo>
                  <a:lnTo>
                    <a:pt x="17982" y="13602"/>
                  </a:lnTo>
                  <a:lnTo>
                    <a:pt x="17739" y="13481"/>
                  </a:lnTo>
                  <a:lnTo>
                    <a:pt x="17593" y="13432"/>
                  </a:lnTo>
                  <a:lnTo>
                    <a:pt x="17447" y="13408"/>
                  </a:lnTo>
                  <a:lnTo>
                    <a:pt x="17325" y="13383"/>
                  </a:lnTo>
                  <a:close/>
                  <a:moveTo>
                    <a:pt x="4234" y="14892"/>
                  </a:moveTo>
                  <a:lnTo>
                    <a:pt x="4161" y="14916"/>
                  </a:lnTo>
                  <a:lnTo>
                    <a:pt x="4088" y="14941"/>
                  </a:lnTo>
                  <a:lnTo>
                    <a:pt x="3942" y="15087"/>
                  </a:lnTo>
                  <a:lnTo>
                    <a:pt x="3820" y="15257"/>
                  </a:lnTo>
                  <a:lnTo>
                    <a:pt x="3723" y="15330"/>
                  </a:lnTo>
                  <a:lnTo>
                    <a:pt x="3650" y="15379"/>
                  </a:lnTo>
                  <a:lnTo>
                    <a:pt x="3650" y="15403"/>
                  </a:lnTo>
                  <a:lnTo>
                    <a:pt x="3601" y="15427"/>
                  </a:lnTo>
                  <a:lnTo>
                    <a:pt x="3577" y="15476"/>
                  </a:lnTo>
                  <a:lnTo>
                    <a:pt x="3553" y="15525"/>
                  </a:lnTo>
                  <a:lnTo>
                    <a:pt x="3553" y="15573"/>
                  </a:lnTo>
                  <a:lnTo>
                    <a:pt x="3577" y="15646"/>
                  </a:lnTo>
                  <a:lnTo>
                    <a:pt x="3626" y="15695"/>
                  </a:lnTo>
                  <a:lnTo>
                    <a:pt x="3699" y="15744"/>
                  </a:lnTo>
                  <a:lnTo>
                    <a:pt x="3772" y="15744"/>
                  </a:lnTo>
                  <a:lnTo>
                    <a:pt x="3845" y="15719"/>
                  </a:lnTo>
                  <a:lnTo>
                    <a:pt x="3991" y="15646"/>
                  </a:lnTo>
                  <a:lnTo>
                    <a:pt x="4088" y="15549"/>
                  </a:lnTo>
                  <a:lnTo>
                    <a:pt x="4258" y="15403"/>
                  </a:lnTo>
                  <a:lnTo>
                    <a:pt x="4429" y="15208"/>
                  </a:lnTo>
                  <a:lnTo>
                    <a:pt x="4453" y="15135"/>
                  </a:lnTo>
                  <a:lnTo>
                    <a:pt x="4453" y="15087"/>
                  </a:lnTo>
                  <a:lnTo>
                    <a:pt x="4429" y="15014"/>
                  </a:lnTo>
                  <a:lnTo>
                    <a:pt x="4380" y="14941"/>
                  </a:lnTo>
                  <a:lnTo>
                    <a:pt x="4307" y="14892"/>
                  </a:lnTo>
                  <a:close/>
                  <a:moveTo>
                    <a:pt x="16376" y="14843"/>
                  </a:moveTo>
                  <a:lnTo>
                    <a:pt x="16303" y="14892"/>
                  </a:lnTo>
                  <a:lnTo>
                    <a:pt x="16279" y="14965"/>
                  </a:lnTo>
                  <a:lnTo>
                    <a:pt x="16303" y="15038"/>
                  </a:lnTo>
                  <a:lnTo>
                    <a:pt x="16400" y="15233"/>
                  </a:lnTo>
                  <a:lnTo>
                    <a:pt x="16522" y="15403"/>
                  </a:lnTo>
                  <a:lnTo>
                    <a:pt x="16668" y="15598"/>
                  </a:lnTo>
                  <a:lnTo>
                    <a:pt x="16765" y="15671"/>
                  </a:lnTo>
                  <a:lnTo>
                    <a:pt x="16863" y="15744"/>
                  </a:lnTo>
                  <a:lnTo>
                    <a:pt x="16936" y="15768"/>
                  </a:lnTo>
                  <a:lnTo>
                    <a:pt x="17009" y="15768"/>
                  </a:lnTo>
                  <a:lnTo>
                    <a:pt x="17082" y="15719"/>
                  </a:lnTo>
                  <a:lnTo>
                    <a:pt x="17130" y="15671"/>
                  </a:lnTo>
                  <a:lnTo>
                    <a:pt x="17155" y="15598"/>
                  </a:lnTo>
                  <a:lnTo>
                    <a:pt x="17155" y="15525"/>
                  </a:lnTo>
                  <a:lnTo>
                    <a:pt x="17130" y="15476"/>
                  </a:lnTo>
                  <a:lnTo>
                    <a:pt x="17057" y="15403"/>
                  </a:lnTo>
                  <a:lnTo>
                    <a:pt x="16911" y="15281"/>
                  </a:lnTo>
                  <a:lnTo>
                    <a:pt x="16790" y="15135"/>
                  </a:lnTo>
                  <a:lnTo>
                    <a:pt x="16644" y="14965"/>
                  </a:lnTo>
                  <a:lnTo>
                    <a:pt x="16546" y="14892"/>
                  </a:lnTo>
                  <a:lnTo>
                    <a:pt x="16449" y="14843"/>
                  </a:lnTo>
                  <a:close/>
                  <a:moveTo>
                    <a:pt x="11169" y="3577"/>
                  </a:moveTo>
                  <a:lnTo>
                    <a:pt x="11582" y="3650"/>
                  </a:lnTo>
                  <a:lnTo>
                    <a:pt x="11996" y="3748"/>
                  </a:lnTo>
                  <a:lnTo>
                    <a:pt x="12410" y="3894"/>
                  </a:lnTo>
                  <a:lnTo>
                    <a:pt x="12799" y="4064"/>
                  </a:lnTo>
                  <a:lnTo>
                    <a:pt x="13188" y="4259"/>
                  </a:lnTo>
                  <a:lnTo>
                    <a:pt x="13578" y="4453"/>
                  </a:lnTo>
                  <a:lnTo>
                    <a:pt x="13943" y="4672"/>
                  </a:lnTo>
                  <a:lnTo>
                    <a:pt x="14235" y="4891"/>
                  </a:lnTo>
                  <a:lnTo>
                    <a:pt x="14502" y="5110"/>
                  </a:lnTo>
                  <a:lnTo>
                    <a:pt x="14770" y="5329"/>
                  </a:lnTo>
                  <a:lnTo>
                    <a:pt x="15038" y="5573"/>
                  </a:lnTo>
                  <a:lnTo>
                    <a:pt x="14989" y="5621"/>
                  </a:lnTo>
                  <a:lnTo>
                    <a:pt x="14916" y="5694"/>
                  </a:lnTo>
                  <a:lnTo>
                    <a:pt x="14916" y="5767"/>
                  </a:lnTo>
                  <a:lnTo>
                    <a:pt x="14892" y="5792"/>
                  </a:lnTo>
                  <a:lnTo>
                    <a:pt x="14892" y="5840"/>
                  </a:lnTo>
                  <a:lnTo>
                    <a:pt x="14940" y="5840"/>
                  </a:lnTo>
                  <a:lnTo>
                    <a:pt x="14989" y="5865"/>
                  </a:lnTo>
                  <a:lnTo>
                    <a:pt x="15086" y="5865"/>
                  </a:lnTo>
                  <a:lnTo>
                    <a:pt x="15159" y="5816"/>
                  </a:lnTo>
                  <a:lnTo>
                    <a:pt x="15232" y="5767"/>
                  </a:lnTo>
                  <a:lnTo>
                    <a:pt x="15354" y="5913"/>
                  </a:lnTo>
                  <a:lnTo>
                    <a:pt x="15257" y="5986"/>
                  </a:lnTo>
                  <a:lnTo>
                    <a:pt x="15208" y="6059"/>
                  </a:lnTo>
                  <a:lnTo>
                    <a:pt x="15159" y="6132"/>
                  </a:lnTo>
                  <a:lnTo>
                    <a:pt x="15184" y="6205"/>
                  </a:lnTo>
                  <a:lnTo>
                    <a:pt x="15208" y="6254"/>
                  </a:lnTo>
                  <a:lnTo>
                    <a:pt x="15330" y="6254"/>
                  </a:lnTo>
                  <a:lnTo>
                    <a:pt x="15427" y="6181"/>
                  </a:lnTo>
                  <a:lnTo>
                    <a:pt x="15524" y="6132"/>
                  </a:lnTo>
                  <a:lnTo>
                    <a:pt x="15719" y="6376"/>
                  </a:lnTo>
                  <a:lnTo>
                    <a:pt x="15695" y="6424"/>
                  </a:lnTo>
                  <a:lnTo>
                    <a:pt x="15573" y="6546"/>
                  </a:lnTo>
                  <a:lnTo>
                    <a:pt x="15549" y="6619"/>
                  </a:lnTo>
                  <a:lnTo>
                    <a:pt x="15524" y="6716"/>
                  </a:lnTo>
                  <a:lnTo>
                    <a:pt x="15549" y="6765"/>
                  </a:lnTo>
                  <a:lnTo>
                    <a:pt x="15597" y="6789"/>
                  </a:lnTo>
                  <a:lnTo>
                    <a:pt x="15768" y="6789"/>
                  </a:lnTo>
                  <a:lnTo>
                    <a:pt x="15865" y="6741"/>
                  </a:lnTo>
                  <a:lnTo>
                    <a:pt x="15914" y="6692"/>
                  </a:lnTo>
                  <a:lnTo>
                    <a:pt x="16060" y="6911"/>
                  </a:lnTo>
                  <a:lnTo>
                    <a:pt x="15962" y="7008"/>
                  </a:lnTo>
                  <a:lnTo>
                    <a:pt x="15889" y="7081"/>
                  </a:lnTo>
                  <a:lnTo>
                    <a:pt x="15841" y="7130"/>
                  </a:lnTo>
                  <a:lnTo>
                    <a:pt x="15841" y="7203"/>
                  </a:lnTo>
                  <a:lnTo>
                    <a:pt x="15865" y="7300"/>
                  </a:lnTo>
                  <a:lnTo>
                    <a:pt x="15914" y="7325"/>
                  </a:lnTo>
                  <a:lnTo>
                    <a:pt x="15962" y="7349"/>
                  </a:lnTo>
                  <a:lnTo>
                    <a:pt x="16060" y="7325"/>
                  </a:lnTo>
                  <a:lnTo>
                    <a:pt x="16157" y="7300"/>
                  </a:lnTo>
                  <a:lnTo>
                    <a:pt x="16254" y="7227"/>
                  </a:lnTo>
                  <a:lnTo>
                    <a:pt x="16400" y="7495"/>
                  </a:lnTo>
                  <a:lnTo>
                    <a:pt x="16327" y="7519"/>
                  </a:lnTo>
                  <a:lnTo>
                    <a:pt x="16254" y="7544"/>
                  </a:lnTo>
                  <a:lnTo>
                    <a:pt x="16157" y="7617"/>
                  </a:lnTo>
                  <a:lnTo>
                    <a:pt x="16060" y="7714"/>
                  </a:lnTo>
                  <a:lnTo>
                    <a:pt x="15987" y="7811"/>
                  </a:lnTo>
                  <a:lnTo>
                    <a:pt x="15938" y="7909"/>
                  </a:lnTo>
                  <a:lnTo>
                    <a:pt x="15938" y="7982"/>
                  </a:lnTo>
                  <a:lnTo>
                    <a:pt x="15962" y="8030"/>
                  </a:lnTo>
                  <a:lnTo>
                    <a:pt x="15987" y="8079"/>
                  </a:lnTo>
                  <a:lnTo>
                    <a:pt x="16060" y="8103"/>
                  </a:lnTo>
                  <a:lnTo>
                    <a:pt x="16108" y="8079"/>
                  </a:lnTo>
                  <a:lnTo>
                    <a:pt x="16181" y="8030"/>
                  </a:lnTo>
                  <a:lnTo>
                    <a:pt x="16303" y="7933"/>
                  </a:lnTo>
                  <a:lnTo>
                    <a:pt x="16449" y="7836"/>
                  </a:lnTo>
                  <a:lnTo>
                    <a:pt x="16522" y="7763"/>
                  </a:lnTo>
                  <a:lnTo>
                    <a:pt x="16692" y="8176"/>
                  </a:lnTo>
                  <a:lnTo>
                    <a:pt x="16619" y="8201"/>
                  </a:lnTo>
                  <a:lnTo>
                    <a:pt x="16571" y="8225"/>
                  </a:lnTo>
                  <a:lnTo>
                    <a:pt x="16473" y="8347"/>
                  </a:lnTo>
                  <a:lnTo>
                    <a:pt x="16254" y="8541"/>
                  </a:lnTo>
                  <a:lnTo>
                    <a:pt x="16181" y="8614"/>
                  </a:lnTo>
                  <a:lnTo>
                    <a:pt x="16108" y="8712"/>
                  </a:lnTo>
                  <a:lnTo>
                    <a:pt x="16084" y="8760"/>
                  </a:lnTo>
                  <a:lnTo>
                    <a:pt x="16060" y="8809"/>
                  </a:lnTo>
                  <a:lnTo>
                    <a:pt x="16060" y="8858"/>
                  </a:lnTo>
                  <a:lnTo>
                    <a:pt x="16108" y="8906"/>
                  </a:lnTo>
                  <a:lnTo>
                    <a:pt x="16157" y="8930"/>
                  </a:lnTo>
                  <a:lnTo>
                    <a:pt x="16206" y="8930"/>
                  </a:lnTo>
                  <a:lnTo>
                    <a:pt x="16327" y="8882"/>
                  </a:lnTo>
                  <a:lnTo>
                    <a:pt x="16425" y="8809"/>
                  </a:lnTo>
                  <a:lnTo>
                    <a:pt x="16522" y="8736"/>
                  </a:lnTo>
                  <a:lnTo>
                    <a:pt x="16668" y="8614"/>
                  </a:lnTo>
                  <a:lnTo>
                    <a:pt x="16790" y="8468"/>
                  </a:lnTo>
                  <a:lnTo>
                    <a:pt x="16887" y="8882"/>
                  </a:lnTo>
                  <a:lnTo>
                    <a:pt x="16790" y="8930"/>
                  </a:lnTo>
                  <a:lnTo>
                    <a:pt x="16692" y="8979"/>
                  </a:lnTo>
                  <a:lnTo>
                    <a:pt x="16498" y="9125"/>
                  </a:lnTo>
                  <a:lnTo>
                    <a:pt x="16230" y="9271"/>
                  </a:lnTo>
                  <a:lnTo>
                    <a:pt x="16108" y="9368"/>
                  </a:lnTo>
                  <a:lnTo>
                    <a:pt x="16011" y="9441"/>
                  </a:lnTo>
                  <a:lnTo>
                    <a:pt x="16011" y="9490"/>
                  </a:lnTo>
                  <a:lnTo>
                    <a:pt x="16035" y="9514"/>
                  </a:lnTo>
                  <a:lnTo>
                    <a:pt x="16181" y="9539"/>
                  </a:lnTo>
                  <a:lnTo>
                    <a:pt x="16327" y="9514"/>
                  </a:lnTo>
                  <a:lnTo>
                    <a:pt x="16619" y="9441"/>
                  </a:lnTo>
                  <a:lnTo>
                    <a:pt x="16790" y="9368"/>
                  </a:lnTo>
                  <a:lnTo>
                    <a:pt x="16960" y="9271"/>
                  </a:lnTo>
                  <a:lnTo>
                    <a:pt x="17009" y="9660"/>
                  </a:lnTo>
                  <a:lnTo>
                    <a:pt x="16522" y="9855"/>
                  </a:lnTo>
                  <a:lnTo>
                    <a:pt x="16254" y="9977"/>
                  </a:lnTo>
                  <a:lnTo>
                    <a:pt x="16108" y="10050"/>
                  </a:lnTo>
                  <a:lnTo>
                    <a:pt x="15987" y="10123"/>
                  </a:lnTo>
                  <a:lnTo>
                    <a:pt x="15962" y="10171"/>
                  </a:lnTo>
                  <a:lnTo>
                    <a:pt x="15962" y="10196"/>
                  </a:lnTo>
                  <a:lnTo>
                    <a:pt x="15987" y="10220"/>
                  </a:lnTo>
                  <a:lnTo>
                    <a:pt x="16011" y="10244"/>
                  </a:lnTo>
                  <a:lnTo>
                    <a:pt x="16279" y="10269"/>
                  </a:lnTo>
                  <a:lnTo>
                    <a:pt x="16522" y="10220"/>
                  </a:lnTo>
                  <a:lnTo>
                    <a:pt x="16765" y="10147"/>
                  </a:lnTo>
                  <a:lnTo>
                    <a:pt x="17033" y="10074"/>
                  </a:lnTo>
                  <a:lnTo>
                    <a:pt x="17009" y="10585"/>
                  </a:lnTo>
                  <a:lnTo>
                    <a:pt x="16765" y="10585"/>
                  </a:lnTo>
                  <a:lnTo>
                    <a:pt x="16546" y="10634"/>
                  </a:lnTo>
                  <a:lnTo>
                    <a:pt x="16108" y="10707"/>
                  </a:lnTo>
                  <a:lnTo>
                    <a:pt x="15914" y="10780"/>
                  </a:lnTo>
                  <a:lnTo>
                    <a:pt x="15719" y="10853"/>
                  </a:lnTo>
                  <a:lnTo>
                    <a:pt x="15695" y="10877"/>
                  </a:lnTo>
                  <a:lnTo>
                    <a:pt x="15719" y="10901"/>
                  </a:lnTo>
                  <a:lnTo>
                    <a:pt x="15889" y="10950"/>
                  </a:lnTo>
                  <a:lnTo>
                    <a:pt x="16060" y="10974"/>
                  </a:lnTo>
                  <a:lnTo>
                    <a:pt x="16425" y="10950"/>
                  </a:lnTo>
                  <a:lnTo>
                    <a:pt x="16814" y="10926"/>
                  </a:lnTo>
                  <a:lnTo>
                    <a:pt x="16984" y="10926"/>
                  </a:lnTo>
                  <a:lnTo>
                    <a:pt x="16887" y="11412"/>
                  </a:lnTo>
                  <a:lnTo>
                    <a:pt x="16765" y="11412"/>
                  </a:lnTo>
                  <a:lnTo>
                    <a:pt x="16619" y="11437"/>
                  </a:lnTo>
                  <a:lnTo>
                    <a:pt x="16352" y="11485"/>
                  </a:lnTo>
                  <a:lnTo>
                    <a:pt x="16035" y="11558"/>
                  </a:lnTo>
                  <a:lnTo>
                    <a:pt x="15889" y="11583"/>
                  </a:lnTo>
                  <a:lnTo>
                    <a:pt x="15719" y="11607"/>
                  </a:lnTo>
                  <a:lnTo>
                    <a:pt x="15695" y="11607"/>
                  </a:lnTo>
                  <a:lnTo>
                    <a:pt x="15670" y="11631"/>
                  </a:lnTo>
                  <a:lnTo>
                    <a:pt x="15670" y="11656"/>
                  </a:lnTo>
                  <a:lnTo>
                    <a:pt x="15695" y="11680"/>
                  </a:lnTo>
                  <a:lnTo>
                    <a:pt x="15962" y="11777"/>
                  </a:lnTo>
                  <a:lnTo>
                    <a:pt x="16108" y="11826"/>
                  </a:lnTo>
                  <a:lnTo>
                    <a:pt x="16254" y="11850"/>
                  </a:lnTo>
                  <a:lnTo>
                    <a:pt x="16522" y="11826"/>
                  </a:lnTo>
                  <a:lnTo>
                    <a:pt x="16814" y="11802"/>
                  </a:lnTo>
                  <a:lnTo>
                    <a:pt x="16668" y="12264"/>
                  </a:lnTo>
                  <a:lnTo>
                    <a:pt x="16498" y="12215"/>
                  </a:lnTo>
                  <a:lnTo>
                    <a:pt x="16303" y="12191"/>
                  </a:lnTo>
                  <a:lnTo>
                    <a:pt x="16108" y="12142"/>
                  </a:lnTo>
                  <a:lnTo>
                    <a:pt x="15914" y="12094"/>
                  </a:lnTo>
                  <a:lnTo>
                    <a:pt x="15695" y="12094"/>
                  </a:lnTo>
                  <a:lnTo>
                    <a:pt x="15476" y="12118"/>
                  </a:lnTo>
                  <a:lnTo>
                    <a:pt x="15451" y="12142"/>
                  </a:lnTo>
                  <a:lnTo>
                    <a:pt x="15451" y="12167"/>
                  </a:lnTo>
                  <a:lnTo>
                    <a:pt x="15476" y="12191"/>
                  </a:lnTo>
                  <a:lnTo>
                    <a:pt x="15646" y="12288"/>
                  </a:lnTo>
                  <a:lnTo>
                    <a:pt x="15816" y="12386"/>
                  </a:lnTo>
                  <a:lnTo>
                    <a:pt x="16230" y="12532"/>
                  </a:lnTo>
                  <a:lnTo>
                    <a:pt x="16546" y="12629"/>
                  </a:lnTo>
                  <a:lnTo>
                    <a:pt x="16376" y="13018"/>
                  </a:lnTo>
                  <a:lnTo>
                    <a:pt x="16060" y="12970"/>
                  </a:lnTo>
                  <a:lnTo>
                    <a:pt x="15743" y="12872"/>
                  </a:lnTo>
                  <a:lnTo>
                    <a:pt x="15573" y="12824"/>
                  </a:lnTo>
                  <a:lnTo>
                    <a:pt x="15476" y="12824"/>
                  </a:lnTo>
                  <a:lnTo>
                    <a:pt x="15451" y="12848"/>
                  </a:lnTo>
                  <a:lnTo>
                    <a:pt x="15427" y="12897"/>
                  </a:lnTo>
                  <a:lnTo>
                    <a:pt x="15427" y="12945"/>
                  </a:lnTo>
                  <a:lnTo>
                    <a:pt x="15451" y="12994"/>
                  </a:lnTo>
                  <a:lnTo>
                    <a:pt x="15524" y="13091"/>
                  </a:lnTo>
                  <a:lnTo>
                    <a:pt x="15743" y="13237"/>
                  </a:lnTo>
                  <a:lnTo>
                    <a:pt x="15938" y="13335"/>
                  </a:lnTo>
                  <a:lnTo>
                    <a:pt x="16181" y="13408"/>
                  </a:lnTo>
                  <a:lnTo>
                    <a:pt x="15914" y="13821"/>
                  </a:lnTo>
                  <a:lnTo>
                    <a:pt x="15865" y="13894"/>
                  </a:lnTo>
                  <a:lnTo>
                    <a:pt x="15841" y="13870"/>
                  </a:lnTo>
                  <a:lnTo>
                    <a:pt x="15719" y="13797"/>
                  </a:lnTo>
                  <a:lnTo>
                    <a:pt x="15597" y="13700"/>
                  </a:lnTo>
                  <a:lnTo>
                    <a:pt x="15330" y="13578"/>
                  </a:lnTo>
                  <a:lnTo>
                    <a:pt x="15013" y="13505"/>
                  </a:lnTo>
                  <a:lnTo>
                    <a:pt x="14721" y="13505"/>
                  </a:lnTo>
                  <a:lnTo>
                    <a:pt x="14697" y="13529"/>
                  </a:lnTo>
                  <a:lnTo>
                    <a:pt x="14673" y="13578"/>
                  </a:lnTo>
                  <a:lnTo>
                    <a:pt x="14697" y="13602"/>
                  </a:lnTo>
                  <a:lnTo>
                    <a:pt x="14794" y="13651"/>
                  </a:lnTo>
                  <a:lnTo>
                    <a:pt x="14892" y="13724"/>
                  </a:lnTo>
                  <a:lnTo>
                    <a:pt x="15111" y="13821"/>
                  </a:lnTo>
                  <a:lnTo>
                    <a:pt x="15378" y="13967"/>
                  </a:lnTo>
                  <a:lnTo>
                    <a:pt x="15622" y="14138"/>
                  </a:lnTo>
                  <a:lnTo>
                    <a:pt x="15670" y="14162"/>
                  </a:lnTo>
                  <a:lnTo>
                    <a:pt x="15451" y="14405"/>
                  </a:lnTo>
                  <a:lnTo>
                    <a:pt x="15330" y="14357"/>
                  </a:lnTo>
                  <a:lnTo>
                    <a:pt x="15208" y="14332"/>
                  </a:lnTo>
                  <a:lnTo>
                    <a:pt x="15086" y="14332"/>
                  </a:lnTo>
                  <a:lnTo>
                    <a:pt x="14989" y="14308"/>
                  </a:lnTo>
                  <a:lnTo>
                    <a:pt x="14794" y="14259"/>
                  </a:lnTo>
                  <a:lnTo>
                    <a:pt x="14624" y="14186"/>
                  </a:lnTo>
                  <a:lnTo>
                    <a:pt x="14454" y="14089"/>
                  </a:lnTo>
                  <a:lnTo>
                    <a:pt x="14308" y="14016"/>
                  </a:lnTo>
                  <a:lnTo>
                    <a:pt x="14137" y="14016"/>
                  </a:lnTo>
                  <a:lnTo>
                    <a:pt x="14089" y="14040"/>
                  </a:lnTo>
                  <a:lnTo>
                    <a:pt x="14064" y="14089"/>
                  </a:lnTo>
                  <a:lnTo>
                    <a:pt x="14089" y="14162"/>
                  </a:lnTo>
                  <a:lnTo>
                    <a:pt x="14162" y="14259"/>
                  </a:lnTo>
                  <a:lnTo>
                    <a:pt x="14308" y="14405"/>
                  </a:lnTo>
                  <a:lnTo>
                    <a:pt x="14478" y="14527"/>
                  </a:lnTo>
                  <a:lnTo>
                    <a:pt x="14648" y="14600"/>
                  </a:lnTo>
                  <a:lnTo>
                    <a:pt x="14843" y="14697"/>
                  </a:lnTo>
                  <a:lnTo>
                    <a:pt x="14965" y="14746"/>
                  </a:lnTo>
                  <a:lnTo>
                    <a:pt x="15086" y="14770"/>
                  </a:lnTo>
                  <a:lnTo>
                    <a:pt x="14819" y="14989"/>
                  </a:lnTo>
                  <a:lnTo>
                    <a:pt x="14527" y="15208"/>
                  </a:lnTo>
                  <a:lnTo>
                    <a:pt x="14454" y="15208"/>
                  </a:lnTo>
                  <a:lnTo>
                    <a:pt x="14332" y="15184"/>
                  </a:lnTo>
                  <a:lnTo>
                    <a:pt x="14235" y="15111"/>
                  </a:lnTo>
                  <a:lnTo>
                    <a:pt x="14064" y="14965"/>
                  </a:lnTo>
                  <a:lnTo>
                    <a:pt x="13918" y="14843"/>
                  </a:lnTo>
                  <a:lnTo>
                    <a:pt x="13748" y="14722"/>
                  </a:lnTo>
                  <a:lnTo>
                    <a:pt x="13651" y="14673"/>
                  </a:lnTo>
                  <a:lnTo>
                    <a:pt x="13578" y="14624"/>
                  </a:lnTo>
                  <a:lnTo>
                    <a:pt x="13383" y="14624"/>
                  </a:lnTo>
                  <a:lnTo>
                    <a:pt x="13359" y="14649"/>
                  </a:lnTo>
                  <a:lnTo>
                    <a:pt x="13359" y="14697"/>
                  </a:lnTo>
                  <a:lnTo>
                    <a:pt x="13456" y="14868"/>
                  </a:lnTo>
                  <a:lnTo>
                    <a:pt x="13602" y="15014"/>
                  </a:lnTo>
                  <a:lnTo>
                    <a:pt x="13894" y="15306"/>
                  </a:lnTo>
                  <a:lnTo>
                    <a:pt x="13991" y="15403"/>
                  </a:lnTo>
                  <a:lnTo>
                    <a:pt x="14113" y="15476"/>
                  </a:lnTo>
                  <a:lnTo>
                    <a:pt x="13748" y="15671"/>
                  </a:lnTo>
                  <a:lnTo>
                    <a:pt x="13553" y="15598"/>
                  </a:lnTo>
                  <a:lnTo>
                    <a:pt x="13456" y="15549"/>
                  </a:lnTo>
                  <a:lnTo>
                    <a:pt x="13359" y="15476"/>
                  </a:lnTo>
                  <a:lnTo>
                    <a:pt x="13164" y="15306"/>
                  </a:lnTo>
                  <a:lnTo>
                    <a:pt x="12872" y="15062"/>
                  </a:lnTo>
                  <a:lnTo>
                    <a:pt x="12726" y="14941"/>
                  </a:lnTo>
                  <a:lnTo>
                    <a:pt x="12556" y="14843"/>
                  </a:lnTo>
                  <a:lnTo>
                    <a:pt x="12507" y="14868"/>
                  </a:lnTo>
                  <a:lnTo>
                    <a:pt x="12483" y="14916"/>
                  </a:lnTo>
                  <a:lnTo>
                    <a:pt x="12580" y="15135"/>
                  </a:lnTo>
                  <a:lnTo>
                    <a:pt x="12726" y="15330"/>
                  </a:lnTo>
                  <a:lnTo>
                    <a:pt x="12896" y="15525"/>
                  </a:lnTo>
                  <a:lnTo>
                    <a:pt x="13067" y="15695"/>
                  </a:lnTo>
                  <a:lnTo>
                    <a:pt x="13310" y="15865"/>
                  </a:lnTo>
                  <a:lnTo>
                    <a:pt x="12702" y="16084"/>
                  </a:lnTo>
                  <a:lnTo>
                    <a:pt x="12239" y="15719"/>
                  </a:lnTo>
                  <a:lnTo>
                    <a:pt x="11972" y="15476"/>
                  </a:lnTo>
                  <a:lnTo>
                    <a:pt x="11826" y="15354"/>
                  </a:lnTo>
                  <a:lnTo>
                    <a:pt x="11655" y="15257"/>
                  </a:lnTo>
                  <a:lnTo>
                    <a:pt x="11631" y="15257"/>
                  </a:lnTo>
                  <a:lnTo>
                    <a:pt x="11607" y="15281"/>
                  </a:lnTo>
                  <a:lnTo>
                    <a:pt x="11607" y="15354"/>
                  </a:lnTo>
                  <a:lnTo>
                    <a:pt x="11631" y="15427"/>
                  </a:lnTo>
                  <a:lnTo>
                    <a:pt x="11704" y="15573"/>
                  </a:lnTo>
                  <a:lnTo>
                    <a:pt x="11801" y="15719"/>
                  </a:lnTo>
                  <a:lnTo>
                    <a:pt x="11899" y="15841"/>
                  </a:lnTo>
                  <a:lnTo>
                    <a:pt x="12093" y="16036"/>
                  </a:lnTo>
                  <a:lnTo>
                    <a:pt x="12312" y="16206"/>
                  </a:lnTo>
                  <a:lnTo>
                    <a:pt x="11826" y="16303"/>
                  </a:lnTo>
                  <a:lnTo>
                    <a:pt x="11801" y="16303"/>
                  </a:lnTo>
                  <a:lnTo>
                    <a:pt x="11558" y="16036"/>
                  </a:lnTo>
                  <a:lnTo>
                    <a:pt x="11291" y="15768"/>
                  </a:lnTo>
                  <a:lnTo>
                    <a:pt x="11169" y="15671"/>
                  </a:lnTo>
                  <a:lnTo>
                    <a:pt x="11047" y="15573"/>
                  </a:lnTo>
                  <a:lnTo>
                    <a:pt x="10901" y="15500"/>
                  </a:lnTo>
                  <a:lnTo>
                    <a:pt x="10828" y="15476"/>
                  </a:lnTo>
                  <a:lnTo>
                    <a:pt x="10731" y="15476"/>
                  </a:lnTo>
                  <a:lnTo>
                    <a:pt x="10731" y="15500"/>
                  </a:lnTo>
                  <a:lnTo>
                    <a:pt x="10780" y="15646"/>
                  </a:lnTo>
                  <a:lnTo>
                    <a:pt x="10853" y="15768"/>
                  </a:lnTo>
                  <a:lnTo>
                    <a:pt x="11072" y="15987"/>
                  </a:lnTo>
                  <a:lnTo>
                    <a:pt x="11437" y="16376"/>
                  </a:lnTo>
                  <a:lnTo>
                    <a:pt x="11072" y="16425"/>
                  </a:lnTo>
                  <a:lnTo>
                    <a:pt x="10682" y="16474"/>
                  </a:lnTo>
                  <a:lnTo>
                    <a:pt x="10682" y="16401"/>
                  </a:lnTo>
                  <a:lnTo>
                    <a:pt x="10634" y="16328"/>
                  </a:lnTo>
                  <a:lnTo>
                    <a:pt x="10463" y="16133"/>
                  </a:lnTo>
                  <a:lnTo>
                    <a:pt x="10269" y="15938"/>
                  </a:lnTo>
                  <a:lnTo>
                    <a:pt x="10050" y="15768"/>
                  </a:lnTo>
                  <a:lnTo>
                    <a:pt x="9831" y="15598"/>
                  </a:lnTo>
                  <a:lnTo>
                    <a:pt x="9806" y="15598"/>
                  </a:lnTo>
                  <a:lnTo>
                    <a:pt x="9782" y="15622"/>
                  </a:lnTo>
                  <a:lnTo>
                    <a:pt x="9806" y="15744"/>
                  </a:lnTo>
                  <a:lnTo>
                    <a:pt x="9855" y="15865"/>
                  </a:lnTo>
                  <a:lnTo>
                    <a:pt x="9904" y="15987"/>
                  </a:lnTo>
                  <a:lnTo>
                    <a:pt x="9977" y="16084"/>
                  </a:lnTo>
                  <a:lnTo>
                    <a:pt x="10123" y="16303"/>
                  </a:lnTo>
                  <a:lnTo>
                    <a:pt x="10317" y="16474"/>
                  </a:lnTo>
                  <a:lnTo>
                    <a:pt x="9685" y="16474"/>
                  </a:lnTo>
                  <a:lnTo>
                    <a:pt x="9612" y="16352"/>
                  </a:lnTo>
                  <a:lnTo>
                    <a:pt x="9563" y="16255"/>
                  </a:lnTo>
                  <a:lnTo>
                    <a:pt x="9393" y="16060"/>
                  </a:lnTo>
                  <a:lnTo>
                    <a:pt x="9222" y="15817"/>
                  </a:lnTo>
                  <a:lnTo>
                    <a:pt x="9125" y="15695"/>
                  </a:lnTo>
                  <a:lnTo>
                    <a:pt x="9028" y="15598"/>
                  </a:lnTo>
                  <a:lnTo>
                    <a:pt x="8979" y="15598"/>
                  </a:lnTo>
                  <a:lnTo>
                    <a:pt x="8955" y="15622"/>
                  </a:lnTo>
                  <a:lnTo>
                    <a:pt x="8955" y="15744"/>
                  </a:lnTo>
                  <a:lnTo>
                    <a:pt x="8979" y="15865"/>
                  </a:lnTo>
                  <a:lnTo>
                    <a:pt x="9003" y="15987"/>
                  </a:lnTo>
                  <a:lnTo>
                    <a:pt x="9052" y="16109"/>
                  </a:lnTo>
                  <a:lnTo>
                    <a:pt x="9247" y="16449"/>
                  </a:lnTo>
                  <a:lnTo>
                    <a:pt x="9247" y="16449"/>
                  </a:lnTo>
                  <a:lnTo>
                    <a:pt x="8687" y="16376"/>
                  </a:lnTo>
                  <a:lnTo>
                    <a:pt x="8614" y="16376"/>
                  </a:lnTo>
                  <a:lnTo>
                    <a:pt x="8590" y="16328"/>
                  </a:lnTo>
                  <a:lnTo>
                    <a:pt x="8492" y="16230"/>
                  </a:lnTo>
                  <a:lnTo>
                    <a:pt x="8419" y="16109"/>
                  </a:lnTo>
                  <a:lnTo>
                    <a:pt x="8346" y="15841"/>
                  </a:lnTo>
                  <a:lnTo>
                    <a:pt x="8273" y="15646"/>
                  </a:lnTo>
                  <a:lnTo>
                    <a:pt x="8200" y="15573"/>
                  </a:lnTo>
                  <a:lnTo>
                    <a:pt x="8152" y="15549"/>
                  </a:lnTo>
                  <a:lnTo>
                    <a:pt x="8103" y="15549"/>
                  </a:lnTo>
                  <a:lnTo>
                    <a:pt x="8079" y="15598"/>
                  </a:lnTo>
                  <a:lnTo>
                    <a:pt x="8054" y="15646"/>
                  </a:lnTo>
                  <a:lnTo>
                    <a:pt x="8054" y="15792"/>
                  </a:lnTo>
                  <a:lnTo>
                    <a:pt x="8079" y="15938"/>
                  </a:lnTo>
                  <a:lnTo>
                    <a:pt x="8103" y="16060"/>
                  </a:lnTo>
                  <a:lnTo>
                    <a:pt x="8176" y="16279"/>
                  </a:lnTo>
                  <a:lnTo>
                    <a:pt x="7762" y="16157"/>
                  </a:lnTo>
                  <a:lnTo>
                    <a:pt x="7714" y="16084"/>
                  </a:lnTo>
                  <a:lnTo>
                    <a:pt x="7665" y="15963"/>
                  </a:lnTo>
                  <a:lnTo>
                    <a:pt x="7592" y="15817"/>
                  </a:lnTo>
                  <a:lnTo>
                    <a:pt x="7543" y="15695"/>
                  </a:lnTo>
                  <a:lnTo>
                    <a:pt x="7519" y="15549"/>
                  </a:lnTo>
                  <a:lnTo>
                    <a:pt x="7495" y="15549"/>
                  </a:lnTo>
                  <a:lnTo>
                    <a:pt x="7470" y="15671"/>
                  </a:lnTo>
                  <a:lnTo>
                    <a:pt x="7446" y="15792"/>
                  </a:lnTo>
                  <a:lnTo>
                    <a:pt x="7446" y="15938"/>
                  </a:lnTo>
                  <a:lnTo>
                    <a:pt x="7470" y="16060"/>
                  </a:lnTo>
                  <a:lnTo>
                    <a:pt x="6984" y="15841"/>
                  </a:lnTo>
                  <a:lnTo>
                    <a:pt x="6984" y="15792"/>
                  </a:lnTo>
                  <a:lnTo>
                    <a:pt x="6911" y="15646"/>
                  </a:lnTo>
                  <a:lnTo>
                    <a:pt x="6813" y="15549"/>
                  </a:lnTo>
                  <a:lnTo>
                    <a:pt x="6789" y="15549"/>
                  </a:lnTo>
                  <a:lnTo>
                    <a:pt x="6740" y="15622"/>
                  </a:lnTo>
                  <a:lnTo>
                    <a:pt x="6716" y="15695"/>
                  </a:lnTo>
                  <a:lnTo>
                    <a:pt x="6375" y="15476"/>
                  </a:lnTo>
                  <a:lnTo>
                    <a:pt x="6035" y="15233"/>
                  </a:lnTo>
                  <a:lnTo>
                    <a:pt x="5718" y="14965"/>
                  </a:lnTo>
                  <a:lnTo>
                    <a:pt x="5451" y="14649"/>
                  </a:lnTo>
                  <a:lnTo>
                    <a:pt x="5159" y="14284"/>
                  </a:lnTo>
                  <a:lnTo>
                    <a:pt x="4915" y="13894"/>
                  </a:lnTo>
                  <a:lnTo>
                    <a:pt x="4696" y="13505"/>
                  </a:lnTo>
                  <a:lnTo>
                    <a:pt x="4502" y="13091"/>
                  </a:lnTo>
                  <a:lnTo>
                    <a:pt x="4356" y="12653"/>
                  </a:lnTo>
                  <a:lnTo>
                    <a:pt x="4234" y="12215"/>
                  </a:lnTo>
                  <a:lnTo>
                    <a:pt x="4112" y="11777"/>
                  </a:lnTo>
                  <a:lnTo>
                    <a:pt x="4064" y="11315"/>
                  </a:lnTo>
                  <a:lnTo>
                    <a:pt x="4015" y="10926"/>
                  </a:lnTo>
                  <a:lnTo>
                    <a:pt x="3991" y="10561"/>
                  </a:lnTo>
                  <a:lnTo>
                    <a:pt x="4015" y="10171"/>
                  </a:lnTo>
                  <a:lnTo>
                    <a:pt x="4039" y="9782"/>
                  </a:lnTo>
                  <a:lnTo>
                    <a:pt x="4088" y="9393"/>
                  </a:lnTo>
                  <a:lnTo>
                    <a:pt x="4137" y="9028"/>
                  </a:lnTo>
                  <a:lnTo>
                    <a:pt x="4234" y="8663"/>
                  </a:lnTo>
                  <a:lnTo>
                    <a:pt x="4331" y="8274"/>
                  </a:lnTo>
                  <a:lnTo>
                    <a:pt x="4453" y="7909"/>
                  </a:lnTo>
                  <a:lnTo>
                    <a:pt x="4599" y="7568"/>
                  </a:lnTo>
                  <a:lnTo>
                    <a:pt x="4769" y="7227"/>
                  </a:lnTo>
                  <a:lnTo>
                    <a:pt x="4940" y="6887"/>
                  </a:lnTo>
                  <a:lnTo>
                    <a:pt x="5134" y="6546"/>
                  </a:lnTo>
                  <a:lnTo>
                    <a:pt x="5353" y="6230"/>
                  </a:lnTo>
                  <a:lnTo>
                    <a:pt x="5597" y="5913"/>
                  </a:lnTo>
                  <a:lnTo>
                    <a:pt x="5840" y="5621"/>
                  </a:lnTo>
                  <a:lnTo>
                    <a:pt x="6083" y="5354"/>
                  </a:lnTo>
                  <a:lnTo>
                    <a:pt x="6351" y="5110"/>
                  </a:lnTo>
                  <a:lnTo>
                    <a:pt x="6643" y="4891"/>
                  </a:lnTo>
                  <a:lnTo>
                    <a:pt x="6935" y="4721"/>
                  </a:lnTo>
                  <a:lnTo>
                    <a:pt x="7227" y="4526"/>
                  </a:lnTo>
                  <a:lnTo>
                    <a:pt x="7543" y="4380"/>
                  </a:lnTo>
                  <a:lnTo>
                    <a:pt x="8225" y="4088"/>
                  </a:lnTo>
                  <a:lnTo>
                    <a:pt x="8784" y="3845"/>
                  </a:lnTo>
                  <a:lnTo>
                    <a:pt x="9368" y="3675"/>
                  </a:lnTo>
                  <a:lnTo>
                    <a:pt x="9636" y="3602"/>
                  </a:lnTo>
                  <a:lnTo>
                    <a:pt x="9660" y="3650"/>
                  </a:lnTo>
                  <a:lnTo>
                    <a:pt x="9685" y="3699"/>
                  </a:lnTo>
                  <a:lnTo>
                    <a:pt x="9733" y="3723"/>
                  </a:lnTo>
                  <a:lnTo>
                    <a:pt x="9806" y="3723"/>
                  </a:lnTo>
                  <a:lnTo>
                    <a:pt x="10171" y="3626"/>
                  </a:lnTo>
                  <a:lnTo>
                    <a:pt x="10536" y="3577"/>
                  </a:lnTo>
                  <a:lnTo>
                    <a:pt x="10585" y="3626"/>
                  </a:lnTo>
                  <a:lnTo>
                    <a:pt x="10634" y="3650"/>
                  </a:lnTo>
                  <a:lnTo>
                    <a:pt x="10682" y="3626"/>
                  </a:lnTo>
                  <a:lnTo>
                    <a:pt x="10707" y="3602"/>
                  </a:lnTo>
                  <a:lnTo>
                    <a:pt x="10731" y="3577"/>
                  </a:lnTo>
                  <a:close/>
                  <a:moveTo>
                    <a:pt x="9977" y="3237"/>
                  </a:moveTo>
                  <a:lnTo>
                    <a:pt x="9733" y="3261"/>
                  </a:lnTo>
                  <a:lnTo>
                    <a:pt x="9490" y="3310"/>
                  </a:lnTo>
                  <a:lnTo>
                    <a:pt x="9028" y="3431"/>
                  </a:lnTo>
                  <a:lnTo>
                    <a:pt x="8638" y="3577"/>
                  </a:lnTo>
                  <a:lnTo>
                    <a:pt x="7957" y="3821"/>
                  </a:lnTo>
                  <a:lnTo>
                    <a:pt x="7324" y="4113"/>
                  </a:lnTo>
                  <a:lnTo>
                    <a:pt x="7008" y="4283"/>
                  </a:lnTo>
                  <a:lnTo>
                    <a:pt x="6692" y="4453"/>
                  </a:lnTo>
                  <a:lnTo>
                    <a:pt x="6400" y="4648"/>
                  </a:lnTo>
                  <a:lnTo>
                    <a:pt x="6108" y="4867"/>
                  </a:lnTo>
                  <a:lnTo>
                    <a:pt x="5791" y="5159"/>
                  </a:lnTo>
                  <a:lnTo>
                    <a:pt x="5499" y="5451"/>
                  </a:lnTo>
                  <a:lnTo>
                    <a:pt x="5232" y="5767"/>
                  </a:lnTo>
                  <a:lnTo>
                    <a:pt x="4988" y="6108"/>
                  </a:lnTo>
                  <a:lnTo>
                    <a:pt x="4745" y="6473"/>
                  </a:lnTo>
                  <a:lnTo>
                    <a:pt x="4526" y="6838"/>
                  </a:lnTo>
                  <a:lnTo>
                    <a:pt x="4356" y="7203"/>
                  </a:lnTo>
                  <a:lnTo>
                    <a:pt x="4185" y="7592"/>
                  </a:lnTo>
                  <a:lnTo>
                    <a:pt x="4039" y="8006"/>
                  </a:lnTo>
                  <a:lnTo>
                    <a:pt x="3918" y="8420"/>
                  </a:lnTo>
                  <a:lnTo>
                    <a:pt x="3796" y="8833"/>
                  </a:lnTo>
                  <a:lnTo>
                    <a:pt x="3723" y="9247"/>
                  </a:lnTo>
                  <a:lnTo>
                    <a:pt x="3674" y="9660"/>
                  </a:lnTo>
                  <a:lnTo>
                    <a:pt x="3626" y="10074"/>
                  </a:lnTo>
                  <a:lnTo>
                    <a:pt x="3626" y="10488"/>
                  </a:lnTo>
                  <a:lnTo>
                    <a:pt x="3626" y="10901"/>
                  </a:lnTo>
                  <a:lnTo>
                    <a:pt x="3650" y="11315"/>
                  </a:lnTo>
                  <a:lnTo>
                    <a:pt x="3699" y="11704"/>
                  </a:lnTo>
                  <a:lnTo>
                    <a:pt x="3772" y="12094"/>
                  </a:lnTo>
                  <a:lnTo>
                    <a:pt x="3869" y="12483"/>
                  </a:lnTo>
                  <a:lnTo>
                    <a:pt x="3991" y="12872"/>
                  </a:lnTo>
                  <a:lnTo>
                    <a:pt x="4137" y="13262"/>
                  </a:lnTo>
                  <a:lnTo>
                    <a:pt x="4307" y="13627"/>
                  </a:lnTo>
                  <a:lnTo>
                    <a:pt x="4477" y="13967"/>
                  </a:lnTo>
                  <a:lnTo>
                    <a:pt x="4696" y="14332"/>
                  </a:lnTo>
                  <a:lnTo>
                    <a:pt x="4915" y="14649"/>
                  </a:lnTo>
                  <a:lnTo>
                    <a:pt x="5183" y="14965"/>
                  </a:lnTo>
                  <a:lnTo>
                    <a:pt x="5451" y="15257"/>
                  </a:lnTo>
                  <a:lnTo>
                    <a:pt x="5743" y="15525"/>
                  </a:lnTo>
                  <a:lnTo>
                    <a:pt x="6035" y="15768"/>
                  </a:lnTo>
                  <a:lnTo>
                    <a:pt x="6375" y="15987"/>
                  </a:lnTo>
                  <a:lnTo>
                    <a:pt x="6716" y="16182"/>
                  </a:lnTo>
                  <a:lnTo>
                    <a:pt x="6765" y="16230"/>
                  </a:lnTo>
                  <a:lnTo>
                    <a:pt x="6838" y="16230"/>
                  </a:lnTo>
                  <a:lnTo>
                    <a:pt x="6862" y="16255"/>
                  </a:lnTo>
                  <a:lnTo>
                    <a:pt x="7276" y="16425"/>
                  </a:lnTo>
                  <a:lnTo>
                    <a:pt x="7738" y="16595"/>
                  </a:lnTo>
                  <a:lnTo>
                    <a:pt x="8176" y="16717"/>
                  </a:lnTo>
                  <a:lnTo>
                    <a:pt x="8638" y="16814"/>
                  </a:lnTo>
                  <a:lnTo>
                    <a:pt x="9101" y="16887"/>
                  </a:lnTo>
                  <a:lnTo>
                    <a:pt x="9563" y="16936"/>
                  </a:lnTo>
                  <a:lnTo>
                    <a:pt x="10025" y="16960"/>
                  </a:lnTo>
                  <a:lnTo>
                    <a:pt x="10488" y="16936"/>
                  </a:lnTo>
                  <a:lnTo>
                    <a:pt x="10974" y="16912"/>
                  </a:lnTo>
                  <a:lnTo>
                    <a:pt x="11437" y="16839"/>
                  </a:lnTo>
                  <a:lnTo>
                    <a:pt x="11899" y="16766"/>
                  </a:lnTo>
                  <a:lnTo>
                    <a:pt x="12337" y="16644"/>
                  </a:lnTo>
                  <a:lnTo>
                    <a:pt x="12799" y="16522"/>
                  </a:lnTo>
                  <a:lnTo>
                    <a:pt x="13237" y="16352"/>
                  </a:lnTo>
                  <a:lnTo>
                    <a:pt x="13675" y="16182"/>
                  </a:lnTo>
                  <a:lnTo>
                    <a:pt x="14089" y="15963"/>
                  </a:lnTo>
                  <a:lnTo>
                    <a:pt x="14575" y="15671"/>
                  </a:lnTo>
                  <a:lnTo>
                    <a:pt x="15038" y="15354"/>
                  </a:lnTo>
                  <a:lnTo>
                    <a:pt x="15451" y="15014"/>
                  </a:lnTo>
                  <a:lnTo>
                    <a:pt x="15816" y="14624"/>
                  </a:lnTo>
                  <a:lnTo>
                    <a:pt x="16157" y="14186"/>
                  </a:lnTo>
                  <a:lnTo>
                    <a:pt x="16473" y="13748"/>
                  </a:lnTo>
                  <a:lnTo>
                    <a:pt x="16741" y="13286"/>
                  </a:lnTo>
                  <a:lnTo>
                    <a:pt x="16960" y="12799"/>
                  </a:lnTo>
                  <a:lnTo>
                    <a:pt x="17155" y="12288"/>
                  </a:lnTo>
                  <a:lnTo>
                    <a:pt x="17301" y="11777"/>
                  </a:lnTo>
                  <a:lnTo>
                    <a:pt x="17398" y="11242"/>
                  </a:lnTo>
                  <a:lnTo>
                    <a:pt x="17447" y="10707"/>
                  </a:lnTo>
                  <a:lnTo>
                    <a:pt x="17471" y="10147"/>
                  </a:lnTo>
                  <a:lnTo>
                    <a:pt x="17447" y="9587"/>
                  </a:lnTo>
                  <a:lnTo>
                    <a:pt x="17374" y="9052"/>
                  </a:lnTo>
                  <a:lnTo>
                    <a:pt x="17276" y="8493"/>
                  </a:lnTo>
                  <a:lnTo>
                    <a:pt x="17106" y="7957"/>
                  </a:lnTo>
                  <a:lnTo>
                    <a:pt x="16887" y="7422"/>
                  </a:lnTo>
                  <a:lnTo>
                    <a:pt x="16619" y="6911"/>
                  </a:lnTo>
                  <a:lnTo>
                    <a:pt x="16327" y="6400"/>
                  </a:lnTo>
                  <a:lnTo>
                    <a:pt x="15987" y="5938"/>
                  </a:lnTo>
                  <a:lnTo>
                    <a:pt x="15597" y="5500"/>
                  </a:lnTo>
                  <a:lnTo>
                    <a:pt x="15184" y="5110"/>
                  </a:lnTo>
                  <a:lnTo>
                    <a:pt x="14746" y="4745"/>
                  </a:lnTo>
                  <a:lnTo>
                    <a:pt x="14502" y="4551"/>
                  </a:lnTo>
                  <a:lnTo>
                    <a:pt x="14235" y="4380"/>
                  </a:lnTo>
                  <a:lnTo>
                    <a:pt x="13651" y="4088"/>
                  </a:lnTo>
                  <a:lnTo>
                    <a:pt x="13067" y="3796"/>
                  </a:lnTo>
                  <a:lnTo>
                    <a:pt x="12483" y="3577"/>
                  </a:lnTo>
                  <a:lnTo>
                    <a:pt x="11996" y="3431"/>
                  </a:lnTo>
                  <a:lnTo>
                    <a:pt x="11461" y="3334"/>
                  </a:lnTo>
                  <a:lnTo>
                    <a:pt x="11218" y="3285"/>
                  </a:lnTo>
                  <a:lnTo>
                    <a:pt x="10415" y="3285"/>
                  </a:lnTo>
                  <a:lnTo>
                    <a:pt x="10196" y="3237"/>
                  </a:lnTo>
                  <a:close/>
                  <a:moveTo>
                    <a:pt x="13675" y="16912"/>
                  </a:moveTo>
                  <a:lnTo>
                    <a:pt x="13626" y="16936"/>
                  </a:lnTo>
                  <a:lnTo>
                    <a:pt x="13578" y="16984"/>
                  </a:lnTo>
                  <a:lnTo>
                    <a:pt x="13553" y="17057"/>
                  </a:lnTo>
                  <a:lnTo>
                    <a:pt x="13553" y="17106"/>
                  </a:lnTo>
                  <a:lnTo>
                    <a:pt x="13578" y="17252"/>
                  </a:lnTo>
                  <a:lnTo>
                    <a:pt x="13724" y="17495"/>
                  </a:lnTo>
                  <a:lnTo>
                    <a:pt x="13772" y="17666"/>
                  </a:lnTo>
                  <a:lnTo>
                    <a:pt x="13870" y="17812"/>
                  </a:lnTo>
                  <a:lnTo>
                    <a:pt x="13943" y="17885"/>
                  </a:lnTo>
                  <a:lnTo>
                    <a:pt x="13991" y="17958"/>
                  </a:lnTo>
                  <a:lnTo>
                    <a:pt x="14089" y="17982"/>
                  </a:lnTo>
                  <a:lnTo>
                    <a:pt x="14162" y="18006"/>
                  </a:lnTo>
                  <a:lnTo>
                    <a:pt x="14210" y="17982"/>
                  </a:lnTo>
                  <a:lnTo>
                    <a:pt x="14259" y="17958"/>
                  </a:lnTo>
                  <a:lnTo>
                    <a:pt x="14332" y="17885"/>
                  </a:lnTo>
                  <a:lnTo>
                    <a:pt x="14356" y="17787"/>
                  </a:lnTo>
                  <a:lnTo>
                    <a:pt x="14356" y="17739"/>
                  </a:lnTo>
                  <a:lnTo>
                    <a:pt x="14332" y="17690"/>
                  </a:lnTo>
                  <a:lnTo>
                    <a:pt x="14259" y="17593"/>
                  </a:lnTo>
                  <a:lnTo>
                    <a:pt x="14162" y="17495"/>
                  </a:lnTo>
                  <a:lnTo>
                    <a:pt x="13991" y="17228"/>
                  </a:lnTo>
                  <a:lnTo>
                    <a:pt x="13918" y="17082"/>
                  </a:lnTo>
                  <a:lnTo>
                    <a:pt x="13870" y="17033"/>
                  </a:lnTo>
                  <a:lnTo>
                    <a:pt x="13821" y="16960"/>
                  </a:lnTo>
                  <a:lnTo>
                    <a:pt x="13748" y="16936"/>
                  </a:lnTo>
                  <a:lnTo>
                    <a:pt x="13675" y="16912"/>
                  </a:lnTo>
                  <a:close/>
                  <a:moveTo>
                    <a:pt x="7008" y="17009"/>
                  </a:moveTo>
                  <a:lnTo>
                    <a:pt x="6911" y="17057"/>
                  </a:lnTo>
                  <a:lnTo>
                    <a:pt x="6813" y="17155"/>
                  </a:lnTo>
                  <a:lnTo>
                    <a:pt x="6716" y="17374"/>
                  </a:lnTo>
                  <a:lnTo>
                    <a:pt x="6570" y="17666"/>
                  </a:lnTo>
                  <a:lnTo>
                    <a:pt x="6521" y="17812"/>
                  </a:lnTo>
                  <a:lnTo>
                    <a:pt x="6497" y="17885"/>
                  </a:lnTo>
                  <a:lnTo>
                    <a:pt x="6521" y="17958"/>
                  </a:lnTo>
                  <a:lnTo>
                    <a:pt x="6546" y="18006"/>
                  </a:lnTo>
                  <a:lnTo>
                    <a:pt x="6594" y="18055"/>
                  </a:lnTo>
                  <a:lnTo>
                    <a:pt x="6667" y="18079"/>
                  </a:lnTo>
                  <a:lnTo>
                    <a:pt x="6740" y="18079"/>
                  </a:lnTo>
                  <a:lnTo>
                    <a:pt x="6789" y="18055"/>
                  </a:lnTo>
                  <a:lnTo>
                    <a:pt x="6862" y="18006"/>
                  </a:lnTo>
                  <a:lnTo>
                    <a:pt x="6935" y="17885"/>
                  </a:lnTo>
                  <a:lnTo>
                    <a:pt x="7008" y="17739"/>
                  </a:lnTo>
                  <a:lnTo>
                    <a:pt x="7057" y="17593"/>
                  </a:lnTo>
                  <a:lnTo>
                    <a:pt x="7154" y="17349"/>
                  </a:lnTo>
                  <a:lnTo>
                    <a:pt x="7178" y="17228"/>
                  </a:lnTo>
                  <a:lnTo>
                    <a:pt x="7178" y="17106"/>
                  </a:lnTo>
                  <a:lnTo>
                    <a:pt x="7154" y="17057"/>
                  </a:lnTo>
                  <a:lnTo>
                    <a:pt x="7105" y="17033"/>
                  </a:lnTo>
                  <a:lnTo>
                    <a:pt x="7057" y="17009"/>
                  </a:lnTo>
                  <a:close/>
                  <a:moveTo>
                    <a:pt x="5694" y="16328"/>
                  </a:moveTo>
                  <a:lnTo>
                    <a:pt x="5597" y="16352"/>
                  </a:lnTo>
                  <a:lnTo>
                    <a:pt x="5524" y="16425"/>
                  </a:lnTo>
                  <a:lnTo>
                    <a:pt x="5159" y="16887"/>
                  </a:lnTo>
                  <a:lnTo>
                    <a:pt x="4745" y="17349"/>
                  </a:lnTo>
                  <a:lnTo>
                    <a:pt x="4307" y="17787"/>
                  </a:lnTo>
                  <a:lnTo>
                    <a:pt x="3869" y="18225"/>
                  </a:lnTo>
                  <a:lnTo>
                    <a:pt x="3820" y="18250"/>
                  </a:lnTo>
                  <a:lnTo>
                    <a:pt x="3820" y="18298"/>
                  </a:lnTo>
                  <a:lnTo>
                    <a:pt x="3820" y="18347"/>
                  </a:lnTo>
                  <a:lnTo>
                    <a:pt x="3845" y="18396"/>
                  </a:lnTo>
                  <a:lnTo>
                    <a:pt x="3893" y="18444"/>
                  </a:lnTo>
                  <a:lnTo>
                    <a:pt x="3942" y="18469"/>
                  </a:lnTo>
                  <a:lnTo>
                    <a:pt x="3991" y="18469"/>
                  </a:lnTo>
                  <a:lnTo>
                    <a:pt x="4161" y="18420"/>
                  </a:lnTo>
                  <a:lnTo>
                    <a:pt x="4283" y="18347"/>
                  </a:lnTo>
                  <a:lnTo>
                    <a:pt x="4429" y="18250"/>
                  </a:lnTo>
                  <a:lnTo>
                    <a:pt x="4550" y="18152"/>
                  </a:lnTo>
                  <a:lnTo>
                    <a:pt x="4794" y="17909"/>
                  </a:lnTo>
                  <a:lnTo>
                    <a:pt x="5013" y="17690"/>
                  </a:lnTo>
                  <a:lnTo>
                    <a:pt x="5499" y="17203"/>
                  </a:lnTo>
                  <a:lnTo>
                    <a:pt x="5718" y="16936"/>
                  </a:lnTo>
                  <a:lnTo>
                    <a:pt x="5937" y="16668"/>
                  </a:lnTo>
                  <a:lnTo>
                    <a:pt x="5986" y="16571"/>
                  </a:lnTo>
                  <a:lnTo>
                    <a:pt x="5962" y="16498"/>
                  </a:lnTo>
                  <a:lnTo>
                    <a:pt x="5937" y="16425"/>
                  </a:lnTo>
                  <a:lnTo>
                    <a:pt x="5864" y="16376"/>
                  </a:lnTo>
                  <a:lnTo>
                    <a:pt x="5791" y="16328"/>
                  </a:lnTo>
                  <a:close/>
                  <a:moveTo>
                    <a:pt x="15013" y="15987"/>
                  </a:moveTo>
                  <a:lnTo>
                    <a:pt x="14965" y="16011"/>
                  </a:lnTo>
                  <a:lnTo>
                    <a:pt x="14940" y="16084"/>
                  </a:lnTo>
                  <a:lnTo>
                    <a:pt x="14940" y="16133"/>
                  </a:lnTo>
                  <a:lnTo>
                    <a:pt x="14989" y="16303"/>
                  </a:lnTo>
                  <a:lnTo>
                    <a:pt x="15038" y="16449"/>
                  </a:lnTo>
                  <a:lnTo>
                    <a:pt x="15208" y="16717"/>
                  </a:lnTo>
                  <a:lnTo>
                    <a:pt x="15427" y="17082"/>
                  </a:lnTo>
                  <a:lnTo>
                    <a:pt x="15524" y="17252"/>
                  </a:lnTo>
                  <a:lnTo>
                    <a:pt x="15646" y="17422"/>
                  </a:lnTo>
                  <a:lnTo>
                    <a:pt x="16108" y="17933"/>
                  </a:lnTo>
                  <a:lnTo>
                    <a:pt x="16327" y="18225"/>
                  </a:lnTo>
                  <a:lnTo>
                    <a:pt x="16400" y="18371"/>
                  </a:lnTo>
                  <a:lnTo>
                    <a:pt x="16473" y="18517"/>
                  </a:lnTo>
                  <a:lnTo>
                    <a:pt x="16522" y="18590"/>
                  </a:lnTo>
                  <a:lnTo>
                    <a:pt x="16595" y="18639"/>
                  </a:lnTo>
                  <a:lnTo>
                    <a:pt x="16668" y="18688"/>
                  </a:lnTo>
                  <a:lnTo>
                    <a:pt x="16765" y="18688"/>
                  </a:lnTo>
                  <a:lnTo>
                    <a:pt x="16838" y="18663"/>
                  </a:lnTo>
                  <a:lnTo>
                    <a:pt x="16887" y="18615"/>
                  </a:lnTo>
                  <a:lnTo>
                    <a:pt x="16936" y="18566"/>
                  </a:lnTo>
                  <a:lnTo>
                    <a:pt x="16936" y="18469"/>
                  </a:lnTo>
                  <a:lnTo>
                    <a:pt x="16911" y="18298"/>
                  </a:lnTo>
                  <a:lnTo>
                    <a:pt x="16838" y="18128"/>
                  </a:lnTo>
                  <a:lnTo>
                    <a:pt x="16765" y="17982"/>
                  </a:lnTo>
                  <a:lnTo>
                    <a:pt x="16668" y="17836"/>
                  </a:lnTo>
                  <a:lnTo>
                    <a:pt x="16449" y="17568"/>
                  </a:lnTo>
                  <a:lnTo>
                    <a:pt x="16206" y="17325"/>
                  </a:lnTo>
                  <a:lnTo>
                    <a:pt x="16060" y="17155"/>
                  </a:lnTo>
                  <a:lnTo>
                    <a:pt x="15938" y="16984"/>
                  </a:lnTo>
                  <a:lnTo>
                    <a:pt x="15695" y="16595"/>
                  </a:lnTo>
                  <a:lnTo>
                    <a:pt x="15573" y="16401"/>
                  </a:lnTo>
                  <a:lnTo>
                    <a:pt x="15427" y="16230"/>
                  </a:lnTo>
                  <a:lnTo>
                    <a:pt x="15281" y="16109"/>
                  </a:lnTo>
                  <a:lnTo>
                    <a:pt x="15086" y="15987"/>
                  </a:lnTo>
                  <a:close/>
                  <a:moveTo>
                    <a:pt x="10439" y="17666"/>
                  </a:moveTo>
                  <a:lnTo>
                    <a:pt x="10342" y="17787"/>
                  </a:lnTo>
                  <a:lnTo>
                    <a:pt x="10293" y="17909"/>
                  </a:lnTo>
                  <a:lnTo>
                    <a:pt x="10244" y="18055"/>
                  </a:lnTo>
                  <a:lnTo>
                    <a:pt x="10244" y="18201"/>
                  </a:lnTo>
                  <a:lnTo>
                    <a:pt x="10196" y="18517"/>
                  </a:lnTo>
                  <a:lnTo>
                    <a:pt x="10196" y="18688"/>
                  </a:lnTo>
                  <a:lnTo>
                    <a:pt x="10244" y="18834"/>
                  </a:lnTo>
                  <a:lnTo>
                    <a:pt x="10293" y="18882"/>
                  </a:lnTo>
                  <a:lnTo>
                    <a:pt x="10342" y="18907"/>
                  </a:lnTo>
                  <a:lnTo>
                    <a:pt x="10415" y="18882"/>
                  </a:lnTo>
                  <a:lnTo>
                    <a:pt x="10463" y="18858"/>
                  </a:lnTo>
                  <a:lnTo>
                    <a:pt x="10512" y="18809"/>
                  </a:lnTo>
                  <a:lnTo>
                    <a:pt x="10561" y="18736"/>
                  </a:lnTo>
                  <a:lnTo>
                    <a:pt x="10585" y="18615"/>
                  </a:lnTo>
                  <a:lnTo>
                    <a:pt x="10585" y="18323"/>
                  </a:lnTo>
                  <a:lnTo>
                    <a:pt x="10609" y="18031"/>
                  </a:lnTo>
                  <a:lnTo>
                    <a:pt x="10609" y="17885"/>
                  </a:lnTo>
                  <a:lnTo>
                    <a:pt x="10585" y="17739"/>
                  </a:lnTo>
                  <a:lnTo>
                    <a:pt x="10561" y="17690"/>
                  </a:lnTo>
                  <a:lnTo>
                    <a:pt x="10536" y="17666"/>
                  </a:lnTo>
                  <a:close/>
                  <a:moveTo>
                    <a:pt x="8638" y="17349"/>
                  </a:moveTo>
                  <a:lnTo>
                    <a:pt x="8492" y="17471"/>
                  </a:lnTo>
                  <a:lnTo>
                    <a:pt x="8395" y="17593"/>
                  </a:lnTo>
                  <a:lnTo>
                    <a:pt x="8322" y="17739"/>
                  </a:lnTo>
                  <a:lnTo>
                    <a:pt x="8249" y="17909"/>
                  </a:lnTo>
                  <a:lnTo>
                    <a:pt x="8176" y="18250"/>
                  </a:lnTo>
                  <a:lnTo>
                    <a:pt x="8103" y="18590"/>
                  </a:lnTo>
                  <a:lnTo>
                    <a:pt x="7908" y="19369"/>
                  </a:lnTo>
                  <a:lnTo>
                    <a:pt x="7860" y="19758"/>
                  </a:lnTo>
                  <a:lnTo>
                    <a:pt x="7835" y="19953"/>
                  </a:lnTo>
                  <a:lnTo>
                    <a:pt x="7835" y="20148"/>
                  </a:lnTo>
                  <a:lnTo>
                    <a:pt x="7860" y="20221"/>
                  </a:lnTo>
                  <a:lnTo>
                    <a:pt x="7908" y="20269"/>
                  </a:lnTo>
                  <a:lnTo>
                    <a:pt x="7933" y="20318"/>
                  </a:lnTo>
                  <a:lnTo>
                    <a:pt x="8006" y="20342"/>
                  </a:lnTo>
                  <a:lnTo>
                    <a:pt x="8103" y="20342"/>
                  </a:lnTo>
                  <a:lnTo>
                    <a:pt x="8176" y="20318"/>
                  </a:lnTo>
                  <a:lnTo>
                    <a:pt x="8200" y="20245"/>
                  </a:lnTo>
                  <a:lnTo>
                    <a:pt x="8273" y="20099"/>
                  </a:lnTo>
                  <a:lnTo>
                    <a:pt x="8346" y="19929"/>
                  </a:lnTo>
                  <a:lnTo>
                    <a:pt x="8419" y="19588"/>
                  </a:lnTo>
                  <a:lnTo>
                    <a:pt x="8517" y="18882"/>
                  </a:lnTo>
                  <a:lnTo>
                    <a:pt x="8614" y="18517"/>
                  </a:lnTo>
                  <a:lnTo>
                    <a:pt x="8711" y="18152"/>
                  </a:lnTo>
                  <a:lnTo>
                    <a:pt x="8760" y="17958"/>
                  </a:lnTo>
                  <a:lnTo>
                    <a:pt x="8784" y="17763"/>
                  </a:lnTo>
                  <a:lnTo>
                    <a:pt x="8784" y="17593"/>
                  </a:lnTo>
                  <a:lnTo>
                    <a:pt x="8784" y="17422"/>
                  </a:lnTo>
                  <a:lnTo>
                    <a:pt x="8760" y="17374"/>
                  </a:lnTo>
                  <a:lnTo>
                    <a:pt x="8711" y="17349"/>
                  </a:lnTo>
                  <a:close/>
                  <a:moveTo>
                    <a:pt x="12093" y="17374"/>
                  </a:moveTo>
                  <a:lnTo>
                    <a:pt x="12045" y="17398"/>
                  </a:lnTo>
                  <a:lnTo>
                    <a:pt x="11996" y="17398"/>
                  </a:lnTo>
                  <a:lnTo>
                    <a:pt x="11947" y="17447"/>
                  </a:lnTo>
                  <a:lnTo>
                    <a:pt x="11923" y="17495"/>
                  </a:lnTo>
                  <a:lnTo>
                    <a:pt x="11923" y="17544"/>
                  </a:lnTo>
                  <a:lnTo>
                    <a:pt x="11947" y="17836"/>
                  </a:lnTo>
                  <a:lnTo>
                    <a:pt x="11972" y="18152"/>
                  </a:lnTo>
                  <a:lnTo>
                    <a:pt x="12093" y="18761"/>
                  </a:lnTo>
                  <a:lnTo>
                    <a:pt x="12166" y="19199"/>
                  </a:lnTo>
                  <a:lnTo>
                    <a:pt x="12215" y="19661"/>
                  </a:lnTo>
                  <a:lnTo>
                    <a:pt x="12239" y="19904"/>
                  </a:lnTo>
                  <a:lnTo>
                    <a:pt x="12288" y="20123"/>
                  </a:lnTo>
                  <a:lnTo>
                    <a:pt x="12337" y="20342"/>
                  </a:lnTo>
                  <a:lnTo>
                    <a:pt x="12434" y="20561"/>
                  </a:lnTo>
                  <a:lnTo>
                    <a:pt x="12483" y="20610"/>
                  </a:lnTo>
                  <a:lnTo>
                    <a:pt x="12556" y="20659"/>
                  </a:lnTo>
                  <a:lnTo>
                    <a:pt x="12629" y="20659"/>
                  </a:lnTo>
                  <a:lnTo>
                    <a:pt x="12702" y="20634"/>
                  </a:lnTo>
                  <a:lnTo>
                    <a:pt x="12775" y="20610"/>
                  </a:lnTo>
                  <a:lnTo>
                    <a:pt x="12823" y="20537"/>
                  </a:lnTo>
                  <a:lnTo>
                    <a:pt x="12848" y="20464"/>
                  </a:lnTo>
                  <a:lnTo>
                    <a:pt x="12848" y="20391"/>
                  </a:lnTo>
                  <a:lnTo>
                    <a:pt x="12750" y="19953"/>
                  </a:lnTo>
                  <a:lnTo>
                    <a:pt x="12702" y="19491"/>
                  </a:lnTo>
                  <a:lnTo>
                    <a:pt x="12629" y="19053"/>
                  </a:lnTo>
                  <a:lnTo>
                    <a:pt x="12556" y="18639"/>
                  </a:lnTo>
                  <a:lnTo>
                    <a:pt x="12483" y="18323"/>
                  </a:lnTo>
                  <a:lnTo>
                    <a:pt x="12434" y="18031"/>
                  </a:lnTo>
                  <a:lnTo>
                    <a:pt x="12361" y="17739"/>
                  </a:lnTo>
                  <a:lnTo>
                    <a:pt x="12288" y="17593"/>
                  </a:lnTo>
                  <a:lnTo>
                    <a:pt x="12239" y="17471"/>
                  </a:lnTo>
                  <a:lnTo>
                    <a:pt x="12191" y="17422"/>
                  </a:lnTo>
                  <a:lnTo>
                    <a:pt x="12142" y="17398"/>
                  </a:lnTo>
                  <a:lnTo>
                    <a:pt x="12093" y="1737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2;p47">
              <a:extLst>
                <a:ext uri="{FF2B5EF4-FFF2-40B4-BE49-F238E27FC236}">
                  <a16:creationId xmlns:a16="http://schemas.microsoft.com/office/drawing/2014/main" id="{FA2C1516-2E24-3AD9-3DE5-D976CF51B6C8}"/>
                </a:ext>
              </a:extLst>
            </p:cNvPr>
            <p:cNvSpPr/>
            <p:nvPr/>
          </p:nvSpPr>
          <p:spPr>
            <a:xfrm>
              <a:off x="5684776" y="2116833"/>
              <a:ext cx="2614617" cy="1543039"/>
            </a:xfrm>
            <a:custGeom>
              <a:avLst/>
              <a:gdLst/>
              <a:ahLst/>
              <a:cxnLst/>
              <a:rect l="l" t="t" r="r" b="b"/>
              <a:pathLst>
                <a:path w="19978" h="12216" extrusionOk="0">
                  <a:moveTo>
                    <a:pt x="8128" y="560"/>
                  </a:moveTo>
                  <a:lnTo>
                    <a:pt x="8517" y="609"/>
                  </a:lnTo>
                  <a:lnTo>
                    <a:pt x="8055" y="925"/>
                  </a:lnTo>
                  <a:lnTo>
                    <a:pt x="7617" y="1193"/>
                  </a:lnTo>
                  <a:lnTo>
                    <a:pt x="7422" y="1339"/>
                  </a:lnTo>
                  <a:lnTo>
                    <a:pt x="7325" y="1436"/>
                  </a:lnTo>
                  <a:lnTo>
                    <a:pt x="7252" y="1534"/>
                  </a:lnTo>
                  <a:lnTo>
                    <a:pt x="7252" y="1582"/>
                  </a:lnTo>
                  <a:lnTo>
                    <a:pt x="7252" y="1655"/>
                  </a:lnTo>
                  <a:lnTo>
                    <a:pt x="7300" y="1680"/>
                  </a:lnTo>
                  <a:lnTo>
                    <a:pt x="7349" y="1704"/>
                  </a:lnTo>
                  <a:lnTo>
                    <a:pt x="7471" y="1704"/>
                  </a:lnTo>
                  <a:lnTo>
                    <a:pt x="7592" y="1680"/>
                  </a:lnTo>
                  <a:lnTo>
                    <a:pt x="7836" y="1582"/>
                  </a:lnTo>
                  <a:lnTo>
                    <a:pt x="8055" y="1436"/>
                  </a:lnTo>
                  <a:lnTo>
                    <a:pt x="8274" y="1315"/>
                  </a:lnTo>
                  <a:lnTo>
                    <a:pt x="8711" y="1023"/>
                  </a:lnTo>
                  <a:lnTo>
                    <a:pt x="9149" y="731"/>
                  </a:lnTo>
                  <a:lnTo>
                    <a:pt x="9393" y="828"/>
                  </a:lnTo>
                  <a:lnTo>
                    <a:pt x="9660" y="925"/>
                  </a:lnTo>
                  <a:lnTo>
                    <a:pt x="9320" y="1071"/>
                  </a:lnTo>
                  <a:lnTo>
                    <a:pt x="9003" y="1217"/>
                  </a:lnTo>
                  <a:lnTo>
                    <a:pt x="8736" y="1339"/>
                  </a:lnTo>
                  <a:lnTo>
                    <a:pt x="8492" y="1509"/>
                  </a:lnTo>
                  <a:lnTo>
                    <a:pt x="8371" y="1607"/>
                  </a:lnTo>
                  <a:lnTo>
                    <a:pt x="8274" y="1728"/>
                  </a:lnTo>
                  <a:lnTo>
                    <a:pt x="8201" y="1850"/>
                  </a:lnTo>
                  <a:lnTo>
                    <a:pt x="8152" y="1996"/>
                  </a:lnTo>
                  <a:lnTo>
                    <a:pt x="8152" y="2045"/>
                  </a:lnTo>
                  <a:lnTo>
                    <a:pt x="8176" y="2045"/>
                  </a:lnTo>
                  <a:lnTo>
                    <a:pt x="8201" y="2069"/>
                  </a:lnTo>
                  <a:lnTo>
                    <a:pt x="8225" y="2069"/>
                  </a:lnTo>
                  <a:lnTo>
                    <a:pt x="8492" y="1947"/>
                  </a:lnTo>
                  <a:lnTo>
                    <a:pt x="8711" y="1801"/>
                  </a:lnTo>
                  <a:lnTo>
                    <a:pt x="8955" y="1680"/>
                  </a:lnTo>
                  <a:lnTo>
                    <a:pt x="9198" y="1558"/>
                  </a:lnTo>
                  <a:lnTo>
                    <a:pt x="9417" y="1485"/>
                  </a:lnTo>
                  <a:lnTo>
                    <a:pt x="9660" y="1412"/>
                  </a:lnTo>
                  <a:lnTo>
                    <a:pt x="9904" y="1339"/>
                  </a:lnTo>
                  <a:lnTo>
                    <a:pt x="10123" y="1266"/>
                  </a:lnTo>
                  <a:lnTo>
                    <a:pt x="10463" y="1558"/>
                  </a:lnTo>
                  <a:lnTo>
                    <a:pt x="10269" y="1582"/>
                  </a:lnTo>
                  <a:lnTo>
                    <a:pt x="10050" y="1631"/>
                  </a:lnTo>
                  <a:lnTo>
                    <a:pt x="9660" y="1777"/>
                  </a:lnTo>
                  <a:lnTo>
                    <a:pt x="9490" y="1874"/>
                  </a:lnTo>
                  <a:lnTo>
                    <a:pt x="9295" y="1947"/>
                  </a:lnTo>
                  <a:lnTo>
                    <a:pt x="9101" y="2045"/>
                  </a:lnTo>
                  <a:lnTo>
                    <a:pt x="8955" y="2191"/>
                  </a:lnTo>
                  <a:lnTo>
                    <a:pt x="8930" y="2239"/>
                  </a:lnTo>
                  <a:lnTo>
                    <a:pt x="8930" y="2264"/>
                  </a:lnTo>
                  <a:lnTo>
                    <a:pt x="8930" y="2337"/>
                  </a:lnTo>
                  <a:lnTo>
                    <a:pt x="9003" y="2410"/>
                  </a:lnTo>
                  <a:lnTo>
                    <a:pt x="9076" y="2410"/>
                  </a:lnTo>
                  <a:lnTo>
                    <a:pt x="9320" y="2361"/>
                  </a:lnTo>
                  <a:lnTo>
                    <a:pt x="9539" y="2288"/>
                  </a:lnTo>
                  <a:lnTo>
                    <a:pt x="9977" y="2093"/>
                  </a:lnTo>
                  <a:lnTo>
                    <a:pt x="10147" y="2045"/>
                  </a:lnTo>
                  <a:lnTo>
                    <a:pt x="10317" y="1947"/>
                  </a:lnTo>
                  <a:lnTo>
                    <a:pt x="10463" y="1850"/>
                  </a:lnTo>
                  <a:lnTo>
                    <a:pt x="10585" y="1704"/>
                  </a:lnTo>
                  <a:lnTo>
                    <a:pt x="10804" y="1972"/>
                  </a:lnTo>
                  <a:lnTo>
                    <a:pt x="10390" y="2191"/>
                  </a:lnTo>
                  <a:lnTo>
                    <a:pt x="10196" y="2288"/>
                  </a:lnTo>
                  <a:lnTo>
                    <a:pt x="10001" y="2385"/>
                  </a:lnTo>
                  <a:lnTo>
                    <a:pt x="9904" y="2434"/>
                  </a:lnTo>
                  <a:lnTo>
                    <a:pt x="9831" y="2507"/>
                  </a:lnTo>
                  <a:lnTo>
                    <a:pt x="9758" y="2604"/>
                  </a:lnTo>
                  <a:lnTo>
                    <a:pt x="9709" y="2702"/>
                  </a:lnTo>
                  <a:lnTo>
                    <a:pt x="9709" y="2726"/>
                  </a:lnTo>
                  <a:lnTo>
                    <a:pt x="9733" y="2750"/>
                  </a:lnTo>
                  <a:lnTo>
                    <a:pt x="9782" y="2775"/>
                  </a:lnTo>
                  <a:lnTo>
                    <a:pt x="10001" y="2775"/>
                  </a:lnTo>
                  <a:lnTo>
                    <a:pt x="10220" y="2702"/>
                  </a:lnTo>
                  <a:lnTo>
                    <a:pt x="10634" y="2507"/>
                  </a:lnTo>
                  <a:lnTo>
                    <a:pt x="10853" y="2434"/>
                  </a:lnTo>
                  <a:lnTo>
                    <a:pt x="11072" y="2361"/>
                  </a:lnTo>
                  <a:lnTo>
                    <a:pt x="11096" y="2361"/>
                  </a:lnTo>
                  <a:lnTo>
                    <a:pt x="11145" y="2458"/>
                  </a:lnTo>
                  <a:lnTo>
                    <a:pt x="10926" y="2556"/>
                  </a:lnTo>
                  <a:lnTo>
                    <a:pt x="10707" y="2677"/>
                  </a:lnTo>
                  <a:lnTo>
                    <a:pt x="10269" y="2945"/>
                  </a:lnTo>
                  <a:lnTo>
                    <a:pt x="10244" y="2994"/>
                  </a:lnTo>
                  <a:lnTo>
                    <a:pt x="10244" y="3042"/>
                  </a:lnTo>
                  <a:lnTo>
                    <a:pt x="10269" y="3067"/>
                  </a:lnTo>
                  <a:lnTo>
                    <a:pt x="10317" y="3091"/>
                  </a:lnTo>
                  <a:lnTo>
                    <a:pt x="10561" y="3067"/>
                  </a:lnTo>
                  <a:lnTo>
                    <a:pt x="10804" y="2994"/>
                  </a:lnTo>
                  <a:lnTo>
                    <a:pt x="11047" y="2896"/>
                  </a:lnTo>
                  <a:lnTo>
                    <a:pt x="11291" y="2775"/>
                  </a:lnTo>
                  <a:lnTo>
                    <a:pt x="11388" y="3091"/>
                  </a:lnTo>
                  <a:lnTo>
                    <a:pt x="11291" y="3091"/>
                  </a:lnTo>
                  <a:lnTo>
                    <a:pt x="11218" y="3115"/>
                  </a:lnTo>
                  <a:lnTo>
                    <a:pt x="11047" y="3164"/>
                  </a:lnTo>
                  <a:lnTo>
                    <a:pt x="10853" y="3286"/>
                  </a:lnTo>
                  <a:lnTo>
                    <a:pt x="10780" y="3334"/>
                  </a:lnTo>
                  <a:lnTo>
                    <a:pt x="10707" y="3432"/>
                  </a:lnTo>
                  <a:lnTo>
                    <a:pt x="10707" y="3505"/>
                  </a:lnTo>
                  <a:lnTo>
                    <a:pt x="10731" y="3553"/>
                  </a:lnTo>
                  <a:lnTo>
                    <a:pt x="10780" y="3602"/>
                  </a:lnTo>
                  <a:lnTo>
                    <a:pt x="10828" y="3602"/>
                  </a:lnTo>
                  <a:lnTo>
                    <a:pt x="10999" y="3553"/>
                  </a:lnTo>
                  <a:lnTo>
                    <a:pt x="11169" y="3505"/>
                  </a:lnTo>
                  <a:lnTo>
                    <a:pt x="11339" y="3456"/>
                  </a:lnTo>
                  <a:lnTo>
                    <a:pt x="11412" y="3432"/>
                  </a:lnTo>
                  <a:lnTo>
                    <a:pt x="11461" y="3383"/>
                  </a:lnTo>
                  <a:lnTo>
                    <a:pt x="11534" y="3602"/>
                  </a:lnTo>
                  <a:lnTo>
                    <a:pt x="11461" y="3626"/>
                  </a:lnTo>
                  <a:lnTo>
                    <a:pt x="11388" y="3675"/>
                  </a:lnTo>
                  <a:lnTo>
                    <a:pt x="11291" y="3724"/>
                  </a:lnTo>
                  <a:lnTo>
                    <a:pt x="11193" y="3772"/>
                  </a:lnTo>
                  <a:lnTo>
                    <a:pt x="11193" y="3821"/>
                  </a:lnTo>
                  <a:lnTo>
                    <a:pt x="11193" y="3845"/>
                  </a:lnTo>
                  <a:lnTo>
                    <a:pt x="11291" y="3894"/>
                  </a:lnTo>
                  <a:lnTo>
                    <a:pt x="11412" y="3943"/>
                  </a:lnTo>
                  <a:lnTo>
                    <a:pt x="11534" y="3943"/>
                  </a:lnTo>
                  <a:lnTo>
                    <a:pt x="11631" y="3894"/>
                  </a:lnTo>
                  <a:lnTo>
                    <a:pt x="11680" y="3967"/>
                  </a:lnTo>
                  <a:lnTo>
                    <a:pt x="11777" y="4016"/>
                  </a:lnTo>
                  <a:lnTo>
                    <a:pt x="11850" y="4040"/>
                  </a:lnTo>
                  <a:lnTo>
                    <a:pt x="11948" y="4040"/>
                  </a:lnTo>
                  <a:lnTo>
                    <a:pt x="12021" y="4016"/>
                  </a:lnTo>
                  <a:lnTo>
                    <a:pt x="12094" y="3967"/>
                  </a:lnTo>
                  <a:lnTo>
                    <a:pt x="12142" y="3894"/>
                  </a:lnTo>
                  <a:lnTo>
                    <a:pt x="12142" y="3797"/>
                  </a:lnTo>
                  <a:lnTo>
                    <a:pt x="12069" y="3359"/>
                  </a:lnTo>
                  <a:lnTo>
                    <a:pt x="11972" y="2945"/>
                  </a:lnTo>
                  <a:lnTo>
                    <a:pt x="12240" y="2726"/>
                  </a:lnTo>
                  <a:lnTo>
                    <a:pt x="12507" y="2531"/>
                  </a:lnTo>
                  <a:lnTo>
                    <a:pt x="12653" y="2458"/>
                  </a:lnTo>
                  <a:lnTo>
                    <a:pt x="12824" y="2410"/>
                  </a:lnTo>
                  <a:lnTo>
                    <a:pt x="12994" y="2361"/>
                  </a:lnTo>
                  <a:lnTo>
                    <a:pt x="13164" y="2337"/>
                  </a:lnTo>
                  <a:lnTo>
                    <a:pt x="13383" y="2337"/>
                  </a:lnTo>
                  <a:lnTo>
                    <a:pt x="13627" y="2385"/>
                  </a:lnTo>
                  <a:lnTo>
                    <a:pt x="13481" y="2458"/>
                  </a:lnTo>
                  <a:lnTo>
                    <a:pt x="13359" y="2556"/>
                  </a:lnTo>
                  <a:lnTo>
                    <a:pt x="13262" y="2702"/>
                  </a:lnTo>
                  <a:lnTo>
                    <a:pt x="13237" y="2775"/>
                  </a:lnTo>
                  <a:lnTo>
                    <a:pt x="13213" y="2848"/>
                  </a:lnTo>
                  <a:lnTo>
                    <a:pt x="13213" y="2896"/>
                  </a:lnTo>
                  <a:lnTo>
                    <a:pt x="13237" y="2921"/>
                  </a:lnTo>
                  <a:lnTo>
                    <a:pt x="13286" y="2945"/>
                  </a:lnTo>
                  <a:lnTo>
                    <a:pt x="13310" y="2921"/>
                  </a:lnTo>
                  <a:lnTo>
                    <a:pt x="13602" y="2750"/>
                  </a:lnTo>
                  <a:lnTo>
                    <a:pt x="13870" y="2604"/>
                  </a:lnTo>
                  <a:lnTo>
                    <a:pt x="14065" y="2507"/>
                  </a:lnTo>
                  <a:lnTo>
                    <a:pt x="14308" y="2629"/>
                  </a:lnTo>
                  <a:lnTo>
                    <a:pt x="14551" y="2750"/>
                  </a:lnTo>
                  <a:lnTo>
                    <a:pt x="14405" y="2775"/>
                  </a:lnTo>
                  <a:lnTo>
                    <a:pt x="14259" y="2823"/>
                  </a:lnTo>
                  <a:lnTo>
                    <a:pt x="14113" y="2872"/>
                  </a:lnTo>
                  <a:lnTo>
                    <a:pt x="13967" y="2945"/>
                  </a:lnTo>
                  <a:lnTo>
                    <a:pt x="13846" y="3018"/>
                  </a:lnTo>
                  <a:lnTo>
                    <a:pt x="13724" y="3115"/>
                  </a:lnTo>
                  <a:lnTo>
                    <a:pt x="13627" y="3213"/>
                  </a:lnTo>
                  <a:lnTo>
                    <a:pt x="13554" y="3310"/>
                  </a:lnTo>
                  <a:lnTo>
                    <a:pt x="13554" y="3359"/>
                  </a:lnTo>
                  <a:lnTo>
                    <a:pt x="13554" y="3407"/>
                  </a:lnTo>
                  <a:lnTo>
                    <a:pt x="13602" y="3456"/>
                  </a:lnTo>
                  <a:lnTo>
                    <a:pt x="13651" y="3480"/>
                  </a:lnTo>
                  <a:lnTo>
                    <a:pt x="13797" y="3456"/>
                  </a:lnTo>
                  <a:lnTo>
                    <a:pt x="13943" y="3407"/>
                  </a:lnTo>
                  <a:lnTo>
                    <a:pt x="14211" y="3286"/>
                  </a:lnTo>
                  <a:lnTo>
                    <a:pt x="14381" y="3237"/>
                  </a:lnTo>
                  <a:lnTo>
                    <a:pt x="14527" y="3188"/>
                  </a:lnTo>
                  <a:lnTo>
                    <a:pt x="14697" y="3140"/>
                  </a:lnTo>
                  <a:lnTo>
                    <a:pt x="14843" y="3091"/>
                  </a:lnTo>
                  <a:lnTo>
                    <a:pt x="14892" y="3067"/>
                  </a:lnTo>
                  <a:lnTo>
                    <a:pt x="14916" y="3018"/>
                  </a:lnTo>
                  <a:lnTo>
                    <a:pt x="15038" y="3140"/>
                  </a:lnTo>
                  <a:lnTo>
                    <a:pt x="14770" y="3213"/>
                  </a:lnTo>
                  <a:lnTo>
                    <a:pt x="14551" y="3261"/>
                  </a:lnTo>
                  <a:lnTo>
                    <a:pt x="14332" y="3359"/>
                  </a:lnTo>
                  <a:lnTo>
                    <a:pt x="14211" y="3432"/>
                  </a:lnTo>
                  <a:lnTo>
                    <a:pt x="14113" y="3505"/>
                  </a:lnTo>
                  <a:lnTo>
                    <a:pt x="14040" y="3578"/>
                  </a:lnTo>
                  <a:lnTo>
                    <a:pt x="13992" y="3675"/>
                  </a:lnTo>
                  <a:lnTo>
                    <a:pt x="13967" y="3748"/>
                  </a:lnTo>
                  <a:lnTo>
                    <a:pt x="13992" y="3821"/>
                  </a:lnTo>
                  <a:lnTo>
                    <a:pt x="14040" y="3845"/>
                  </a:lnTo>
                  <a:lnTo>
                    <a:pt x="14113" y="3845"/>
                  </a:lnTo>
                  <a:lnTo>
                    <a:pt x="14551" y="3724"/>
                  </a:lnTo>
                  <a:lnTo>
                    <a:pt x="14989" y="3602"/>
                  </a:lnTo>
                  <a:lnTo>
                    <a:pt x="15184" y="3578"/>
                  </a:lnTo>
                  <a:lnTo>
                    <a:pt x="15379" y="3505"/>
                  </a:lnTo>
                  <a:lnTo>
                    <a:pt x="15452" y="3602"/>
                  </a:lnTo>
                  <a:lnTo>
                    <a:pt x="15208" y="3675"/>
                  </a:lnTo>
                  <a:lnTo>
                    <a:pt x="15014" y="3748"/>
                  </a:lnTo>
                  <a:lnTo>
                    <a:pt x="14843" y="3845"/>
                  </a:lnTo>
                  <a:lnTo>
                    <a:pt x="14673" y="3967"/>
                  </a:lnTo>
                  <a:lnTo>
                    <a:pt x="14503" y="4089"/>
                  </a:lnTo>
                  <a:lnTo>
                    <a:pt x="14478" y="4113"/>
                  </a:lnTo>
                  <a:lnTo>
                    <a:pt x="14478" y="4162"/>
                  </a:lnTo>
                  <a:lnTo>
                    <a:pt x="14503" y="4210"/>
                  </a:lnTo>
                  <a:lnTo>
                    <a:pt x="14551" y="4259"/>
                  </a:lnTo>
                  <a:lnTo>
                    <a:pt x="14600" y="4259"/>
                  </a:lnTo>
                  <a:lnTo>
                    <a:pt x="15452" y="4016"/>
                  </a:lnTo>
                  <a:lnTo>
                    <a:pt x="15671" y="3967"/>
                  </a:lnTo>
                  <a:lnTo>
                    <a:pt x="15768" y="4186"/>
                  </a:lnTo>
                  <a:lnTo>
                    <a:pt x="15549" y="4259"/>
                  </a:lnTo>
                  <a:lnTo>
                    <a:pt x="15330" y="4332"/>
                  </a:lnTo>
                  <a:lnTo>
                    <a:pt x="15111" y="4429"/>
                  </a:lnTo>
                  <a:lnTo>
                    <a:pt x="14916" y="4551"/>
                  </a:lnTo>
                  <a:lnTo>
                    <a:pt x="14892" y="4600"/>
                  </a:lnTo>
                  <a:lnTo>
                    <a:pt x="14916" y="4648"/>
                  </a:lnTo>
                  <a:lnTo>
                    <a:pt x="14941" y="4697"/>
                  </a:lnTo>
                  <a:lnTo>
                    <a:pt x="15014" y="4697"/>
                  </a:lnTo>
                  <a:lnTo>
                    <a:pt x="15354" y="4624"/>
                  </a:lnTo>
                  <a:lnTo>
                    <a:pt x="15719" y="4551"/>
                  </a:lnTo>
                  <a:lnTo>
                    <a:pt x="15500" y="4648"/>
                  </a:lnTo>
                  <a:lnTo>
                    <a:pt x="15281" y="4746"/>
                  </a:lnTo>
                  <a:lnTo>
                    <a:pt x="15257" y="4770"/>
                  </a:lnTo>
                  <a:lnTo>
                    <a:pt x="15233" y="4819"/>
                  </a:lnTo>
                  <a:lnTo>
                    <a:pt x="15233" y="4867"/>
                  </a:lnTo>
                  <a:lnTo>
                    <a:pt x="15281" y="4940"/>
                  </a:lnTo>
                  <a:lnTo>
                    <a:pt x="15354" y="4940"/>
                  </a:lnTo>
                  <a:lnTo>
                    <a:pt x="15841" y="4867"/>
                  </a:lnTo>
                  <a:lnTo>
                    <a:pt x="15841" y="4989"/>
                  </a:lnTo>
                  <a:lnTo>
                    <a:pt x="15695" y="5013"/>
                  </a:lnTo>
                  <a:lnTo>
                    <a:pt x="15598" y="5038"/>
                  </a:lnTo>
                  <a:lnTo>
                    <a:pt x="15525" y="5086"/>
                  </a:lnTo>
                  <a:lnTo>
                    <a:pt x="15379" y="5208"/>
                  </a:lnTo>
                  <a:lnTo>
                    <a:pt x="15354" y="5281"/>
                  </a:lnTo>
                  <a:lnTo>
                    <a:pt x="15379" y="5330"/>
                  </a:lnTo>
                  <a:lnTo>
                    <a:pt x="15427" y="5378"/>
                  </a:lnTo>
                  <a:lnTo>
                    <a:pt x="15476" y="5378"/>
                  </a:lnTo>
                  <a:lnTo>
                    <a:pt x="15622" y="5354"/>
                  </a:lnTo>
                  <a:lnTo>
                    <a:pt x="15768" y="5378"/>
                  </a:lnTo>
                  <a:lnTo>
                    <a:pt x="15768" y="5427"/>
                  </a:lnTo>
                  <a:lnTo>
                    <a:pt x="15768" y="5524"/>
                  </a:lnTo>
                  <a:lnTo>
                    <a:pt x="15792" y="5622"/>
                  </a:lnTo>
                  <a:lnTo>
                    <a:pt x="15865" y="5695"/>
                  </a:lnTo>
                  <a:lnTo>
                    <a:pt x="15938" y="5768"/>
                  </a:lnTo>
                  <a:lnTo>
                    <a:pt x="16036" y="5792"/>
                  </a:lnTo>
                  <a:lnTo>
                    <a:pt x="16133" y="5792"/>
                  </a:lnTo>
                  <a:lnTo>
                    <a:pt x="16206" y="5768"/>
                  </a:lnTo>
                  <a:lnTo>
                    <a:pt x="16279" y="5695"/>
                  </a:lnTo>
                  <a:lnTo>
                    <a:pt x="16328" y="5695"/>
                  </a:lnTo>
                  <a:lnTo>
                    <a:pt x="16619" y="5622"/>
                  </a:lnTo>
                  <a:lnTo>
                    <a:pt x="16911" y="5597"/>
                  </a:lnTo>
                  <a:lnTo>
                    <a:pt x="17179" y="5597"/>
                  </a:lnTo>
                  <a:lnTo>
                    <a:pt x="17422" y="5646"/>
                  </a:lnTo>
                  <a:lnTo>
                    <a:pt x="17276" y="5695"/>
                  </a:lnTo>
                  <a:lnTo>
                    <a:pt x="17106" y="5768"/>
                  </a:lnTo>
                  <a:lnTo>
                    <a:pt x="16936" y="5865"/>
                  </a:lnTo>
                  <a:lnTo>
                    <a:pt x="16814" y="5987"/>
                  </a:lnTo>
                  <a:lnTo>
                    <a:pt x="16765" y="6060"/>
                  </a:lnTo>
                  <a:lnTo>
                    <a:pt x="16717" y="6133"/>
                  </a:lnTo>
                  <a:lnTo>
                    <a:pt x="16717" y="6206"/>
                  </a:lnTo>
                  <a:lnTo>
                    <a:pt x="16765" y="6279"/>
                  </a:lnTo>
                  <a:lnTo>
                    <a:pt x="16838" y="6303"/>
                  </a:lnTo>
                  <a:lnTo>
                    <a:pt x="16911" y="6279"/>
                  </a:lnTo>
                  <a:lnTo>
                    <a:pt x="17179" y="6157"/>
                  </a:lnTo>
                  <a:lnTo>
                    <a:pt x="17447" y="6060"/>
                  </a:lnTo>
                  <a:lnTo>
                    <a:pt x="17739" y="6011"/>
                  </a:lnTo>
                  <a:lnTo>
                    <a:pt x="17909" y="5962"/>
                  </a:lnTo>
                  <a:lnTo>
                    <a:pt x="18031" y="5914"/>
                  </a:lnTo>
                  <a:lnTo>
                    <a:pt x="18298" y="6133"/>
                  </a:lnTo>
                  <a:lnTo>
                    <a:pt x="18152" y="6181"/>
                  </a:lnTo>
                  <a:lnTo>
                    <a:pt x="17933" y="6254"/>
                  </a:lnTo>
                  <a:lnTo>
                    <a:pt x="17739" y="6352"/>
                  </a:lnTo>
                  <a:lnTo>
                    <a:pt x="17544" y="6473"/>
                  </a:lnTo>
                  <a:lnTo>
                    <a:pt x="17349" y="6595"/>
                  </a:lnTo>
                  <a:lnTo>
                    <a:pt x="17325" y="6668"/>
                  </a:lnTo>
                  <a:lnTo>
                    <a:pt x="17325" y="6741"/>
                  </a:lnTo>
                  <a:lnTo>
                    <a:pt x="17374" y="6790"/>
                  </a:lnTo>
                  <a:lnTo>
                    <a:pt x="17422" y="6814"/>
                  </a:lnTo>
                  <a:lnTo>
                    <a:pt x="17641" y="6765"/>
                  </a:lnTo>
                  <a:lnTo>
                    <a:pt x="17860" y="6717"/>
                  </a:lnTo>
                  <a:lnTo>
                    <a:pt x="18274" y="6595"/>
                  </a:lnTo>
                  <a:lnTo>
                    <a:pt x="18639" y="6473"/>
                  </a:lnTo>
                  <a:lnTo>
                    <a:pt x="18761" y="6644"/>
                  </a:lnTo>
                  <a:lnTo>
                    <a:pt x="18493" y="6717"/>
                  </a:lnTo>
                  <a:lnTo>
                    <a:pt x="18250" y="6814"/>
                  </a:lnTo>
                  <a:lnTo>
                    <a:pt x="18006" y="6960"/>
                  </a:lnTo>
                  <a:lnTo>
                    <a:pt x="17812" y="7130"/>
                  </a:lnTo>
                  <a:lnTo>
                    <a:pt x="17787" y="7155"/>
                  </a:lnTo>
                  <a:lnTo>
                    <a:pt x="17787" y="7179"/>
                  </a:lnTo>
                  <a:lnTo>
                    <a:pt x="17812" y="7252"/>
                  </a:lnTo>
                  <a:lnTo>
                    <a:pt x="17860" y="7276"/>
                  </a:lnTo>
                  <a:lnTo>
                    <a:pt x="17933" y="7276"/>
                  </a:lnTo>
                  <a:lnTo>
                    <a:pt x="18177" y="7179"/>
                  </a:lnTo>
                  <a:lnTo>
                    <a:pt x="18444" y="7130"/>
                  </a:lnTo>
                  <a:lnTo>
                    <a:pt x="18955" y="7033"/>
                  </a:lnTo>
                  <a:lnTo>
                    <a:pt x="19004" y="7106"/>
                  </a:lnTo>
                  <a:lnTo>
                    <a:pt x="18785" y="7155"/>
                  </a:lnTo>
                  <a:lnTo>
                    <a:pt x="18566" y="7203"/>
                  </a:lnTo>
                  <a:lnTo>
                    <a:pt x="18371" y="7301"/>
                  </a:lnTo>
                  <a:lnTo>
                    <a:pt x="18177" y="7398"/>
                  </a:lnTo>
                  <a:lnTo>
                    <a:pt x="18177" y="7447"/>
                  </a:lnTo>
                  <a:lnTo>
                    <a:pt x="18177" y="7471"/>
                  </a:lnTo>
                  <a:lnTo>
                    <a:pt x="18201" y="7471"/>
                  </a:lnTo>
                  <a:lnTo>
                    <a:pt x="18396" y="7495"/>
                  </a:lnTo>
                  <a:lnTo>
                    <a:pt x="18590" y="7495"/>
                  </a:lnTo>
                  <a:lnTo>
                    <a:pt x="18955" y="7447"/>
                  </a:lnTo>
                  <a:lnTo>
                    <a:pt x="19126" y="7422"/>
                  </a:lnTo>
                  <a:lnTo>
                    <a:pt x="19174" y="7544"/>
                  </a:lnTo>
                  <a:lnTo>
                    <a:pt x="18980" y="7568"/>
                  </a:lnTo>
                  <a:lnTo>
                    <a:pt x="18761" y="7617"/>
                  </a:lnTo>
                  <a:lnTo>
                    <a:pt x="18444" y="7714"/>
                  </a:lnTo>
                  <a:lnTo>
                    <a:pt x="18396" y="7763"/>
                  </a:lnTo>
                  <a:lnTo>
                    <a:pt x="18371" y="7836"/>
                  </a:lnTo>
                  <a:lnTo>
                    <a:pt x="18371" y="7909"/>
                  </a:lnTo>
                  <a:lnTo>
                    <a:pt x="18396" y="7933"/>
                  </a:lnTo>
                  <a:lnTo>
                    <a:pt x="18444" y="7957"/>
                  </a:lnTo>
                  <a:lnTo>
                    <a:pt x="18809" y="7982"/>
                  </a:lnTo>
                  <a:lnTo>
                    <a:pt x="19296" y="7982"/>
                  </a:lnTo>
                  <a:lnTo>
                    <a:pt x="19320" y="8201"/>
                  </a:lnTo>
                  <a:lnTo>
                    <a:pt x="19272" y="8201"/>
                  </a:lnTo>
                  <a:lnTo>
                    <a:pt x="19101" y="8176"/>
                  </a:lnTo>
                  <a:lnTo>
                    <a:pt x="18907" y="8201"/>
                  </a:lnTo>
                  <a:lnTo>
                    <a:pt x="18736" y="8225"/>
                  </a:lnTo>
                  <a:lnTo>
                    <a:pt x="18566" y="8274"/>
                  </a:lnTo>
                  <a:lnTo>
                    <a:pt x="18542" y="8298"/>
                  </a:lnTo>
                  <a:lnTo>
                    <a:pt x="18517" y="8322"/>
                  </a:lnTo>
                  <a:lnTo>
                    <a:pt x="18493" y="8420"/>
                  </a:lnTo>
                  <a:lnTo>
                    <a:pt x="18542" y="8468"/>
                  </a:lnTo>
                  <a:lnTo>
                    <a:pt x="18566" y="8493"/>
                  </a:lnTo>
                  <a:lnTo>
                    <a:pt x="18907" y="8493"/>
                  </a:lnTo>
                  <a:lnTo>
                    <a:pt x="19223" y="8517"/>
                  </a:lnTo>
                  <a:lnTo>
                    <a:pt x="19345" y="8541"/>
                  </a:lnTo>
                  <a:lnTo>
                    <a:pt x="19345" y="8833"/>
                  </a:lnTo>
                  <a:lnTo>
                    <a:pt x="19199" y="8785"/>
                  </a:lnTo>
                  <a:lnTo>
                    <a:pt x="18882" y="8785"/>
                  </a:lnTo>
                  <a:lnTo>
                    <a:pt x="18736" y="8809"/>
                  </a:lnTo>
                  <a:lnTo>
                    <a:pt x="18688" y="8833"/>
                  </a:lnTo>
                  <a:lnTo>
                    <a:pt x="18663" y="8858"/>
                  </a:lnTo>
                  <a:lnTo>
                    <a:pt x="18663" y="8931"/>
                  </a:lnTo>
                  <a:lnTo>
                    <a:pt x="18688" y="9004"/>
                  </a:lnTo>
                  <a:lnTo>
                    <a:pt x="18712" y="9004"/>
                  </a:lnTo>
                  <a:lnTo>
                    <a:pt x="18761" y="9028"/>
                  </a:lnTo>
                  <a:lnTo>
                    <a:pt x="18882" y="9028"/>
                  </a:lnTo>
                  <a:lnTo>
                    <a:pt x="19028" y="9077"/>
                  </a:lnTo>
                  <a:lnTo>
                    <a:pt x="19150" y="9125"/>
                  </a:lnTo>
                  <a:lnTo>
                    <a:pt x="19296" y="9174"/>
                  </a:lnTo>
                  <a:lnTo>
                    <a:pt x="19199" y="9466"/>
                  </a:lnTo>
                  <a:lnTo>
                    <a:pt x="18980" y="9417"/>
                  </a:lnTo>
                  <a:lnTo>
                    <a:pt x="18736" y="9417"/>
                  </a:lnTo>
                  <a:lnTo>
                    <a:pt x="18688" y="9442"/>
                  </a:lnTo>
                  <a:lnTo>
                    <a:pt x="18663" y="9466"/>
                  </a:lnTo>
                  <a:lnTo>
                    <a:pt x="18663" y="9515"/>
                  </a:lnTo>
                  <a:lnTo>
                    <a:pt x="18663" y="9563"/>
                  </a:lnTo>
                  <a:lnTo>
                    <a:pt x="18663" y="9612"/>
                  </a:lnTo>
                  <a:lnTo>
                    <a:pt x="18712" y="9636"/>
                  </a:lnTo>
                  <a:lnTo>
                    <a:pt x="18736" y="9661"/>
                  </a:lnTo>
                  <a:lnTo>
                    <a:pt x="18907" y="9709"/>
                  </a:lnTo>
                  <a:lnTo>
                    <a:pt x="19053" y="9758"/>
                  </a:lnTo>
                  <a:lnTo>
                    <a:pt x="18955" y="9928"/>
                  </a:lnTo>
                  <a:lnTo>
                    <a:pt x="18834" y="10099"/>
                  </a:lnTo>
                  <a:lnTo>
                    <a:pt x="18663" y="10074"/>
                  </a:lnTo>
                  <a:lnTo>
                    <a:pt x="18444" y="10074"/>
                  </a:lnTo>
                  <a:lnTo>
                    <a:pt x="18420" y="10099"/>
                  </a:lnTo>
                  <a:lnTo>
                    <a:pt x="18396" y="10172"/>
                  </a:lnTo>
                  <a:lnTo>
                    <a:pt x="18420" y="10220"/>
                  </a:lnTo>
                  <a:lnTo>
                    <a:pt x="18444" y="10245"/>
                  </a:lnTo>
                  <a:lnTo>
                    <a:pt x="18493" y="10245"/>
                  </a:lnTo>
                  <a:lnTo>
                    <a:pt x="18663" y="10269"/>
                  </a:lnTo>
                  <a:lnTo>
                    <a:pt x="18542" y="10391"/>
                  </a:lnTo>
                  <a:lnTo>
                    <a:pt x="18371" y="10512"/>
                  </a:lnTo>
                  <a:lnTo>
                    <a:pt x="18274" y="10464"/>
                  </a:lnTo>
                  <a:lnTo>
                    <a:pt x="18225" y="10439"/>
                  </a:lnTo>
                  <a:lnTo>
                    <a:pt x="18152" y="10439"/>
                  </a:lnTo>
                  <a:lnTo>
                    <a:pt x="18104" y="10488"/>
                  </a:lnTo>
                  <a:lnTo>
                    <a:pt x="18079" y="10537"/>
                  </a:lnTo>
                  <a:lnTo>
                    <a:pt x="18079" y="10610"/>
                  </a:lnTo>
                  <a:lnTo>
                    <a:pt x="18104" y="10658"/>
                  </a:lnTo>
                  <a:lnTo>
                    <a:pt x="17739" y="10829"/>
                  </a:lnTo>
                  <a:lnTo>
                    <a:pt x="17349" y="10950"/>
                  </a:lnTo>
                  <a:lnTo>
                    <a:pt x="16960" y="11023"/>
                  </a:lnTo>
                  <a:lnTo>
                    <a:pt x="16546" y="11096"/>
                  </a:lnTo>
                  <a:lnTo>
                    <a:pt x="16133" y="11121"/>
                  </a:lnTo>
                  <a:lnTo>
                    <a:pt x="15719" y="11145"/>
                  </a:lnTo>
                  <a:lnTo>
                    <a:pt x="14916" y="11169"/>
                  </a:lnTo>
                  <a:lnTo>
                    <a:pt x="13140" y="11194"/>
                  </a:lnTo>
                  <a:lnTo>
                    <a:pt x="12264" y="11242"/>
                  </a:lnTo>
                  <a:lnTo>
                    <a:pt x="11364" y="11340"/>
                  </a:lnTo>
                  <a:lnTo>
                    <a:pt x="10244" y="11461"/>
                  </a:lnTo>
                  <a:lnTo>
                    <a:pt x="9125" y="11559"/>
                  </a:lnTo>
                  <a:lnTo>
                    <a:pt x="8565" y="11583"/>
                  </a:lnTo>
                  <a:lnTo>
                    <a:pt x="8006" y="11583"/>
                  </a:lnTo>
                  <a:lnTo>
                    <a:pt x="7446" y="11559"/>
                  </a:lnTo>
                  <a:lnTo>
                    <a:pt x="6862" y="11510"/>
                  </a:lnTo>
                  <a:lnTo>
                    <a:pt x="5086" y="11364"/>
                  </a:lnTo>
                  <a:lnTo>
                    <a:pt x="4210" y="11242"/>
                  </a:lnTo>
                  <a:lnTo>
                    <a:pt x="3772" y="11169"/>
                  </a:lnTo>
                  <a:lnTo>
                    <a:pt x="3334" y="11072"/>
                  </a:lnTo>
                  <a:lnTo>
                    <a:pt x="2993" y="10999"/>
                  </a:lnTo>
                  <a:lnTo>
                    <a:pt x="2653" y="10877"/>
                  </a:lnTo>
                  <a:lnTo>
                    <a:pt x="2336" y="10756"/>
                  </a:lnTo>
                  <a:lnTo>
                    <a:pt x="2020" y="10610"/>
                  </a:lnTo>
                  <a:lnTo>
                    <a:pt x="1704" y="10439"/>
                  </a:lnTo>
                  <a:lnTo>
                    <a:pt x="1436" y="10245"/>
                  </a:lnTo>
                  <a:lnTo>
                    <a:pt x="1168" y="10001"/>
                  </a:lnTo>
                  <a:lnTo>
                    <a:pt x="949" y="9734"/>
                  </a:lnTo>
                  <a:lnTo>
                    <a:pt x="852" y="9588"/>
                  </a:lnTo>
                  <a:lnTo>
                    <a:pt x="779" y="9417"/>
                  </a:lnTo>
                  <a:lnTo>
                    <a:pt x="706" y="9271"/>
                  </a:lnTo>
                  <a:lnTo>
                    <a:pt x="657" y="9101"/>
                  </a:lnTo>
                  <a:lnTo>
                    <a:pt x="633" y="8931"/>
                  </a:lnTo>
                  <a:lnTo>
                    <a:pt x="609" y="8760"/>
                  </a:lnTo>
                  <a:lnTo>
                    <a:pt x="633" y="8420"/>
                  </a:lnTo>
                  <a:lnTo>
                    <a:pt x="682" y="8103"/>
                  </a:lnTo>
                  <a:lnTo>
                    <a:pt x="803" y="7763"/>
                  </a:lnTo>
                  <a:lnTo>
                    <a:pt x="949" y="7447"/>
                  </a:lnTo>
                  <a:lnTo>
                    <a:pt x="1120" y="7155"/>
                  </a:lnTo>
                  <a:lnTo>
                    <a:pt x="1387" y="6814"/>
                  </a:lnTo>
                  <a:lnTo>
                    <a:pt x="1679" y="6498"/>
                  </a:lnTo>
                  <a:lnTo>
                    <a:pt x="1996" y="6230"/>
                  </a:lnTo>
                  <a:lnTo>
                    <a:pt x="2336" y="5962"/>
                  </a:lnTo>
                  <a:lnTo>
                    <a:pt x="2336" y="5962"/>
                  </a:lnTo>
                  <a:lnTo>
                    <a:pt x="2117" y="6279"/>
                  </a:lnTo>
                  <a:lnTo>
                    <a:pt x="1898" y="6571"/>
                  </a:lnTo>
                  <a:lnTo>
                    <a:pt x="1874" y="6644"/>
                  </a:lnTo>
                  <a:lnTo>
                    <a:pt x="1898" y="6717"/>
                  </a:lnTo>
                  <a:lnTo>
                    <a:pt x="1947" y="6765"/>
                  </a:lnTo>
                  <a:lnTo>
                    <a:pt x="2044" y="6765"/>
                  </a:lnTo>
                  <a:lnTo>
                    <a:pt x="2117" y="6741"/>
                  </a:lnTo>
                  <a:lnTo>
                    <a:pt x="2190" y="6692"/>
                  </a:lnTo>
                  <a:lnTo>
                    <a:pt x="2336" y="6595"/>
                  </a:lnTo>
                  <a:lnTo>
                    <a:pt x="2458" y="6449"/>
                  </a:lnTo>
                  <a:lnTo>
                    <a:pt x="2555" y="6303"/>
                  </a:lnTo>
                  <a:lnTo>
                    <a:pt x="2847" y="5987"/>
                  </a:lnTo>
                  <a:lnTo>
                    <a:pt x="3164" y="5695"/>
                  </a:lnTo>
                  <a:lnTo>
                    <a:pt x="3188" y="5646"/>
                  </a:lnTo>
                  <a:lnTo>
                    <a:pt x="3212" y="5646"/>
                  </a:lnTo>
                  <a:lnTo>
                    <a:pt x="3091" y="5792"/>
                  </a:lnTo>
                  <a:lnTo>
                    <a:pt x="2847" y="6133"/>
                  </a:lnTo>
                  <a:lnTo>
                    <a:pt x="2774" y="6303"/>
                  </a:lnTo>
                  <a:lnTo>
                    <a:pt x="2677" y="6498"/>
                  </a:lnTo>
                  <a:lnTo>
                    <a:pt x="2677" y="6546"/>
                  </a:lnTo>
                  <a:lnTo>
                    <a:pt x="2726" y="6546"/>
                  </a:lnTo>
                  <a:lnTo>
                    <a:pt x="2896" y="6449"/>
                  </a:lnTo>
                  <a:lnTo>
                    <a:pt x="3066" y="6327"/>
                  </a:lnTo>
                  <a:lnTo>
                    <a:pt x="3212" y="6206"/>
                  </a:lnTo>
                  <a:lnTo>
                    <a:pt x="3334" y="6035"/>
                  </a:lnTo>
                  <a:lnTo>
                    <a:pt x="3480" y="5889"/>
                  </a:lnTo>
                  <a:lnTo>
                    <a:pt x="3626" y="5695"/>
                  </a:lnTo>
                  <a:lnTo>
                    <a:pt x="3650" y="5719"/>
                  </a:lnTo>
                  <a:lnTo>
                    <a:pt x="3699" y="5816"/>
                  </a:lnTo>
                  <a:lnTo>
                    <a:pt x="3577" y="5938"/>
                  </a:lnTo>
                  <a:lnTo>
                    <a:pt x="3456" y="6108"/>
                  </a:lnTo>
                  <a:lnTo>
                    <a:pt x="3407" y="6230"/>
                  </a:lnTo>
                  <a:lnTo>
                    <a:pt x="3407" y="6327"/>
                  </a:lnTo>
                  <a:lnTo>
                    <a:pt x="3407" y="6352"/>
                  </a:lnTo>
                  <a:lnTo>
                    <a:pt x="3456" y="6376"/>
                  </a:lnTo>
                  <a:lnTo>
                    <a:pt x="3529" y="6376"/>
                  </a:lnTo>
                  <a:lnTo>
                    <a:pt x="3626" y="6327"/>
                  </a:lnTo>
                  <a:lnTo>
                    <a:pt x="3772" y="6206"/>
                  </a:lnTo>
                  <a:lnTo>
                    <a:pt x="3869" y="6108"/>
                  </a:lnTo>
                  <a:lnTo>
                    <a:pt x="3967" y="6157"/>
                  </a:lnTo>
                  <a:lnTo>
                    <a:pt x="4064" y="6181"/>
                  </a:lnTo>
                  <a:lnTo>
                    <a:pt x="4186" y="6157"/>
                  </a:lnTo>
                  <a:lnTo>
                    <a:pt x="4283" y="6084"/>
                  </a:lnTo>
                  <a:lnTo>
                    <a:pt x="4307" y="6035"/>
                  </a:lnTo>
                  <a:lnTo>
                    <a:pt x="4307" y="5987"/>
                  </a:lnTo>
                  <a:lnTo>
                    <a:pt x="4137" y="5719"/>
                  </a:lnTo>
                  <a:lnTo>
                    <a:pt x="4015" y="5403"/>
                  </a:lnTo>
                  <a:lnTo>
                    <a:pt x="3918" y="5062"/>
                  </a:lnTo>
                  <a:lnTo>
                    <a:pt x="3845" y="4697"/>
                  </a:lnTo>
                  <a:lnTo>
                    <a:pt x="3821" y="4356"/>
                  </a:lnTo>
                  <a:lnTo>
                    <a:pt x="3821" y="3991"/>
                  </a:lnTo>
                  <a:lnTo>
                    <a:pt x="3845" y="3651"/>
                  </a:lnTo>
                  <a:lnTo>
                    <a:pt x="3894" y="3334"/>
                  </a:lnTo>
                  <a:lnTo>
                    <a:pt x="3942" y="3115"/>
                  </a:lnTo>
                  <a:lnTo>
                    <a:pt x="4015" y="2896"/>
                  </a:lnTo>
                  <a:lnTo>
                    <a:pt x="4113" y="2677"/>
                  </a:lnTo>
                  <a:lnTo>
                    <a:pt x="4210" y="2483"/>
                  </a:lnTo>
                  <a:lnTo>
                    <a:pt x="4332" y="2288"/>
                  </a:lnTo>
                  <a:lnTo>
                    <a:pt x="4478" y="2093"/>
                  </a:lnTo>
                  <a:lnTo>
                    <a:pt x="4599" y="1923"/>
                  </a:lnTo>
                  <a:lnTo>
                    <a:pt x="4770" y="1753"/>
                  </a:lnTo>
                  <a:lnTo>
                    <a:pt x="5110" y="1461"/>
                  </a:lnTo>
                  <a:lnTo>
                    <a:pt x="5475" y="1193"/>
                  </a:lnTo>
                  <a:lnTo>
                    <a:pt x="5865" y="974"/>
                  </a:lnTo>
                  <a:lnTo>
                    <a:pt x="6303" y="828"/>
                  </a:lnTo>
                  <a:lnTo>
                    <a:pt x="6716" y="706"/>
                  </a:lnTo>
                  <a:lnTo>
                    <a:pt x="7179" y="633"/>
                  </a:lnTo>
                  <a:lnTo>
                    <a:pt x="7008" y="731"/>
                  </a:lnTo>
                  <a:lnTo>
                    <a:pt x="6789" y="852"/>
                  </a:lnTo>
                  <a:lnTo>
                    <a:pt x="6546" y="998"/>
                  </a:lnTo>
                  <a:lnTo>
                    <a:pt x="6424" y="1071"/>
                  </a:lnTo>
                  <a:lnTo>
                    <a:pt x="6327" y="1169"/>
                  </a:lnTo>
                  <a:lnTo>
                    <a:pt x="6278" y="1266"/>
                  </a:lnTo>
                  <a:lnTo>
                    <a:pt x="6230" y="1363"/>
                  </a:lnTo>
                  <a:lnTo>
                    <a:pt x="6254" y="1412"/>
                  </a:lnTo>
                  <a:lnTo>
                    <a:pt x="6303" y="1461"/>
                  </a:lnTo>
                  <a:lnTo>
                    <a:pt x="6400" y="1485"/>
                  </a:lnTo>
                  <a:lnTo>
                    <a:pt x="6522" y="1461"/>
                  </a:lnTo>
                  <a:lnTo>
                    <a:pt x="6643" y="1436"/>
                  </a:lnTo>
                  <a:lnTo>
                    <a:pt x="6765" y="1363"/>
                  </a:lnTo>
                  <a:lnTo>
                    <a:pt x="7033" y="1217"/>
                  </a:lnTo>
                  <a:lnTo>
                    <a:pt x="7203" y="1096"/>
                  </a:lnTo>
                  <a:lnTo>
                    <a:pt x="7811" y="779"/>
                  </a:lnTo>
                  <a:lnTo>
                    <a:pt x="7982" y="682"/>
                  </a:lnTo>
                  <a:lnTo>
                    <a:pt x="8055" y="633"/>
                  </a:lnTo>
                  <a:lnTo>
                    <a:pt x="8128" y="560"/>
                  </a:lnTo>
                  <a:close/>
                  <a:moveTo>
                    <a:pt x="7933" y="1"/>
                  </a:moveTo>
                  <a:lnTo>
                    <a:pt x="7349" y="49"/>
                  </a:lnTo>
                  <a:lnTo>
                    <a:pt x="6789" y="147"/>
                  </a:lnTo>
                  <a:lnTo>
                    <a:pt x="6254" y="268"/>
                  </a:lnTo>
                  <a:lnTo>
                    <a:pt x="5767" y="439"/>
                  </a:lnTo>
                  <a:lnTo>
                    <a:pt x="5524" y="536"/>
                  </a:lnTo>
                  <a:lnTo>
                    <a:pt x="5281" y="658"/>
                  </a:lnTo>
                  <a:lnTo>
                    <a:pt x="5062" y="804"/>
                  </a:lnTo>
                  <a:lnTo>
                    <a:pt x="4843" y="950"/>
                  </a:lnTo>
                  <a:lnTo>
                    <a:pt x="4624" y="1120"/>
                  </a:lnTo>
                  <a:lnTo>
                    <a:pt x="4429" y="1315"/>
                  </a:lnTo>
                  <a:lnTo>
                    <a:pt x="4259" y="1509"/>
                  </a:lnTo>
                  <a:lnTo>
                    <a:pt x="4088" y="1728"/>
                  </a:lnTo>
                  <a:lnTo>
                    <a:pt x="3942" y="1947"/>
                  </a:lnTo>
                  <a:lnTo>
                    <a:pt x="3796" y="2166"/>
                  </a:lnTo>
                  <a:lnTo>
                    <a:pt x="3675" y="2410"/>
                  </a:lnTo>
                  <a:lnTo>
                    <a:pt x="3577" y="2653"/>
                  </a:lnTo>
                  <a:lnTo>
                    <a:pt x="3480" y="2896"/>
                  </a:lnTo>
                  <a:lnTo>
                    <a:pt x="3407" y="3164"/>
                  </a:lnTo>
                  <a:lnTo>
                    <a:pt x="3358" y="3407"/>
                  </a:lnTo>
                  <a:lnTo>
                    <a:pt x="3310" y="3675"/>
                  </a:lnTo>
                  <a:lnTo>
                    <a:pt x="3310" y="3870"/>
                  </a:lnTo>
                  <a:lnTo>
                    <a:pt x="3334" y="4210"/>
                  </a:lnTo>
                  <a:lnTo>
                    <a:pt x="3383" y="4624"/>
                  </a:lnTo>
                  <a:lnTo>
                    <a:pt x="3480" y="5086"/>
                  </a:lnTo>
                  <a:lnTo>
                    <a:pt x="3285" y="5086"/>
                  </a:lnTo>
                  <a:lnTo>
                    <a:pt x="3115" y="5111"/>
                  </a:lnTo>
                  <a:lnTo>
                    <a:pt x="2726" y="5184"/>
                  </a:lnTo>
                  <a:lnTo>
                    <a:pt x="2409" y="5305"/>
                  </a:lnTo>
                  <a:lnTo>
                    <a:pt x="2166" y="5427"/>
                  </a:lnTo>
                  <a:lnTo>
                    <a:pt x="1825" y="5622"/>
                  </a:lnTo>
                  <a:lnTo>
                    <a:pt x="1485" y="5889"/>
                  </a:lnTo>
                  <a:lnTo>
                    <a:pt x="1193" y="6157"/>
                  </a:lnTo>
                  <a:lnTo>
                    <a:pt x="901" y="6473"/>
                  </a:lnTo>
                  <a:lnTo>
                    <a:pt x="657" y="6814"/>
                  </a:lnTo>
                  <a:lnTo>
                    <a:pt x="439" y="7179"/>
                  </a:lnTo>
                  <a:lnTo>
                    <a:pt x="268" y="7544"/>
                  </a:lnTo>
                  <a:lnTo>
                    <a:pt x="122" y="7909"/>
                  </a:lnTo>
                  <a:lnTo>
                    <a:pt x="25" y="8274"/>
                  </a:lnTo>
                  <a:lnTo>
                    <a:pt x="1" y="8614"/>
                  </a:lnTo>
                  <a:lnTo>
                    <a:pt x="1" y="8931"/>
                  </a:lnTo>
                  <a:lnTo>
                    <a:pt x="74" y="9247"/>
                  </a:lnTo>
                  <a:lnTo>
                    <a:pt x="171" y="9539"/>
                  </a:lnTo>
                  <a:lnTo>
                    <a:pt x="293" y="9807"/>
                  </a:lnTo>
                  <a:lnTo>
                    <a:pt x="487" y="10074"/>
                  </a:lnTo>
                  <a:lnTo>
                    <a:pt x="682" y="10318"/>
                  </a:lnTo>
                  <a:lnTo>
                    <a:pt x="925" y="10561"/>
                  </a:lnTo>
                  <a:lnTo>
                    <a:pt x="1168" y="10756"/>
                  </a:lnTo>
                  <a:lnTo>
                    <a:pt x="1436" y="10950"/>
                  </a:lnTo>
                  <a:lnTo>
                    <a:pt x="1728" y="11121"/>
                  </a:lnTo>
                  <a:lnTo>
                    <a:pt x="2020" y="11267"/>
                  </a:lnTo>
                  <a:lnTo>
                    <a:pt x="2336" y="11413"/>
                  </a:lnTo>
                  <a:lnTo>
                    <a:pt x="2628" y="11534"/>
                  </a:lnTo>
                  <a:lnTo>
                    <a:pt x="2945" y="11632"/>
                  </a:lnTo>
                  <a:lnTo>
                    <a:pt x="3334" y="11729"/>
                  </a:lnTo>
                  <a:lnTo>
                    <a:pt x="3723" y="11802"/>
                  </a:lnTo>
                  <a:lnTo>
                    <a:pt x="4526" y="11924"/>
                  </a:lnTo>
                  <a:lnTo>
                    <a:pt x="6132" y="12070"/>
                  </a:lnTo>
                  <a:lnTo>
                    <a:pt x="7276" y="12167"/>
                  </a:lnTo>
                  <a:lnTo>
                    <a:pt x="7836" y="12191"/>
                  </a:lnTo>
                  <a:lnTo>
                    <a:pt x="8395" y="12216"/>
                  </a:lnTo>
                  <a:lnTo>
                    <a:pt x="8955" y="12191"/>
                  </a:lnTo>
                  <a:lnTo>
                    <a:pt x="9514" y="12167"/>
                  </a:lnTo>
                  <a:lnTo>
                    <a:pt x="10098" y="12118"/>
                  </a:lnTo>
                  <a:lnTo>
                    <a:pt x="10658" y="12070"/>
                  </a:lnTo>
                  <a:lnTo>
                    <a:pt x="11583" y="11948"/>
                  </a:lnTo>
                  <a:lnTo>
                    <a:pt x="12507" y="11875"/>
                  </a:lnTo>
                  <a:lnTo>
                    <a:pt x="13432" y="11826"/>
                  </a:lnTo>
                  <a:lnTo>
                    <a:pt x="14357" y="11802"/>
                  </a:lnTo>
                  <a:lnTo>
                    <a:pt x="15208" y="11802"/>
                  </a:lnTo>
                  <a:lnTo>
                    <a:pt x="16060" y="11753"/>
                  </a:lnTo>
                  <a:lnTo>
                    <a:pt x="16498" y="11729"/>
                  </a:lnTo>
                  <a:lnTo>
                    <a:pt x="16911" y="11656"/>
                  </a:lnTo>
                  <a:lnTo>
                    <a:pt x="17325" y="11583"/>
                  </a:lnTo>
                  <a:lnTo>
                    <a:pt x="17739" y="11486"/>
                  </a:lnTo>
                  <a:lnTo>
                    <a:pt x="18079" y="11364"/>
                  </a:lnTo>
                  <a:lnTo>
                    <a:pt x="18396" y="11218"/>
                  </a:lnTo>
                  <a:lnTo>
                    <a:pt x="18688" y="11048"/>
                  </a:lnTo>
                  <a:lnTo>
                    <a:pt x="18931" y="10853"/>
                  </a:lnTo>
                  <a:lnTo>
                    <a:pt x="19174" y="10634"/>
                  </a:lnTo>
                  <a:lnTo>
                    <a:pt x="19369" y="10415"/>
                  </a:lnTo>
                  <a:lnTo>
                    <a:pt x="19539" y="10147"/>
                  </a:lnTo>
                  <a:lnTo>
                    <a:pt x="19685" y="9880"/>
                  </a:lnTo>
                  <a:lnTo>
                    <a:pt x="19807" y="9588"/>
                  </a:lnTo>
                  <a:lnTo>
                    <a:pt x="19904" y="9296"/>
                  </a:lnTo>
                  <a:lnTo>
                    <a:pt x="19953" y="8979"/>
                  </a:lnTo>
                  <a:lnTo>
                    <a:pt x="19977" y="8663"/>
                  </a:lnTo>
                  <a:lnTo>
                    <a:pt x="19977" y="8322"/>
                  </a:lnTo>
                  <a:lnTo>
                    <a:pt x="19953" y="8006"/>
                  </a:lnTo>
                  <a:lnTo>
                    <a:pt x="19880" y="7665"/>
                  </a:lnTo>
                  <a:lnTo>
                    <a:pt x="19783" y="7325"/>
                  </a:lnTo>
                  <a:lnTo>
                    <a:pt x="19710" y="7057"/>
                  </a:lnTo>
                  <a:lnTo>
                    <a:pt x="19588" y="6790"/>
                  </a:lnTo>
                  <a:lnTo>
                    <a:pt x="19442" y="6546"/>
                  </a:lnTo>
                  <a:lnTo>
                    <a:pt x="19296" y="6303"/>
                  </a:lnTo>
                  <a:lnTo>
                    <a:pt x="19126" y="6060"/>
                  </a:lnTo>
                  <a:lnTo>
                    <a:pt x="18955" y="5865"/>
                  </a:lnTo>
                  <a:lnTo>
                    <a:pt x="18761" y="5670"/>
                  </a:lnTo>
                  <a:lnTo>
                    <a:pt x="18542" y="5476"/>
                  </a:lnTo>
                  <a:lnTo>
                    <a:pt x="18323" y="5330"/>
                  </a:lnTo>
                  <a:lnTo>
                    <a:pt x="18104" y="5208"/>
                  </a:lnTo>
                  <a:lnTo>
                    <a:pt x="17860" y="5086"/>
                  </a:lnTo>
                  <a:lnTo>
                    <a:pt x="17593" y="5013"/>
                  </a:lnTo>
                  <a:lnTo>
                    <a:pt x="17325" y="4965"/>
                  </a:lnTo>
                  <a:lnTo>
                    <a:pt x="17057" y="4940"/>
                  </a:lnTo>
                  <a:lnTo>
                    <a:pt x="16790" y="4965"/>
                  </a:lnTo>
                  <a:lnTo>
                    <a:pt x="16522" y="5013"/>
                  </a:lnTo>
                  <a:lnTo>
                    <a:pt x="16522" y="4794"/>
                  </a:lnTo>
                  <a:lnTo>
                    <a:pt x="16522" y="4600"/>
                  </a:lnTo>
                  <a:lnTo>
                    <a:pt x="16473" y="4381"/>
                  </a:lnTo>
                  <a:lnTo>
                    <a:pt x="16425" y="4186"/>
                  </a:lnTo>
                  <a:lnTo>
                    <a:pt x="16352" y="3991"/>
                  </a:lnTo>
                  <a:lnTo>
                    <a:pt x="16279" y="3797"/>
                  </a:lnTo>
                  <a:lnTo>
                    <a:pt x="16182" y="3602"/>
                  </a:lnTo>
                  <a:lnTo>
                    <a:pt x="16060" y="3407"/>
                  </a:lnTo>
                  <a:lnTo>
                    <a:pt x="15792" y="3067"/>
                  </a:lnTo>
                  <a:lnTo>
                    <a:pt x="15500" y="2750"/>
                  </a:lnTo>
                  <a:lnTo>
                    <a:pt x="15184" y="2483"/>
                  </a:lnTo>
                  <a:lnTo>
                    <a:pt x="14843" y="2239"/>
                  </a:lnTo>
                  <a:lnTo>
                    <a:pt x="14673" y="2142"/>
                  </a:lnTo>
                  <a:lnTo>
                    <a:pt x="14478" y="2045"/>
                  </a:lnTo>
                  <a:lnTo>
                    <a:pt x="14284" y="1972"/>
                  </a:lnTo>
                  <a:lnTo>
                    <a:pt x="14089" y="1899"/>
                  </a:lnTo>
                  <a:lnTo>
                    <a:pt x="13870" y="1850"/>
                  </a:lnTo>
                  <a:lnTo>
                    <a:pt x="13651" y="1801"/>
                  </a:lnTo>
                  <a:lnTo>
                    <a:pt x="13432" y="1777"/>
                  </a:lnTo>
                  <a:lnTo>
                    <a:pt x="13213" y="1777"/>
                  </a:lnTo>
                  <a:lnTo>
                    <a:pt x="12994" y="1801"/>
                  </a:lnTo>
                  <a:lnTo>
                    <a:pt x="12775" y="1826"/>
                  </a:lnTo>
                  <a:lnTo>
                    <a:pt x="12580" y="1899"/>
                  </a:lnTo>
                  <a:lnTo>
                    <a:pt x="12386" y="1972"/>
                  </a:lnTo>
                  <a:lnTo>
                    <a:pt x="12215" y="2069"/>
                  </a:lnTo>
                  <a:lnTo>
                    <a:pt x="12069" y="2191"/>
                  </a:lnTo>
                  <a:lnTo>
                    <a:pt x="11923" y="2361"/>
                  </a:lnTo>
                  <a:lnTo>
                    <a:pt x="11802" y="2531"/>
                  </a:lnTo>
                  <a:lnTo>
                    <a:pt x="11656" y="2239"/>
                  </a:lnTo>
                  <a:lnTo>
                    <a:pt x="11485" y="1947"/>
                  </a:lnTo>
                  <a:lnTo>
                    <a:pt x="11291" y="1680"/>
                  </a:lnTo>
                  <a:lnTo>
                    <a:pt x="11072" y="1412"/>
                  </a:lnTo>
                  <a:lnTo>
                    <a:pt x="10828" y="1169"/>
                  </a:lnTo>
                  <a:lnTo>
                    <a:pt x="10585" y="925"/>
                  </a:lnTo>
                  <a:lnTo>
                    <a:pt x="10317" y="731"/>
                  </a:lnTo>
                  <a:lnTo>
                    <a:pt x="10050" y="536"/>
                  </a:lnTo>
                  <a:lnTo>
                    <a:pt x="9806" y="390"/>
                  </a:lnTo>
                  <a:lnTo>
                    <a:pt x="9563" y="268"/>
                  </a:lnTo>
                  <a:lnTo>
                    <a:pt x="9320" y="195"/>
                  </a:lnTo>
                  <a:lnTo>
                    <a:pt x="9052" y="122"/>
                  </a:lnTo>
                  <a:lnTo>
                    <a:pt x="8784" y="74"/>
                  </a:lnTo>
                  <a:lnTo>
                    <a:pt x="8492" y="25"/>
                  </a:lnTo>
                  <a:lnTo>
                    <a:pt x="82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TextBox 14">
            <a:extLst>
              <a:ext uri="{FF2B5EF4-FFF2-40B4-BE49-F238E27FC236}">
                <a16:creationId xmlns:a16="http://schemas.microsoft.com/office/drawing/2014/main" id="{41ACC66F-B1AF-2EA7-7650-598AC5272669}"/>
              </a:ext>
            </a:extLst>
          </p:cNvPr>
          <p:cNvSpPr txBox="1"/>
          <p:nvPr/>
        </p:nvSpPr>
        <p:spPr>
          <a:xfrm>
            <a:off x="1604274" y="1091100"/>
            <a:ext cx="1700940" cy="671851"/>
          </a:xfrm>
          <a:prstGeom prst="rect">
            <a:avLst/>
          </a:prstGeom>
          <a:noFill/>
        </p:spPr>
        <p:txBody>
          <a:bodyPr wrap="square">
            <a:spAutoFit/>
          </a:bodyPr>
          <a:lstStyle/>
          <a:p>
            <a:pPr marL="0" marR="0" algn="ctr">
              <a:lnSpc>
                <a:spcPct val="150000"/>
              </a:lnSpc>
              <a:spcBef>
                <a:spcPts val="600"/>
              </a:spcBef>
              <a:spcAft>
                <a:spcPts val="100"/>
              </a:spcAft>
            </a:pPr>
            <a:r>
              <a:rPr lang="fr-FR" sz="2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KẾT LUẬN</a:t>
            </a:r>
            <a:endParaRPr lang="en-US" sz="2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9F9111D1-7597-7D1B-F269-70565C2FDD46}"/>
              </a:ext>
            </a:extLst>
          </p:cNvPr>
          <p:cNvSpPr txBox="1"/>
          <p:nvPr/>
        </p:nvSpPr>
        <p:spPr>
          <a:xfrm>
            <a:off x="835649" y="1933115"/>
            <a:ext cx="7472702" cy="2568717"/>
          </a:xfrm>
          <a:prstGeom prst="rect">
            <a:avLst/>
          </a:prstGeom>
          <a:noFill/>
          <a:ln w="28575">
            <a:solidFill>
              <a:schemeClr val="tx1">
                <a:lumMod val="50000"/>
                <a:lumOff val="50000"/>
              </a:schemeClr>
            </a:solidFill>
          </a:ln>
        </p:spPr>
        <p:txBody>
          <a:bodyPr wrap="square">
            <a:spAutoFit/>
          </a:bodyPr>
          <a:lstStyle/>
          <a:p>
            <a:pPr algn="just">
              <a:lnSpc>
                <a:spcPct val="150000"/>
              </a:lnSpc>
            </a:pPr>
            <a:r>
              <a:rPr lang="fr-FR" sz="2200" dirty="0">
                <a:effectLst/>
                <a:latin typeface="+mj-lt"/>
                <a:ea typeface="Calibri" panose="020F0502020204030204" pitchFamily="34" charset="0"/>
                <a:cs typeface="Times New Roman" panose="02020603050405020304" pitchFamily="18" charset="0"/>
              </a:rPr>
              <a:t>HS </a:t>
            </a:r>
            <a:r>
              <a:rPr lang="fr-FR" sz="2200" dirty="0" err="1">
                <a:effectLst/>
                <a:latin typeface="+mj-lt"/>
                <a:ea typeface="Calibri" panose="020F0502020204030204" pitchFamily="34" charset="0"/>
                <a:cs typeface="Times New Roman" panose="02020603050405020304" pitchFamily="18" charset="0"/>
              </a:rPr>
              <a:t>lựa</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chọn</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nội</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dung</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sao</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cho</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phù</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hợp</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với</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bài</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học</a:t>
            </a:r>
            <a:r>
              <a:rPr lang="fr-FR" sz="2200" dirty="0">
                <a:latin typeface="+mj-lt"/>
                <a:ea typeface="Calibri" panose="020F0502020204030204" pitchFamily="34" charset="0"/>
                <a:cs typeface="Times New Roman" panose="02020603050405020304" pitchFamily="18" charset="0"/>
              </a:rPr>
              <a:t>:</a:t>
            </a:r>
          </a:p>
          <a:p>
            <a:pPr marL="342900" indent="-342900" algn="just">
              <a:lnSpc>
                <a:spcPct val="150000"/>
              </a:lnSpc>
              <a:buFont typeface="Wingdings" panose="05000000000000000000" pitchFamily="2" charset="2"/>
              <a:buChar char="ü"/>
            </a:pPr>
            <a:r>
              <a:rPr lang="fr-FR" sz="2200" dirty="0" err="1">
                <a:effectLst/>
                <a:latin typeface="+mj-lt"/>
                <a:ea typeface="Calibri" panose="020F0502020204030204" pitchFamily="34" charset="0"/>
                <a:cs typeface="Times New Roman" panose="02020603050405020304" pitchFamily="18" charset="0"/>
              </a:rPr>
              <a:t>Cần</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xác</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định</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các</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đặc</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điểm</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về</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hình</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dáng</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cấu</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tạo</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các</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bộ</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phận</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của</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xe</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đạp</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một</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cách</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cụ</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thể</a:t>
            </a:r>
            <a:r>
              <a:rPr lang="fr-FR" sz="2200" dirty="0">
                <a:effectLst/>
                <a:latin typeface="+mj-lt"/>
                <a:ea typeface="Calibri" panose="020F0502020204030204" pitchFamily="34" charset="0"/>
                <a:cs typeface="Times New Roman" panose="02020603050405020304" pitchFamily="18" charset="0"/>
              </a:rPr>
              <a:t>; </a:t>
            </a:r>
          </a:p>
          <a:p>
            <a:pPr marL="342900" indent="-342900" algn="just">
              <a:lnSpc>
                <a:spcPct val="150000"/>
              </a:lnSpc>
              <a:buFont typeface="Wingdings" panose="05000000000000000000" pitchFamily="2" charset="2"/>
              <a:buChar char="ü"/>
            </a:pPr>
            <a:r>
              <a:rPr lang="fr-FR" sz="2200" dirty="0" err="1">
                <a:effectLst/>
                <a:latin typeface="+mj-lt"/>
                <a:ea typeface="Calibri" panose="020F0502020204030204" pitchFamily="34" charset="0"/>
                <a:cs typeface="Times New Roman" panose="02020603050405020304" pitchFamily="18" charset="0"/>
              </a:rPr>
              <a:t>Xác</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định</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phương</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pháp</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thực</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hành</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chất</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liệu</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để</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thiết</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kế</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tạo</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dáng</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xe</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đạp</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sao</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cho</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hợp</a:t>
            </a:r>
            <a:r>
              <a:rPr lang="fr-FR" sz="2200" dirty="0">
                <a:effectLst/>
                <a:latin typeface="+mj-lt"/>
                <a:ea typeface="Calibri" panose="020F0502020204030204" pitchFamily="34" charset="0"/>
                <a:cs typeface="Times New Roman" panose="02020603050405020304" pitchFamily="18" charset="0"/>
              </a:rPr>
              <a:t> </a:t>
            </a:r>
            <a:r>
              <a:rPr lang="fr-FR" sz="2200" dirty="0" err="1">
                <a:effectLst/>
                <a:latin typeface="+mj-lt"/>
                <a:ea typeface="Calibri" panose="020F0502020204030204" pitchFamily="34" charset="0"/>
                <a:cs typeface="Times New Roman" panose="02020603050405020304" pitchFamily="18" charset="0"/>
              </a:rPr>
              <a:t>lí</a:t>
            </a:r>
            <a:r>
              <a:rPr lang="fr-FR" sz="2200" dirty="0">
                <a:effectLst/>
                <a:latin typeface="+mj-lt"/>
                <a:ea typeface="Calibri" panose="020F0502020204030204" pitchFamily="34" charset="0"/>
                <a:cs typeface="Times New Roman" panose="02020603050405020304" pitchFamily="18" charset="0"/>
              </a:rPr>
              <a:t>.</a:t>
            </a:r>
            <a:endParaRPr lang="en-US" sz="2200" dirty="0">
              <a:latin typeface="+mj-lt"/>
            </a:endParaRPr>
          </a:p>
        </p:txBody>
      </p:sp>
      <p:pic>
        <p:nvPicPr>
          <p:cNvPr id="10" name="Picture 19">
            <a:extLst>
              <a:ext uri="{FF2B5EF4-FFF2-40B4-BE49-F238E27FC236}">
                <a16:creationId xmlns:a16="http://schemas.microsoft.com/office/drawing/2014/main" id="{F9C6C957-4D8E-8EE8-49B5-BBD3267CA1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05376" y="1235514"/>
            <a:ext cx="802779" cy="453570"/>
          </a:xfrm>
          <a:prstGeom prst="rect">
            <a:avLst/>
          </a:prstGeom>
        </p:spPr>
      </p:pic>
    </p:spTree>
    <p:extLst>
      <p:ext uri="{BB962C8B-B14F-4D97-AF65-F5344CB8AC3E}">
        <p14:creationId xmlns:p14="http://schemas.microsoft.com/office/powerpoint/2010/main" val="78409821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80">
                                          <p:stCondLst>
                                            <p:cond delay="0"/>
                                          </p:stCondLst>
                                        </p:cTn>
                                        <p:tgtEl>
                                          <p:spTgt spid="15"/>
                                        </p:tgtEl>
                                      </p:cBhvr>
                                    </p:animEffect>
                                    <p:anim calcmode="lin" valueType="num">
                                      <p:cBhvr>
                                        <p:cTn id="2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9" dur="26">
                                          <p:stCondLst>
                                            <p:cond delay="650"/>
                                          </p:stCondLst>
                                        </p:cTn>
                                        <p:tgtEl>
                                          <p:spTgt spid="15"/>
                                        </p:tgtEl>
                                      </p:cBhvr>
                                      <p:to x="100000" y="60000"/>
                                    </p:animScale>
                                    <p:animScale>
                                      <p:cBhvr>
                                        <p:cTn id="30" dur="166" decel="50000">
                                          <p:stCondLst>
                                            <p:cond delay="676"/>
                                          </p:stCondLst>
                                        </p:cTn>
                                        <p:tgtEl>
                                          <p:spTgt spid="15"/>
                                        </p:tgtEl>
                                      </p:cBhvr>
                                      <p:to x="100000" y="100000"/>
                                    </p:animScale>
                                    <p:animScale>
                                      <p:cBhvr>
                                        <p:cTn id="31" dur="26">
                                          <p:stCondLst>
                                            <p:cond delay="1312"/>
                                          </p:stCondLst>
                                        </p:cTn>
                                        <p:tgtEl>
                                          <p:spTgt spid="15"/>
                                        </p:tgtEl>
                                      </p:cBhvr>
                                      <p:to x="100000" y="80000"/>
                                    </p:animScale>
                                    <p:animScale>
                                      <p:cBhvr>
                                        <p:cTn id="32" dur="166" decel="50000">
                                          <p:stCondLst>
                                            <p:cond delay="1338"/>
                                          </p:stCondLst>
                                        </p:cTn>
                                        <p:tgtEl>
                                          <p:spTgt spid="15"/>
                                        </p:tgtEl>
                                      </p:cBhvr>
                                      <p:to x="100000" y="100000"/>
                                    </p:animScale>
                                    <p:animScale>
                                      <p:cBhvr>
                                        <p:cTn id="33" dur="26">
                                          <p:stCondLst>
                                            <p:cond delay="1642"/>
                                          </p:stCondLst>
                                        </p:cTn>
                                        <p:tgtEl>
                                          <p:spTgt spid="15"/>
                                        </p:tgtEl>
                                      </p:cBhvr>
                                      <p:to x="100000" y="90000"/>
                                    </p:animScale>
                                    <p:animScale>
                                      <p:cBhvr>
                                        <p:cTn id="34" dur="166" decel="50000">
                                          <p:stCondLst>
                                            <p:cond delay="1668"/>
                                          </p:stCondLst>
                                        </p:cTn>
                                        <p:tgtEl>
                                          <p:spTgt spid="15"/>
                                        </p:tgtEl>
                                      </p:cBhvr>
                                      <p:to x="100000" y="100000"/>
                                    </p:animScale>
                                    <p:animScale>
                                      <p:cBhvr>
                                        <p:cTn id="35" dur="26">
                                          <p:stCondLst>
                                            <p:cond delay="1808"/>
                                          </p:stCondLst>
                                        </p:cTn>
                                        <p:tgtEl>
                                          <p:spTgt spid="15"/>
                                        </p:tgtEl>
                                      </p:cBhvr>
                                      <p:to x="100000" y="95000"/>
                                    </p:animScale>
                                    <p:animScale>
                                      <p:cBhvr>
                                        <p:cTn id="36" dur="166" decel="50000">
                                          <p:stCondLst>
                                            <p:cond delay="1834"/>
                                          </p:stCondLst>
                                        </p:cTn>
                                        <p:tgtEl>
                                          <p:spTgt spid="1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1000"/>
                                        <p:tgtEl>
                                          <p:spTgt spid="9"/>
                                        </p:tgtEl>
                                      </p:cBhvr>
                                    </p:animEffect>
                                    <p:anim calcmode="lin" valueType="num">
                                      <p:cBhvr>
                                        <p:cTn id="42" dur="1000" fill="hold"/>
                                        <p:tgtEl>
                                          <p:spTgt spid="9"/>
                                        </p:tgtEl>
                                        <p:attrNameLst>
                                          <p:attrName>ppt_x</p:attrName>
                                        </p:attrNameLst>
                                      </p:cBhvr>
                                      <p:tavLst>
                                        <p:tav tm="0">
                                          <p:val>
                                            <p:strVal val="#ppt_x"/>
                                          </p:val>
                                        </p:tav>
                                        <p:tav tm="100000">
                                          <p:val>
                                            <p:strVal val="#ppt_x"/>
                                          </p:val>
                                        </p:tav>
                                      </p:tavLst>
                                    </p:anim>
                                    <p:anim calcmode="lin" valueType="num">
                                      <p:cBhvr>
                                        <p:cTn id="4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17" name="Title 16">
            <a:extLst>
              <a:ext uri="{FF2B5EF4-FFF2-40B4-BE49-F238E27FC236}">
                <a16:creationId xmlns:a16="http://schemas.microsoft.com/office/drawing/2014/main" id="{1FBADA96-0072-A4B7-E5A8-4958D1D65A97}"/>
              </a:ext>
            </a:extLst>
          </p:cNvPr>
          <p:cNvSpPr>
            <a:spLocks noGrp="1"/>
          </p:cNvSpPr>
          <p:nvPr>
            <p:ph type="title"/>
          </p:nvPr>
        </p:nvSpPr>
        <p:spPr>
          <a:xfrm>
            <a:off x="416289" y="190801"/>
            <a:ext cx="5511000" cy="775500"/>
          </a:xfrm>
        </p:spPr>
        <p:txBody>
          <a:bodyPr/>
          <a:lstStyle/>
          <a:p>
            <a:pPr>
              <a:lnSpc>
                <a:spcPct val="150000"/>
              </a:lnSpc>
            </a:pPr>
            <a:r>
              <a:rPr lang="en-US" sz="2400">
                <a:solidFill>
                  <a:schemeClr val="tx2">
                    <a:lumMod val="50000"/>
                  </a:schemeClr>
                </a:solidFill>
                <a:latin typeface="+mn-lt"/>
              </a:rPr>
              <a:t>01. </a:t>
            </a:r>
            <a:r>
              <a:rPr lang="en-US" sz="2400">
                <a:solidFill>
                  <a:schemeClr val="tx2">
                    <a:lumMod val="50000"/>
                  </a:schemeClr>
                </a:solidFill>
                <a:latin typeface="Cabin" panose="020B0604020202020204" charset="0"/>
                <a:ea typeface="EB Garamond"/>
                <a:cs typeface="Calibri" panose="020F0502020204030204" pitchFamily="34" charset="0"/>
                <a:sym typeface="EB Garamond"/>
              </a:rPr>
              <a:t>QUAN SÁT VÀ NHẬN THỨC</a:t>
            </a:r>
            <a:endParaRPr lang="vi-VN" sz="2400" dirty="0">
              <a:solidFill>
                <a:schemeClr val="tx2">
                  <a:lumMod val="50000"/>
                </a:schemeClr>
              </a:solidFill>
              <a:latin typeface="+mn-lt"/>
            </a:endParaRPr>
          </a:p>
        </p:txBody>
      </p:sp>
      <p:grpSp>
        <p:nvGrpSpPr>
          <p:cNvPr id="34" name="Group 33">
            <a:extLst>
              <a:ext uri="{FF2B5EF4-FFF2-40B4-BE49-F238E27FC236}">
                <a16:creationId xmlns:a16="http://schemas.microsoft.com/office/drawing/2014/main" id="{3FDC7C43-3D87-EFF3-1A36-F836A7B92DEE}"/>
              </a:ext>
            </a:extLst>
          </p:cNvPr>
          <p:cNvGrpSpPr/>
          <p:nvPr/>
        </p:nvGrpSpPr>
        <p:grpSpPr>
          <a:xfrm rot="2202852">
            <a:off x="8437800" y="4385301"/>
            <a:ext cx="289772" cy="745528"/>
            <a:chOff x="7330547" y="2431194"/>
            <a:chExt cx="615298" cy="1541324"/>
          </a:xfrm>
        </p:grpSpPr>
        <p:sp>
          <p:nvSpPr>
            <p:cNvPr id="32" name="Google Shape;92;p18">
              <a:extLst>
                <a:ext uri="{FF2B5EF4-FFF2-40B4-BE49-F238E27FC236}">
                  <a16:creationId xmlns:a16="http://schemas.microsoft.com/office/drawing/2014/main" id="{7C290153-E91A-18D3-9383-6F992CF4CCE3}"/>
                </a:ext>
              </a:extLst>
            </p:cNvPr>
            <p:cNvSpPr/>
            <p:nvPr/>
          </p:nvSpPr>
          <p:spPr>
            <a:xfrm>
              <a:off x="7505965" y="3545068"/>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3" name="Google Shape;92;p18">
              <a:extLst>
                <a:ext uri="{FF2B5EF4-FFF2-40B4-BE49-F238E27FC236}">
                  <a16:creationId xmlns:a16="http://schemas.microsoft.com/office/drawing/2014/main" id="{3A58EC2F-25DF-2235-20F9-9BA24BDBD8FE}"/>
                </a:ext>
              </a:extLst>
            </p:cNvPr>
            <p:cNvSpPr/>
            <p:nvPr/>
          </p:nvSpPr>
          <p:spPr>
            <a:xfrm>
              <a:off x="7330547" y="2431194"/>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grpSp>
      <p:sp>
        <p:nvSpPr>
          <p:cNvPr id="3" name="TextBox 2">
            <a:extLst>
              <a:ext uri="{FF2B5EF4-FFF2-40B4-BE49-F238E27FC236}">
                <a16:creationId xmlns:a16="http://schemas.microsoft.com/office/drawing/2014/main" id="{B5CDBD0D-5668-0DA4-76D7-CC2A120C3A4E}"/>
              </a:ext>
            </a:extLst>
          </p:cNvPr>
          <p:cNvSpPr txBox="1"/>
          <p:nvPr/>
        </p:nvSpPr>
        <p:spPr>
          <a:xfrm>
            <a:off x="581187" y="1756721"/>
            <a:ext cx="4689853" cy="3026470"/>
          </a:xfrm>
          <a:prstGeom prst="rect">
            <a:avLst/>
          </a:prstGeom>
          <a:noFill/>
        </p:spPr>
        <p:txBody>
          <a:bodyPr wrap="square">
            <a:spAutoFit/>
          </a:bodyPr>
          <a:lstStyle/>
          <a:p>
            <a:pPr marL="285750" marR="0" indent="-285750" algn="just">
              <a:lnSpc>
                <a:spcPct val="150000"/>
              </a:lnSpc>
              <a:spcBef>
                <a:spcPts val="100"/>
              </a:spcBef>
              <a:spcAft>
                <a:spcPts val="100"/>
              </a:spcAft>
              <a:buFont typeface="Arial" panose="020B0604020202020204" pitchFamily="34" charset="0"/>
              <a:buChar char="•"/>
            </a:pPr>
            <a:r>
              <a:rPr lang="vi-VN" sz="1800" b="1" dirty="0">
                <a:effectLst/>
                <a:latin typeface="+mn-lt"/>
                <a:ea typeface="Calibri" panose="020F0502020204030204" pitchFamily="34" charset="0"/>
                <a:cs typeface="Times New Roman" panose="02020603050405020304" pitchFamily="18" charset="0"/>
              </a:rPr>
              <a:t>Bước 1: </a:t>
            </a:r>
            <a:r>
              <a:rPr lang="vi-VN" sz="1800" dirty="0">
                <a:effectLst/>
                <a:latin typeface="+mn-lt"/>
                <a:ea typeface="Calibri" panose="020F0502020204030204" pitchFamily="34" charset="0"/>
                <a:cs typeface="Times New Roman" panose="02020603050405020304" pitchFamily="18" charset="0"/>
              </a:rPr>
              <a:t>Phác thảo ý tưởng bằng cách chọn hình dáng và vẽ mô phỏng chiếc xe đạp của em.  </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Arial" panose="020B0604020202020204" pitchFamily="34" charset="0"/>
              <a:buChar char="•"/>
            </a:pPr>
            <a:r>
              <a:rPr lang="vi-VN" sz="1800" b="1" dirty="0">
                <a:effectLst/>
                <a:latin typeface="+mn-lt"/>
                <a:ea typeface="Calibri" panose="020F0502020204030204" pitchFamily="34" charset="0"/>
                <a:cs typeface="Times New Roman" panose="02020603050405020304" pitchFamily="18" charset="0"/>
              </a:rPr>
              <a:t>Bước 2: </a:t>
            </a:r>
            <a:r>
              <a:rPr lang="vi-VN" sz="1800" dirty="0">
                <a:effectLst/>
                <a:latin typeface="+mn-lt"/>
                <a:ea typeface="Calibri" panose="020F0502020204030204" pitchFamily="34" charset="0"/>
                <a:cs typeface="Times New Roman" panose="02020603050405020304" pitchFamily="18" charset="0"/>
              </a:rPr>
              <a:t>Chọn một mẫu và chỉnh sửa theo ý muốn.  </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Arial" panose="020B0604020202020204" pitchFamily="34" charset="0"/>
              <a:buChar char="•"/>
            </a:pPr>
            <a:r>
              <a:rPr lang="vi-VN" sz="1800" b="1" dirty="0">
                <a:effectLst/>
                <a:latin typeface="+mn-lt"/>
                <a:ea typeface="Calibri" panose="020F0502020204030204" pitchFamily="34" charset="0"/>
                <a:cs typeface="Times New Roman" panose="02020603050405020304" pitchFamily="18" charset="0"/>
              </a:rPr>
              <a:t>Bước 3: </a:t>
            </a:r>
            <a:r>
              <a:rPr lang="vi-VN" sz="1800" dirty="0">
                <a:effectLst/>
                <a:latin typeface="+mn-lt"/>
                <a:ea typeface="Calibri" panose="020F0502020204030204" pitchFamily="34" charset="0"/>
                <a:cs typeface="Times New Roman" panose="02020603050405020304" pitchFamily="18" charset="0"/>
              </a:rPr>
              <a:t>Vẽ thêm các chi tiết riêng lẻ.  </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Arial" panose="020B0604020202020204" pitchFamily="34" charset="0"/>
              <a:buChar char="•"/>
            </a:pPr>
            <a:r>
              <a:rPr lang="vi-VN" sz="1800" b="1" dirty="0">
                <a:effectLst/>
                <a:latin typeface="+mn-lt"/>
                <a:ea typeface="Calibri" panose="020F0502020204030204" pitchFamily="34" charset="0"/>
                <a:cs typeface="Times New Roman" panose="02020603050405020304" pitchFamily="18" charset="0"/>
              </a:rPr>
              <a:t>Bước 4: </a:t>
            </a:r>
            <a:r>
              <a:rPr lang="vi-VN" sz="1800" dirty="0">
                <a:effectLst/>
                <a:latin typeface="+mn-lt"/>
                <a:ea typeface="Calibri" panose="020F0502020204030204" pitchFamily="34" charset="0"/>
                <a:cs typeface="Times New Roman" panose="02020603050405020304" pitchFamily="18" charset="0"/>
              </a:rPr>
              <a:t>Hoàn thiện dáng của chiếc xe. </a:t>
            </a:r>
            <a:r>
              <a:rPr lang="vi-VN" sz="1800" i="1" dirty="0">
                <a:effectLst/>
                <a:latin typeface="+mn-lt"/>
                <a:ea typeface="Calibri" panose="020F0502020204030204" pitchFamily="34" charset="0"/>
                <a:cs typeface="Times New Roman" panose="02020603050405020304" pitchFamily="18" charset="0"/>
              </a:rPr>
              <a:t> </a:t>
            </a:r>
            <a:endParaRPr lang="en-US" sz="1800" dirty="0">
              <a:effectLst/>
              <a:latin typeface="+mn-lt"/>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83282727-DF4C-58B6-C82F-9B32A6A252B5}"/>
              </a:ext>
            </a:extLst>
          </p:cNvPr>
          <p:cNvGrpSpPr/>
          <p:nvPr/>
        </p:nvGrpSpPr>
        <p:grpSpPr>
          <a:xfrm>
            <a:off x="7724348" y="102685"/>
            <a:ext cx="1397962" cy="1512760"/>
            <a:chOff x="5045342" y="812083"/>
            <a:chExt cx="3254051" cy="3431867"/>
          </a:xfrm>
        </p:grpSpPr>
        <p:sp>
          <p:nvSpPr>
            <p:cNvPr id="5" name="Google Shape;92;p18">
              <a:extLst>
                <a:ext uri="{FF2B5EF4-FFF2-40B4-BE49-F238E27FC236}">
                  <a16:creationId xmlns:a16="http://schemas.microsoft.com/office/drawing/2014/main" id="{5AB0D0F7-A266-1D5B-1A22-038DBF0FD4C1}"/>
                </a:ext>
              </a:extLst>
            </p:cNvPr>
            <p:cNvSpPr/>
            <p:nvPr/>
          </p:nvSpPr>
          <p:spPr>
            <a:xfrm>
              <a:off x="7859513" y="1225154"/>
              <a:ext cx="439880" cy="496763"/>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6" name="Google Shape;92;p18">
              <a:extLst>
                <a:ext uri="{FF2B5EF4-FFF2-40B4-BE49-F238E27FC236}">
                  <a16:creationId xmlns:a16="http://schemas.microsoft.com/office/drawing/2014/main" id="{11E10F21-12BD-D187-0726-0048CA0EDA99}"/>
                </a:ext>
              </a:extLst>
            </p:cNvPr>
            <p:cNvSpPr/>
            <p:nvPr/>
          </p:nvSpPr>
          <p:spPr>
            <a:xfrm>
              <a:off x="6328093" y="3816500"/>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7" name="Google Shape;660;p47">
              <a:extLst>
                <a:ext uri="{FF2B5EF4-FFF2-40B4-BE49-F238E27FC236}">
                  <a16:creationId xmlns:a16="http://schemas.microsoft.com/office/drawing/2014/main" id="{0BDB280E-D4E4-7C13-B031-F4AAF5EF26A7}"/>
                </a:ext>
              </a:extLst>
            </p:cNvPr>
            <p:cNvSpPr/>
            <p:nvPr/>
          </p:nvSpPr>
          <p:spPr>
            <a:xfrm>
              <a:off x="5045342" y="812083"/>
              <a:ext cx="2745100" cy="2609501"/>
            </a:xfrm>
            <a:custGeom>
              <a:avLst/>
              <a:gdLst/>
              <a:ahLst/>
              <a:cxnLst/>
              <a:rect l="l" t="t" r="r" b="b"/>
              <a:pathLst>
                <a:path w="20975" h="20659" extrusionOk="0">
                  <a:moveTo>
                    <a:pt x="10317" y="1704"/>
                  </a:moveTo>
                  <a:lnTo>
                    <a:pt x="10269" y="1728"/>
                  </a:lnTo>
                  <a:lnTo>
                    <a:pt x="10171" y="1825"/>
                  </a:lnTo>
                  <a:lnTo>
                    <a:pt x="10123" y="1947"/>
                  </a:lnTo>
                  <a:lnTo>
                    <a:pt x="10098" y="2069"/>
                  </a:lnTo>
                  <a:lnTo>
                    <a:pt x="10074" y="2190"/>
                  </a:lnTo>
                  <a:lnTo>
                    <a:pt x="10050" y="2336"/>
                  </a:lnTo>
                  <a:lnTo>
                    <a:pt x="10050" y="2482"/>
                  </a:lnTo>
                  <a:lnTo>
                    <a:pt x="10098" y="2653"/>
                  </a:lnTo>
                  <a:lnTo>
                    <a:pt x="10123" y="2701"/>
                  </a:lnTo>
                  <a:lnTo>
                    <a:pt x="10147" y="2774"/>
                  </a:lnTo>
                  <a:lnTo>
                    <a:pt x="10196" y="2799"/>
                  </a:lnTo>
                  <a:lnTo>
                    <a:pt x="10244" y="2823"/>
                  </a:lnTo>
                  <a:lnTo>
                    <a:pt x="10342" y="2823"/>
                  </a:lnTo>
                  <a:lnTo>
                    <a:pt x="10439" y="2774"/>
                  </a:lnTo>
                  <a:lnTo>
                    <a:pt x="10463" y="2726"/>
                  </a:lnTo>
                  <a:lnTo>
                    <a:pt x="10488" y="2677"/>
                  </a:lnTo>
                  <a:lnTo>
                    <a:pt x="10488" y="2580"/>
                  </a:lnTo>
                  <a:lnTo>
                    <a:pt x="10488" y="2482"/>
                  </a:lnTo>
                  <a:lnTo>
                    <a:pt x="10463" y="2263"/>
                  </a:lnTo>
                  <a:lnTo>
                    <a:pt x="10463" y="1850"/>
                  </a:lnTo>
                  <a:lnTo>
                    <a:pt x="10439" y="1777"/>
                  </a:lnTo>
                  <a:lnTo>
                    <a:pt x="10390" y="1728"/>
                  </a:lnTo>
                  <a:lnTo>
                    <a:pt x="10317" y="1704"/>
                  </a:lnTo>
                  <a:close/>
                  <a:moveTo>
                    <a:pt x="8054" y="1"/>
                  </a:moveTo>
                  <a:lnTo>
                    <a:pt x="7981" y="25"/>
                  </a:lnTo>
                  <a:lnTo>
                    <a:pt x="7933" y="122"/>
                  </a:lnTo>
                  <a:lnTo>
                    <a:pt x="7908" y="220"/>
                  </a:lnTo>
                  <a:lnTo>
                    <a:pt x="7884" y="439"/>
                  </a:lnTo>
                  <a:lnTo>
                    <a:pt x="7908" y="852"/>
                  </a:lnTo>
                  <a:lnTo>
                    <a:pt x="7933" y="1071"/>
                  </a:lnTo>
                  <a:lnTo>
                    <a:pt x="7957" y="1290"/>
                  </a:lnTo>
                  <a:lnTo>
                    <a:pt x="8054" y="1704"/>
                  </a:lnTo>
                  <a:lnTo>
                    <a:pt x="8103" y="2044"/>
                  </a:lnTo>
                  <a:lnTo>
                    <a:pt x="8200" y="2458"/>
                  </a:lnTo>
                  <a:lnTo>
                    <a:pt x="8273" y="2653"/>
                  </a:lnTo>
                  <a:lnTo>
                    <a:pt x="8371" y="2823"/>
                  </a:lnTo>
                  <a:lnTo>
                    <a:pt x="8468" y="2969"/>
                  </a:lnTo>
                  <a:lnTo>
                    <a:pt x="8541" y="2993"/>
                  </a:lnTo>
                  <a:lnTo>
                    <a:pt x="8614" y="3042"/>
                  </a:lnTo>
                  <a:lnTo>
                    <a:pt x="8711" y="3042"/>
                  </a:lnTo>
                  <a:lnTo>
                    <a:pt x="8784" y="2993"/>
                  </a:lnTo>
                  <a:lnTo>
                    <a:pt x="8857" y="2920"/>
                  </a:lnTo>
                  <a:lnTo>
                    <a:pt x="8857" y="2847"/>
                  </a:lnTo>
                  <a:lnTo>
                    <a:pt x="8857" y="2726"/>
                  </a:lnTo>
                  <a:lnTo>
                    <a:pt x="8809" y="2604"/>
                  </a:lnTo>
                  <a:lnTo>
                    <a:pt x="8711" y="2385"/>
                  </a:lnTo>
                  <a:lnTo>
                    <a:pt x="8614" y="2044"/>
                  </a:lnTo>
                  <a:lnTo>
                    <a:pt x="8517" y="1704"/>
                  </a:lnTo>
                  <a:lnTo>
                    <a:pt x="8444" y="1290"/>
                  </a:lnTo>
                  <a:lnTo>
                    <a:pt x="8395" y="876"/>
                  </a:lnTo>
                  <a:lnTo>
                    <a:pt x="8322" y="487"/>
                  </a:lnTo>
                  <a:lnTo>
                    <a:pt x="8273" y="293"/>
                  </a:lnTo>
                  <a:lnTo>
                    <a:pt x="8225" y="98"/>
                  </a:lnTo>
                  <a:lnTo>
                    <a:pt x="8176" y="25"/>
                  </a:lnTo>
                  <a:lnTo>
                    <a:pt x="8103" y="1"/>
                  </a:lnTo>
                  <a:close/>
                  <a:moveTo>
                    <a:pt x="12483" y="1"/>
                  </a:moveTo>
                  <a:lnTo>
                    <a:pt x="12337" y="122"/>
                  </a:lnTo>
                  <a:lnTo>
                    <a:pt x="12239" y="244"/>
                  </a:lnTo>
                  <a:lnTo>
                    <a:pt x="12142" y="414"/>
                  </a:lnTo>
                  <a:lnTo>
                    <a:pt x="12093" y="585"/>
                  </a:lnTo>
                  <a:lnTo>
                    <a:pt x="11996" y="949"/>
                  </a:lnTo>
                  <a:lnTo>
                    <a:pt x="11923" y="1290"/>
                  </a:lnTo>
                  <a:lnTo>
                    <a:pt x="11753" y="2166"/>
                  </a:lnTo>
                  <a:lnTo>
                    <a:pt x="11631" y="2531"/>
                  </a:lnTo>
                  <a:lnTo>
                    <a:pt x="11607" y="2701"/>
                  </a:lnTo>
                  <a:lnTo>
                    <a:pt x="11607" y="2799"/>
                  </a:lnTo>
                  <a:lnTo>
                    <a:pt x="11607" y="2872"/>
                  </a:lnTo>
                  <a:lnTo>
                    <a:pt x="11655" y="2969"/>
                  </a:lnTo>
                  <a:lnTo>
                    <a:pt x="11753" y="3018"/>
                  </a:lnTo>
                  <a:lnTo>
                    <a:pt x="11850" y="3042"/>
                  </a:lnTo>
                  <a:lnTo>
                    <a:pt x="11947" y="3018"/>
                  </a:lnTo>
                  <a:lnTo>
                    <a:pt x="12069" y="2920"/>
                  </a:lnTo>
                  <a:lnTo>
                    <a:pt x="12142" y="2774"/>
                  </a:lnTo>
                  <a:lnTo>
                    <a:pt x="12191" y="2604"/>
                  </a:lnTo>
                  <a:lnTo>
                    <a:pt x="12239" y="2434"/>
                  </a:lnTo>
                  <a:lnTo>
                    <a:pt x="12288" y="2069"/>
                  </a:lnTo>
                  <a:lnTo>
                    <a:pt x="12337" y="1752"/>
                  </a:lnTo>
                  <a:lnTo>
                    <a:pt x="12458" y="974"/>
                  </a:lnTo>
                  <a:lnTo>
                    <a:pt x="12556" y="585"/>
                  </a:lnTo>
                  <a:lnTo>
                    <a:pt x="12604" y="390"/>
                  </a:lnTo>
                  <a:lnTo>
                    <a:pt x="12677" y="220"/>
                  </a:lnTo>
                  <a:lnTo>
                    <a:pt x="12702" y="171"/>
                  </a:lnTo>
                  <a:lnTo>
                    <a:pt x="12702" y="122"/>
                  </a:lnTo>
                  <a:lnTo>
                    <a:pt x="12653" y="25"/>
                  </a:lnTo>
                  <a:lnTo>
                    <a:pt x="12629" y="1"/>
                  </a:lnTo>
                  <a:close/>
                  <a:moveTo>
                    <a:pt x="14089" y="2507"/>
                  </a:moveTo>
                  <a:lnTo>
                    <a:pt x="13991" y="2555"/>
                  </a:lnTo>
                  <a:lnTo>
                    <a:pt x="13918" y="2628"/>
                  </a:lnTo>
                  <a:lnTo>
                    <a:pt x="13845" y="2726"/>
                  </a:lnTo>
                  <a:lnTo>
                    <a:pt x="13797" y="2847"/>
                  </a:lnTo>
                  <a:lnTo>
                    <a:pt x="13699" y="3066"/>
                  </a:lnTo>
                  <a:lnTo>
                    <a:pt x="13651" y="3212"/>
                  </a:lnTo>
                  <a:lnTo>
                    <a:pt x="13651" y="3334"/>
                  </a:lnTo>
                  <a:lnTo>
                    <a:pt x="13651" y="3383"/>
                  </a:lnTo>
                  <a:lnTo>
                    <a:pt x="13675" y="3431"/>
                  </a:lnTo>
                  <a:lnTo>
                    <a:pt x="13724" y="3456"/>
                  </a:lnTo>
                  <a:lnTo>
                    <a:pt x="13772" y="3480"/>
                  </a:lnTo>
                  <a:lnTo>
                    <a:pt x="13821" y="3504"/>
                  </a:lnTo>
                  <a:lnTo>
                    <a:pt x="13894" y="3480"/>
                  </a:lnTo>
                  <a:lnTo>
                    <a:pt x="13918" y="3456"/>
                  </a:lnTo>
                  <a:lnTo>
                    <a:pt x="13967" y="3407"/>
                  </a:lnTo>
                  <a:lnTo>
                    <a:pt x="14040" y="3212"/>
                  </a:lnTo>
                  <a:lnTo>
                    <a:pt x="14089" y="3018"/>
                  </a:lnTo>
                  <a:lnTo>
                    <a:pt x="14162" y="2799"/>
                  </a:lnTo>
                  <a:lnTo>
                    <a:pt x="14210" y="2701"/>
                  </a:lnTo>
                  <a:lnTo>
                    <a:pt x="14235" y="2604"/>
                  </a:lnTo>
                  <a:lnTo>
                    <a:pt x="14210" y="2555"/>
                  </a:lnTo>
                  <a:lnTo>
                    <a:pt x="14186" y="2531"/>
                  </a:lnTo>
                  <a:lnTo>
                    <a:pt x="14137" y="2507"/>
                  </a:lnTo>
                  <a:close/>
                  <a:moveTo>
                    <a:pt x="6692" y="2385"/>
                  </a:moveTo>
                  <a:lnTo>
                    <a:pt x="6667" y="2409"/>
                  </a:lnTo>
                  <a:lnTo>
                    <a:pt x="6594" y="2507"/>
                  </a:lnTo>
                  <a:lnTo>
                    <a:pt x="6570" y="2628"/>
                  </a:lnTo>
                  <a:lnTo>
                    <a:pt x="6594" y="2774"/>
                  </a:lnTo>
                  <a:lnTo>
                    <a:pt x="6619" y="2920"/>
                  </a:lnTo>
                  <a:lnTo>
                    <a:pt x="6740" y="3188"/>
                  </a:lnTo>
                  <a:lnTo>
                    <a:pt x="6838" y="3431"/>
                  </a:lnTo>
                  <a:lnTo>
                    <a:pt x="6886" y="3504"/>
                  </a:lnTo>
                  <a:lnTo>
                    <a:pt x="6935" y="3553"/>
                  </a:lnTo>
                  <a:lnTo>
                    <a:pt x="7008" y="3553"/>
                  </a:lnTo>
                  <a:lnTo>
                    <a:pt x="7081" y="3529"/>
                  </a:lnTo>
                  <a:lnTo>
                    <a:pt x="7130" y="3504"/>
                  </a:lnTo>
                  <a:lnTo>
                    <a:pt x="7154" y="3456"/>
                  </a:lnTo>
                  <a:lnTo>
                    <a:pt x="7178" y="3383"/>
                  </a:lnTo>
                  <a:lnTo>
                    <a:pt x="7154" y="3310"/>
                  </a:lnTo>
                  <a:lnTo>
                    <a:pt x="6935" y="2823"/>
                  </a:lnTo>
                  <a:lnTo>
                    <a:pt x="6862" y="2604"/>
                  </a:lnTo>
                  <a:lnTo>
                    <a:pt x="6813" y="2507"/>
                  </a:lnTo>
                  <a:lnTo>
                    <a:pt x="6740" y="2409"/>
                  </a:lnTo>
                  <a:lnTo>
                    <a:pt x="6692" y="2385"/>
                  </a:lnTo>
                  <a:close/>
                  <a:moveTo>
                    <a:pt x="16668" y="2020"/>
                  </a:moveTo>
                  <a:lnTo>
                    <a:pt x="16595" y="2044"/>
                  </a:lnTo>
                  <a:lnTo>
                    <a:pt x="16546" y="2093"/>
                  </a:lnTo>
                  <a:lnTo>
                    <a:pt x="16303" y="2409"/>
                  </a:lnTo>
                  <a:lnTo>
                    <a:pt x="16084" y="2726"/>
                  </a:lnTo>
                  <a:lnTo>
                    <a:pt x="15889" y="3042"/>
                  </a:lnTo>
                  <a:lnTo>
                    <a:pt x="15719" y="3383"/>
                  </a:lnTo>
                  <a:lnTo>
                    <a:pt x="15573" y="3626"/>
                  </a:lnTo>
                  <a:lnTo>
                    <a:pt x="15427" y="3894"/>
                  </a:lnTo>
                  <a:lnTo>
                    <a:pt x="15281" y="4137"/>
                  </a:lnTo>
                  <a:lnTo>
                    <a:pt x="15184" y="4380"/>
                  </a:lnTo>
                  <a:lnTo>
                    <a:pt x="15159" y="4453"/>
                  </a:lnTo>
                  <a:lnTo>
                    <a:pt x="15184" y="4502"/>
                  </a:lnTo>
                  <a:lnTo>
                    <a:pt x="15232" y="4575"/>
                  </a:lnTo>
                  <a:lnTo>
                    <a:pt x="15330" y="4624"/>
                  </a:lnTo>
                  <a:lnTo>
                    <a:pt x="15427" y="4624"/>
                  </a:lnTo>
                  <a:lnTo>
                    <a:pt x="15549" y="4575"/>
                  </a:lnTo>
                  <a:lnTo>
                    <a:pt x="15646" y="4502"/>
                  </a:lnTo>
                  <a:lnTo>
                    <a:pt x="15743" y="4380"/>
                  </a:lnTo>
                  <a:lnTo>
                    <a:pt x="15816" y="4259"/>
                  </a:lnTo>
                  <a:lnTo>
                    <a:pt x="15962" y="3991"/>
                  </a:lnTo>
                  <a:lnTo>
                    <a:pt x="16060" y="3723"/>
                  </a:lnTo>
                  <a:lnTo>
                    <a:pt x="16352" y="3091"/>
                  </a:lnTo>
                  <a:lnTo>
                    <a:pt x="16498" y="2872"/>
                  </a:lnTo>
                  <a:lnTo>
                    <a:pt x="16619" y="2677"/>
                  </a:lnTo>
                  <a:lnTo>
                    <a:pt x="16765" y="2458"/>
                  </a:lnTo>
                  <a:lnTo>
                    <a:pt x="16887" y="2239"/>
                  </a:lnTo>
                  <a:lnTo>
                    <a:pt x="16911" y="2166"/>
                  </a:lnTo>
                  <a:lnTo>
                    <a:pt x="16887" y="2117"/>
                  </a:lnTo>
                  <a:lnTo>
                    <a:pt x="16838" y="2069"/>
                  </a:lnTo>
                  <a:lnTo>
                    <a:pt x="16790" y="2044"/>
                  </a:lnTo>
                  <a:lnTo>
                    <a:pt x="16741" y="2020"/>
                  </a:lnTo>
                  <a:close/>
                  <a:moveTo>
                    <a:pt x="3869" y="2020"/>
                  </a:moveTo>
                  <a:lnTo>
                    <a:pt x="3820" y="2044"/>
                  </a:lnTo>
                  <a:lnTo>
                    <a:pt x="3796" y="2044"/>
                  </a:lnTo>
                  <a:lnTo>
                    <a:pt x="3747" y="2093"/>
                  </a:lnTo>
                  <a:lnTo>
                    <a:pt x="3723" y="2190"/>
                  </a:lnTo>
                  <a:lnTo>
                    <a:pt x="3747" y="2263"/>
                  </a:lnTo>
                  <a:lnTo>
                    <a:pt x="3796" y="2312"/>
                  </a:lnTo>
                  <a:lnTo>
                    <a:pt x="3820" y="2385"/>
                  </a:lnTo>
                  <a:lnTo>
                    <a:pt x="3869" y="2531"/>
                  </a:lnTo>
                  <a:lnTo>
                    <a:pt x="3991" y="2799"/>
                  </a:lnTo>
                  <a:lnTo>
                    <a:pt x="4185" y="3188"/>
                  </a:lnTo>
                  <a:lnTo>
                    <a:pt x="4404" y="3577"/>
                  </a:lnTo>
                  <a:lnTo>
                    <a:pt x="4599" y="3869"/>
                  </a:lnTo>
                  <a:lnTo>
                    <a:pt x="4818" y="4161"/>
                  </a:lnTo>
                  <a:lnTo>
                    <a:pt x="5086" y="4405"/>
                  </a:lnTo>
                  <a:lnTo>
                    <a:pt x="5207" y="4526"/>
                  </a:lnTo>
                  <a:lnTo>
                    <a:pt x="5378" y="4624"/>
                  </a:lnTo>
                  <a:lnTo>
                    <a:pt x="5475" y="4648"/>
                  </a:lnTo>
                  <a:lnTo>
                    <a:pt x="5572" y="4648"/>
                  </a:lnTo>
                  <a:lnTo>
                    <a:pt x="5645" y="4599"/>
                  </a:lnTo>
                  <a:lnTo>
                    <a:pt x="5694" y="4526"/>
                  </a:lnTo>
                  <a:lnTo>
                    <a:pt x="5718" y="4453"/>
                  </a:lnTo>
                  <a:lnTo>
                    <a:pt x="5718" y="4356"/>
                  </a:lnTo>
                  <a:lnTo>
                    <a:pt x="5694" y="4283"/>
                  </a:lnTo>
                  <a:lnTo>
                    <a:pt x="5621" y="4210"/>
                  </a:lnTo>
                  <a:lnTo>
                    <a:pt x="5451" y="4088"/>
                  </a:lnTo>
                  <a:lnTo>
                    <a:pt x="5329" y="3991"/>
                  </a:lnTo>
                  <a:lnTo>
                    <a:pt x="5086" y="3723"/>
                  </a:lnTo>
                  <a:lnTo>
                    <a:pt x="4867" y="3431"/>
                  </a:lnTo>
                  <a:lnTo>
                    <a:pt x="4672" y="3139"/>
                  </a:lnTo>
                  <a:lnTo>
                    <a:pt x="4526" y="2847"/>
                  </a:lnTo>
                  <a:lnTo>
                    <a:pt x="4380" y="2580"/>
                  </a:lnTo>
                  <a:lnTo>
                    <a:pt x="4210" y="2288"/>
                  </a:lnTo>
                  <a:lnTo>
                    <a:pt x="4112" y="2166"/>
                  </a:lnTo>
                  <a:lnTo>
                    <a:pt x="4015" y="2069"/>
                  </a:lnTo>
                  <a:lnTo>
                    <a:pt x="3966" y="2044"/>
                  </a:lnTo>
                  <a:lnTo>
                    <a:pt x="3918" y="2020"/>
                  </a:lnTo>
                  <a:close/>
                  <a:moveTo>
                    <a:pt x="3601" y="4843"/>
                  </a:moveTo>
                  <a:lnTo>
                    <a:pt x="3577" y="4891"/>
                  </a:lnTo>
                  <a:lnTo>
                    <a:pt x="3577" y="4916"/>
                  </a:lnTo>
                  <a:lnTo>
                    <a:pt x="3577" y="4964"/>
                  </a:lnTo>
                  <a:lnTo>
                    <a:pt x="3601" y="5062"/>
                  </a:lnTo>
                  <a:lnTo>
                    <a:pt x="3674" y="5135"/>
                  </a:lnTo>
                  <a:lnTo>
                    <a:pt x="3747" y="5183"/>
                  </a:lnTo>
                  <a:lnTo>
                    <a:pt x="3845" y="5281"/>
                  </a:lnTo>
                  <a:lnTo>
                    <a:pt x="3966" y="5354"/>
                  </a:lnTo>
                  <a:lnTo>
                    <a:pt x="4234" y="5500"/>
                  </a:lnTo>
                  <a:lnTo>
                    <a:pt x="4404" y="5500"/>
                  </a:lnTo>
                  <a:lnTo>
                    <a:pt x="4477" y="5451"/>
                  </a:lnTo>
                  <a:lnTo>
                    <a:pt x="4502" y="5402"/>
                  </a:lnTo>
                  <a:lnTo>
                    <a:pt x="4526" y="5329"/>
                  </a:lnTo>
                  <a:lnTo>
                    <a:pt x="4502" y="5256"/>
                  </a:lnTo>
                  <a:lnTo>
                    <a:pt x="4477" y="5183"/>
                  </a:lnTo>
                  <a:lnTo>
                    <a:pt x="4380" y="5135"/>
                  </a:lnTo>
                  <a:lnTo>
                    <a:pt x="4137" y="5013"/>
                  </a:lnTo>
                  <a:lnTo>
                    <a:pt x="3918" y="4891"/>
                  </a:lnTo>
                  <a:lnTo>
                    <a:pt x="3820" y="4867"/>
                  </a:lnTo>
                  <a:lnTo>
                    <a:pt x="3747" y="4843"/>
                  </a:lnTo>
                  <a:close/>
                  <a:moveTo>
                    <a:pt x="17106" y="4891"/>
                  </a:moveTo>
                  <a:lnTo>
                    <a:pt x="16960" y="4940"/>
                  </a:lnTo>
                  <a:lnTo>
                    <a:pt x="16814" y="5037"/>
                  </a:lnTo>
                  <a:lnTo>
                    <a:pt x="16668" y="5159"/>
                  </a:lnTo>
                  <a:lnTo>
                    <a:pt x="16498" y="5305"/>
                  </a:lnTo>
                  <a:lnTo>
                    <a:pt x="16473" y="5354"/>
                  </a:lnTo>
                  <a:lnTo>
                    <a:pt x="16473" y="5402"/>
                  </a:lnTo>
                  <a:lnTo>
                    <a:pt x="16473" y="5451"/>
                  </a:lnTo>
                  <a:lnTo>
                    <a:pt x="16498" y="5500"/>
                  </a:lnTo>
                  <a:lnTo>
                    <a:pt x="16546" y="5524"/>
                  </a:lnTo>
                  <a:lnTo>
                    <a:pt x="16571" y="5548"/>
                  </a:lnTo>
                  <a:lnTo>
                    <a:pt x="16644" y="5548"/>
                  </a:lnTo>
                  <a:lnTo>
                    <a:pt x="16692" y="5524"/>
                  </a:lnTo>
                  <a:lnTo>
                    <a:pt x="16838" y="5402"/>
                  </a:lnTo>
                  <a:lnTo>
                    <a:pt x="17009" y="5256"/>
                  </a:lnTo>
                  <a:lnTo>
                    <a:pt x="17106" y="5135"/>
                  </a:lnTo>
                  <a:lnTo>
                    <a:pt x="17179" y="4964"/>
                  </a:lnTo>
                  <a:lnTo>
                    <a:pt x="17179" y="4940"/>
                  </a:lnTo>
                  <a:lnTo>
                    <a:pt x="17155" y="4916"/>
                  </a:lnTo>
                  <a:lnTo>
                    <a:pt x="17130" y="4891"/>
                  </a:lnTo>
                  <a:close/>
                  <a:moveTo>
                    <a:pt x="19539" y="5500"/>
                  </a:moveTo>
                  <a:lnTo>
                    <a:pt x="19442" y="5524"/>
                  </a:lnTo>
                  <a:lnTo>
                    <a:pt x="19320" y="5548"/>
                  </a:lnTo>
                  <a:lnTo>
                    <a:pt x="19101" y="5646"/>
                  </a:lnTo>
                  <a:lnTo>
                    <a:pt x="18688" y="5865"/>
                  </a:lnTo>
                  <a:lnTo>
                    <a:pt x="18006" y="6157"/>
                  </a:lnTo>
                  <a:lnTo>
                    <a:pt x="17349" y="6497"/>
                  </a:lnTo>
                  <a:lnTo>
                    <a:pt x="17276" y="6546"/>
                  </a:lnTo>
                  <a:lnTo>
                    <a:pt x="17252" y="6619"/>
                  </a:lnTo>
                  <a:lnTo>
                    <a:pt x="17252" y="6692"/>
                  </a:lnTo>
                  <a:lnTo>
                    <a:pt x="17276" y="6765"/>
                  </a:lnTo>
                  <a:lnTo>
                    <a:pt x="17301" y="6814"/>
                  </a:lnTo>
                  <a:lnTo>
                    <a:pt x="17374" y="6862"/>
                  </a:lnTo>
                  <a:lnTo>
                    <a:pt x="17422" y="6887"/>
                  </a:lnTo>
                  <a:lnTo>
                    <a:pt x="17520" y="6887"/>
                  </a:lnTo>
                  <a:lnTo>
                    <a:pt x="18201" y="6595"/>
                  </a:lnTo>
                  <a:lnTo>
                    <a:pt x="18858" y="6303"/>
                  </a:lnTo>
                  <a:lnTo>
                    <a:pt x="19345" y="6132"/>
                  </a:lnTo>
                  <a:lnTo>
                    <a:pt x="19466" y="6084"/>
                  </a:lnTo>
                  <a:lnTo>
                    <a:pt x="19588" y="6011"/>
                  </a:lnTo>
                  <a:lnTo>
                    <a:pt x="19685" y="5938"/>
                  </a:lnTo>
                  <a:lnTo>
                    <a:pt x="19734" y="5865"/>
                  </a:lnTo>
                  <a:lnTo>
                    <a:pt x="19758" y="5792"/>
                  </a:lnTo>
                  <a:lnTo>
                    <a:pt x="19782" y="5743"/>
                  </a:lnTo>
                  <a:lnTo>
                    <a:pt x="19734" y="5621"/>
                  </a:lnTo>
                  <a:lnTo>
                    <a:pt x="19709" y="5573"/>
                  </a:lnTo>
                  <a:lnTo>
                    <a:pt x="19661" y="5548"/>
                  </a:lnTo>
                  <a:lnTo>
                    <a:pt x="19612" y="5524"/>
                  </a:lnTo>
                  <a:lnTo>
                    <a:pt x="19539" y="5500"/>
                  </a:lnTo>
                  <a:close/>
                  <a:moveTo>
                    <a:pt x="998" y="5694"/>
                  </a:moveTo>
                  <a:lnTo>
                    <a:pt x="949" y="5719"/>
                  </a:lnTo>
                  <a:lnTo>
                    <a:pt x="925" y="5767"/>
                  </a:lnTo>
                  <a:lnTo>
                    <a:pt x="901" y="5865"/>
                  </a:lnTo>
                  <a:lnTo>
                    <a:pt x="925" y="5938"/>
                  </a:lnTo>
                  <a:lnTo>
                    <a:pt x="949" y="6011"/>
                  </a:lnTo>
                  <a:lnTo>
                    <a:pt x="1022" y="6084"/>
                  </a:lnTo>
                  <a:lnTo>
                    <a:pt x="1193" y="6230"/>
                  </a:lnTo>
                  <a:lnTo>
                    <a:pt x="1412" y="6327"/>
                  </a:lnTo>
                  <a:lnTo>
                    <a:pt x="1874" y="6522"/>
                  </a:lnTo>
                  <a:lnTo>
                    <a:pt x="2093" y="6595"/>
                  </a:lnTo>
                  <a:lnTo>
                    <a:pt x="2239" y="6643"/>
                  </a:lnTo>
                  <a:lnTo>
                    <a:pt x="2677" y="6887"/>
                  </a:lnTo>
                  <a:lnTo>
                    <a:pt x="3139" y="7130"/>
                  </a:lnTo>
                  <a:lnTo>
                    <a:pt x="3383" y="7276"/>
                  </a:lnTo>
                  <a:lnTo>
                    <a:pt x="3504" y="7325"/>
                  </a:lnTo>
                  <a:lnTo>
                    <a:pt x="3577" y="7325"/>
                  </a:lnTo>
                  <a:lnTo>
                    <a:pt x="3650" y="7300"/>
                  </a:lnTo>
                  <a:lnTo>
                    <a:pt x="3699" y="7252"/>
                  </a:lnTo>
                  <a:lnTo>
                    <a:pt x="3723" y="7203"/>
                  </a:lnTo>
                  <a:lnTo>
                    <a:pt x="3747" y="7130"/>
                  </a:lnTo>
                  <a:lnTo>
                    <a:pt x="3723" y="7057"/>
                  </a:lnTo>
                  <a:lnTo>
                    <a:pt x="3650" y="6935"/>
                  </a:lnTo>
                  <a:lnTo>
                    <a:pt x="3529" y="6814"/>
                  </a:lnTo>
                  <a:lnTo>
                    <a:pt x="3383" y="6692"/>
                  </a:lnTo>
                  <a:lnTo>
                    <a:pt x="3212" y="6595"/>
                  </a:lnTo>
                  <a:lnTo>
                    <a:pt x="2847" y="6424"/>
                  </a:lnTo>
                  <a:lnTo>
                    <a:pt x="2531" y="6278"/>
                  </a:lnTo>
                  <a:lnTo>
                    <a:pt x="2166" y="6108"/>
                  </a:lnTo>
                  <a:lnTo>
                    <a:pt x="1777" y="5962"/>
                  </a:lnTo>
                  <a:lnTo>
                    <a:pt x="1022" y="5694"/>
                  </a:lnTo>
                  <a:close/>
                  <a:moveTo>
                    <a:pt x="18396" y="8274"/>
                  </a:moveTo>
                  <a:lnTo>
                    <a:pt x="18128" y="8298"/>
                  </a:lnTo>
                  <a:lnTo>
                    <a:pt x="17982" y="8322"/>
                  </a:lnTo>
                  <a:lnTo>
                    <a:pt x="17885" y="8371"/>
                  </a:lnTo>
                  <a:lnTo>
                    <a:pt x="17812" y="8420"/>
                  </a:lnTo>
                  <a:lnTo>
                    <a:pt x="17787" y="8468"/>
                  </a:lnTo>
                  <a:lnTo>
                    <a:pt x="17787" y="8541"/>
                  </a:lnTo>
                  <a:lnTo>
                    <a:pt x="17787" y="8590"/>
                  </a:lnTo>
                  <a:lnTo>
                    <a:pt x="17812" y="8663"/>
                  </a:lnTo>
                  <a:lnTo>
                    <a:pt x="17860" y="8712"/>
                  </a:lnTo>
                  <a:lnTo>
                    <a:pt x="17909" y="8736"/>
                  </a:lnTo>
                  <a:lnTo>
                    <a:pt x="17982" y="8736"/>
                  </a:lnTo>
                  <a:lnTo>
                    <a:pt x="18201" y="8712"/>
                  </a:lnTo>
                  <a:lnTo>
                    <a:pt x="18517" y="8663"/>
                  </a:lnTo>
                  <a:lnTo>
                    <a:pt x="18663" y="8590"/>
                  </a:lnTo>
                  <a:lnTo>
                    <a:pt x="18785" y="8541"/>
                  </a:lnTo>
                  <a:lnTo>
                    <a:pt x="18858" y="8468"/>
                  </a:lnTo>
                  <a:lnTo>
                    <a:pt x="18858" y="8420"/>
                  </a:lnTo>
                  <a:lnTo>
                    <a:pt x="18858" y="8395"/>
                  </a:lnTo>
                  <a:lnTo>
                    <a:pt x="18809" y="8347"/>
                  </a:lnTo>
                  <a:lnTo>
                    <a:pt x="18761" y="8322"/>
                  </a:lnTo>
                  <a:lnTo>
                    <a:pt x="18639" y="8274"/>
                  </a:lnTo>
                  <a:close/>
                  <a:moveTo>
                    <a:pt x="2020" y="8201"/>
                  </a:moveTo>
                  <a:lnTo>
                    <a:pt x="1947" y="8225"/>
                  </a:lnTo>
                  <a:lnTo>
                    <a:pt x="1898" y="8249"/>
                  </a:lnTo>
                  <a:lnTo>
                    <a:pt x="1874" y="8274"/>
                  </a:lnTo>
                  <a:lnTo>
                    <a:pt x="1850" y="8322"/>
                  </a:lnTo>
                  <a:lnTo>
                    <a:pt x="1850" y="8395"/>
                  </a:lnTo>
                  <a:lnTo>
                    <a:pt x="1850" y="8444"/>
                  </a:lnTo>
                  <a:lnTo>
                    <a:pt x="1874" y="8493"/>
                  </a:lnTo>
                  <a:lnTo>
                    <a:pt x="1923" y="8517"/>
                  </a:lnTo>
                  <a:lnTo>
                    <a:pt x="2093" y="8614"/>
                  </a:lnTo>
                  <a:lnTo>
                    <a:pt x="2288" y="8687"/>
                  </a:lnTo>
                  <a:lnTo>
                    <a:pt x="2482" y="8736"/>
                  </a:lnTo>
                  <a:lnTo>
                    <a:pt x="2701" y="8760"/>
                  </a:lnTo>
                  <a:lnTo>
                    <a:pt x="2774" y="8760"/>
                  </a:lnTo>
                  <a:lnTo>
                    <a:pt x="2823" y="8712"/>
                  </a:lnTo>
                  <a:lnTo>
                    <a:pt x="2872" y="8663"/>
                  </a:lnTo>
                  <a:lnTo>
                    <a:pt x="2896" y="8590"/>
                  </a:lnTo>
                  <a:lnTo>
                    <a:pt x="2896" y="8517"/>
                  </a:lnTo>
                  <a:lnTo>
                    <a:pt x="2872" y="8444"/>
                  </a:lnTo>
                  <a:lnTo>
                    <a:pt x="2823" y="8395"/>
                  </a:lnTo>
                  <a:lnTo>
                    <a:pt x="2750" y="8347"/>
                  </a:lnTo>
                  <a:lnTo>
                    <a:pt x="2385" y="8274"/>
                  </a:lnTo>
                  <a:lnTo>
                    <a:pt x="2190" y="8225"/>
                  </a:lnTo>
                  <a:lnTo>
                    <a:pt x="2020" y="8201"/>
                  </a:lnTo>
                  <a:close/>
                  <a:moveTo>
                    <a:pt x="18517" y="9904"/>
                  </a:moveTo>
                  <a:lnTo>
                    <a:pt x="18323" y="9928"/>
                  </a:lnTo>
                  <a:lnTo>
                    <a:pt x="18177" y="9952"/>
                  </a:lnTo>
                  <a:lnTo>
                    <a:pt x="18031" y="10050"/>
                  </a:lnTo>
                  <a:lnTo>
                    <a:pt x="18006" y="10074"/>
                  </a:lnTo>
                  <a:lnTo>
                    <a:pt x="18006" y="10123"/>
                  </a:lnTo>
                  <a:lnTo>
                    <a:pt x="18128" y="10220"/>
                  </a:lnTo>
                  <a:lnTo>
                    <a:pt x="18274" y="10293"/>
                  </a:lnTo>
                  <a:lnTo>
                    <a:pt x="18420" y="10317"/>
                  </a:lnTo>
                  <a:lnTo>
                    <a:pt x="18590" y="10342"/>
                  </a:lnTo>
                  <a:lnTo>
                    <a:pt x="18931" y="10366"/>
                  </a:lnTo>
                  <a:lnTo>
                    <a:pt x="19247" y="10366"/>
                  </a:lnTo>
                  <a:lnTo>
                    <a:pt x="19661" y="10390"/>
                  </a:lnTo>
                  <a:lnTo>
                    <a:pt x="20074" y="10415"/>
                  </a:lnTo>
                  <a:lnTo>
                    <a:pt x="20293" y="10415"/>
                  </a:lnTo>
                  <a:lnTo>
                    <a:pt x="20512" y="10390"/>
                  </a:lnTo>
                  <a:lnTo>
                    <a:pt x="20707" y="10366"/>
                  </a:lnTo>
                  <a:lnTo>
                    <a:pt x="20902" y="10293"/>
                  </a:lnTo>
                  <a:lnTo>
                    <a:pt x="20950" y="10269"/>
                  </a:lnTo>
                  <a:lnTo>
                    <a:pt x="20975" y="10220"/>
                  </a:lnTo>
                  <a:lnTo>
                    <a:pt x="20975" y="10123"/>
                  </a:lnTo>
                  <a:lnTo>
                    <a:pt x="20926" y="10050"/>
                  </a:lnTo>
                  <a:lnTo>
                    <a:pt x="20853" y="10001"/>
                  </a:lnTo>
                  <a:lnTo>
                    <a:pt x="20707" y="9952"/>
                  </a:lnTo>
                  <a:lnTo>
                    <a:pt x="20512" y="9904"/>
                  </a:lnTo>
                  <a:lnTo>
                    <a:pt x="20147" y="9904"/>
                  </a:lnTo>
                  <a:lnTo>
                    <a:pt x="19782" y="9928"/>
                  </a:lnTo>
                  <a:lnTo>
                    <a:pt x="19418" y="9952"/>
                  </a:lnTo>
                  <a:lnTo>
                    <a:pt x="19077" y="9928"/>
                  </a:lnTo>
                  <a:lnTo>
                    <a:pt x="18688" y="9904"/>
                  </a:lnTo>
                  <a:close/>
                  <a:moveTo>
                    <a:pt x="365" y="10123"/>
                  </a:moveTo>
                  <a:lnTo>
                    <a:pt x="219" y="10147"/>
                  </a:lnTo>
                  <a:lnTo>
                    <a:pt x="98" y="10171"/>
                  </a:lnTo>
                  <a:lnTo>
                    <a:pt x="25" y="10220"/>
                  </a:lnTo>
                  <a:lnTo>
                    <a:pt x="0" y="10269"/>
                  </a:lnTo>
                  <a:lnTo>
                    <a:pt x="0" y="10317"/>
                  </a:lnTo>
                  <a:lnTo>
                    <a:pt x="25" y="10366"/>
                  </a:lnTo>
                  <a:lnTo>
                    <a:pt x="49" y="10415"/>
                  </a:lnTo>
                  <a:lnTo>
                    <a:pt x="146" y="10512"/>
                  </a:lnTo>
                  <a:lnTo>
                    <a:pt x="268" y="10561"/>
                  </a:lnTo>
                  <a:lnTo>
                    <a:pt x="414" y="10585"/>
                  </a:lnTo>
                  <a:lnTo>
                    <a:pt x="730" y="10609"/>
                  </a:lnTo>
                  <a:lnTo>
                    <a:pt x="974" y="10609"/>
                  </a:lnTo>
                  <a:lnTo>
                    <a:pt x="1923" y="10634"/>
                  </a:lnTo>
                  <a:lnTo>
                    <a:pt x="2847" y="10634"/>
                  </a:lnTo>
                  <a:lnTo>
                    <a:pt x="2945" y="10609"/>
                  </a:lnTo>
                  <a:lnTo>
                    <a:pt x="3018" y="10561"/>
                  </a:lnTo>
                  <a:lnTo>
                    <a:pt x="3066" y="10488"/>
                  </a:lnTo>
                  <a:lnTo>
                    <a:pt x="3066" y="10390"/>
                  </a:lnTo>
                  <a:lnTo>
                    <a:pt x="3066" y="10317"/>
                  </a:lnTo>
                  <a:lnTo>
                    <a:pt x="3018" y="10244"/>
                  </a:lnTo>
                  <a:lnTo>
                    <a:pt x="2945" y="10196"/>
                  </a:lnTo>
                  <a:lnTo>
                    <a:pt x="2847" y="10171"/>
                  </a:lnTo>
                  <a:lnTo>
                    <a:pt x="1850" y="10171"/>
                  </a:lnTo>
                  <a:lnTo>
                    <a:pt x="852" y="10147"/>
                  </a:lnTo>
                  <a:lnTo>
                    <a:pt x="657" y="10123"/>
                  </a:lnTo>
                  <a:close/>
                  <a:moveTo>
                    <a:pt x="2677" y="11777"/>
                  </a:moveTo>
                  <a:lnTo>
                    <a:pt x="2409" y="11826"/>
                  </a:lnTo>
                  <a:lnTo>
                    <a:pt x="2288" y="11875"/>
                  </a:lnTo>
                  <a:lnTo>
                    <a:pt x="2166" y="11923"/>
                  </a:lnTo>
                  <a:lnTo>
                    <a:pt x="2069" y="11996"/>
                  </a:lnTo>
                  <a:lnTo>
                    <a:pt x="2020" y="12094"/>
                  </a:lnTo>
                  <a:lnTo>
                    <a:pt x="2020" y="12167"/>
                  </a:lnTo>
                  <a:lnTo>
                    <a:pt x="2069" y="12215"/>
                  </a:lnTo>
                  <a:lnTo>
                    <a:pt x="2190" y="12240"/>
                  </a:lnTo>
                  <a:lnTo>
                    <a:pt x="2312" y="12240"/>
                  </a:lnTo>
                  <a:lnTo>
                    <a:pt x="2580" y="12191"/>
                  </a:lnTo>
                  <a:lnTo>
                    <a:pt x="2872" y="12191"/>
                  </a:lnTo>
                  <a:lnTo>
                    <a:pt x="2993" y="12167"/>
                  </a:lnTo>
                  <a:lnTo>
                    <a:pt x="3066" y="12142"/>
                  </a:lnTo>
                  <a:lnTo>
                    <a:pt x="3115" y="12069"/>
                  </a:lnTo>
                  <a:lnTo>
                    <a:pt x="3139" y="12045"/>
                  </a:lnTo>
                  <a:lnTo>
                    <a:pt x="3139" y="11996"/>
                  </a:lnTo>
                  <a:lnTo>
                    <a:pt x="3115" y="11923"/>
                  </a:lnTo>
                  <a:lnTo>
                    <a:pt x="3091" y="11875"/>
                  </a:lnTo>
                  <a:lnTo>
                    <a:pt x="3066" y="11850"/>
                  </a:lnTo>
                  <a:lnTo>
                    <a:pt x="3018" y="11802"/>
                  </a:lnTo>
                  <a:lnTo>
                    <a:pt x="2920" y="11777"/>
                  </a:lnTo>
                  <a:close/>
                  <a:moveTo>
                    <a:pt x="18006" y="11923"/>
                  </a:moveTo>
                  <a:lnTo>
                    <a:pt x="17860" y="11948"/>
                  </a:lnTo>
                  <a:lnTo>
                    <a:pt x="17812" y="11972"/>
                  </a:lnTo>
                  <a:lnTo>
                    <a:pt x="17763" y="11996"/>
                  </a:lnTo>
                  <a:lnTo>
                    <a:pt x="17763" y="12045"/>
                  </a:lnTo>
                  <a:lnTo>
                    <a:pt x="17763" y="12094"/>
                  </a:lnTo>
                  <a:lnTo>
                    <a:pt x="17787" y="12118"/>
                  </a:lnTo>
                  <a:lnTo>
                    <a:pt x="17860" y="12167"/>
                  </a:lnTo>
                  <a:lnTo>
                    <a:pt x="17933" y="12215"/>
                  </a:lnTo>
                  <a:lnTo>
                    <a:pt x="18006" y="12240"/>
                  </a:lnTo>
                  <a:lnTo>
                    <a:pt x="18152" y="12264"/>
                  </a:lnTo>
                  <a:lnTo>
                    <a:pt x="18444" y="12337"/>
                  </a:lnTo>
                  <a:lnTo>
                    <a:pt x="18761" y="12386"/>
                  </a:lnTo>
                  <a:lnTo>
                    <a:pt x="18834" y="12386"/>
                  </a:lnTo>
                  <a:lnTo>
                    <a:pt x="18882" y="12337"/>
                  </a:lnTo>
                  <a:lnTo>
                    <a:pt x="18931" y="12288"/>
                  </a:lnTo>
                  <a:lnTo>
                    <a:pt x="18955" y="12215"/>
                  </a:lnTo>
                  <a:lnTo>
                    <a:pt x="18931" y="12142"/>
                  </a:lnTo>
                  <a:lnTo>
                    <a:pt x="18931" y="12069"/>
                  </a:lnTo>
                  <a:lnTo>
                    <a:pt x="18882" y="12021"/>
                  </a:lnTo>
                  <a:lnTo>
                    <a:pt x="18809" y="11996"/>
                  </a:lnTo>
                  <a:lnTo>
                    <a:pt x="18566" y="11948"/>
                  </a:lnTo>
                  <a:lnTo>
                    <a:pt x="18201" y="11923"/>
                  </a:lnTo>
                  <a:close/>
                  <a:moveTo>
                    <a:pt x="3358" y="13359"/>
                  </a:moveTo>
                  <a:lnTo>
                    <a:pt x="3261" y="13383"/>
                  </a:lnTo>
                  <a:lnTo>
                    <a:pt x="2434" y="13870"/>
                  </a:lnTo>
                  <a:lnTo>
                    <a:pt x="1582" y="14357"/>
                  </a:lnTo>
                  <a:lnTo>
                    <a:pt x="1241" y="14503"/>
                  </a:lnTo>
                  <a:lnTo>
                    <a:pt x="1095" y="14576"/>
                  </a:lnTo>
                  <a:lnTo>
                    <a:pt x="949" y="14697"/>
                  </a:lnTo>
                  <a:lnTo>
                    <a:pt x="925" y="14770"/>
                  </a:lnTo>
                  <a:lnTo>
                    <a:pt x="925" y="14843"/>
                  </a:lnTo>
                  <a:lnTo>
                    <a:pt x="949" y="14892"/>
                  </a:lnTo>
                  <a:lnTo>
                    <a:pt x="1022" y="14941"/>
                  </a:lnTo>
                  <a:lnTo>
                    <a:pt x="1120" y="14965"/>
                  </a:lnTo>
                  <a:lnTo>
                    <a:pt x="1217" y="14965"/>
                  </a:lnTo>
                  <a:lnTo>
                    <a:pt x="1412" y="14916"/>
                  </a:lnTo>
                  <a:lnTo>
                    <a:pt x="1606" y="14843"/>
                  </a:lnTo>
                  <a:lnTo>
                    <a:pt x="1801" y="14746"/>
                  </a:lnTo>
                  <a:lnTo>
                    <a:pt x="2239" y="14551"/>
                  </a:lnTo>
                  <a:lnTo>
                    <a:pt x="2677" y="14308"/>
                  </a:lnTo>
                  <a:lnTo>
                    <a:pt x="3504" y="13797"/>
                  </a:lnTo>
                  <a:lnTo>
                    <a:pt x="3577" y="13724"/>
                  </a:lnTo>
                  <a:lnTo>
                    <a:pt x="3626" y="13651"/>
                  </a:lnTo>
                  <a:lnTo>
                    <a:pt x="3626" y="13554"/>
                  </a:lnTo>
                  <a:lnTo>
                    <a:pt x="3577" y="13481"/>
                  </a:lnTo>
                  <a:lnTo>
                    <a:pt x="3529" y="13408"/>
                  </a:lnTo>
                  <a:lnTo>
                    <a:pt x="3456" y="13359"/>
                  </a:lnTo>
                  <a:close/>
                  <a:moveTo>
                    <a:pt x="17325" y="13383"/>
                  </a:moveTo>
                  <a:lnTo>
                    <a:pt x="17179" y="13408"/>
                  </a:lnTo>
                  <a:lnTo>
                    <a:pt x="17130" y="13408"/>
                  </a:lnTo>
                  <a:lnTo>
                    <a:pt x="17130" y="13432"/>
                  </a:lnTo>
                  <a:lnTo>
                    <a:pt x="17130" y="13505"/>
                  </a:lnTo>
                  <a:lnTo>
                    <a:pt x="17252" y="13627"/>
                  </a:lnTo>
                  <a:lnTo>
                    <a:pt x="17398" y="13748"/>
                  </a:lnTo>
                  <a:lnTo>
                    <a:pt x="17690" y="13943"/>
                  </a:lnTo>
                  <a:lnTo>
                    <a:pt x="18006" y="14113"/>
                  </a:lnTo>
                  <a:lnTo>
                    <a:pt x="18323" y="14284"/>
                  </a:lnTo>
                  <a:lnTo>
                    <a:pt x="18907" y="14649"/>
                  </a:lnTo>
                  <a:lnTo>
                    <a:pt x="19199" y="14819"/>
                  </a:lnTo>
                  <a:lnTo>
                    <a:pt x="19515" y="14941"/>
                  </a:lnTo>
                  <a:lnTo>
                    <a:pt x="19612" y="14965"/>
                  </a:lnTo>
                  <a:lnTo>
                    <a:pt x="19709" y="14941"/>
                  </a:lnTo>
                  <a:lnTo>
                    <a:pt x="19758" y="14868"/>
                  </a:lnTo>
                  <a:lnTo>
                    <a:pt x="19807" y="14795"/>
                  </a:lnTo>
                  <a:lnTo>
                    <a:pt x="19807" y="14697"/>
                  </a:lnTo>
                  <a:lnTo>
                    <a:pt x="19782" y="14600"/>
                  </a:lnTo>
                  <a:lnTo>
                    <a:pt x="19734" y="14527"/>
                  </a:lnTo>
                  <a:lnTo>
                    <a:pt x="19636" y="14454"/>
                  </a:lnTo>
                  <a:lnTo>
                    <a:pt x="19272" y="14308"/>
                  </a:lnTo>
                  <a:lnTo>
                    <a:pt x="18931" y="14113"/>
                  </a:lnTo>
                  <a:lnTo>
                    <a:pt x="18590" y="13919"/>
                  </a:lnTo>
                  <a:lnTo>
                    <a:pt x="18250" y="13724"/>
                  </a:lnTo>
                  <a:lnTo>
                    <a:pt x="17982" y="13602"/>
                  </a:lnTo>
                  <a:lnTo>
                    <a:pt x="17739" y="13481"/>
                  </a:lnTo>
                  <a:lnTo>
                    <a:pt x="17593" y="13432"/>
                  </a:lnTo>
                  <a:lnTo>
                    <a:pt x="17447" y="13408"/>
                  </a:lnTo>
                  <a:lnTo>
                    <a:pt x="17325" y="13383"/>
                  </a:lnTo>
                  <a:close/>
                  <a:moveTo>
                    <a:pt x="4234" y="14892"/>
                  </a:moveTo>
                  <a:lnTo>
                    <a:pt x="4161" y="14916"/>
                  </a:lnTo>
                  <a:lnTo>
                    <a:pt x="4088" y="14941"/>
                  </a:lnTo>
                  <a:lnTo>
                    <a:pt x="3942" y="15087"/>
                  </a:lnTo>
                  <a:lnTo>
                    <a:pt x="3820" y="15257"/>
                  </a:lnTo>
                  <a:lnTo>
                    <a:pt x="3723" y="15330"/>
                  </a:lnTo>
                  <a:lnTo>
                    <a:pt x="3650" y="15379"/>
                  </a:lnTo>
                  <a:lnTo>
                    <a:pt x="3650" y="15403"/>
                  </a:lnTo>
                  <a:lnTo>
                    <a:pt x="3601" y="15427"/>
                  </a:lnTo>
                  <a:lnTo>
                    <a:pt x="3577" y="15476"/>
                  </a:lnTo>
                  <a:lnTo>
                    <a:pt x="3553" y="15525"/>
                  </a:lnTo>
                  <a:lnTo>
                    <a:pt x="3553" y="15573"/>
                  </a:lnTo>
                  <a:lnTo>
                    <a:pt x="3577" y="15646"/>
                  </a:lnTo>
                  <a:lnTo>
                    <a:pt x="3626" y="15695"/>
                  </a:lnTo>
                  <a:lnTo>
                    <a:pt x="3699" y="15744"/>
                  </a:lnTo>
                  <a:lnTo>
                    <a:pt x="3772" y="15744"/>
                  </a:lnTo>
                  <a:lnTo>
                    <a:pt x="3845" y="15719"/>
                  </a:lnTo>
                  <a:lnTo>
                    <a:pt x="3991" y="15646"/>
                  </a:lnTo>
                  <a:lnTo>
                    <a:pt x="4088" y="15549"/>
                  </a:lnTo>
                  <a:lnTo>
                    <a:pt x="4258" y="15403"/>
                  </a:lnTo>
                  <a:lnTo>
                    <a:pt x="4429" y="15208"/>
                  </a:lnTo>
                  <a:lnTo>
                    <a:pt x="4453" y="15135"/>
                  </a:lnTo>
                  <a:lnTo>
                    <a:pt x="4453" y="15087"/>
                  </a:lnTo>
                  <a:lnTo>
                    <a:pt x="4429" y="15014"/>
                  </a:lnTo>
                  <a:lnTo>
                    <a:pt x="4380" y="14941"/>
                  </a:lnTo>
                  <a:lnTo>
                    <a:pt x="4307" y="14892"/>
                  </a:lnTo>
                  <a:close/>
                  <a:moveTo>
                    <a:pt x="16376" y="14843"/>
                  </a:moveTo>
                  <a:lnTo>
                    <a:pt x="16303" y="14892"/>
                  </a:lnTo>
                  <a:lnTo>
                    <a:pt x="16279" y="14965"/>
                  </a:lnTo>
                  <a:lnTo>
                    <a:pt x="16303" y="15038"/>
                  </a:lnTo>
                  <a:lnTo>
                    <a:pt x="16400" y="15233"/>
                  </a:lnTo>
                  <a:lnTo>
                    <a:pt x="16522" y="15403"/>
                  </a:lnTo>
                  <a:lnTo>
                    <a:pt x="16668" y="15598"/>
                  </a:lnTo>
                  <a:lnTo>
                    <a:pt x="16765" y="15671"/>
                  </a:lnTo>
                  <a:lnTo>
                    <a:pt x="16863" y="15744"/>
                  </a:lnTo>
                  <a:lnTo>
                    <a:pt x="16936" y="15768"/>
                  </a:lnTo>
                  <a:lnTo>
                    <a:pt x="17009" y="15768"/>
                  </a:lnTo>
                  <a:lnTo>
                    <a:pt x="17082" y="15719"/>
                  </a:lnTo>
                  <a:lnTo>
                    <a:pt x="17130" y="15671"/>
                  </a:lnTo>
                  <a:lnTo>
                    <a:pt x="17155" y="15598"/>
                  </a:lnTo>
                  <a:lnTo>
                    <a:pt x="17155" y="15525"/>
                  </a:lnTo>
                  <a:lnTo>
                    <a:pt x="17130" y="15476"/>
                  </a:lnTo>
                  <a:lnTo>
                    <a:pt x="17057" y="15403"/>
                  </a:lnTo>
                  <a:lnTo>
                    <a:pt x="16911" y="15281"/>
                  </a:lnTo>
                  <a:lnTo>
                    <a:pt x="16790" y="15135"/>
                  </a:lnTo>
                  <a:lnTo>
                    <a:pt x="16644" y="14965"/>
                  </a:lnTo>
                  <a:lnTo>
                    <a:pt x="16546" y="14892"/>
                  </a:lnTo>
                  <a:lnTo>
                    <a:pt x="16449" y="14843"/>
                  </a:lnTo>
                  <a:close/>
                  <a:moveTo>
                    <a:pt x="11169" y="3577"/>
                  </a:moveTo>
                  <a:lnTo>
                    <a:pt x="11582" y="3650"/>
                  </a:lnTo>
                  <a:lnTo>
                    <a:pt x="11996" y="3748"/>
                  </a:lnTo>
                  <a:lnTo>
                    <a:pt x="12410" y="3894"/>
                  </a:lnTo>
                  <a:lnTo>
                    <a:pt x="12799" y="4064"/>
                  </a:lnTo>
                  <a:lnTo>
                    <a:pt x="13188" y="4259"/>
                  </a:lnTo>
                  <a:lnTo>
                    <a:pt x="13578" y="4453"/>
                  </a:lnTo>
                  <a:lnTo>
                    <a:pt x="13943" y="4672"/>
                  </a:lnTo>
                  <a:lnTo>
                    <a:pt x="14235" y="4891"/>
                  </a:lnTo>
                  <a:lnTo>
                    <a:pt x="14502" y="5110"/>
                  </a:lnTo>
                  <a:lnTo>
                    <a:pt x="14770" y="5329"/>
                  </a:lnTo>
                  <a:lnTo>
                    <a:pt x="15038" y="5573"/>
                  </a:lnTo>
                  <a:lnTo>
                    <a:pt x="14989" y="5621"/>
                  </a:lnTo>
                  <a:lnTo>
                    <a:pt x="14916" y="5694"/>
                  </a:lnTo>
                  <a:lnTo>
                    <a:pt x="14916" y="5767"/>
                  </a:lnTo>
                  <a:lnTo>
                    <a:pt x="14892" y="5792"/>
                  </a:lnTo>
                  <a:lnTo>
                    <a:pt x="14892" y="5840"/>
                  </a:lnTo>
                  <a:lnTo>
                    <a:pt x="14940" y="5840"/>
                  </a:lnTo>
                  <a:lnTo>
                    <a:pt x="14989" y="5865"/>
                  </a:lnTo>
                  <a:lnTo>
                    <a:pt x="15086" y="5865"/>
                  </a:lnTo>
                  <a:lnTo>
                    <a:pt x="15159" y="5816"/>
                  </a:lnTo>
                  <a:lnTo>
                    <a:pt x="15232" y="5767"/>
                  </a:lnTo>
                  <a:lnTo>
                    <a:pt x="15354" y="5913"/>
                  </a:lnTo>
                  <a:lnTo>
                    <a:pt x="15257" y="5986"/>
                  </a:lnTo>
                  <a:lnTo>
                    <a:pt x="15208" y="6059"/>
                  </a:lnTo>
                  <a:lnTo>
                    <a:pt x="15159" y="6132"/>
                  </a:lnTo>
                  <a:lnTo>
                    <a:pt x="15184" y="6205"/>
                  </a:lnTo>
                  <a:lnTo>
                    <a:pt x="15208" y="6254"/>
                  </a:lnTo>
                  <a:lnTo>
                    <a:pt x="15330" y="6254"/>
                  </a:lnTo>
                  <a:lnTo>
                    <a:pt x="15427" y="6181"/>
                  </a:lnTo>
                  <a:lnTo>
                    <a:pt x="15524" y="6132"/>
                  </a:lnTo>
                  <a:lnTo>
                    <a:pt x="15719" y="6376"/>
                  </a:lnTo>
                  <a:lnTo>
                    <a:pt x="15695" y="6424"/>
                  </a:lnTo>
                  <a:lnTo>
                    <a:pt x="15573" y="6546"/>
                  </a:lnTo>
                  <a:lnTo>
                    <a:pt x="15549" y="6619"/>
                  </a:lnTo>
                  <a:lnTo>
                    <a:pt x="15524" y="6716"/>
                  </a:lnTo>
                  <a:lnTo>
                    <a:pt x="15549" y="6765"/>
                  </a:lnTo>
                  <a:lnTo>
                    <a:pt x="15597" y="6789"/>
                  </a:lnTo>
                  <a:lnTo>
                    <a:pt x="15768" y="6789"/>
                  </a:lnTo>
                  <a:lnTo>
                    <a:pt x="15865" y="6741"/>
                  </a:lnTo>
                  <a:lnTo>
                    <a:pt x="15914" y="6692"/>
                  </a:lnTo>
                  <a:lnTo>
                    <a:pt x="16060" y="6911"/>
                  </a:lnTo>
                  <a:lnTo>
                    <a:pt x="15962" y="7008"/>
                  </a:lnTo>
                  <a:lnTo>
                    <a:pt x="15889" y="7081"/>
                  </a:lnTo>
                  <a:lnTo>
                    <a:pt x="15841" y="7130"/>
                  </a:lnTo>
                  <a:lnTo>
                    <a:pt x="15841" y="7203"/>
                  </a:lnTo>
                  <a:lnTo>
                    <a:pt x="15865" y="7300"/>
                  </a:lnTo>
                  <a:lnTo>
                    <a:pt x="15914" y="7325"/>
                  </a:lnTo>
                  <a:lnTo>
                    <a:pt x="15962" y="7349"/>
                  </a:lnTo>
                  <a:lnTo>
                    <a:pt x="16060" y="7325"/>
                  </a:lnTo>
                  <a:lnTo>
                    <a:pt x="16157" y="7300"/>
                  </a:lnTo>
                  <a:lnTo>
                    <a:pt x="16254" y="7227"/>
                  </a:lnTo>
                  <a:lnTo>
                    <a:pt x="16400" y="7495"/>
                  </a:lnTo>
                  <a:lnTo>
                    <a:pt x="16327" y="7519"/>
                  </a:lnTo>
                  <a:lnTo>
                    <a:pt x="16254" y="7544"/>
                  </a:lnTo>
                  <a:lnTo>
                    <a:pt x="16157" y="7617"/>
                  </a:lnTo>
                  <a:lnTo>
                    <a:pt x="16060" y="7714"/>
                  </a:lnTo>
                  <a:lnTo>
                    <a:pt x="15987" y="7811"/>
                  </a:lnTo>
                  <a:lnTo>
                    <a:pt x="15938" y="7909"/>
                  </a:lnTo>
                  <a:lnTo>
                    <a:pt x="15938" y="7982"/>
                  </a:lnTo>
                  <a:lnTo>
                    <a:pt x="15962" y="8030"/>
                  </a:lnTo>
                  <a:lnTo>
                    <a:pt x="15987" y="8079"/>
                  </a:lnTo>
                  <a:lnTo>
                    <a:pt x="16060" y="8103"/>
                  </a:lnTo>
                  <a:lnTo>
                    <a:pt x="16108" y="8079"/>
                  </a:lnTo>
                  <a:lnTo>
                    <a:pt x="16181" y="8030"/>
                  </a:lnTo>
                  <a:lnTo>
                    <a:pt x="16303" y="7933"/>
                  </a:lnTo>
                  <a:lnTo>
                    <a:pt x="16449" y="7836"/>
                  </a:lnTo>
                  <a:lnTo>
                    <a:pt x="16522" y="7763"/>
                  </a:lnTo>
                  <a:lnTo>
                    <a:pt x="16692" y="8176"/>
                  </a:lnTo>
                  <a:lnTo>
                    <a:pt x="16619" y="8201"/>
                  </a:lnTo>
                  <a:lnTo>
                    <a:pt x="16571" y="8225"/>
                  </a:lnTo>
                  <a:lnTo>
                    <a:pt x="16473" y="8347"/>
                  </a:lnTo>
                  <a:lnTo>
                    <a:pt x="16254" y="8541"/>
                  </a:lnTo>
                  <a:lnTo>
                    <a:pt x="16181" y="8614"/>
                  </a:lnTo>
                  <a:lnTo>
                    <a:pt x="16108" y="8712"/>
                  </a:lnTo>
                  <a:lnTo>
                    <a:pt x="16084" y="8760"/>
                  </a:lnTo>
                  <a:lnTo>
                    <a:pt x="16060" y="8809"/>
                  </a:lnTo>
                  <a:lnTo>
                    <a:pt x="16060" y="8858"/>
                  </a:lnTo>
                  <a:lnTo>
                    <a:pt x="16108" y="8906"/>
                  </a:lnTo>
                  <a:lnTo>
                    <a:pt x="16157" y="8930"/>
                  </a:lnTo>
                  <a:lnTo>
                    <a:pt x="16206" y="8930"/>
                  </a:lnTo>
                  <a:lnTo>
                    <a:pt x="16327" y="8882"/>
                  </a:lnTo>
                  <a:lnTo>
                    <a:pt x="16425" y="8809"/>
                  </a:lnTo>
                  <a:lnTo>
                    <a:pt x="16522" y="8736"/>
                  </a:lnTo>
                  <a:lnTo>
                    <a:pt x="16668" y="8614"/>
                  </a:lnTo>
                  <a:lnTo>
                    <a:pt x="16790" y="8468"/>
                  </a:lnTo>
                  <a:lnTo>
                    <a:pt x="16887" y="8882"/>
                  </a:lnTo>
                  <a:lnTo>
                    <a:pt x="16790" y="8930"/>
                  </a:lnTo>
                  <a:lnTo>
                    <a:pt x="16692" y="8979"/>
                  </a:lnTo>
                  <a:lnTo>
                    <a:pt x="16498" y="9125"/>
                  </a:lnTo>
                  <a:lnTo>
                    <a:pt x="16230" y="9271"/>
                  </a:lnTo>
                  <a:lnTo>
                    <a:pt x="16108" y="9368"/>
                  </a:lnTo>
                  <a:lnTo>
                    <a:pt x="16011" y="9441"/>
                  </a:lnTo>
                  <a:lnTo>
                    <a:pt x="16011" y="9490"/>
                  </a:lnTo>
                  <a:lnTo>
                    <a:pt x="16035" y="9514"/>
                  </a:lnTo>
                  <a:lnTo>
                    <a:pt x="16181" y="9539"/>
                  </a:lnTo>
                  <a:lnTo>
                    <a:pt x="16327" y="9514"/>
                  </a:lnTo>
                  <a:lnTo>
                    <a:pt x="16619" y="9441"/>
                  </a:lnTo>
                  <a:lnTo>
                    <a:pt x="16790" y="9368"/>
                  </a:lnTo>
                  <a:lnTo>
                    <a:pt x="16960" y="9271"/>
                  </a:lnTo>
                  <a:lnTo>
                    <a:pt x="17009" y="9660"/>
                  </a:lnTo>
                  <a:lnTo>
                    <a:pt x="16522" y="9855"/>
                  </a:lnTo>
                  <a:lnTo>
                    <a:pt x="16254" y="9977"/>
                  </a:lnTo>
                  <a:lnTo>
                    <a:pt x="16108" y="10050"/>
                  </a:lnTo>
                  <a:lnTo>
                    <a:pt x="15987" y="10123"/>
                  </a:lnTo>
                  <a:lnTo>
                    <a:pt x="15962" y="10171"/>
                  </a:lnTo>
                  <a:lnTo>
                    <a:pt x="15962" y="10196"/>
                  </a:lnTo>
                  <a:lnTo>
                    <a:pt x="15987" y="10220"/>
                  </a:lnTo>
                  <a:lnTo>
                    <a:pt x="16011" y="10244"/>
                  </a:lnTo>
                  <a:lnTo>
                    <a:pt x="16279" y="10269"/>
                  </a:lnTo>
                  <a:lnTo>
                    <a:pt x="16522" y="10220"/>
                  </a:lnTo>
                  <a:lnTo>
                    <a:pt x="16765" y="10147"/>
                  </a:lnTo>
                  <a:lnTo>
                    <a:pt x="17033" y="10074"/>
                  </a:lnTo>
                  <a:lnTo>
                    <a:pt x="17009" y="10585"/>
                  </a:lnTo>
                  <a:lnTo>
                    <a:pt x="16765" y="10585"/>
                  </a:lnTo>
                  <a:lnTo>
                    <a:pt x="16546" y="10634"/>
                  </a:lnTo>
                  <a:lnTo>
                    <a:pt x="16108" y="10707"/>
                  </a:lnTo>
                  <a:lnTo>
                    <a:pt x="15914" y="10780"/>
                  </a:lnTo>
                  <a:lnTo>
                    <a:pt x="15719" y="10853"/>
                  </a:lnTo>
                  <a:lnTo>
                    <a:pt x="15695" y="10877"/>
                  </a:lnTo>
                  <a:lnTo>
                    <a:pt x="15719" y="10901"/>
                  </a:lnTo>
                  <a:lnTo>
                    <a:pt x="15889" y="10950"/>
                  </a:lnTo>
                  <a:lnTo>
                    <a:pt x="16060" y="10974"/>
                  </a:lnTo>
                  <a:lnTo>
                    <a:pt x="16425" y="10950"/>
                  </a:lnTo>
                  <a:lnTo>
                    <a:pt x="16814" y="10926"/>
                  </a:lnTo>
                  <a:lnTo>
                    <a:pt x="16984" y="10926"/>
                  </a:lnTo>
                  <a:lnTo>
                    <a:pt x="16887" y="11412"/>
                  </a:lnTo>
                  <a:lnTo>
                    <a:pt x="16765" y="11412"/>
                  </a:lnTo>
                  <a:lnTo>
                    <a:pt x="16619" y="11437"/>
                  </a:lnTo>
                  <a:lnTo>
                    <a:pt x="16352" y="11485"/>
                  </a:lnTo>
                  <a:lnTo>
                    <a:pt x="16035" y="11558"/>
                  </a:lnTo>
                  <a:lnTo>
                    <a:pt x="15889" y="11583"/>
                  </a:lnTo>
                  <a:lnTo>
                    <a:pt x="15719" y="11607"/>
                  </a:lnTo>
                  <a:lnTo>
                    <a:pt x="15695" y="11607"/>
                  </a:lnTo>
                  <a:lnTo>
                    <a:pt x="15670" y="11631"/>
                  </a:lnTo>
                  <a:lnTo>
                    <a:pt x="15670" y="11656"/>
                  </a:lnTo>
                  <a:lnTo>
                    <a:pt x="15695" y="11680"/>
                  </a:lnTo>
                  <a:lnTo>
                    <a:pt x="15962" y="11777"/>
                  </a:lnTo>
                  <a:lnTo>
                    <a:pt x="16108" y="11826"/>
                  </a:lnTo>
                  <a:lnTo>
                    <a:pt x="16254" y="11850"/>
                  </a:lnTo>
                  <a:lnTo>
                    <a:pt x="16522" y="11826"/>
                  </a:lnTo>
                  <a:lnTo>
                    <a:pt x="16814" y="11802"/>
                  </a:lnTo>
                  <a:lnTo>
                    <a:pt x="16668" y="12264"/>
                  </a:lnTo>
                  <a:lnTo>
                    <a:pt x="16498" y="12215"/>
                  </a:lnTo>
                  <a:lnTo>
                    <a:pt x="16303" y="12191"/>
                  </a:lnTo>
                  <a:lnTo>
                    <a:pt x="16108" y="12142"/>
                  </a:lnTo>
                  <a:lnTo>
                    <a:pt x="15914" y="12094"/>
                  </a:lnTo>
                  <a:lnTo>
                    <a:pt x="15695" y="12094"/>
                  </a:lnTo>
                  <a:lnTo>
                    <a:pt x="15476" y="12118"/>
                  </a:lnTo>
                  <a:lnTo>
                    <a:pt x="15451" y="12142"/>
                  </a:lnTo>
                  <a:lnTo>
                    <a:pt x="15451" y="12167"/>
                  </a:lnTo>
                  <a:lnTo>
                    <a:pt x="15476" y="12191"/>
                  </a:lnTo>
                  <a:lnTo>
                    <a:pt x="15646" y="12288"/>
                  </a:lnTo>
                  <a:lnTo>
                    <a:pt x="15816" y="12386"/>
                  </a:lnTo>
                  <a:lnTo>
                    <a:pt x="16230" y="12532"/>
                  </a:lnTo>
                  <a:lnTo>
                    <a:pt x="16546" y="12629"/>
                  </a:lnTo>
                  <a:lnTo>
                    <a:pt x="16376" y="13018"/>
                  </a:lnTo>
                  <a:lnTo>
                    <a:pt x="16060" y="12970"/>
                  </a:lnTo>
                  <a:lnTo>
                    <a:pt x="15743" y="12872"/>
                  </a:lnTo>
                  <a:lnTo>
                    <a:pt x="15573" y="12824"/>
                  </a:lnTo>
                  <a:lnTo>
                    <a:pt x="15476" y="12824"/>
                  </a:lnTo>
                  <a:lnTo>
                    <a:pt x="15451" y="12848"/>
                  </a:lnTo>
                  <a:lnTo>
                    <a:pt x="15427" y="12897"/>
                  </a:lnTo>
                  <a:lnTo>
                    <a:pt x="15427" y="12945"/>
                  </a:lnTo>
                  <a:lnTo>
                    <a:pt x="15451" y="12994"/>
                  </a:lnTo>
                  <a:lnTo>
                    <a:pt x="15524" y="13091"/>
                  </a:lnTo>
                  <a:lnTo>
                    <a:pt x="15743" y="13237"/>
                  </a:lnTo>
                  <a:lnTo>
                    <a:pt x="15938" y="13335"/>
                  </a:lnTo>
                  <a:lnTo>
                    <a:pt x="16181" y="13408"/>
                  </a:lnTo>
                  <a:lnTo>
                    <a:pt x="15914" y="13821"/>
                  </a:lnTo>
                  <a:lnTo>
                    <a:pt x="15865" y="13894"/>
                  </a:lnTo>
                  <a:lnTo>
                    <a:pt x="15841" y="13870"/>
                  </a:lnTo>
                  <a:lnTo>
                    <a:pt x="15719" y="13797"/>
                  </a:lnTo>
                  <a:lnTo>
                    <a:pt x="15597" y="13700"/>
                  </a:lnTo>
                  <a:lnTo>
                    <a:pt x="15330" y="13578"/>
                  </a:lnTo>
                  <a:lnTo>
                    <a:pt x="15013" y="13505"/>
                  </a:lnTo>
                  <a:lnTo>
                    <a:pt x="14721" y="13505"/>
                  </a:lnTo>
                  <a:lnTo>
                    <a:pt x="14697" y="13529"/>
                  </a:lnTo>
                  <a:lnTo>
                    <a:pt x="14673" y="13578"/>
                  </a:lnTo>
                  <a:lnTo>
                    <a:pt x="14697" y="13602"/>
                  </a:lnTo>
                  <a:lnTo>
                    <a:pt x="14794" y="13651"/>
                  </a:lnTo>
                  <a:lnTo>
                    <a:pt x="14892" y="13724"/>
                  </a:lnTo>
                  <a:lnTo>
                    <a:pt x="15111" y="13821"/>
                  </a:lnTo>
                  <a:lnTo>
                    <a:pt x="15378" y="13967"/>
                  </a:lnTo>
                  <a:lnTo>
                    <a:pt x="15622" y="14138"/>
                  </a:lnTo>
                  <a:lnTo>
                    <a:pt x="15670" y="14162"/>
                  </a:lnTo>
                  <a:lnTo>
                    <a:pt x="15451" y="14405"/>
                  </a:lnTo>
                  <a:lnTo>
                    <a:pt x="15330" y="14357"/>
                  </a:lnTo>
                  <a:lnTo>
                    <a:pt x="15208" y="14332"/>
                  </a:lnTo>
                  <a:lnTo>
                    <a:pt x="15086" y="14332"/>
                  </a:lnTo>
                  <a:lnTo>
                    <a:pt x="14989" y="14308"/>
                  </a:lnTo>
                  <a:lnTo>
                    <a:pt x="14794" y="14259"/>
                  </a:lnTo>
                  <a:lnTo>
                    <a:pt x="14624" y="14186"/>
                  </a:lnTo>
                  <a:lnTo>
                    <a:pt x="14454" y="14089"/>
                  </a:lnTo>
                  <a:lnTo>
                    <a:pt x="14308" y="14016"/>
                  </a:lnTo>
                  <a:lnTo>
                    <a:pt x="14137" y="14016"/>
                  </a:lnTo>
                  <a:lnTo>
                    <a:pt x="14089" y="14040"/>
                  </a:lnTo>
                  <a:lnTo>
                    <a:pt x="14064" y="14089"/>
                  </a:lnTo>
                  <a:lnTo>
                    <a:pt x="14089" y="14162"/>
                  </a:lnTo>
                  <a:lnTo>
                    <a:pt x="14162" y="14259"/>
                  </a:lnTo>
                  <a:lnTo>
                    <a:pt x="14308" y="14405"/>
                  </a:lnTo>
                  <a:lnTo>
                    <a:pt x="14478" y="14527"/>
                  </a:lnTo>
                  <a:lnTo>
                    <a:pt x="14648" y="14600"/>
                  </a:lnTo>
                  <a:lnTo>
                    <a:pt x="14843" y="14697"/>
                  </a:lnTo>
                  <a:lnTo>
                    <a:pt x="14965" y="14746"/>
                  </a:lnTo>
                  <a:lnTo>
                    <a:pt x="15086" y="14770"/>
                  </a:lnTo>
                  <a:lnTo>
                    <a:pt x="14819" y="14989"/>
                  </a:lnTo>
                  <a:lnTo>
                    <a:pt x="14527" y="15208"/>
                  </a:lnTo>
                  <a:lnTo>
                    <a:pt x="14454" y="15208"/>
                  </a:lnTo>
                  <a:lnTo>
                    <a:pt x="14332" y="15184"/>
                  </a:lnTo>
                  <a:lnTo>
                    <a:pt x="14235" y="15111"/>
                  </a:lnTo>
                  <a:lnTo>
                    <a:pt x="14064" y="14965"/>
                  </a:lnTo>
                  <a:lnTo>
                    <a:pt x="13918" y="14843"/>
                  </a:lnTo>
                  <a:lnTo>
                    <a:pt x="13748" y="14722"/>
                  </a:lnTo>
                  <a:lnTo>
                    <a:pt x="13651" y="14673"/>
                  </a:lnTo>
                  <a:lnTo>
                    <a:pt x="13578" y="14624"/>
                  </a:lnTo>
                  <a:lnTo>
                    <a:pt x="13383" y="14624"/>
                  </a:lnTo>
                  <a:lnTo>
                    <a:pt x="13359" y="14649"/>
                  </a:lnTo>
                  <a:lnTo>
                    <a:pt x="13359" y="14697"/>
                  </a:lnTo>
                  <a:lnTo>
                    <a:pt x="13456" y="14868"/>
                  </a:lnTo>
                  <a:lnTo>
                    <a:pt x="13602" y="15014"/>
                  </a:lnTo>
                  <a:lnTo>
                    <a:pt x="13894" y="15306"/>
                  </a:lnTo>
                  <a:lnTo>
                    <a:pt x="13991" y="15403"/>
                  </a:lnTo>
                  <a:lnTo>
                    <a:pt x="14113" y="15476"/>
                  </a:lnTo>
                  <a:lnTo>
                    <a:pt x="13748" y="15671"/>
                  </a:lnTo>
                  <a:lnTo>
                    <a:pt x="13553" y="15598"/>
                  </a:lnTo>
                  <a:lnTo>
                    <a:pt x="13456" y="15549"/>
                  </a:lnTo>
                  <a:lnTo>
                    <a:pt x="13359" y="15476"/>
                  </a:lnTo>
                  <a:lnTo>
                    <a:pt x="13164" y="15306"/>
                  </a:lnTo>
                  <a:lnTo>
                    <a:pt x="12872" y="15062"/>
                  </a:lnTo>
                  <a:lnTo>
                    <a:pt x="12726" y="14941"/>
                  </a:lnTo>
                  <a:lnTo>
                    <a:pt x="12556" y="14843"/>
                  </a:lnTo>
                  <a:lnTo>
                    <a:pt x="12507" y="14868"/>
                  </a:lnTo>
                  <a:lnTo>
                    <a:pt x="12483" y="14916"/>
                  </a:lnTo>
                  <a:lnTo>
                    <a:pt x="12580" y="15135"/>
                  </a:lnTo>
                  <a:lnTo>
                    <a:pt x="12726" y="15330"/>
                  </a:lnTo>
                  <a:lnTo>
                    <a:pt x="12896" y="15525"/>
                  </a:lnTo>
                  <a:lnTo>
                    <a:pt x="13067" y="15695"/>
                  </a:lnTo>
                  <a:lnTo>
                    <a:pt x="13310" y="15865"/>
                  </a:lnTo>
                  <a:lnTo>
                    <a:pt x="12702" y="16084"/>
                  </a:lnTo>
                  <a:lnTo>
                    <a:pt x="12239" y="15719"/>
                  </a:lnTo>
                  <a:lnTo>
                    <a:pt x="11972" y="15476"/>
                  </a:lnTo>
                  <a:lnTo>
                    <a:pt x="11826" y="15354"/>
                  </a:lnTo>
                  <a:lnTo>
                    <a:pt x="11655" y="15257"/>
                  </a:lnTo>
                  <a:lnTo>
                    <a:pt x="11631" y="15257"/>
                  </a:lnTo>
                  <a:lnTo>
                    <a:pt x="11607" y="15281"/>
                  </a:lnTo>
                  <a:lnTo>
                    <a:pt x="11607" y="15354"/>
                  </a:lnTo>
                  <a:lnTo>
                    <a:pt x="11631" y="15427"/>
                  </a:lnTo>
                  <a:lnTo>
                    <a:pt x="11704" y="15573"/>
                  </a:lnTo>
                  <a:lnTo>
                    <a:pt x="11801" y="15719"/>
                  </a:lnTo>
                  <a:lnTo>
                    <a:pt x="11899" y="15841"/>
                  </a:lnTo>
                  <a:lnTo>
                    <a:pt x="12093" y="16036"/>
                  </a:lnTo>
                  <a:lnTo>
                    <a:pt x="12312" y="16206"/>
                  </a:lnTo>
                  <a:lnTo>
                    <a:pt x="11826" y="16303"/>
                  </a:lnTo>
                  <a:lnTo>
                    <a:pt x="11801" y="16303"/>
                  </a:lnTo>
                  <a:lnTo>
                    <a:pt x="11558" y="16036"/>
                  </a:lnTo>
                  <a:lnTo>
                    <a:pt x="11291" y="15768"/>
                  </a:lnTo>
                  <a:lnTo>
                    <a:pt x="11169" y="15671"/>
                  </a:lnTo>
                  <a:lnTo>
                    <a:pt x="11047" y="15573"/>
                  </a:lnTo>
                  <a:lnTo>
                    <a:pt x="10901" y="15500"/>
                  </a:lnTo>
                  <a:lnTo>
                    <a:pt x="10828" y="15476"/>
                  </a:lnTo>
                  <a:lnTo>
                    <a:pt x="10731" y="15476"/>
                  </a:lnTo>
                  <a:lnTo>
                    <a:pt x="10731" y="15500"/>
                  </a:lnTo>
                  <a:lnTo>
                    <a:pt x="10780" y="15646"/>
                  </a:lnTo>
                  <a:lnTo>
                    <a:pt x="10853" y="15768"/>
                  </a:lnTo>
                  <a:lnTo>
                    <a:pt x="11072" y="15987"/>
                  </a:lnTo>
                  <a:lnTo>
                    <a:pt x="11437" y="16376"/>
                  </a:lnTo>
                  <a:lnTo>
                    <a:pt x="11072" y="16425"/>
                  </a:lnTo>
                  <a:lnTo>
                    <a:pt x="10682" y="16474"/>
                  </a:lnTo>
                  <a:lnTo>
                    <a:pt x="10682" y="16401"/>
                  </a:lnTo>
                  <a:lnTo>
                    <a:pt x="10634" y="16328"/>
                  </a:lnTo>
                  <a:lnTo>
                    <a:pt x="10463" y="16133"/>
                  </a:lnTo>
                  <a:lnTo>
                    <a:pt x="10269" y="15938"/>
                  </a:lnTo>
                  <a:lnTo>
                    <a:pt x="10050" y="15768"/>
                  </a:lnTo>
                  <a:lnTo>
                    <a:pt x="9831" y="15598"/>
                  </a:lnTo>
                  <a:lnTo>
                    <a:pt x="9806" y="15598"/>
                  </a:lnTo>
                  <a:lnTo>
                    <a:pt x="9782" y="15622"/>
                  </a:lnTo>
                  <a:lnTo>
                    <a:pt x="9806" y="15744"/>
                  </a:lnTo>
                  <a:lnTo>
                    <a:pt x="9855" y="15865"/>
                  </a:lnTo>
                  <a:lnTo>
                    <a:pt x="9904" y="15987"/>
                  </a:lnTo>
                  <a:lnTo>
                    <a:pt x="9977" y="16084"/>
                  </a:lnTo>
                  <a:lnTo>
                    <a:pt x="10123" y="16303"/>
                  </a:lnTo>
                  <a:lnTo>
                    <a:pt x="10317" y="16474"/>
                  </a:lnTo>
                  <a:lnTo>
                    <a:pt x="9685" y="16474"/>
                  </a:lnTo>
                  <a:lnTo>
                    <a:pt x="9612" y="16352"/>
                  </a:lnTo>
                  <a:lnTo>
                    <a:pt x="9563" y="16255"/>
                  </a:lnTo>
                  <a:lnTo>
                    <a:pt x="9393" y="16060"/>
                  </a:lnTo>
                  <a:lnTo>
                    <a:pt x="9222" y="15817"/>
                  </a:lnTo>
                  <a:lnTo>
                    <a:pt x="9125" y="15695"/>
                  </a:lnTo>
                  <a:lnTo>
                    <a:pt x="9028" y="15598"/>
                  </a:lnTo>
                  <a:lnTo>
                    <a:pt x="8979" y="15598"/>
                  </a:lnTo>
                  <a:lnTo>
                    <a:pt x="8955" y="15622"/>
                  </a:lnTo>
                  <a:lnTo>
                    <a:pt x="8955" y="15744"/>
                  </a:lnTo>
                  <a:lnTo>
                    <a:pt x="8979" y="15865"/>
                  </a:lnTo>
                  <a:lnTo>
                    <a:pt x="9003" y="15987"/>
                  </a:lnTo>
                  <a:lnTo>
                    <a:pt x="9052" y="16109"/>
                  </a:lnTo>
                  <a:lnTo>
                    <a:pt x="9247" y="16449"/>
                  </a:lnTo>
                  <a:lnTo>
                    <a:pt x="9247" y="16449"/>
                  </a:lnTo>
                  <a:lnTo>
                    <a:pt x="8687" y="16376"/>
                  </a:lnTo>
                  <a:lnTo>
                    <a:pt x="8614" y="16376"/>
                  </a:lnTo>
                  <a:lnTo>
                    <a:pt x="8590" y="16328"/>
                  </a:lnTo>
                  <a:lnTo>
                    <a:pt x="8492" y="16230"/>
                  </a:lnTo>
                  <a:lnTo>
                    <a:pt x="8419" y="16109"/>
                  </a:lnTo>
                  <a:lnTo>
                    <a:pt x="8346" y="15841"/>
                  </a:lnTo>
                  <a:lnTo>
                    <a:pt x="8273" y="15646"/>
                  </a:lnTo>
                  <a:lnTo>
                    <a:pt x="8200" y="15573"/>
                  </a:lnTo>
                  <a:lnTo>
                    <a:pt x="8152" y="15549"/>
                  </a:lnTo>
                  <a:lnTo>
                    <a:pt x="8103" y="15549"/>
                  </a:lnTo>
                  <a:lnTo>
                    <a:pt x="8079" y="15598"/>
                  </a:lnTo>
                  <a:lnTo>
                    <a:pt x="8054" y="15646"/>
                  </a:lnTo>
                  <a:lnTo>
                    <a:pt x="8054" y="15792"/>
                  </a:lnTo>
                  <a:lnTo>
                    <a:pt x="8079" y="15938"/>
                  </a:lnTo>
                  <a:lnTo>
                    <a:pt x="8103" y="16060"/>
                  </a:lnTo>
                  <a:lnTo>
                    <a:pt x="8176" y="16279"/>
                  </a:lnTo>
                  <a:lnTo>
                    <a:pt x="7762" y="16157"/>
                  </a:lnTo>
                  <a:lnTo>
                    <a:pt x="7714" y="16084"/>
                  </a:lnTo>
                  <a:lnTo>
                    <a:pt x="7665" y="15963"/>
                  </a:lnTo>
                  <a:lnTo>
                    <a:pt x="7592" y="15817"/>
                  </a:lnTo>
                  <a:lnTo>
                    <a:pt x="7543" y="15695"/>
                  </a:lnTo>
                  <a:lnTo>
                    <a:pt x="7519" y="15549"/>
                  </a:lnTo>
                  <a:lnTo>
                    <a:pt x="7495" y="15549"/>
                  </a:lnTo>
                  <a:lnTo>
                    <a:pt x="7470" y="15671"/>
                  </a:lnTo>
                  <a:lnTo>
                    <a:pt x="7446" y="15792"/>
                  </a:lnTo>
                  <a:lnTo>
                    <a:pt x="7446" y="15938"/>
                  </a:lnTo>
                  <a:lnTo>
                    <a:pt x="7470" y="16060"/>
                  </a:lnTo>
                  <a:lnTo>
                    <a:pt x="6984" y="15841"/>
                  </a:lnTo>
                  <a:lnTo>
                    <a:pt x="6984" y="15792"/>
                  </a:lnTo>
                  <a:lnTo>
                    <a:pt x="6911" y="15646"/>
                  </a:lnTo>
                  <a:lnTo>
                    <a:pt x="6813" y="15549"/>
                  </a:lnTo>
                  <a:lnTo>
                    <a:pt x="6789" y="15549"/>
                  </a:lnTo>
                  <a:lnTo>
                    <a:pt x="6740" y="15622"/>
                  </a:lnTo>
                  <a:lnTo>
                    <a:pt x="6716" y="15695"/>
                  </a:lnTo>
                  <a:lnTo>
                    <a:pt x="6375" y="15476"/>
                  </a:lnTo>
                  <a:lnTo>
                    <a:pt x="6035" y="15233"/>
                  </a:lnTo>
                  <a:lnTo>
                    <a:pt x="5718" y="14965"/>
                  </a:lnTo>
                  <a:lnTo>
                    <a:pt x="5451" y="14649"/>
                  </a:lnTo>
                  <a:lnTo>
                    <a:pt x="5159" y="14284"/>
                  </a:lnTo>
                  <a:lnTo>
                    <a:pt x="4915" y="13894"/>
                  </a:lnTo>
                  <a:lnTo>
                    <a:pt x="4696" y="13505"/>
                  </a:lnTo>
                  <a:lnTo>
                    <a:pt x="4502" y="13091"/>
                  </a:lnTo>
                  <a:lnTo>
                    <a:pt x="4356" y="12653"/>
                  </a:lnTo>
                  <a:lnTo>
                    <a:pt x="4234" y="12215"/>
                  </a:lnTo>
                  <a:lnTo>
                    <a:pt x="4112" y="11777"/>
                  </a:lnTo>
                  <a:lnTo>
                    <a:pt x="4064" y="11315"/>
                  </a:lnTo>
                  <a:lnTo>
                    <a:pt x="4015" y="10926"/>
                  </a:lnTo>
                  <a:lnTo>
                    <a:pt x="3991" y="10561"/>
                  </a:lnTo>
                  <a:lnTo>
                    <a:pt x="4015" y="10171"/>
                  </a:lnTo>
                  <a:lnTo>
                    <a:pt x="4039" y="9782"/>
                  </a:lnTo>
                  <a:lnTo>
                    <a:pt x="4088" y="9393"/>
                  </a:lnTo>
                  <a:lnTo>
                    <a:pt x="4137" y="9028"/>
                  </a:lnTo>
                  <a:lnTo>
                    <a:pt x="4234" y="8663"/>
                  </a:lnTo>
                  <a:lnTo>
                    <a:pt x="4331" y="8274"/>
                  </a:lnTo>
                  <a:lnTo>
                    <a:pt x="4453" y="7909"/>
                  </a:lnTo>
                  <a:lnTo>
                    <a:pt x="4599" y="7568"/>
                  </a:lnTo>
                  <a:lnTo>
                    <a:pt x="4769" y="7227"/>
                  </a:lnTo>
                  <a:lnTo>
                    <a:pt x="4940" y="6887"/>
                  </a:lnTo>
                  <a:lnTo>
                    <a:pt x="5134" y="6546"/>
                  </a:lnTo>
                  <a:lnTo>
                    <a:pt x="5353" y="6230"/>
                  </a:lnTo>
                  <a:lnTo>
                    <a:pt x="5597" y="5913"/>
                  </a:lnTo>
                  <a:lnTo>
                    <a:pt x="5840" y="5621"/>
                  </a:lnTo>
                  <a:lnTo>
                    <a:pt x="6083" y="5354"/>
                  </a:lnTo>
                  <a:lnTo>
                    <a:pt x="6351" y="5110"/>
                  </a:lnTo>
                  <a:lnTo>
                    <a:pt x="6643" y="4891"/>
                  </a:lnTo>
                  <a:lnTo>
                    <a:pt x="6935" y="4721"/>
                  </a:lnTo>
                  <a:lnTo>
                    <a:pt x="7227" y="4526"/>
                  </a:lnTo>
                  <a:lnTo>
                    <a:pt x="7543" y="4380"/>
                  </a:lnTo>
                  <a:lnTo>
                    <a:pt x="8225" y="4088"/>
                  </a:lnTo>
                  <a:lnTo>
                    <a:pt x="8784" y="3845"/>
                  </a:lnTo>
                  <a:lnTo>
                    <a:pt x="9368" y="3675"/>
                  </a:lnTo>
                  <a:lnTo>
                    <a:pt x="9636" y="3602"/>
                  </a:lnTo>
                  <a:lnTo>
                    <a:pt x="9660" y="3650"/>
                  </a:lnTo>
                  <a:lnTo>
                    <a:pt x="9685" y="3699"/>
                  </a:lnTo>
                  <a:lnTo>
                    <a:pt x="9733" y="3723"/>
                  </a:lnTo>
                  <a:lnTo>
                    <a:pt x="9806" y="3723"/>
                  </a:lnTo>
                  <a:lnTo>
                    <a:pt x="10171" y="3626"/>
                  </a:lnTo>
                  <a:lnTo>
                    <a:pt x="10536" y="3577"/>
                  </a:lnTo>
                  <a:lnTo>
                    <a:pt x="10585" y="3626"/>
                  </a:lnTo>
                  <a:lnTo>
                    <a:pt x="10634" y="3650"/>
                  </a:lnTo>
                  <a:lnTo>
                    <a:pt x="10682" y="3626"/>
                  </a:lnTo>
                  <a:lnTo>
                    <a:pt x="10707" y="3602"/>
                  </a:lnTo>
                  <a:lnTo>
                    <a:pt x="10731" y="3577"/>
                  </a:lnTo>
                  <a:close/>
                  <a:moveTo>
                    <a:pt x="9977" y="3237"/>
                  </a:moveTo>
                  <a:lnTo>
                    <a:pt x="9733" y="3261"/>
                  </a:lnTo>
                  <a:lnTo>
                    <a:pt x="9490" y="3310"/>
                  </a:lnTo>
                  <a:lnTo>
                    <a:pt x="9028" y="3431"/>
                  </a:lnTo>
                  <a:lnTo>
                    <a:pt x="8638" y="3577"/>
                  </a:lnTo>
                  <a:lnTo>
                    <a:pt x="7957" y="3821"/>
                  </a:lnTo>
                  <a:lnTo>
                    <a:pt x="7324" y="4113"/>
                  </a:lnTo>
                  <a:lnTo>
                    <a:pt x="7008" y="4283"/>
                  </a:lnTo>
                  <a:lnTo>
                    <a:pt x="6692" y="4453"/>
                  </a:lnTo>
                  <a:lnTo>
                    <a:pt x="6400" y="4648"/>
                  </a:lnTo>
                  <a:lnTo>
                    <a:pt x="6108" y="4867"/>
                  </a:lnTo>
                  <a:lnTo>
                    <a:pt x="5791" y="5159"/>
                  </a:lnTo>
                  <a:lnTo>
                    <a:pt x="5499" y="5451"/>
                  </a:lnTo>
                  <a:lnTo>
                    <a:pt x="5232" y="5767"/>
                  </a:lnTo>
                  <a:lnTo>
                    <a:pt x="4988" y="6108"/>
                  </a:lnTo>
                  <a:lnTo>
                    <a:pt x="4745" y="6473"/>
                  </a:lnTo>
                  <a:lnTo>
                    <a:pt x="4526" y="6838"/>
                  </a:lnTo>
                  <a:lnTo>
                    <a:pt x="4356" y="7203"/>
                  </a:lnTo>
                  <a:lnTo>
                    <a:pt x="4185" y="7592"/>
                  </a:lnTo>
                  <a:lnTo>
                    <a:pt x="4039" y="8006"/>
                  </a:lnTo>
                  <a:lnTo>
                    <a:pt x="3918" y="8420"/>
                  </a:lnTo>
                  <a:lnTo>
                    <a:pt x="3796" y="8833"/>
                  </a:lnTo>
                  <a:lnTo>
                    <a:pt x="3723" y="9247"/>
                  </a:lnTo>
                  <a:lnTo>
                    <a:pt x="3674" y="9660"/>
                  </a:lnTo>
                  <a:lnTo>
                    <a:pt x="3626" y="10074"/>
                  </a:lnTo>
                  <a:lnTo>
                    <a:pt x="3626" y="10488"/>
                  </a:lnTo>
                  <a:lnTo>
                    <a:pt x="3626" y="10901"/>
                  </a:lnTo>
                  <a:lnTo>
                    <a:pt x="3650" y="11315"/>
                  </a:lnTo>
                  <a:lnTo>
                    <a:pt x="3699" y="11704"/>
                  </a:lnTo>
                  <a:lnTo>
                    <a:pt x="3772" y="12094"/>
                  </a:lnTo>
                  <a:lnTo>
                    <a:pt x="3869" y="12483"/>
                  </a:lnTo>
                  <a:lnTo>
                    <a:pt x="3991" y="12872"/>
                  </a:lnTo>
                  <a:lnTo>
                    <a:pt x="4137" y="13262"/>
                  </a:lnTo>
                  <a:lnTo>
                    <a:pt x="4307" y="13627"/>
                  </a:lnTo>
                  <a:lnTo>
                    <a:pt x="4477" y="13967"/>
                  </a:lnTo>
                  <a:lnTo>
                    <a:pt x="4696" y="14332"/>
                  </a:lnTo>
                  <a:lnTo>
                    <a:pt x="4915" y="14649"/>
                  </a:lnTo>
                  <a:lnTo>
                    <a:pt x="5183" y="14965"/>
                  </a:lnTo>
                  <a:lnTo>
                    <a:pt x="5451" y="15257"/>
                  </a:lnTo>
                  <a:lnTo>
                    <a:pt x="5743" y="15525"/>
                  </a:lnTo>
                  <a:lnTo>
                    <a:pt x="6035" y="15768"/>
                  </a:lnTo>
                  <a:lnTo>
                    <a:pt x="6375" y="15987"/>
                  </a:lnTo>
                  <a:lnTo>
                    <a:pt x="6716" y="16182"/>
                  </a:lnTo>
                  <a:lnTo>
                    <a:pt x="6765" y="16230"/>
                  </a:lnTo>
                  <a:lnTo>
                    <a:pt x="6838" y="16230"/>
                  </a:lnTo>
                  <a:lnTo>
                    <a:pt x="6862" y="16255"/>
                  </a:lnTo>
                  <a:lnTo>
                    <a:pt x="7276" y="16425"/>
                  </a:lnTo>
                  <a:lnTo>
                    <a:pt x="7738" y="16595"/>
                  </a:lnTo>
                  <a:lnTo>
                    <a:pt x="8176" y="16717"/>
                  </a:lnTo>
                  <a:lnTo>
                    <a:pt x="8638" y="16814"/>
                  </a:lnTo>
                  <a:lnTo>
                    <a:pt x="9101" y="16887"/>
                  </a:lnTo>
                  <a:lnTo>
                    <a:pt x="9563" y="16936"/>
                  </a:lnTo>
                  <a:lnTo>
                    <a:pt x="10025" y="16960"/>
                  </a:lnTo>
                  <a:lnTo>
                    <a:pt x="10488" y="16936"/>
                  </a:lnTo>
                  <a:lnTo>
                    <a:pt x="10974" y="16912"/>
                  </a:lnTo>
                  <a:lnTo>
                    <a:pt x="11437" y="16839"/>
                  </a:lnTo>
                  <a:lnTo>
                    <a:pt x="11899" y="16766"/>
                  </a:lnTo>
                  <a:lnTo>
                    <a:pt x="12337" y="16644"/>
                  </a:lnTo>
                  <a:lnTo>
                    <a:pt x="12799" y="16522"/>
                  </a:lnTo>
                  <a:lnTo>
                    <a:pt x="13237" y="16352"/>
                  </a:lnTo>
                  <a:lnTo>
                    <a:pt x="13675" y="16182"/>
                  </a:lnTo>
                  <a:lnTo>
                    <a:pt x="14089" y="15963"/>
                  </a:lnTo>
                  <a:lnTo>
                    <a:pt x="14575" y="15671"/>
                  </a:lnTo>
                  <a:lnTo>
                    <a:pt x="15038" y="15354"/>
                  </a:lnTo>
                  <a:lnTo>
                    <a:pt x="15451" y="15014"/>
                  </a:lnTo>
                  <a:lnTo>
                    <a:pt x="15816" y="14624"/>
                  </a:lnTo>
                  <a:lnTo>
                    <a:pt x="16157" y="14186"/>
                  </a:lnTo>
                  <a:lnTo>
                    <a:pt x="16473" y="13748"/>
                  </a:lnTo>
                  <a:lnTo>
                    <a:pt x="16741" y="13286"/>
                  </a:lnTo>
                  <a:lnTo>
                    <a:pt x="16960" y="12799"/>
                  </a:lnTo>
                  <a:lnTo>
                    <a:pt x="17155" y="12288"/>
                  </a:lnTo>
                  <a:lnTo>
                    <a:pt x="17301" y="11777"/>
                  </a:lnTo>
                  <a:lnTo>
                    <a:pt x="17398" y="11242"/>
                  </a:lnTo>
                  <a:lnTo>
                    <a:pt x="17447" y="10707"/>
                  </a:lnTo>
                  <a:lnTo>
                    <a:pt x="17471" y="10147"/>
                  </a:lnTo>
                  <a:lnTo>
                    <a:pt x="17447" y="9587"/>
                  </a:lnTo>
                  <a:lnTo>
                    <a:pt x="17374" y="9052"/>
                  </a:lnTo>
                  <a:lnTo>
                    <a:pt x="17276" y="8493"/>
                  </a:lnTo>
                  <a:lnTo>
                    <a:pt x="17106" y="7957"/>
                  </a:lnTo>
                  <a:lnTo>
                    <a:pt x="16887" y="7422"/>
                  </a:lnTo>
                  <a:lnTo>
                    <a:pt x="16619" y="6911"/>
                  </a:lnTo>
                  <a:lnTo>
                    <a:pt x="16327" y="6400"/>
                  </a:lnTo>
                  <a:lnTo>
                    <a:pt x="15987" y="5938"/>
                  </a:lnTo>
                  <a:lnTo>
                    <a:pt x="15597" y="5500"/>
                  </a:lnTo>
                  <a:lnTo>
                    <a:pt x="15184" y="5110"/>
                  </a:lnTo>
                  <a:lnTo>
                    <a:pt x="14746" y="4745"/>
                  </a:lnTo>
                  <a:lnTo>
                    <a:pt x="14502" y="4551"/>
                  </a:lnTo>
                  <a:lnTo>
                    <a:pt x="14235" y="4380"/>
                  </a:lnTo>
                  <a:lnTo>
                    <a:pt x="13651" y="4088"/>
                  </a:lnTo>
                  <a:lnTo>
                    <a:pt x="13067" y="3796"/>
                  </a:lnTo>
                  <a:lnTo>
                    <a:pt x="12483" y="3577"/>
                  </a:lnTo>
                  <a:lnTo>
                    <a:pt x="11996" y="3431"/>
                  </a:lnTo>
                  <a:lnTo>
                    <a:pt x="11461" y="3334"/>
                  </a:lnTo>
                  <a:lnTo>
                    <a:pt x="11218" y="3285"/>
                  </a:lnTo>
                  <a:lnTo>
                    <a:pt x="10415" y="3285"/>
                  </a:lnTo>
                  <a:lnTo>
                    <a:pt x="10196" y="3237"/>
                  </a:lnTo>
                  <a:close/>
                  <a:moveTo>
                    <a:pt x="13675" y="16912"/>
                  </a:moveTo>
                  <a:lnTo>
                    <a:pt x="13626" y="16936"/>
                  </a:lnTo>
                  <a:lnTo>
                    <a:pt x="13578" y="16984"/>
                  </a:lnTo>
                  <a:lnTo>
                    <a:pt x="13553" y="17057"/>
                  </a:lnTo>
                  <a:lnTo>
                    <a:pt x="13553" y="17106"/>
                  </a:lnTo>
                  <a:lnTo>
                    <a:pt x="13578" y="17252"/>
                  </a:lnTo>
                  <a:lnTo>
                    <a:pt x="13724" y="17495"/>
                  </a:lnTo>
                  <a:lnTo>
                    <a:pt x="13772" y="17666"/>
                  </a:lnTo>
                  <a:lnTo>
                    <a:pt x="13870" y="17812"/>
                  </a:lnTo>
                  <a:lnTo>
                    <a:pt x="13943" y="17885"/>
                  </a:lnTo>
                  <a:lnTo>
                    <a:pt x="13991" y="17958"/>
                  </a:lnTo>
                  <a:lnTo>
                    <a:pt x="14089" y="17982"/>
                  </a:lnTo>
                  <a:lnTo>
                    <a:pt x="14162" y="18006"/>
                  </a:lnTo>
                  <a:lnTo>
                    <a:pt x="14210" y="17982"/>
                  </a:lnTo>
                  <a:lnTo>
                    <a:pt x="14259" y="17958"/>
                  </a:lnTo>
                  <a:lnTo>
                    <a:pt x="14332" y="17885"/>
                  </a:lnTo>
                  <a:lnTo>
                    <a:pt x="14356" y="17787"/>
                  </a:lnTo>
                  <a:lnTo>
                    <a:pt x="14356" y="17739"/>
                  </a:lnTo>
                  <a:lnTo>
                    <a:pt x="14332" y="17690"/>
                  </a:lnTo>
                  <a:lnTo>
                    <a:pt x="14259" y="17593"/>
                  </a:lnTo>
                  <a:lnTo>
                    <a:pt x="14162" y="17495"/>
                  </a:lnTo>
                  <a:lnTo>
                    <a:pt x="13991" y="17228"/>
                  </a:lnTo>
                  <a:lnTo>
                    <a:pt x="13918" y="17082"/>
                  </a:lnTo>
                  <a:lnTo>
                    <a:pt x="13870" y="17033"/>
                  </a:lnTo>
                  <a:lnTo>
                    <a:pt x="13821" y="16960"/>
                  </a:lnTo>
                  <a:lnTo>
                    <a:pt x="13748" y="16936"/>
                  </a:lnTo>
                  <a:lnTo>
                    <a:pt x="13675" y="16912"/>
                  </a:lnTo>
                  <a:close/>
                  <a:moveTo>
                    <a:pt x="7008" y="17009"/>
                  </a:moveTo>
                  <a:lnTo>
                    <a:pt x="6911" y="17057"/>
                  </a:lnTo>
                  <a:lnTo>
                    <a:pt x="6813" y="17155"/>
                  </a:lnTo>
                  <a:lnTo>
                    <a:pt x="6716" y="17374"/>
                  </a:lnTo>
                  <a:lnTo>
                    <a:pt x="6570" y="17666"/>
                  </a:lnTo>
                  <a:lnTo>
                    <a:pt x="6521" y="17812"/>
                  </a:lnTo>
                  <a:lnTo>
                    <a:pt x="6497" y="17885"/>
                  </a:lnTo>
                  <a:lnTo>
                    <a:pt x="6521" y="17958"/>
                  </a:lnTo>
                  <a:lnTo>
                    <a:pt x="6546" y="18006"/>
                  </a:lnTo>
                  <a:lnTo>
                    <a:pt x="6594" y="18055"/>
                  </a:lnTo>
                  <a:lnTo>
                    <a:pt x="6667" y="18079"/>
                  </a:lnTo>
                  <a:lnTo>
                    <a:pt x="6740" y="18079"/>
                  </a:lnTo>
                  <a:lnTo>
                    <a:pt x="6789" y="18055"/>
                  </a:lnTo>
                  <a:lnTo>
                    <a:pt x="6862" y="18006"/>
                  </a:lnTo>
                  <a:lnTo>
                    <a:pt x="6935" y="17885"/>
                  </a:lnTo>
                  <a:lnTo>
                    <a:pt x="7008" y="17739"/>
                  </a:lnTo>
                  <a:lnTo>
                    <a:pt x="7057" y="17593"/>
                  </a:lnTo>
                  <a:lnTo>
                    <a:pt x="7154" y="17349"/>
                  </a:lnTo>
                  <a:lnTo>
                    <a:pt x="7178" y="17228"/>
                  </a:lnTo>
                  <a:lnTo>
                    <a:pt x="7178" y="17106"/>
                  </a:lnTo>
                  <a:lnTo>
                    <a:pt x="7154" y="17057"/>
                  </a:lnTo>
                  <a:lnTo>
                    <a:pt x="7105" y="17033"/>
                  </a:lnTo>
                  <a:lnTo>
                    <a:pt x="7057" y="17009"/>
                  </a:lnTo>
                  <a:close/>
                  <a:moveTo>
                    <a:pt x="5694" y="16328"/>
                  </a:moveTo>
                  <a:lnTo>
                    <a:pt x="5597" y="16352"/>
                  </a:lnTo>
                  <a:lnTo>
                    <a:pt x="5524" y="16425"/>
                  </a:lnTo>
                  <a:lnTo>
                    <a:pt x="5159" y="16887"/>
                  </a:lnTo>
                  <a:lnTo>
                    <a:pt x="4745" y="17349"/>
                  </a:lnTo>
                  <a:lnTo>
                    <a:pt x="4307" y="17787"/>
                  </a:lnTo>
                  <a:lnTo>
                    <a:pt x="3869" y="18225"/>
                  </a:lnTo>
                  <a:lnTo>
                    <a:pt x="3820" y="18250"/>
                  </a:lnTo>
                  <a:lnTo>
                    <a:pt x="3820" y="18298"/>
                  </a:lnTo>
                  <a:lnTo>
                    <a:pt x="3820" y="18347"/>
                  </a:lnTo>
                  <a:lnTo>
                    <a:pt x="3845" y="18396"/>
                  </a:lnTo>
                  <a:lnTo>
                    <a:pt x="3893" y="18444"/>
                  </a:lnTo>
                  <a:lnTo>
                    <a:pt x="3942" y="18469"/>
                  </a:lnTo>
                  <a:lnTo>
                    <a:pt x="3991" y="18469"/>
                  </a:lnTo>
                  <a:lnTo>
                    <a:pt x="4161" y="18420"/>
                  </a:lnTo>
                  <a:lnTo>
                    <a:pt x="4283" y="18347"/>
                  </a:lnTo>
                  <a:lnTo>
                    <a:pt x="4429" y="18250"/>
                  </a:lnTo>
                  <a:lnTo>
                    <a:pt x="4550" y="18152"/>
                  </a:lnTo>
                  <a:lnTo>
                    <a:pt x="4794" y="17909"/>
                  </a:lnTo>
                  <a:lnTo>
                    <a:pt x="5013" y="17690"/>
                  </a:lnTo>
                  <a:lnTo>
                    <a:pt x="5499" y="17203"/>
                  </a:lnTo>
                  <a:lnTo>
                    <a:pt x="5718" y="16936"/>
                  </a:lnTo>
                  <a:lnTo>
                    <a:pt x="5937" y="16668"/>
                  </a:lnTo>
                  <a:lnTo>
                    <a:pt x="5986" y="16571"/>
                  </a:lnTo>
                  <a:lnTo>
                    <a:pt x="5962" y="16498"/>
                  </a:lnTo>
                  <a:lnTo>
                    <a:pt x="5937" y="16425"/>
                  </a:lnTo>
                  <a:lnTo>
                    <a:pt x="5864" y="16376"/>
                  </a:lnTo>
                  <a:lnTo>
                    <a:pt x="5791" y="16328"/>
                  </a:lnTo>
                  <a:close/>
                  <a:moveTo>
                    <a:pt x="15013" y="15987"/>
                  </a:moveTo>
                  <a:lnTo>
                    <a:pt x="14965" y="16011"/>
                  </a:lnTo>
                  <a:lnTo>
                    <a:pt x="14940" y="16084"/>
                  </a:lnTo>
                  <a:lnTo>
                    <a:pt x="14940" y="16133"/>
                  </a:lnTo>
                  <a:lnTo>
                    <a:pt x="14989" y="16303"/>
                  </a:lnTo>
                  <a:lnTo>
                    <a:pt x="15038" y="16449"/>
                  </a:lnTo>
                  <a:lnTo>
                    <a:pt x="15208" y="16717"/>
                  </a:lnTo>
                  <a:lnTo>
                    <a:pt x="15427" y="17082"/>
                  </a:lnTo>
                  <a:lnTo>
                    <a:pt x="15524" y="17252"/>
                  </a:lnTo>
                  <a:lnTo>
                    <a:pt x="15646" y="17422"/>
                  </a:lnTo>
                  <a:lnTo>
                    <a:pt x="16108" y="17933"/>
                  </a:lnTo>
                  <a:lnTo>
                    <a:pt x="16327" y="18225"/>
                  </a:lnTo>
                  <a:lnTo>
                    <a:pt x="16400" y="18371"/>
                  </a:lnTo>
                  <a:lnTo>
                    <a:pt x="16473" y="18517"/>
                  </a:lnTo>
                  <a:lnTo>
                    <a:pt x="16522" y="18590"/>
                  </a:lnTo>
                  <a:lnTo>
                    <a:pt x="16595" y="18639"/>
                  </a:lnTo>
                  <a:lnTo>
                    <a:pt x="16668" y="18688"/>
                  </a:lnTo>
                  <a:lnTo>
                    <a:pt x="16765" y="18688"/>
                  </a:lnTo>
                  <a:lnTo>
                    <a:pt x="16838" y="18663"/>
                  </a:lnTo>
                  <a:lnTo>
                    <a:pt x="16887" y="18615"/>
                  </a:lnTo>
                  <a:lnTo>
                    <a:pt x="16936" y="18566"/>
                  </a:lnTo>
                  <a:lnTo>
                    <a:pt x="16936" y="18469"/>
                  </a:lnTo>
                  <a:lnTo>
                    <a:pt x="16911" y="18298"/>
                  </a:lnTo>
                  <a:lnTo>
                    <a:pt x="16838" y="18128"/>
                  </a:lnTo>
                  <a:lnTo>
                    <a:pt x="16765" y="17982"/>
                  </a:lnTo>
                  <a:lnTo>
                    <a:pt x="16668" y="17836"/>
                  </a:lnTo>
                  <a:lnTo>
                    <a:pt x="16449" y="17568"/>
                  </a:lnTo>
                  <a:lnTo>
                    <a:pt x="16206" y="17325"/>
                  </a:lnTo>
                  <a:lnTo>
                    <a:pt x="16060" y="17155"/>
                  </a:lnTo>
                  <a:lnTo>
                    <a:pt x="15938" y="16984"/>
                  </a:lnTo>
                  <a:lnTo>
                    <a:pt x="15695" y="16595"/>
                  </a:lnTo>
                  <a:lnTo>
                    <a:pt x="15573" y="16401"/>
                  </a:lnTo>
                  <a:lnTo>
                    <a:pt x="15427" y="16230"/>
                  </a:lnTo>
                  <a:lnTo>
                    <a:pt x="15281" y="16109"/>
                  </a:lnTo>
                  <a:lnTo>
                    <a:pt x="15086" y="15987"/>
                  </a:lnTo>
                  <a:close/>
                  <a:moveTo>
                    <a:pt x="10439" y="17666"/>
                  </a:moveTo>
                  <a:lnTo>
                    <a:pt x="10342" y="17787"/>
                  </a:lnTo>
                  <a:lnTo>
                    <a:pt x="10293" y="17909"/>
                  </a:lnTo>
                  <a:lnTo>
                    <a:pt x="10244" y="18055"/>
                  </a:lnTo>
                  <a:lnTo>
                    <a:pt x="10244" y="18201"/>
                  </a:lnTo>
                  <a:lnTo>
                    <a:pt x="10196" y="18517"/>
                  </a:lnTo>
                  <a:lnTo>
                    <a:pt x="10196" y="18688"/>
                  </a:lnTo>
                  <a:lnTo>
                    <a:pt x="10244" y="18834"/>
                  </a:lnTo>
                  <a:lnTo>
                    <a:pt x="10293" y="18882"/>
                  </a:lnTo>
                  <a:lnTo>
                    <a:pt x="10342" y="18907"/>
                  </a:lnTo>
                  <a:lnTo>
                    <a:pt x="10415" y="18882"/>
                  </a:lnTo>
                  <a:lnTo>
                    <a:pt x="10463" y="18858"/>
                  </a:lnTo>
                  <a:lnTo>
                    <a:pt x="10512" y="18809"/>
                  </a:lnTo>
                  <a:lnTo>
                    <a:pt x="10561" y="18736"/>
                  </a:lnTo>
                  <a:lnTo>
                    <a:pt x="10585" y="18615"/>
                  </a:lnTo>
                  <a:lnTo>
                    <a:pt x="10585" y="18323"/>
                  </a:lnTo>
                  <a:lnTo>
                    <a:pt x="10609" y="18031"/>
                  </a:lnTo>
                  <a:lnTo>
                    <a:pt x="10609" y="17885"/>
                  </a:lnTo>
                  <a:lnTo>
                    <a:pt x="10585" y="17739"/>
                  </a:lnTo>
                  <a:lnTo>
                    <a:pt x="10561" y="17690"/>
                  </a:lnTo>
                  <a:lnTo>
                    <a:pt x="10536" y="17666"/>
                  </a:lnTo>
                  <a:close/>
                  <a:moveTo>
                    <a:pt x="8638" y="17349"/>
                  </a:moveTo>
                  <a:lnTo>
                    <a:pt x="8492" y="17471"/>
                  </a:lnTo>
                  <a:lnTo>
                    <a:pt x="8395" y="17593"/>
                  </a:lnTo>
                  <a:lnTo>
                    <a:pt x="8322" y="17739"/>
                  </a:lnTo>
                  <a:lnTo>
                    <a:pt x="8249" y="17909"/>
                  </a:lnTo>
                  <a:lnTo>
                    <a:pt x="8176" y="18250"/>
                  </a:lnTo>
                  <a:lnTo>
                    <a:pt x="8103" y="18590"/>
                  </a:lnTo>
                  <a:lnTo>
                    <a:pt x="7908" y="19369"/>
                  </a:lnTo>
                  <a:lnTo>
                    <a:pt x="7860" y="19758"/>
                  </a:lnTo>
                  <a:lnTo>
                    <a:pt x="7835" y="19953"/>
                  </a:lnTo>
                  <a:lnTo>
                    <a:pt x="7835" y="20148"/>
                  </a:lnTo>
                  <a:lnTo>
                    <a:pt x="7860" y="20221"/>
                  </a:lnTo>
                  <a:lnTo>
                    <a:pt x="7908" y="20269"/>
                  </a:lnTo>
                  <a:lnTo>
                    <a:pt x="7933" y="20318"/>
                  </a:lnTo>
                  <a:lnTo>
                    <a:pt x="8006" y="20342"/>
                  </a:lnTo>
                  <a:lnTo>
                    <a:pt x="8103" y="20342"/>
                  </a:lnTo>
                  <a:lnTo>
                    <a:pt x="8176" y="20318"/>
                  </a:lnTo>
                  <a:lnTo>
                    <a:pt x="8200" y="20245"/>
                  </a:lnTo>
                  <a:lnTo>
                    <a:pt x="8273" y="20099"/>
                  </a:lnTo>
                  <a:lnTo>
                    <a:pt x="8346" y="19929"/>
                  </a:lnTo>
                  <a:lnTo>
                    <a:pt x="8419" y="19588"/>
                  </a:lnTo>
                  <a:lnTo>
                    <a:pt x="8517" y="18882"/>
                  </a:lnTo>
                  <a:lnTo>
                    <a:pt x="8614" y="18517"/>
                  </a:lnTo>
                  <a:lnTo>
                    <a:pt x="8711" y="18152"/>
                  </a:lnTo>
                  <a:lnTo>
                    <a:pt x="8760" y="17958"/>
                  </a:lnTo>
                  <a:lnTo>
                    <a:pt x="8784" y="17763"/>
                  </a:lnTo>
                  <a:lnTo>
                    <a:pt x="8784" y="17593"/>
                  </a:lnTo>
                  <a:lnTo>
                    <a:pt x="8784" y="17422"/>
                  </a:lnTo>
                  <a:lnTo>
                    <a:pt x="8760" y="17374"/>
                  </a:lnTo>
                  <a:lnTo>
                    <a:pt x="8711" y="17349"/>
                  </a:lnTo>
                  <a:close/>
                  <a:moveTo>
                    <a:pt x="12093" y="17374"/>
                  </a:moveTo>
                  <a:lnTo>
                    <a:pt x="12045" y="17398"/>
                  </a:lnTo>
                  <a:lnTo>
                    <a:pt x="11996" y="17398"/>
                  </a:lnTo>
                  <a:lnTo>
                    <a:pt x="11947" y="17447"/>
                  </a:lnTo>
                  <a:lnTo>
                    <a:pt x="11923" y="17495"/>
                  </a:lnTo>
                  <a:lnTo>
                    <a:pt x="11923" y="17544"/>
                  </a:lnTo>
                  <a:lnTo>
                    <a:pt x="11947" y="17836"/>
                  </a:lnTo>
                  <a:lnTo>
                    <a:pt x="11972" y="18152"/>
                  </a:lnTo>
                  <a:lnTo>
                    <a:pt x="12093" y="18761"/>
                  </a:lnTo>
                  <a:lnTo>
                    <a:pt x="12166" y="19199"/>
                  </a:lnTo>
                  <a:lnTo>
                    <a:pt x="12215" y="19661"/>
                  </a:lnTo>
                  <a:lnTo>
                    <a:pt x="12239" y="19904"/>
                  </a:lnTo>
                  <a:lnTo>
                    <a:pt x="12288" y="20123"/>
                  </a:lnTo>
                  <a:lnTo>
                    <a:pt x="12337" y="20342"/>
                  </a:lnTo>
                  <a:lnTo>
                    <a:pt x="12434" y="20561"/>
                  </a:lnTo>
                  <a:lnTo>
                    <a:pt x="12483" y="20610"/>
                  </a:lnTo>
                  <a:lnTo>
                    <a:pt x="12556" y="20659"/>
                  </a:lnTo>
                  <a:lnTo>
                    <a:pt x="12629" y="20659"/>
                  </a:lnTo>
                  <a:lnTo>
                    <a:pt x="12702" y="20634"/>
                  </a:lnTo>
                  <a:lnTo>
                    <a:pt x="12775" y="20610"/>
                  </a:lnTo>
                  <a:lnTo>
                    <a:pt x="12823" y="20537"/>
                  </a:lnTo>
                  <a:lnTo>
                    <a:pt x="12848" y="20464"/>
                  </a:lnTo>
                  <a:lnTo>
                    <a:pt x="12848" y="20391"/>
                  </a:lnTo>
                  <a:lnTo>
                    <a:pt x="12750" y="19953"/>
                  </a:lnTo>
                  <a:lnTo>
                    <a:pt x="12702" y="19491"/>
                  </a:lnTo>
                  <a:lnTo>
                    <a:pt x="12629" y="19053"/>
                  </a:lnTo>
                  <a:lnTo>
                    <a:pt x="12556" y="18639"/>
                  </a:lnTo>
                  <a:lnTo>
                    <a:pt x="12483" y="18323"/>
                  </a:lnTo>
                  <a:lnTo>
                    <a:pt x="12434" y="18031"/>
                  </a:lnTo>
                  <a:lnTo>
                    <a:pt x="12361" y="17739"/>
                  </a:lnTo>
                  <a:lnTo>
                    <a:pt x="12288" y="17593"/>
                  </a:lnTo>
                  <a:lnTo>
                    <a:pt x="12239" y="17471"/>
                  </a:lnTo>
                  <a:lnTo>
                    <a:pt x="12191" y="17422"/>
                  </a:lnTo>
                  <a:lnTo>
                    <a:pt x="12142" y="17398"/>
                  </a:lnTo>
                  <a:lnTo>
                    <a:pt x="12093" y="1737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2;p47">
              <a:extLst>
                <a:ext uri="{FF2B5EF4-FFF2-40B4-BE49-F238E27FC236}">
                  <a16:creationId xmlns:a16="http://schemas.microsoft.com/office/drawing/2014/main" id="{FA2C1516-2E24-3AD9-3DE5-D976CF51B6C8}"/>
                </a:ext>
              </a:extLst>
            </p:cNvPr>
            <p:cNvSpPr/>
            <p:nvPr/>
          </p:nvSpPr>
          <p:spPr>
            <a:xfrm>
              <a:off x="5684776" y="2116833"/>
              <a:ext cx="2614617" cy="1543039"/>
            </a:xfrm>
            <a:custGeom>
              <a:avLst/>
              <a:gdLst/>
              <a:ahLst/>
              <a:cxnLst/>
              <a:rect l="l" t="t" r="r" b="b"/>
              <a:pathLst>
                <a:path w="19978" h="12216" extrusionOk="0">
                  <a:moveTo>
                    <a:pt x="8128" y="560"/>
                  </a:moveTo>
                  <a:lnTo>
                    <a:pt x="8517" y="609"/>
                  </a:lnTo>
                  <a:lnTo>
                    <a:pt x="8055" y="925"/>
                  </a:lnTo>
                  <a:lnTo>
                    <a:pt x="7617" y="1193"/>
                  </a:lnTo>
                  <a:lnTo>
                    <a:pt x="7422" y="1339"/>
                  </a:lnTo>
                  <a:lnTo>
                    <a:pt x="7325" y="1436"/>
                  </a:lnTo>
                  <a:lnTo>
                    <a:pt x="7252" y="1534"/>
                  </a:lnTo>
                  <a:lnTo>
                    <a:pt x="7252" y="1582"/>
                  </a:lnTo>
                  <a:lnTo>
                    <a:pt x="7252" y="1655"/>
                  </a:lnTo>
                  <a:lnTo>
                    <a:pt x="7300" y="1680"/>
                  </a:lnTo>
                  <a:lnTo>
                    <a:pt x="7349" y="1704"/>
                  </a:lnTo>
                  <a:lnTo>
                    <a:pt x="7471" y="1704"/>
                  </a:lnTo>
                  <a:lnTo>
                    <a:pt x="7592" y="1680"/>
                  </a:lnTo>
                  <a:lnTo>
                    <a:pt x="7836" y="1582"/>
                  </a:lnTo>
                  <a:lnTo>
                    <a:pt x="8055" y="1436"/>
                  </a:lnTo>
                  <a:lnTo>
                    <a:pt x="8274" y="1315"/>
                  </a:lnTo>
                  <a:lnTo>
                    <a:pt x="8711" y="1023"/>
                  </a:lnTo>
                  <a:lnTo>
                    <a:pt x="9149" y="731"/>
                  </a:lnTo>
                  <a:lnTo>
                    <a:pt x="9393" y="828"/>
                  </a:lnTo>
                  <a:lnTo>
                    <a:pt x="9660" y="925"/>
                  </a:lnTo>
                  <a:lnTo>
                    <a:pt x="9320" y="1071"/>
                  </a:lnTo>
                  <a:lnTo>
                    <a:pt x="9003" y="1217"/>
                  </a:lnTo>
                  <a:lnTo>
                    <a:pt x="8736" y="1339"/>
                  </a:lnTo>
                  <a:lnTo>
                    <a:pt x="8492" y="1509"/>
                  </a:lnTo>
                  <a:lnTo>
                    <a:pt x="8371" y="1607"/>
                  </a:lnTo>
                  <a:lnTo>
                    <a:pt x="8274" y="1728"/>
                  </a:lnTo>
                  <a:lnTo>
                    <a:pt x="8201" y="1850"/>
                  </a:lnTo>
                  <a:lnTo>
                    <a:pt x="8152" y="1996"/>
                  </a:lnTo>
                  <a:lnTo>
                    <a:pt x="8152" y="2045"/>
                  </a:lnTo>
                  <a:lnTo>
                    <a:pt x="8176" y="2045"/>
                  </a:lnTo>
                  <a:lnTo>
                    <a:pt x="8201" y="2069"/>
                  </a:lnTo>
                  <a:lnTo>
                    <a:pt x="8225" y="2069"/>
                  </a:lnTo>
                  <a:lnTo>
                    <a:pt x="8492" y="1947"/>
                  </a:lnTo>
                  <a:lnTo>
                    <a:pt x="8711" y="1801"/>
                  </a:lnTo>
                  <a:lnTo>
                    <a:pt x="8955" y="1680"/>
                  </a:lnTo>
                  <a:lnTo>
                    <a:pt x="9198" y="1558"/>
                  </a:lnTo>
                  <a:lnTo>
                    <a:pt x="9417" y="1485"/>
                  </a:lnTo>
                  <a:lnTo>
                    <a:pt x="9660" y="1412"/>
                  </a:lnTo>
                  <a:lnTo>
                    <a:pt x="9904" y="1339"/>
                  </a:lnTo>
                  <a:lnTo>
                    <a:pt x="10123" y="1266"/>
                  </a:lnTo>
                  <a:lnTo>
                    <a:pt x="10463" y="1558"/>
                  </a:lnTo>
                  <a:lnTo>
                    <a:pt x="10269" y="1582"/>
                  </a:lnTo>
                  <a:lnTo>
                    <a:pt x="10050" y="1631"/>
                  </a:lnTo>
                  <a:lnTo>
                    <a:pt x="9660" y="1777"/>
                  </a:lnTo>
                  <a:lnTo>
                    <a:pt x="9490" y="1874"/>
                  </a:lnTo>
                  <a:lnTo>
                    <a:pt x="9295" y="1947"/>
                  </a:lnTo>
                  <a:lnTo>
                    <a:pt x="9101" y="2045"/>
                  </a:lnTo>
                  <a:lnTo>
                    <a:pt x="8955" y="2191"/>
                  </a:lnTo>
                  <a:lnTo>
                    <a:pt x="8930" y="2239"/>
                  </a:lnTo>
                  <a:lnTo>
                    <a:pt x="8930" y="2264"/>
                  </a:lnTo>
                  <a:lnTo>
                    <a:pt x="8930" y="2337"/>
                  </a:lnTo>
                  <a:lnTo>
                    <a:pt x="9003" y="2410"/>
                  </a:lnTo>
                  <a:lnTo>
                    <a:pt x="9076" y="2410"/>
                  </a:lnTo>
                  <a:lnTo>
                    <a:pt x="9320" y="2361"/>
                  </a:lnTo>
                  <a:lnTo>
                    <a:pt x="9539" y="2288"/>
                  </a:lnTo>
                  <a:lnTo>
                    <a:pt x="9977" y="2093"/>
                  </a:lnTo>
                  <a:lnTo>
                    <a:pt x="10147" y="2045"/>
                  </a:lnTo>
                  <a:lnTo>
                    <a:pt x="10317" y="1947"/>
                  </a:lnTo>
                  <a:lnTo>
                    <a:pt x="10463" y="1850"/>
                  </a:lnTo>
                  <a:lnTo>
                    <a:pt x="10585" y="1704"/>
                  </a:lnTo>
                  <a:lnTo>
                    <a:pt x="10804" y="1972"/>
                  </a:lnTo>
                  <a:lnTo>
                    <a:pt x="10390" y="2191"/>
                  </a:lnTo>
                  <a:lnTo>
                    <a:pt x="10196" y="2288"/>
                  </a:lnTo>
                  <a:lnTo>
                    <a:pt x="10001" y="2385"/>
                  </a:lnTo>
                  <a:lnTo>
                    <a:pt x="9904" y="2434"/>
                  </a:lnTo>
                  <a:lnTo>
                    <a:pt x="9831" y="2507"/>
                  </a:lnTo>
                  <a:lnTo>
                    <a:pt x="9758" y="2604"/>
                  </a:lnTo>
                  <a:lnTo>
                    <a:pt x="9709" y="2702"/>
                  </a:lnTo>
                  <a:lnTo>
                    <a:pt x="9709" y="2726"/>
                  </a:lnTo>
                  <a:lnTo>
                    <a:pt x="9733" y="2750"/>
                  </a:lnTo>
                  <a:lnTo>
                    <a:pt x="9782" y="2775"/>
                  </a:lnTo>
                  <a:lnTo>
                    <a:pt x="10001" y="2775"/>
                  </a:lnTo>
                  <a:lnTo>
                    <a:pt x="10220" y="2702"/>
                  </a:lnTo>
                  <a:lnTo>
                    <a:pt x="10634" y="2507"/>
                  </a:lnTo>
                  <a:lnTo>
                    <a:pt x="10853" y="2434"/>
                  </a:lnTo>
                  <a:lnTo>
                    <a:pt x="11072" y="2361"/>
                  </a:lnTo>
                  <a:lnTo>
                    <a:pt x="11096" y="2361"/>
                  </a:lnTo>
                  <a:lnTo>
                    <a:pt x="11145" y="2458"/>
                  </a:lnTo>
                  <a:lnTo>
                    <a:pt x="10926" y="2556"/>
                  </a:lnTo>
                  <a:lnTo>
                    <a:pt x="10707" y="2677"/>
                  </a:lnTo>
                  <a:lnTo>
                    <a:pt x="10269" y="2945"/>
                  </a:lnTo>
                  <a:lnTo>
                    <a:pt x="10244" y="2994"/>
                  </a:lnTo>
                  <a:lnTo>
                    <a:pt x="10244" y="3042"/>
                  </a:lnTo>
                  <a:lnTo>
                    <a:pt x="10269" y="3067"/>
                  </a:lnTo>
                  <a:lnTo>
                    <a:pt x="10317" y="3091"/>
                  </a:lnTo>
                  <a:lnTo>
                    <a:pt x="10561" y="3067"/>
                  </a:lnTo>
                  <a:lnTo>
                    <a:pt x="10804" y="2994"/>
                  </a:lnTo>
                  <a:lnTo>
                    <a:pt x="11047" y="2896"/>
                  </a:lnTo>
                  <a:lnTo>
                    <a:pt x="11291" y="2775"/>
                  </a:lnTo>
                  <a:lnTo>
                    <a:pt x="11388" y="3091"/>
                  </a:lnTo>
                  <a:lnTo>
                    <a:pt x="11291" y="3091"/>
                  </a:lnTo>
                  <a:lnTo>
                    <a:pt x="11218" y="3115"/>
                  </a:lnTo>
                  <a:lnTo>
                    <a:pt x="11047" y="3164"/>
                  </a:lnTo>
                  <a:lnTo>
                    <a:pt x="10853" y="3286"/>
                  </a:lnTo>
                  <a:lnTo>
                    <a:pt x="10780" y="3334"/>
                  </a:lnTo>
                  <a:lnTo>
                    <a:pt x="10707" y="3432"/>
                  </a:lnTo>
                  <a:lnTo>
                    <a:pt x="10707" y="3505"/>
                  </a:lnTo>
                  <a:lnTo>
                    <a:pt x="10731" y="3553"/>
                  </a:lnTo>
                  <a:lnTo>
                    <a:pt x="10780" y="3602"/>
                  </a:lnTo>
                  <a:lnTo>
                    <a:pt x="10828" y="3602"/>
                  </a:lnTo>
                  <a:lnTo>
                    <a:pt x="10999" y="3553"/>
                  </a:lnTo>
                  <a:lnTo>
                    <a:pt x="11169" y="3505"/>
                  </a:lnTo>
                  <a:lnTo>
                    <a:pt x="11339" y="3456"/>
                  </a:lnTo>
                  <a:lnTo>
                    <a:pt x="11412" y="3432"/>
                  </a:lnTo>
                  <a:lnTo>
                    <a:pt x="11461" y="3383"/>
                  </a:lnTo>
                  <a:lnTo>
                    <a:pt x="11534" y="3602"/>
                  </a:lnTo>
                  <a:lnTo>
                    <a:pt x="11461" y="3626"/>
                  </a:lnTo>
                  <a:lnTo>
                    <a:pt x="11388" y="3675"/>
                  </a:lnTo>
                  <a:lnTo>
                    <a:pt x="11291" y="3724"/>
                  </a:lnTo>
                  <a:lnTo>
                    <a:pt x="11193" y="3772"/>
                  </a:lnTo>
                  <a:lnTo>
                    <a:pt x="11193" y="3821"/>
                  </a:lnTo>
                  <a:lnTo>
                    <a:pt x="11193" y="3845"/>
                  </a:lnTo>
                  <a:lnTo>
                    <a:pt x="11291" y="3894"/>
                  </a:lnTo>
                  <a:lnTo>
                    <a:pt x="11412" y="3943"/>
                  </a:lnTo>
                  <a:lnTo>
                    <a:pt x="11534" y="3943"/>
                  </a:lnTo>
                  <a:lnTo>
                    <a:pt x="11631" y="3894"/>
                  </a:lnTo>
                  <a:lnTo>
                    <a:pt x="11680" y="3967"/>
                  </a:lnTo>
                  <a:lnTo>
                    <a:pt x="11777" y="4016"/>
                  </a:lnTo>
                  <a:lnTo>
                    <a:pt x="11850" y="4040"/>
                  </a:lnTo>
                  <a:lnTo>
                    <a:pt x="11948" y="4040"/>
                  </a:lnTo>
                  <a:lnTo>
                    <a:pt x="12021" y="4016"/>
                  </a:lnTo>
                  <a:lnTo>
                    <a:pt x="12094" y="3967"/>
                  </a:lnTo>
                  <a:lnTo>
                    <a:pt x="12142" y="3894"/>
                  </a:lnTo>
                  <a:lnTo>
                    <a:pt x="12142" y="3797"/>
                  </a:lnTo>
                  <a:lnTo>
                    <a:pt x="12069" y="3359"/>
                  </a:lnTo>
                  <a:lnTo>
                    <a:pt x="11972" y="2945"/>
                  </a:lnTo>
                  <a:lnTo>
                    <a:pt x="12240" y="2726"/>
                  </a:lnTo>
                  <a:lnTo>
                    <a:pt x="12507" y="2531"/>
                  </a:lnTo>
                  <a:lnTo>
                    <a:pt x="12653" y="2458"/>
                  </a:lnTo>
                  <a:lnTo>
                    <a:pt x="12824" y="2410"/>
                  </a:lnTo>
                  <a:lnTo>
                    <a:pt x="12994" y="2361"/>
                  </a:lnTo>
                  <a:lnTo>
                    <a:pt x="13164" y="2337"/>
                  </a:lnTo>
                  <a:lnTo>
                    <a:pt x="13383" y="2337"/>
                  </a:lnTo>
                  <a:lnTo>
                    <a:pt x="13627" y="2385"/>
                  </a:lnTo>
                  <a:lnTo>
                    <a:pt x="13481" y="2458"/>
                  </a:lnTo>
                  <a:lnTo>
                    <a:pt x="13359" y="2556"/>
                  </a:lnTo>
                  <a:lnTo>
                    <a:pt x="13262" y="2702"/>
                  </a:lnTo>
                  <a:lnTo>
                    <a:pt x="13237" y="2775"/>
                  </a:lnTo>
                  <a:lnTo>
                    <a:pt x="13213" y="2848"/>
                  </a:lnTo>
                  <a:lnTo>
                    <a:pt x="13213" y="2896"/>
                  </a:lnTo>
                  <a:lnTo>
                    <a:pt x="13237" y="2921"/>
                  </a:lnTo>
                  <a:lnTo>
                    <a:pt x="13286" y="2945"/>
                  </a:lnTo>
                  <a:lnTo>
                    <a:pt x="13310" y="2921"/>
                  </a:lnTo>
                  <a:lnTo>
                    <a:pt x="13602" y="2750"/>
                  </a:lnTo>
                  <a:lnTo>
                    <a:pt x="13870" y="2604"/>
                  </a:lnTo>
                  <a:lnTo>
                    <a:pt x="14065" y="2507"/>
                  </a:lnTo>
                  <a:lnTo>
                    <a:pt x="14308" y="2629"/>
                  </a:lnTo>
                  <a:lnTo>
                    <a:pt x="14551" y="2750"/>
                  </a:lnTo>
                  <a:lnTo>
                    <a:pt x="14405" y="2775"/>
                  </a:lnTo>
                  <a:lnTo>
                    <a:pt x="14259" y="2823"/>
                  </a:lnTo>
                  <a:lnTo>
                    <a:pt x="14113" y="2872"/>
                  </a:lnTo>
                  <a:lnTo>
                    <a:pt x="13967" y="2945"/>
                  </a:lnTo>
                  <a:lnTo>
                    <a:pt x="13846" y="3018"/>
                  </a:lnTo>
                  <a:lnTo>
                    <a:pt x="13724" y="3115"/>
                  </a:lnTo>
                  <a:lnTo>
                    <a:pt x="13627" y="3213"/>
                  </a:lnTo>
                  <a:lnTo>
                    <a:pt x="13554" y="3310"/>
                  </a:lnTo>
                  <a:lnTo>
                    <a:pt x="13554" y="3359"/>
                  </a:lnTo>
                  <a:lnTo>
                    <a:pt x="13554" y="3407"/>
                  </a:lnTo>
                  <a:lnTo>
                    <a:pt x="13602" y="3456"/>
                  </a:lnTo>
                  <a:lnTo>
                    <a:pt x="13651" y="3480"/>
                  </a:lnTo>
                  <a:lnTo>
                    <a:pt x="13797" y="3456"/>
                  </a:lnTo>
                  <a:lnTo>
                    <a:pt x="13943" y="3407"/>
                  </a:lnTo>
                  <a:lnTo>
                    <a:pt x="14211" y="3286"/>
                  </a:lnTo>
                  <a:lnTo>
                    <a:pt x="14381" y="3237"/>
                  </a:lnTo>
                  <a:lnTo>
                    <a:pt x="14527" y="3188"/>
                  </a:lnTo>
                  <a:lnTo>
                    <a:pt x="14697" y="3140"/>
                  </a:lnTo>
                  <a:lnTo>
                    <a:pt x="14843" y="3091"/>
                  </a:lnTo>
                  <a:lnTo>
                    <a:pt x="14892" y="3067"/>
                  </a:lnTo>
                  <a:lnTo>
                    <a:pt x="14916" y="3018"/>
                  </a:lnTo>
                  <a:lnTo>
                    <a:pt x="15038" y="3140"/>
                  </a:lnTo>
                  <a:lnTo>
                    <a:pt x="14770" y="3213"/>
                  </a:lnTo>
                  <a:lnTo>
                    <a:pt x="14551" y="3261"/>
                  </a:lnTo>
                  <a:lnTo>
                    <a:pt x="14332" y="3359"/>
                  </a:lnTo>
                  <a:lnTo>
                    <a:pt x="14211" y="3432"/>
                  </a:lnTo>
                  <a:lnTo>
                    <a:pt x="14113" y="3505"/>
                  </a:lnTo>
                  <a:lnTo>
                    <a:pt x="14040" y="3578"/>
                  </a:lnTo>
                  <a:lnTo>
                    <a:pt x="13992" y="3675"/>
                  </a:lnTo>
                  <a:lnTo>
                    <a:pt x="13967" y="3748"/>
                  </a:lnTo>
                  <a:lnTo>
                    <a:pt x="13992" y="3821"/>
                  </a:lnTo>
                  <a:lnTo>
                    <a:pt x="14040" y="3845"/>
                  </a:lnTo>
                  <a:lnTo>
                    <a:pt x="14113" y="3845"/>
                  </a:lnTo>
                  <a:lnTo>
                    <a:pt x="14551" y="3724"/>
                  </a:lnTo>
                  <a:lnTo>
                    <a:pt x="14989" y="3602"/>
                  </a:lnTo>
                  <a:lnTo>
                    <a:pt x="15184" y="3578"/>
                  </a:lnTo>
                  <a:lnTo>
                    <a:pt x="15379" y="3505"/>
                  </a:lnTo>
                  <a:lnTo>
                    <a:pt x="15452" y="3602"/>
                  </a:lnTo>
                  <a:lnTo>
                    <a:pt x="15208" y="3675"/>
                  </a:lnTo>
                  <a:lnTo>
                    <a:pt x="15014" y="3748"/>
                  </a:lnTo>
                  <a:lnTo>
                    <a:pt x="14843" y="3845"/>
                  </a:lnTo>
                  <a:lnTo>
                    <a:pt x="14673" y="3967"/>
                  </a:lnTo>
                  <a:lnTo>
                    <a:pt x="14503" y="4089"/>
                  </a:lnTo>
                  <a:lnTo>
                    <a:pt x="14478" y="4113"/>
                  </a:lnTo>
                  <a:lnTo>
                    <a:pt x="14478" y="4162"/>
                  </a:lnTo>
                  <a:lnTo>
                    <a:pt x="14503" y="4210"/>
                  </a:lnTo>
                  <a:lnTo>
                    <a:pt x="14551" y="4259"/>
                  </a:lnTo>
                  <a:lnTo>
                    <a:pt x="14600" y="4259"/>
                  </a:lnTo>
                  <a:lnTo>
                    <a:pt x="15452" y="4016"/>
                  </a:lnTo>
                  <a:lnTo>
                    <a:pt x="15671" y="3967"/>
                  </a:lnTo>
                  <a:lnTo>
                    <a:pt x="15768" y="4186"/>
                  </a:lnTo>
                  <a:lnTo>
                    <a:pt x="15549" y="4259"/>
                  </a:lnTo>
                  <a:lnTo>
                    <a:pt x="15330" y="4332"/>
                  </a:lnTo>
                  <a:lnTo>
                    <a:pt x="15111" y="4429"/>
                  </a:lnTo>
                  <a:lnTo>
                    <a:pt x="14916" y="4551"/>
                  </a:lnTo>
                  <a:lnTo>
                    <a:pt x="14892" y="4600"/>
                  </a:lnTo>
                  <a:lnTo>
                    <a:pt x="14916" y="4648"/>
                  </a:lnTo>
                  <a:lnTo>
                    <a:pt x="14941" y="4697"/>
                  </a:lnTo>
                  <a:lnTo>
                    <a:pt x="15014" y="4697"/>
                  </a:lnTo>
                  <a:lnTo>
                    <a:pt x="15354" y="4624"/>
                  </a:lnTo>
                  <a:lnTo>
                    <a:pt x="15719" y="4551"/>
                  </a:lnTo>
                  <a:lnTo>
                    <a:pt x="15500" y="4648"/>
                  </a:lnTo>
                  <a:lnTo>
                    <a:pt x="15281" y="4746"/>
                  </a:lnTo>
                  <a:lnTo>
                    <a:pt x="15257" y="4770"/>
                  </a:lnTo>
                  <a:lnTo>
                    <a:pt x="15233" y="4819"/>
                  </a:lnTo>
                  <a:lnTo>
                    <a:pt x="15233" y="4867"/>
                  </a:lnTo>
                  <a:lnTo>
                    <a:pt x="15281" y="4940"/>
                  </a:lnTo>
                  <a:lnTo>
                    <a:pt x="15354" y="4940"/>
                  </a:lnTo>
                  <a:lnTo>
                    <a:pt x="15841" y="4867"/>
                  </a:lnTo>
                  <a:lnTo>
                    <a:pt x="15841" y="4989"/>
                  </a:lnTo>
                  <a:lnTo>
                    <a:pt x="15695" y="5013"/>
                  </a:lnTo>
                  <a:lnTo>
                    <a:pt x="15598" y="5038"/>
                  </a:lnTo>
                  <a:lnTo>
                    <a:pt x="15525" y="5086"/>
                  </a:lnTo>
                  <a:lnTo>
                    <a:pt x="15379" y="5208"/>
                  </a:lnTo>
                  <a:lnTo>
                    <a:pt x="15354" y="5281"/>
                  </a:lnTo>
                  <a:lnTo>
                    <a:pt x="15379" y="5330"/>
                  </a:lnTo>
                  <a:lnTo>
                    <a:pt x="15427" y="5378"/>
                  </a:lnTo>
                  <a:lnTo>
                    <a:pt x="15476" y="5378"/>
                  </a:lnTo>
                  <a:lnTo>
                    <a:pt x="15622" y="5354"/>
                  </a:lnTo>
                  <a:lnTo>
                    <a:pt x="15768" y="5378"/>
                  </a:lnTo>
                  <a:lnTo>
                    <a:pt x="15768" y="5427"/>
                  </a:lnTo>
                  <a:lnTo>
                    <a:pt x="15768" y="5524"/>
                  </a:lnTo>
                  <a:lnTo>
                    <a:pt x="15792" y="5622"/>
                  </a:lnTo>
                  <a:lnTo>
                    <a:pt x="15865" y="5695"/>
                  </a:lnTo>
                  <a:lnTo>
                    <a:pt x="15938" y="5768"/>
                  </a:lnTo>
                  <a:lnTo>
                    <a:pt x="16036" y="5792"/>
                  </a:lnTo>
                  <a:lnTo>
                    <a:pt x="16133" y="5792"/>
                  </a:lnTo>
                  <a:lnTo>
                    <a:pt x="16206" y="5768"/>
                  </a:lnTo>
                  <a:lnTo>
                    <a:pt x="16279" y="5695"/>
                  </a:lnTo>
                  <a:lnTo>
                    <a:pt x="16328" y="5695"/>
                  </a:lnTo>
                  <a:lnTo>
                    <a:pt x="16619" y="5622"/>
                  </a:lnTo>
                  <a:lnTo>
                    <a:pt x="16911" y="5597"/>
                  </a:lnTo>
                  <a:lnTo>
                    <a:pt x="17179" y="5597"/>
                  </a:lnTo>
                  <a:lnTo>
                    <a:pt x="17422" y="5646"/>
                  </a:lnTo>
                  <a:lnTo>
                    <a:pt x="17276" y="5695"/>
                  </a:lnTo>
                  <a:lnTo>
                    <a:pt x="17106" y="5768"/>
                  </a:lnTo>
                  <a:lnTo>
                    <a:pt x="16936" y="5865"/>
                  </a:lnTo>
                  <a:lnTo>
                    <a:pt x="16814" y="5987"/>
                  </a:lnTo>
                  <a:lnTo>
                    <a:pt x="16765" y="6060"/>
                  </a:lnTo>
                  <a:lnTo>
                    <a:pt x="16717" y="6133"/>
                  </a:lnTo>
                  <a:lnTo>
                    <a:pt x="16717" y="6206"/>
                  </a:lnTo>
                  <a:lnTo>
                    <a:pt x="16765" y="6279"/>
                  </a:lnTo>
                  <a:lnTo>
                    <a:pt x="16838" y="6303"/>
                  </a:lnTo>
                  <a:lnTo>
                    <a:pt x="16911" y="6279"/>
                  </a:lnTo>
                  <a:lnTo>
                    <a:pt x="17179" y="6157"/>
                  </a:lnTo>
                  <a:lnTo>
                    <a:pt x="17447" y="6060"/>
                  </a:lnTo>
                  <a:lnTo>
                    <a:pt x="17739" y="6011"/>
                  </a:lnTo>
                  <a:lnTo>
                    <a:pt x="17909" y="5962"/>
                  </a:lnTo>
                  <a:lnTo>
                    <a:pt x="18031" y="5914"/>
                  </a:lnTo>
                  <a:lnTo>
                    <a:pt x="18298" y="6133"/>
                  </a:lnTo>
                  <a:lnTo>
                    <a:pt x="18152" y="6181"/>
                  </a:lnTo>
                  <a:lnTo>
                    <a:pt x="17933" y="6254"/>
                  </a:lnTo>
                  <a:lnTo>
                    <a:pt x="17739" y="6352"/>
                  </a:lnTo>
                  <a:lnTo>
                    <a:pt x="17544" y="6473"/>
                  </a:lnTo>
                  <a:lnTo>
                    <a:pt x="17349" y="6595"/>
                  </a:lnTo>
                  <a:lnTo>
                    <a:pt x="17325" y="6668"/>
                  </a:lnTo>
                  <a:lnTo>
                    <a:pt x="17325" y="6741"/>
                  </a:lnTo>
                  <a:lnTo>
                    <a:pt x="17374" y="6790"/>
                  </a:lnTo>
                  <a:lnTo>
                    <a:pt x="17422" y="6814"/>
                  </a:lnTo>
                  <a:lnTo>
                    <a:pt x="17641" y="6765"/>
                  </a:lnTo>
                  <a:lnTo>
                    <a:pt x="17860" y="6717"/>
                  </a:lnTo>
                  <a:lnTo>
                    <a:pt x="18274" y="6595"/>
                  </a:lnTo>
                  <a:lnTo>
                    <a:pt x="18639" y="6473"/>
                  </a:lnTo>
                  <a:lnTo>
                    <a:pt x="18761" y="6644"/>
                  </a:lnTo>
                  <a:lnTo>
                    <a:pt x="18493" y="6717"/>
                  </a:lnTo>
                  <a:lnTo>
                    <a:pt x="18250" y="6814"/>
                  </a:lnTo>
                  <a:lnTo>
                    <a:pt x="18006" y="6960"/>
                  </a:lnTo>
                  <a:lnTo>
                    <a:pt x="17812" y="7130"/>
                  </a:lnTo>
                  <a:lnTo>
                    <a:pt x="17787" y="7155"/>
                  </a:lnTo>
                  <a:lnTo>
                    <a:pt x="17787" y="7179"/>
                  </a:lnTo>
                  <a:lnTo>
                    <a:pt x="17812" y="7252"/>
                  </a:lnTo>
                  <a:lnTo>
                    <a:pt x="17860" y="7276"/>
                  </a:lnTo>
                  <a:lnTo>
                    <a:pt x="17933" y="7276"/>
                  </a:lnTo>
                  <a:lnTo>
                    <a:pt x="18177" y="7179"/>
                  </a:lnTo>
                  <a:lnTo>
                    <a:pt x="18444" y="7130"/>
                  </a:lnTo>
                  <a:lnTo>
                    <a:pt x="18955" y="7033"/>
                  </a:lnTo>
                  <a:lnTo>
                    <a:pt x="19004" y="7106"/>
                  </a:lnTo>
                  <a:lnTo>
                    <a:pt x="18785" y="7155"/>
                  </a:lnTo>
                  <a:lnTo>
                    <a:pt x="18566" y="7203"/>
                  </a:lnTo>
                  <a:lnTo>
                    <a:pt x="18371" y="7301"/>
                  </a:lnTo>
                  <a:lnTo>
                    <a:pt x="18177" y="7398"/>
                  </a:lnTo>
                  <a:lnTo>
                    <a:pt x="18177" y="7447"/>
                  </a:lnTo>
                  <a:lnTo>
                    <a:pt x="18177" y="7471"/>
                  </a:lnTo>
                  <a:lnTo>
                    <a:pt x="18201" y="7471"/>
                  </a:lnTo>
                  <a:lnTo>
                    <a:pt x="18396" y="7495"/>
                  </a:lnTo>
                  <a:lnTo>
                    <a:pt x="18590" y="7495"/>
                  </a:lnTo>
                  <a:lnTo>
                    <a:pt x="18955" y="7447"/>
                  </a:lnTo>
                  <a:lnTo>
                    <a:pt x="19126" y="7422"/>
                  </a:lnTo>
                  <a:lnTo>
                    <a:pt x="19174" y="7544"/>
                  </a:lnTo>
                  <a:lnTo>
                    <a:pt x="18980" y="7568"/>
                  </a:lnTo>
                  <a:lnTo>
                    <a:pt x="18761" y="7617"/>
                  </a:lnTo>
                  <a:lnTo>
                    <a:pt x="18444" y="7714"/>
                  </a:lnTo>
                  <a:lnTo>
                    <a:pt x="18396" y="7763"/>
                  </a:lnTo>
                  <a:lnTo>
                    <a:pt x="18371" y="7836"/>
                  </a:lnTo>
                  <a:lnTo>
                    <a:pt x="18371" y="7909"/>
                  </a:lnTo>
                  <a:lnTo>
                    <a:pt x="18396" y="7933"/>
                  </a:lnTo>
                  <a:lnTo>
                    <a:pt x="18444" y="7957"/>
                  </a:lnTo>
                  <a:lnTo>
                    <a:pt x="18809" y="7982"/>
                  </a:lnTo>
                  <a:lnTo>
                    <a:pt x="19296" y="7982"/>
                  </a:lnTo>
                  <a:lnTo>
                    <a:pt x="19320" y="8201"/>
                  </a:lnTo>
                  <a:lnTo>
                    <a:pt x="19272" y="8201"/>
                  </a:lnTo>
                  <a:lnTo>
                    <a:pt x="19101" y="8176"/>
                  </a:lnTo>
                  <a:lnTo>
                    <a:pt x="18907" y="8201"/>
                  </a:lnTo>
                  <a:lnTo>
                    <a:pt x="18736" y="8225"/>
                  </a:lnTo>
                  <a:lnTo>
                    <a:pt x="18566" y="8274"/>
                  </a:lnTo>
                  <a:lnTo>
                    <a:pt x="18542" y="8298"/>
                  </a:lnTo>
                  <a:lnTo>
                    <a:pt x="18517" y="8322"/>
                  </a:lnTo>
                  <a:lnTo>
                    <a:pt x="18493" y="8420"/>
                  </a:lnTo>
                  <a:lnTo>
                    <a:pt x="18542" y="8468"/>
                  </a:lnTo>
                  <a:lnTo>
                    <a:pt x="18566" y="8493"/>
                  </a:lnTo>
                  <a:lnTo>
                    <a:pt x="18907" y="8493"/>
                  </a:lnTo>
                  <a:lnTo>
                    <a:pt x="19223" y="8517"/>
                  </a:lnTo>
                  <a:lnTo>
                    <a:pt x="19345" y="8541"/>
                  </a:lnTo>
                  <a:lnTo>
                    <a:pt x="19345" y="8833"/>
                  </a:lnTo>
                  <a:lnTo>
                    <a:pt x="19199" y="8785"/>
                  </a:lnTo>
                  <a:lnTo>
                    <a:pt x="18882" y="8785"/>
                  </a:lnTo>
                  <a:lnTo>
                    <a:pt x="18736" y="8809"/>
                  </a:lnTo>
                  <a:lnTo>
                    <a:pt x="18688" y="8833"/>
                  </a:lnTo>
                  <a:lnTo>
                    <a:pt x="18663" y="8858"/>
                  </a:lnTo>
                  <a:lnTo>
                    <a:pt x="18663" y="8931"/>
                  </a:lnTo>
                  <a:lnTo>
                    <a:pt x="18688" y="9004"/>
                  </a:lnTo>
                  <a:lnTo>
                    <a:pt x="18712" y="9004"/>
                  </a:lnTo>
                  <a:lnTo>
                    <a:pt x="18761" y="9028"/>
                  </a:lnTo>
                  <a:lnTo>
                    <a:pt x="18882" y="9028"/>
                  </a:lnTo>
                  <a:lnTo>
                    <a:pt x="19028" y="9077"/>
                  </a:lnTo>
                  <a:lnTo>
                    <a:pt x="19150" y="9125"/>
                  </a:lnTo>
                  <a:lnTo>
                    <a:pt x="19296" y="9174"/>
                  </a:lnTo>
                  <a:lnTo>
                    <a:pt x="19199" y="9466"/>
                  </a:lnTo>
                  <a:lnTo>
                    <a:pt x="18980" y="9417"/>
                  </a:lnTo>
                  <a:lnTo>
                    <a:pt x="18736" y="9417"/>
                  </a:lnTo>
                  <a:lnTo>
                    <a:pt x="18688" y="9442"/>
                  </a:lnTo>
                  <a:lnTo>
                    <a:pt x="18663" y="9466"/>
                  </a:lnTo>
                  <a:lnTo>
                    <a:pt x="18663" y="9515"/>
                  </a:lnTo>
                  <a:lnTo>
                    <a:pt x="18663" y="9563"/>
                  </a:lnTo>
                  <a:lnTo>
                    <a:pt x="18663" y="9612"/>
                  </a:lnTo>
                  <a:lnTo>
                    <a:pt x="18712" y="9636"/>
                  </a:lnTo>
                  <a:lnTo>
                    <a:pt x="18736" y="9661"/>
                  </a:lnTo>
                  <a:lnTo>
                    <a:pt x="18907" y="9709"/>
                  </a:lnTo>
                  <a:lnTo>
                    <a:pt x="19053" y="9758"/>
                  </a:lnTo>
                  <a:lnTo>
                    <a:pt x="18955" y="9928"/>
                  </a:lnTo>
                  <a:lnTo>
                    <a:pt x="18834" y="10099"/>
                  </a:lnTo>
                  <a:lnTo>
                    <a:pt x="18663" y="10074"/>
                  </a:lnTo>
                  <a:lnTo>
                    <a:pt x="18444" y="10074"/>
                  </a:lnTo>
                  <a:lnTo>
                    <a:pt x="18420" y="10099"/>
                  </a:lnTo>
                  <a:lnTo>
                    <a:pt x="18396" y="10172"/>
                  </a:lnTo>
                  <a:lnTo>
                    <a:pt x="18420" y="10220"/>
                  </a:lnTo>
                  <a:lnTo>
                    <a:pt x="18444" y="10245"/>
                  </a:lnTo>
                  <a:lnTo>
                    <a:pt x="18493" y="10245"/>
                  </a:lnTo>
                  <a:lnTo>
                    <a:pt x="18663" y="10269"/>
                  </a:lnTo>
                  <a:lnTo>
                    <a:pt x="18542" y="10391"/>
                  </a:lnTo>
                  <a:lnTo>
                    <a:pt x="18371" y="10512"/>
                  </a:lnTo>
                  <a:lnTo>
                    <a:pt x="18274" y="10464"/>
                  </a:lnTo>
                  <a:lnTo>
                    <a:pt x="18225" y="10439"/>
                  </a:lnTo>
                  <a:lnTo>
                    <a:pt x="18152" y="10439"/>
                  </a:lnTo>
                  <a:lnTo>
                    <a:pt x="18104" y="10488"/>
                  </a:lnTo>
                  <a:lnTo>
                    <a:pt x="18079" y="10537"/>
                  </a:lnTo>
                  <a:lnTo>
                    <a:pt x="18079" y="10610"/>
                  </a:lnTo>
                  <a:lnTo>
                    <a:pt x="18104" y="10658"/>
                  </a:lnTo>
                  <a:lnTo>
                    <a:pt x="17739" y="10829"/>
                  </a:lnTo>
                  <a:lnTo>
                    <a:pt x="17349" y="10950"/>
                  </a:lnTo>
                  <a:lnTo>
                    <a:pt x="16960" y="11023"/>
                  </a:lnTo>
                  <a:lnTo>
                    <a:pt x="16546" y="11096"/>
                  </a:lnTo>
                  <a:lnTo>
                    <a:pt x="16133" y="11121"/>
                  </a:lnTo>
                  <a:lnTo>
                    <a:pt x="15719" y="11145"/>
                  </a:lnTo>
                  <a:lnTo>
                    <a:pt x="14916" y="11169"/>
                  </a:lnTo>
                  <a:lnTo>
                    <a:pt x="13140" y="11194"/>
                  </a:lnTo>
                  <a:lnTo>
                    <a:pt x="12264" y="11242"/>
                  </a:lnTo>
                  <a:lnTo>
                    <a:pt x="11364" y="11340"/>
                  </a:lnTo>
                  <a:lnTo>
                    <a:pt x="10244" y="11461"/>
                  </a:lnTo>
                  <a:lnTo>
                    <a:pt x="9125" y="11559"/>
                  </a:lnTo>
                  <a:lnTo>
                    <a:pt x="8565" y="11583"/>
                  </a:lnTo>
                  <a:lnTo>
                    <a:pt x="8006" y="11583"/>
                  </a:lnTo>
                  <a:lnTo>
                    <a:pt x="7446" y="11559"/>
                  </a:lnTo>
                  <a:lnTo>
                    <a:pt x="6862" y="11510"/>
                  </a:lnTo>
                  <a:lnTo>
                    <a:pt x="5086" y="11364"/>
                  </a:lnTo>
                  <a:lnTo>
                    <a:pt x="4210" y="11242"/>
                  </a:lnTo>
                  <a:lnTo>
                    <a:pt x="3772" y="11169"/>
                  </a:lnTo>
                  <a:lnTo>
                    <a:pt x="3334" y="11072"/>
                  </a:lnTo>
                  <a:lnTo>
                    <a:pt x="2993" y="10999"/>
                  </a:lnTo>
                  <a:lnTo>
                    <a:pt x="2653" y="10877"/>
                  </a:lnTo>
                  <a:lnTo>
                    <a:pt x="2336" y="10756"/>
                  </a:lnTo>
                  <a:lnTo>
                    <a:pt x="2020" y="10610"/>
                  </a:lnTo>
                  <a:lnTo>
                    <a:pt x="1704" y="10439"/>
                  </a:lnTo>
                  <a:lnTo>
                    <a:pt x="1436" y="10245"/>
                  </a:lnTo>
                  <a:lnTo>
                    <a:pt x="1168" y="10001"/>
                  </a:lnTo>
                  <a:lnTo>
                    <a:pt x="949" y="9734"/>
                  </a:lnTo>
                  <a:lnTo>
                    <a:pt x="852" y="9588"/>
                  </a:lnTo>
                  <a:lnTo>
                    <a:pt x="779" y="9417"/>
                  </a:lnTo>
                  <a:lnTo>
                    <a:pt x="706" y="9271"/>
                  </a:lnTo>
                  <a:lnTo>
                    <a:pt x="657" y="9101"/>
                  </a:lnTo>
                  <a:lnTo>
                    <a:pt x="633" y="8931"/>
                  </a:lnTo>
                  <a:lnTo>
                    <a:pt x="609" y="8760"/>
                  </a:lnTo>
                  <a:lnTo>
                    <a:pt x="633" y="8420"/>
                  </a:lnTo>
                  <a:lnTo>
                    <a:pt x="682" y="8103"/>
                  </a:lnTo>
                  <a:lnTo>
                    <a:pt x="803" y="7763"/>
                  </a:lnTo>
                  <a:lnTo>
                    <a:pt x="949" y="7447"/>
                  </a:lnTo>
                  <a:lnTo>
                    <a:pt x="1120" y="7155"/>
                  </a:lnTo>
                  <a:lnTo>
                    <a:pt x="1387" y="6814"/>
                  </a:lnTo>
                  <a:lnTo>
                    <a:pt x="1679" y="6498"/>
                  </a:lnTo>
                  <a:lnTo>
                    <a:pt x="1996" y="6230"/>
                  </a:lnTo>
                  <a:lnTo>
                    <a:pt x="2336" y="5962"/>
                  </a:lnTo>
                  <a:lnTo>
                    <a:pt x="2336" y="5962"/>
                  </a:lnTo>
                  <a:lnTo>
                    <a:pt x="2117" y="6279"/>
                  </a:lnTo>
                  <a:lnTo>
                    <a:pt x="1898" y="6571"/>
                  </a:lnTo>
                  <a:lnTo>
                    <a:pt x="1874" y="6644"/>
                  </a:lnTo>
                  <a:lnTo>
                    <a:pt x="1898" y="6717"/>
                  </a:lnTo>
                  <a:lnTo>
                    <a:pt x="1947" y="6765"/>
                  </a:lnTo>
                  <a:lnTo>
                    <a:pt x="2044" y="6765"/>
                  </a:lnTo>
                  <a:lnTo>
                    <a:pt x="2117" y="6741"/>
                  </a:lnTo>
                  <a:lnTo>
                    <a:pt x="2190" y="6692"/>
                  </a:lnTo>
                  <a:lnTo>
                    <a:pt x="2336" y="6595"/>
                  </a:lnTo>
                  <a:lnTo>
                    <a:pt x="2458" y="6449"/>
                  </a:lnTo>
                  <a:lnTo>
                    <a:pt x="2555" y="6303"/>
                  </a:lnTo>
                  <a:lnTo>
                    <a:pt x="2847" y="5987"/>
                  </a:lnTo>
                  <a:lnTo>
                    <a:pt x="3164" y="5695"/>
                  </a:lnTo>
                  <a:lnTo>
                    <a:pt x="3188" y="5646"/>
                  </a:lnTo>
                  <a:lnTo>
                    <a:pt x="3212" y="5646"/>
                  </a:lnTo>
                  <a:lnTo>
                    <a:pt x="3091" y="5792"/>
                  </a:lnTo>
                  <a:lnTo>
                    <a:pt x="2847" y="6133"/>
                  </a:lnTo>
                  <a:lnTo>
                    <a:pt x="2774" y="6303"/>
                  </a:lnTo>
                  <a:lnTo>
                    <a:pt x="2677" y="6498"/>
                  </a:lnTo>
                  <a:lnTo>
                    <a:pt x="2677" y="6546"/>
                  </a:lnTo>
                  <a:lnTo>
                    <a:pt x="2726" y="6546"/>
                  </a:lnTo>
                  <a:lnTo>
                    <a:pt x="2896" y="6449"/>
                  </a:lnTo>
                  <a:lnTo>
                    <a:pt x="3066" y="6327"/>
                  </a:lnTo>
                  <a:lnTo>
                    <a:pt x="3212" y="6206"/>
                  </a:lnTo>
                  <a:lnTo>
                    <a:pt x="3334" y="6035"/>
                  </a:lnTo>
                  <a:lnTo>
                    <a:pt x="3480" y="5889"/>
                  </a:lnTo>
                  <a:lnTo>
                    <a:pt x="3626" y="5695"/>
                  </a:lnTo>
                  <a:lnTo>
                    <a:pt x="3650" y="5719"/>
                  </a:lnTo>
                  <a:lnTo>
                    <a:pt x="3699" y="5816"/>
                  </a:lnTo>
                  <a:lnTo>
                    <a:pt x="3577" y="5938"/>
                  </a:lnTo>
                  <a:lnTo>
                    <a:pt x="3456" y="6108"/>
                  </a:lnTo>
                  <a:lnTo>
                    <a:pt x="3407" y="6230"/>
                  </a:lnTo>
                  <a:lnTo>
                    <a:pt x="3407" y="6327"/>
                  </a:lnTo>
                  <a:lnTo>
                    <a:pt x="3407" y="6352"/>
                  </a:lnTo>
                  <a:lnTo>
                    <a:pt x="3456" y="6376"/>
                  </a:lnTo>
                  <a:lnTo>
                    <a:pt x="3529" y="6376"/>
                  </a:lnTo>
                  <a:lnTo>
                    <a:pt x="3626" y="6327"/>
                  </a:lnTo>
                  <a:lnTo>
                    <a:pt x="3772" y="6206"/>
                  </a:lnTo>
                  <a:lnTo>
                    <a:pt x="3869" y="6108"/>
                  </a:lnTo>
                  <a:lnTo>
                    <a:pt x="3967" y="6157"/>
                  </a:lnTo>
                  <a:lnTo>
                    <a:pt x="4064" y="6181"/>
                  </a:lnTo>
                  <a:lnTo>
                    <a:pt x="4186" y="6157"/>
                  </a:lnTo>
                  <a:lnTo>
                    <a:pt x="4283" y="6084"/>
                  </a:lnTo>
                  <a:lnTo>
                    <a:pt x="4307" y="6035"/>
                  </a:lnTo>
                  <a:lnTo>
                    <a:pt x="4307" y="5987"/>
                  </a:lnTo>
                  <a:lnTo>
                    <a:pt x="4137" y="5719"/>
                  </a:lnTo>
                  <a:lnTo>
                    <a:pt x="4015" y="5403"/>
                  </a:lnTo>
                  <a:lnTo>
                    <a:pt x="3918" y="5062"/>
                  </a:lnTo>
                  <a:lnTo>
                    <a:pt x="3845" y="4697"/>
                  </a:lnTo>
                  <a:lnTo>
                    <a:pt x="3821" y="4356"/>
                  </a:lnTo>
                  <a:lnTo>
                    <a:pt x="3821" y="3991"/>
                  </a:lnTo>
                  <a:lnTo>
                    <a:pt x="3845" y="3651"/>
                  </a:lnTo>
                  <a:lnTo>
                    <a:pt x="3894" y="3334"/>
                  </a:lnTo>
                  <a:lnTo>
                    <a:pt x="3942" y="3115"/>
                  </a:lnTo>
                  <a:lnTo>
                    <a:pt x="4015" y="2896"/>
                  </a:lnTo>
                  <a:lnTo>
                    <a:pt x="4113" y="2677"/>
                  </a:lnTo>
                  <a:lnTo>
                    <a:pt x="4210" y="2483"/>
                  </a:lnTo>
                  <a:lnTo>
                    <a:pt x="4332" y="2288"/>
                  </a:lnTo>
                  <a:lnTo>
                    <a:pt x="4478" y="2093"/>
                  </a:lnTo>
                  <a:lnTo>
                    <a:pt x="4599" y="1923"/>
                  </a:lnTo>
                  <a:lnTo>
                    <a:pt x="4770" y="1753"/>
                  </a:lnTo>
                  <a:lnTo>
                    <a:pt x="5110" y="1461"/>
                  </a:lnTo>
                  <a:lnTo>
                    <a:pt x="5475" y="1193"/>
                  </a:lnTo>
                  <a:lnTo>
                    <a:pt x="5865" y="974"/>
                  </a:lnTo>
                  <a:lnTo>
                    <a:pt x="6303" y="828"/>
                  </a:lnTo>
                  <a:lnTo>
                    <a:pt x="6716" y="706"/>
                  </a:lnTo>
                  <a:lnTo>
                    <a:pt x="7179" y="633"/>
                  </a:lnTo>
                  <a:lnTo>
                    <a:pt x="7008" y="731"/>
                  </a:lnTo>
                  <a:lnTo>
                    <a:pt x="6789" y="852"/>
                  </a:lnTo>
                  <a:lnTo>
                    <a:pt x="6546" y="998"/>
                  </a:lnTo>
                  <a:lnTo>
                    <a:pt x="6424" y="1071"/>
                  </a:lnTo>
                  <a:lnTo>
                    <a:pt x="6327" y="1169"/>
                  </a:lnTo>
                  <a:lnTo>
                    <a:pt x="6278" y="1266"/>
                  </a:lnTo>
                  <a:lnTo>
                    <a:pt x="6230" y="1363"/>
                  </a:lnTo>
                  <a:lnTo>
                    <a:pt x="6254" y="1412"/>
                  </a:lnTo>
                  <a:lnTo>
                    <a:pt x="6303" y="1461"/>
                  </a:lnTo>
                  <a:lnTo>
                    <a:pt x="6400" y="1485"/>
                  </a:lnTo>
                  <a:lnTo>
                    <a:pt x="6522" y="1461"/>
                  </a:lnTo>
                  <a:lnTo>
                    <a:pt x="6643" y="1436"/>
                  </a:lnTo>
                  <a:lnTo>
                    <a:pt x="6765" y="1363"/>
                  </a:lnTo>
                  <a:lnTo>
                    <a:pt x="7033" y="1217"/>
                  </a:lnTo>
                  <a:lnTo>
                    <a:pt x="7203" y="1096"/>
                  </a:lnTo>
                  <a:lnTo>
                    <a:pt x="7811" y="779"/>
                  </a:lnTo>
                  <a:lnTo>
                    <a:pt x="7982" y="682"/>
                  </a:lnTo>
                  <a:lnTo>
                    <a:pt x="8055" y="633"/>
                  </a:lnTo>
                  <a:lnTo>
                    <a:pt x="8128" y="560"/>
                  </a:lnTo>
                  <a:close/>
                  <a:moveTo>
                    <a:pt x="7933" y="1"/>
                  </a:moveTo>
                  <a:lnTo>
                    <a:pt x="7349" y="49"/>
                  </a:lnTo>
                  <a:lnTo>
                    <a:pt x="6789" y="147"/>
                  </a:lnTo>
                  <a:lnTo>
                    <a:pt x="6254" y="268"/>
                  </a:lnTo>
                  <a:lnTo>
                    <a:pt x="5767" y="439"/>
                  </a:lnTo>
                  <a:lnTo>
                    <a:pt x="5524" y="536"/>
                  </a:lnTo>
                  <a:lnTo>
                    <a:pt x="5281" y="658"/>
                  </a:lnTo>
                  <a:lnTo>
                    <a:pt x="5062" y="804"/>
                  </a:lnTo>
                  <a:lnTo>
                    <a:pt x="4843" y="950"/>
                  </a:lnTo>
                  <a:lnTo>
                    <a:pt x="4624" y="1120"/>
                  </a:lnTo>
                  <a:lnTo>
                    <a:pt x="4429" y="1315"/>
                  </a:lnTo>
                  <a:lnTo>
                    <a:pt x="4259" y="1509"/>
                  </a:lnTo>
                  <a:lnTo>
                    <a:pt x="4088" y="1728"/>
                  </a:lnTo>
                  <a:lnTo>
                    <a:pt x="3942" y="1947"/>
                  </a:lnTo>
                  <a:lnTo>
                    <a:pt x="3796" y="2166"/>
                  </a:lnTo>
                  <a:lnTo>
                    <a:pt x="3675" y="2410"/>
                  </a:lnTo>
                  <a:lnTo>
                    <a:pt x="3577" y="2653"/>
                  </a:lnTo>
                  <a:lnTo>
                    <a:pt x="3480" y="2896"/>
                  </a:lnTo>
                  <a:lnTo>
                    <a:pt x="3407" y="3164"/>
                  </a:lnTo>
                  <a:lnTo>
                    <a:pt x="3358" y="3407"/>
                  </a:lnTo>
                  <a:lnTo>
                    <a:pt x="3310" y="3675"/>
                  </a:lnTo>
                  <a:lnTo>
                    <a:pt x="3310" y="3870"/>
                  </a:lnTo>
                  <a:lnTo>
                    <a:pt x="3334" y="4210"/>
                  </a:lnTo>
                  <a:lnTo>
                    <a:pt x="3383" y="4624"/>
                  </a:lnTo>
                  <a:lnTo>
                    <a:pt x="3480" y="5086"/>
                  </a:lnTo>
                  <a:lnTo>
                    <a:pt x="3285" y="5086"/>
                  </a:lnTo>
                  <a:lnTo>
                    <a:pt x="3115" y="5111"/>
                  </a:lnTo>
                  <a:lnTo>
                    <a:pt x="2726" y="5184"/>
                  </a:lnTo>
                  <a:lnTo>
                    <a:pt x="2409" y="5305"/>
                  </a:lnTo>
                  <a:lnTo>
                    <a:pt x="2166" y="5427"/>
                  </a:lnTo>
                  <a:lnTo>
                    <a:pt x="1825" y="5622"/>
                  </a:lnTo>
                  <a:lnTo>
                    <a:pt x="1485" y="5889"/>
                  </a:lnTo>
                  <a:lnTo>
                    <a:pt x="1193" y="6157"/>
                  </a:lnTo>
                  <a:lnTo>
                    <a:pt x="901" y="6473"/>
                  </a:lnTo>
                  <a:lnTo>
                    <a:pt x="657" y="6814"/>
                  </a:lnTo>
                  <a:lnTo>
                    <a:pt x="439" y="7179"/>
                  </a:lnTo>
                  <a:lnTo>
                    <a:pt x="268" y="7544"/>
                  </a:lnTo>
                  <a:lnTo>
                    <a:pt x="122" y="7909"/>
                  </a:lnTo>
                  <a:lnTo>
                    <a:pt x="25" y="8274"/>
                  </a:lnTo>
                  <a:lnTo>
                    <a:pt x="1" y="8614"/>
                  </a:lnTo>
                  <a:lnTo>
                    <a:pt x="1" y="8931"/>
                  </a:lnTo>
                  <a:lnTo>
                    <a:pt x="74" y="9247"/>
                  </a:lnTo>
                  <a:lnTo>
                    <a:pt x="171" y="9539"/>
                  </a:lnTo>
                  <a:lnTo>
                    <a:pt x="293" y="9807"/>
                  </a:lnTo>
                  <a:lnTo>
                    <a:pt x="487" y="10074"/>
                  </a:lnTo>
                  <a:lnTo>
                    <a:pt x="682" y="10318"/>
                  </a:lnTo>
                  <a:lnTo>
                    <a:pt x="925" y="10561"/>
                  </a:lnTo>
                  <a:lnTo>
                    <a:pt x="1168" y="10756"/>
                  </a:lnTo>
                  <a:lnTo>
                    <a:pt x="1436" y="10950"/>
                  </a:lnTo>
                  <a:lnTo>
                    <a:pt x="1728" y="11121"/>
                  </a:lnTo>
                  <a:lnTo>
                    <a:pt x="2020" y="11267"/>
                  </a:lnTo>
                  <a:lnTo>
                    <a:pt x="2336" y="11413"/>
                  </a:lnTo>
                  <a:lnTo>
                    <a:pt x="2628" y="11534"/>
                  </a:lnTo>
                  <a:lnTo>
                    <a:pt x="2945" y="11632"/>
                  </a:lnTo>
                  <a:lnTo>
                    <a:pt x="3334" y="11729"/>
                  </a:lnTo>
                  <a:lnTo>
                    <a:pt x="3723" y="11802"/>
                  </a:lnTo>
                  <a:lnTo>
                    <a:pt x="4526" y="11924"/>
                  </a:lnTo>
                  <a:lnTo>
                    <a:pt x="6132" y="12070"/>
                  </a:lnTo>
                  <a:lnTo>
                    <a:pt x="7276" y="12167"/>
                  </a:lnTo>
                  <a:lnTo>
                    <a:pt x="7836" y="12191"/>
                  </a:lnTo>
                  <a:lnTo>
                    <a:pt x="8395" y="12216"/>
                  </a:lnTo>
                  <a:lnTo>
                    <a:pt x="8955" y="12191"/>
                  </a:lnTo>
                  <a:lnTo>
                    <a:pt x="9514" y="12167"/>
                  </a:lnTo>
                  <a:lnTo>
                    <a:pt x="10098" y="12118"/>
                  </a:lnTo>
                  <a:lnTo>
                    <a:pt x="10658" y="12070"/>
                  </a:lnTo>
                  <a:lnTo>
                    <a:pt x="11583" y="11948"/>
                  </a:lnTo>
                  <a:lnTo>
                    <a:pt x="12507" y="11875"/>
                  </a:lnTo>
                  <a:lnTo>
                    <a:pt x="13432" y="11826"/>
                  </a:lnTo>
                  <a:lnTo>
                    <a:pt x="14357" y="11802"/>
                  </a:lnTo>
                  <a:lnTo>
                    <a:pt x="15208" y="11802"/>
                  </a:lnTo>
                  <a:lnTo>
                    <a:pt x="16060" y="11753"/>
                  </a:lnTo>
                  <a:lnTo>
                    <a:pt x="16498" y="11729"/>
                  </a:lnTo>
                  <a:lnTo>
                    <a:pt x="16911" y="11656"/>
                  </a:lnTo>
                  <a:lnTo>
                    <a:pt x="17325" y="11583"/>
                  </a:lnTo>
                  <a:lnTo>
                    <a:pt x="17739" y="11486"/>
                  </a:lnTo>
                  <a:lnTo>
                    <a:pt x="18079" y="11364"/>
                  </a:lnTo>
                  <a:lnTo>
                    <a:pt x="18396" y="11218"/>
                  </a:lnTo>
                  <a:lnTo>
                    <a:pt x="18688" y="11048"/>
                  </a:lnTo>
                  <a:lnTo>
                    <a:pt x="18931" y="10853"/>
                  </a:lnTo>
                  <a:lnTo>
                    <a:pt x="19174" y="10634"/>
                  </a:lnTo>
                  <a:lnTo>
                    <a:pt x="19369" y="10415"/>
                  </a:lnTo>
                  <a:lnTo>
                    <a:pt x="19539" y="10147"/>
                  </a:lnTo>
                  <a:lnTo>
                    <a:pt x="19685" y="9880"/>
                  </a:lnTo>
                  <a:lnTo>
                    <a:pt x="19807" y="9588"/>
                  </a:lnTo>
                  <a:lnTo>
                    <a:pt x="19904" y="9296"/>
                  </a:lnTo>
                  <a:lnTo>
                    <a:pt x="19953" y="8979"/>
                  </a:lnTo>
                  <a:lnTo>
                    <a:pt x="19977" y="8663"/>
                  </a:lnTo>
                  <a:lnTo>
                    <a:pt x="19977" y="8322"/>
                  </a:lnTo>
                  <a:lnTo>
                    <a:pt x="19953" y="8006"/>
                  </a:lnTo>
                  <a:lnTo>
                    <a:pt x="19880" y="7665"/>
                  </a:lnTo>
                  <a:lnTo>
                    <a:pt x="19783" y="7325"/>
                  </a:lnTo>
                  <a:lnTo>
                    <a:pt x="19710" y="7057"/>
                  </a:lnTo>
                  <a:lnTo>
                    <a:pt x="19588" y="6790"/>
                  </a:lnTo>
                  <a:lnTo>
                    <a:pt x="19442" y="6546"/>
                  </a:lnTo>
                  <a:lnTo>
                    <a:pt x="19296" y="6303"/>
                  </a:lnTo>
                  <a:lnTo>
                    <a:pt x="19126" y="6060"/>
                  </a:lnTo>
                  <a:lnTo>
                    <a:pt x="18955" y="5865"/>
                  </a:lnTo>
                  <a:lnTo>
                    <a:pt x="18761" y="5670"/>
                  </a:lnTo>
                  <a:lnTo>
                    <a:pt x="18542" y="5476"/>
                  </a:lnTo>
                  <a:lnTo>
                    <a:pt x="18323" y="5330"/>
                  </a:lnTo>
                  <a:lnTo>
                    <a:pt x="18104" y="5208"/>
                  </a:lnTo>
                  <a:lnTo>
                    <a:pt x="17860" y="5086"/>
                  </a:lnTo>
                  <a:lnTo>
                    <a:pt x="17593" y="5013"/>
                  </a:lnTo>
                  <a:lnTo>
                    <a:pt x="17325" y="4965"/>
                  </a:lnTo>
                  <a:lnTo>
                    <a:pt x="17057" y="4940"/>
                  </a:lnTo>
                  <a:lnTo>
                    <a:pt x="16790" y="4965"/>
                  </a:lnTo>
                  <a:lnTo>
                    <a:pt x="16522" y="5013"/>
                  </a:lnTo>
                  <a:lnTo>
                    <a:pt x="16522" y="4794"/>
                  </a:lnTo>
                  <a:lnTo>
                    <a:pt x="16522" y="4600"/>
                  </a:lnTo>
                  <a:lnTo>
                    <a:pt x="16473" y="4381"/>
                  </a:lnTo>
                  <a:lnTo>
                    <a:pt x="16425" y="4186"/>
                  </a:lnTo>
                  <a:lnTo>
                    <a:pt x="16352" y="3991"/>
                  </a:lnTo>
                  <a:lnTo>
                    <a:pt x="16279" y="3797"/>
                  </a:lnTo>
                  <a:lnTo>
                    <a:pt x="16182" y="3602"/>
                  </a:lnTo>
                  <a:lnTo>
                    <a:pt x="16060" y="3407"/>
                  </a:lnTo>
                  <a:lnTo>
                    <a:pt x="15792" y="3067"/>
                  </a:lnTo>
                  <a:lnTo>
                    <a:pt x="15500" y="2750"/>
                  </a:lnTo>
                  <a:lnTo>
                    <a:pt x="15184" y="2483"/>
                  </a:lnTo>
                  <a:lnTo>
                    <a:pt x="14843" y="2239"/>
                  </a:lnTo>
                  <a:lnTo>
                    <a:pt x="14673" y="2142"/>
                  </a:lnTo>
                  <a:lnTo>
                    <a:pt x="14478" y="2045"/>
                  </a:lnTo>
                  <a:lnTo>
                    <a:pt x="14284" y="1972"/>
                  </a:lnTo>
                  <a:lnTo>
                    <a:pt x="14089" y="1899"/>
                  </a:lnTo>
                  <a:lnTo>
                    <a:pt x="13870" y="1850"/>
                  </a:lnTo>
                  <a:lnTo>
                    <a:pt x="13651" y="1801"/>
                  </a:lnTo>
                  <a:lnTo>
                    <a:pt x="13432" y="1777"/>
                  </a:lnTo>
                  <a:lnTo>
                    <a:pt x="13213" y="1777"/>
                  </a:lnTo>
                  <a:lnTo>
                    <a:pt x="12994" y="1801"/>
                  </a:lnTo>
                  <a:lnTo>
                    <a:pt x="12775" y="1826"/>
                  </a:lnTo>
                  <a:lnTo>
                    <a:pt x="12580" y="1899"/>
                  </a:lnTo>
                  <a:lnTo>
                    <a:pt x="12386" y="1972"/>
                  </a:lnTo>
                  <a:lnTo>
                    <a:pt x="12215" y="2069"/>
                  </a:lnTo>
                  <a:lnTo>
                    <a:pt x="12069" y="2191"/>
                  </a:lnTo>
                  <a:lnTo>
                    <a:pt x="11923" y="2361"/>
                  </a:lnTo>
                  <a:lnTo>
                    <a:pt x="11802" y="2531"/>
                  </a:lnTo>
                  <a:lnTo>
                    <a:pt x="11656" y="2239"/>
                  </a:lnTo>
                  <a:lnTo>
                    <a:pt x="11485" y="1947"/>
                  </a:lnTo>
                  <a:lnTo>
                    <a:pt x="11291" y="1680"/>
                  </a:lnTo>
                  <a:lnTo>
                    <a:pt x="11072" y="1412"/>
                  </a:lnTo>
                  <a:lnTo>
                    <a:pt x="10828" y="1169"/>
                  </a:lnTo>
                  <a:lnTo>
                    <a:pt x="10585" y="925"/>
                  </a:lnTo>
                  <a:lnTo>
                    <a:pt x="10317" y="731"/>
                  </a:lnTo>
                  <a:lnTo>
                    <a:pt x="10050" y="536"/>
                  </a:lnTo>
                  <a:lnTo>
                    <a:pt x="9806" y="390"/>
                  </a:lnTo>
                  <a:lnTo>
                    <a:pt x="9563" y="268"/>
                  </a:lnTo>
                  <a:lnTo>
                    <a:pt x="9320" y="195"/>
                  </a:lnTo>
                  <a:lnTo>
                    <a:pt x="9052" y="122"/>
                  </a:lnTo>
                  <a:lnTo>
                    <a:pt x="8784" y="74"/>
                  </a:lnTo>
                  <a:lnTo>
                    <a:pt x="8492" y="25"/>
                  </a:lnTo>
                  <a:lnTo>
                    <a:pt x="82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Picture 8">
            <a:extLst>
              <a:ext uri="{FF2B5EF4-FFF2-40B4-BE49-F238E27FC236}">
                <a16:creationId xmlns:a16="http://schemas.microsoft.com/office/drawing/2014/main" id="{03CC59A8-0A66-DE86-93EF-57B58B5D90CB}"/>
              </a:ext>
            </a:extLst>
          </p:cNvPr>
          <p:cNvPicPr>
            <a:picLocks noChangeAspect="1"/>
          </p:cNvPicPr>
          <p:nvPr/>
        </p:nvPicPr>
        <p:blipFill>
          <a:blip r:embed="rId3"/>
          <a:stretch>
            <a:fillRect/>
          </a:stretch>
        </p:blipFill>
        <p:spPr>
          <a:xfrm rot="20909287">
            <a:off x="5490732" y="1168908"/>
            <a:ext cx="1917575" cy="1344332"/>
          </a:xfrm>
          <a:prstGeom prst="rect">
            <a:avLst/>
          </a:prstGeom>
        </p:spPr>
      </p:pic>
      <p:pic>
        <p:nvPicPr>
          <p:cNvPr id="11" name="Picture 10">
            <a:extLst>
              <a:ext uri="{FF2B5EF4-FFF2-40B4-BE49-F238E27FC236}">
                <a16:creationId xmlns:a16="http://schemas.microsoft.com/office/drawing/2014/main" id="{38CAE338-603E-FF6C-5630-5594601610B1}"/>
              </a:ext>
            </a:extLst>
          </p:cNvPr>
          <p:cNvPicPr>
            <a:picLocks noChangeAspect="1"/>
          </p:cNvPicPr>
          <p:nvPr/>
        </p:nvPicPr>
        <p:blipFill rotWithShape="1">
          <a:blip r:embed="rId4"/>
          <a:srcRect r="68401"/>
          <a:stretch/>
        </p:blipFill>
        <p:spPr>
          <a:xfrm rot="384006">
            <a:off x="6907988" y="2024042"/>
            <a:ext cx="1802531" cy="1312962"/>
          </a:xfrm>
          <a:prstGeom prst="rect">
            <a:avLst/>
          </a:prstGeom>
        </p:spPr>
      </p:pic>
      <p:sp>
        <p:nvSpPr>
          <p:cNvPr id="10" name="TextBox 9">
            <a:extLst>
              <a:ext uri="{FF2B5EF4-FFF2-40B4-BE49-F238E27FC236}">
                <a16:creationId xmlns:a16="http://schemas.microsoft.com/office/drawing/2014/main" id="{B05F0D89-8454-142F-DE71-967E15135144}"/>
              </a:ext>
            </a:extLst>
          </p:cNvPr>
          <p:cNvSpPr txBox="1"/>
          <p:nvPr/>
        </p:nvSpPr>
        <p:spPr>
          <a:xfrm>
            <a:off x="6296000" y="457968"/>
            <a:ext cx="2073913" cy="506292"/>
          </a:xfrm>
          <a:prstGeom prst="rect">
            <a:avLst/>
          </a:prstGeom>
          <a:solidFill>
            <a:schemeClr val="tx1">
              <a:lumMod val="10000"/>
              <a:lumOff val="90000"/>
            </a:schemeClr>
          </a:solidFill>
        </p:spPr>
        <p:txBody>
          <a:bodyPr wrap="square">
            <a:spAutoFit/>
          </a:bodyPr>
          <a:lstStyle/>
          <a:p>
            <a:pPr marL="0" marR="0" algn="ctr">
              <a:lnSpc>
                <a:spcPct val="150000"/>
              </a:lnSpc>
              <a:spcBef>
                <a:spcPts val="100"/>
              </a:spcBef>
              <a:spcAft>
                <a:spcPts val="100"/>
              </a:spcAft>
            </a:pPr>
            <a:r>
              <a:rPr lang="en-US"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THỰC HÀNH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800DA7E1-B93C-2F2E-F051-BC0C762C40F6}"/>
              </a:ext>
            </a:extLst>
          </p:cNvPr>
          <p:cNvSpPr txBox="1"/>
          <p:nvPr/>
        </p:nvSpPr>
        <p:spPr>
          <a:xfrm>
            <a:off x="936002" y="1104838"/>
            <a:ext cx="3980222" cy="506292"/>
          </a:xfrm>
          <a:prstGeom prst="rect">
            <a:avLst/>
          </a:prstGeom>
          <a:noFill/>
        </p:spPr>
        <p:txBody>
          <a:bodyPr wrap="square">
            <a:spAutoFit/>
          </a:bodyPr>
          <a:lstStyle/>
          <a:p>
            <a:pPr marL="0" marR="0" algn="just">
              <a:lnSpc>
                <a:spcPct val="150000"/>
              </a:lnSpc>
              <a:spcBef>
                <a:spcPts val="100"/>
              </a:spcBef>
              <a:spcAft>
                <a:spcPts val="100"/>
              </a:spcAft>
            </a:pPr>
            <a:r>
              <a:rPr lang="vi-VN" sz="2000" b="1"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rPr>
              <a:t>Cách 1: </a:t>
            </a:r>
            <a:r>
              <a:rPr lang="vi-VN" sz="2000" b="1" dirty="0">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rPr>
              <a:t>Vẽ thiết kế tạo dáng xe đạp </a:t>
            </a:r>
            <a:endParaRPr lang="en-US" sz="2000" b="1" dirty="0">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6DB025E1-46D8-1E60-B110-785247B9FDEC}"/>
              </a:ext>
            </a:extLst>
          </p:cNvPr>
          <p:cNvPicPr>
            <a:picLocks noChangeAspect="1"/>
          </p:cNvPicPr>
          <p:nvPr/>
        </p:nvPicPr>
        <p:blipFill rotWithShape="1">
          <a:blip r:embed="rId4"/>
          <a:srcRect l="33880" r="34521"/>
          <a:stretch/>
        </p:blipFill>
        <p:spPr>
          <a:xfrm rot="20729767">
            <a:off x="5441676" y="2722330"/>
            <a:ext cx="1802531" cy="1312962"/>
          </a:xfrm>
          <a:prstGeom prst="rect">
            <a:avLst/>
          </a:prstGeom>
        </p:spPr>
      </p:pic>
      <p:pic>
        <p:nvPicPr>
          <p:cNvPr id="18" name="Picture 17">
            <a:extLst>
              <a:ext uri="{FF2B5EF4-FFF2-40B4-BE49-F238E27FC236}">
                <a16:creationId xmlns:a16="http://schemas.microsoft.com/office/drawing/2014/main" id="{E29E5CE8-8EE7-3F98-9095-F42C3500F289}"/>
              </a:ext>
            </a:extLst>
          </p:cNvPr>
          <p:cNvPicPr>
            <a:picLocks noChangeAspect="1"/>
          </p:cNvPicPr>
          <p:nvPr/>
        </p:nvPicPr>
        <p:blipFill rotWithShape="1">
          <a:blip r:embed="rId4"/>
          <a:srcRect l="68401"/>
          <a:stretch/>
        </p:blipFill>
        <p:spPr>
          <a:xfrm rot="301170">
            <a:off x="6758150" y="3459881"/>
            <a:ext cx="1802531" cy="1312962"/>
          </a:xfrm>
          <a:prstGeom prst="rect">
            <a:avLst/>
          </a:prstGeom>
        </p:spPr>
      </p:pic>
    </p:spTree>
    <p:extLst>
      <p:ext uri="{BB962C8B-B14F-4D97-AF65-F5344CB8AC3E}">
        <p14:creationId xmlns:p14="http://schemas.microsoft.com/office/powerpoint/2010/main" val="356774244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17" name="Title 16">
            <a:extLst>
              <a:ext uri="{FF2B5EF4-FFF2-40B4-BE49-F238E27FC236}">
                <a16:creationId xmlns:a16="http://schemas.microsoft.com/office/drawing/2014/main" id="{1FBADA96-0072-A4B7-E5A8-4958D1D65A97}"/>
              </a:ext>
            </a:extLst>
          </p:cNvPr>
          <p:cNvSpPr>
            <a:spLocks noGrp="1"/>
          </p:cNvSpPr>
          <p:nvPr>
            <p:ph type="title"/>
          </p:nvPr>
        </p:nvSpPr>
        <p:spPr>
          <a:xfrm>
            <a:off x="416289" y="190801"/>
            <a:ext cx="5511000" cy="775500"/>
          </a:xfrm>
        </p:spPr>
        <p:txBody>
          <a:bodyPr/>
          <a:lstStyle/>
          <a:p>
            <a:pPr>
              <a:lnSpc>
                <a:spcPct val="150000"/>
              </a:lnSpc>
            </a:pPr>
            <a:r>
              <a:rPr lang="en-US" sz="2400" dirty="0">
                <a:solidFill>
                  <a:schemeClr val="tx2">
                    <a:lumMod val="50000"/>
                  </a:schemeClr>
                </a:solidFill>
                <a:latin typeface="+mn-lt"/>
              </a:rPr>
              <a:t>01. </a:t>
            </a:r>
            <a:r>
              <a:rPr lang="en-US" sz="2400" dirty="0">
                <a:solidFill>
                  <a:schemeClr val="tx2">
                    <a:lumMod val="50000"/>
                  </a:schemeClr>
                </a:solidFill>
                <a:latin typeface="Cabin" panose="020B0604020202020204" charset="0"/>
                <a:ea typeface="EB Garamond"/>
                <a:cs typeface="Calibri" panose="020F0502020204030204" pitchFamily="34" charset="0"/>
                <a:sym typeface="EB Garamond"/>
              </a:rPr>
              <a:t>QUAN SÁT VÀ NHẬN THỨC</a:t>
            </a:r>
            <a:endParaRPr lang="vi-VN" sz="2400" dirty="0">
              <a:solidFill>
                <a:schemeClr val="tx2">
                  <a:lumMod val="50000"/>
                </a:schemeClr>
              </a:solidFill>
              <a:latin typeface="+mn-lt"/>
            </a:endParaRPr>
          </a:p>
        </p:txBody>
      </p:sp>
      <p:grpSp>
        <p:nvGrpSpPr>
          <p:cNvPr id="34" name="Group 33">
            <a:extLst>
              <a:ext uri="{FF2B5EF4-FFF2-40B4-BE49-F238E27FC236}">
                <a16:creationId xmlns:a16="http://schemas.microsoft.com/office/drawing/2014/main" id="{3FDC7C43-3D87-EFF3-1A36-F836A7B92DEE}"/>
              </a:ext>
            </a:extLst>
          </p:cNvPr>
          <p:cNvGrpSpPr/>
          <p:nvPr/>
        </p:nvGrpSpPr>
        <p:grpSpPr>
          <a:xfrm rot="2202852">
            <a:off x="8419784" y="4400177"/>
            <a:ext cx="289772" cy="745528"/>
            <a:chOff x="7330547" y="2431194"/>
            <a:chExt cx="615298" cy="1541324"/>
          </a:xfrm>
        </p:grpSpPr>
        <p:sp>
          <p:nvSpPr>
            <p:cNvPr id="32" name="Google Shape;92;p18">
              <a:extLst>
                <a:ext uri="{FF2B5EF4-FFF2-40B4-BE49-F238E27FC236}">
                  <a16:creationId xmlns:a16="http://schemas.microsoft.com/office/drawing/2014/main" id="{7C290153-E91A-18D3-9383-6F992CF4CCE3}"/>
                </a:ext>
              </a:extLst>
            </p:cNvPr>
            <p:cNvSpPr/>
            <p:nvPr/>
          </p:nvSpPr>
          <p:spPr>
            <a:xfrm>
              <a:off x="7505965" y="3545068"/>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3" name="Google Shape;92;p18">
              <a:extLst>
                <a:ext uri="{FF2B5EF4-FFF2-40B4-BE49-F238E27FC236}">
                  <a16:creationId xmlns:a16="http://schemas.microsoft.com/office/drawing/2014/main" id="{3A58EC2F-25DF-2235-20F9-9BA24BDBD8FE}"/>
                </a:ext>
              </a:extLst>
            </p:cNvPr>
            <p:cNvSpPr/>
            <p:nvPr/>
          </p:nvSpPr>
          <p:spPr>
            <a:xfrm>
              <a:off x="7330547" y="2431194"/>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grpSp>
      <p:sp>
        <p:nvSpPr>
          <p:cNvPr id="3" name="TextBox 2">
            <a:extLst>
              <a:ext uri="{FF2B5EF4-FFF2-40B4-BE49-F238E27FC236}">
                <a16:creationId xmlns:a16="http://schemas.microsoft.com/office/drawing/2014/main" id="{B5CDBD0D-5668-0DA4-76D7-CC2A120C3A4E}"/>
              </a:ext>
            </a:extLst>
          </p:cNvPr>
          <p:cNvSpPr txBox="1"/>
          <p:nvPr/>
        </p:nvSpPr>
        <p:spPr>
          <a:xfrm>
            <a:off x="597520" y="964260"/>
            <a:ext cx="7217177" cy="589072"/>
          </a:xfrm>
          <a:prstGeom prst="rect">
            <a:avLst/>
          </a:prstGeom>
          <a:noFill/>
        </p:spPr>
        <p:txBody>
          <a:bodyPr wrap="square">
            <a:spAutoFit/>
          </a:bodyPr>
          <a:lstStyle/>
          <a:p>
            <a:pPr marL="0" marR="0" algn="just">
              <a:lnSpc>
                <a:spcPct val="150000"/>
              </a:lnSpc>
              <a:spcBef>
                <a:spcPts val="100"/>
              </a:spcBef>
              <a:spcAft>
                <a:spcPts val="100"/>
              </a:spcAft>
            </a:pPr>
            <a:r>
              <a:rPr lang="vi-VN" sz="2400" b="1"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rPr>
              <a:t>Cách 2: </a:t>
            </a:r>
            <a:r>
              <a:rPr lang="vi-VN" sz="2400" b="1" dirty="0">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rPr>
              <a:t>Sáng tạo mô hình xe đạp bằng vật liệu tái chế.  </a:t>
            </a:r>
            <a:endParaRPr lang="en-US" sz="2400" b="1" dirty="0">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83282727-DF4C-58B6-C82F-9B32A6A252B5}"/>
              </a:ext>
            </a:extLst>
          </p:cNvPr>
          <p:cNvGrpSpPr/>
          <p:nvPr/>
        </p:nvGrpSpPr>
        <p:grpSpPr>
          <a:xfrm>
            <a:off x="7724348" y="102685"/>
            <a:ext cx="1397962" cy="1512760"/>
            <a:chOff x="5045342" y="812083"/>
            <a:chExt cx="3254051" cy="3431867"/>
          </a:xfrm>
        </p:grpSpPr>
        <p:sp>
          <p:nvSpPr>
            <p:cNvPr id="5" name="Google Shape;92;p18">
              <a:extLst>
                <a:ext uri="{FF2B5EF4-FFF2-40B4-BE49-F238E27FC236}">
                  <a16:creationId xmlns:a16="http://schemas.microsoft.com/office/drawing/2014/main" id="{5AB0D0F7-A266-1D5B-1A22-038DBF0FD4C1}"/>
                </a:ext>
              </a:extLst>
            </p:cNvPr>
            <p:cNvSpPr/>
            <p:nvPr/>
          </p:nvSpPr>
          <p:spPr>
            <a:xfrm>
              <a:off x="7859513" y="1225154"/>
              <a:ext cx="439880" cy="496763"/>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6" name="Google Shape;92;p18">
              <a:extLst>
                <a:ext uri="{FF2B5EF4-FFF2-40B4-BE49-F238E27FC236}">
                  <a16:creationId xmlns:a16="http://schemas.microsoft.com/office/drawing/2014/main" id="{11E10F21-12BD-D187-0726-0048CA0EDA99}"/>
                </a:ext>
              </a:extLst>
            </p:cNvPr>
            <p:cNvSpPr/>
            <p:nvPr/>
          </p:nvSpPr>
          <p:spPr>
            <a:xfrm>
              <a:off x="6328093" y="3816500"/>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7" name="Google Shape;660;p47">
              <a:extLst>
                <a:ext uri="{FF2B5EF4-FFF2-40B4-BE49-F238E27FC236}">
                  <a16:creationId xmlns:a16="http://schemas.microsoft.com/office/drawing/2014/main" id="{0BDB280E-D4E4-7C13-B031-F4AAF5EF26A7}"/>
                </a:ext>
              </a:extLst>
            </p:cNvPr>
            <p:cNvSpPr/>
            <p:nvPr/>
          </p:nvSpPr>
          <p:spPr>
            <a:xfrm>
              <a:off x="5045342" y="812083"/>
              <a:ext cx="2745100" cy="2609501"/>
            </a:xfrm>
            <a:custGeom>
              <a:avLst/>
              <a:gdLst/>
              <a:ahLst/>
              <a:cxnLst/>
              <a:rect l="l" t="t" r="r" b="b"/>
              <a:pathLst>
                <a:path w="20975" h="20659" extrusionOk="0">
                  <a:moveTo>
                    <a:pt x="10317" y="1704"/>
                  </a:moveTo>
                  <a:lnTo>
                    <a:pt x="10269" y="1728"/>
                  </a:lnTo>
                  <a:lnTo>
                    <a:pt x="10171" y="1825"/>
                  </a:lnTo>
                  <a:lnTo>
                    <a:pt x="10123" y="1947"/>
                  </a:lnTo>
                  <a:lnTo>
                    <a:pt x="10098" y="2069"/>
                  </a:lnTo>
                  <a:lnTo>
                    <a:pt x="10074" y="2190"/>
                  </a:lnTo>
                  <a:lnTo>
                    <a:pt x="10050" y="2336"/>
                  </a:lnTo>
                  <a:lnTo>
                    <a:pt x="10050" y="2482"/>
                  </a:lnTo>
                  <a:lnTo>
                    <a:pt x="10098" y="2653"/>
                  </a:lnTo>
                  <a:lnTo>
                    <a:pt x="10123" y="2701"/>
                  </a:lnTo>
                  <a:lnTo>
                    <a:pt x="10147" y="2774"/>
                  </a:lnTo>
                  <a:lnTo>
                    <a:pt x="10196" y="2799"/>
                  </a:lnTo>
                  <a:lnTo>
                    <a:pt x="10244" y="2823"/>
                  </a:lnTo>
                  <a:lnTo>
                    <a:pt x="10342" y="2823"/>
                  </a:lnTo>
                  <a:lnTo>
                    <a:pt x="10439" y="2774"/>
                  </a:lnTo>
                  <a:lnTo>
                    <a:pt x="10463" y="2726"/>
                  </a:lnTo>
                  <a:lnTo>
                    <a:pt x="10488" y="2677"/>
                  </a:lnTo>
                  <a:lnTo>
                    <a:pt x="10488" y="2580"/>
                  </a:lnTo>
                  <a:lnTo>
                    <a:pt x="10488" y="2482"/>
                  </a:lnTo>
                  <a:lnTo>
                    <a:pt x="10463" y="2263"/>
                  </a:lnTo>
                  <a:lnTo>
                    <a:pt x="10463" y="1850"/>
                  </a:lnTo>
                  <a:lnTo>
                    <a:pt x="10439" y="1777"/>
                  </a:lnTo>
                  <a:lnTo>
                    <a:pt x="10390" y="1728"/>
                  </a:lnTo>
                  <a:lnTo>
                    <a:pt x="10317" y="1704"/>
                  </a:lnTo>
                  <a:close/>
                  <a:moveTo>
                    <a:pt x="8054" y="1"/>
                  </a:moveTo>
                  <a:lnTo>
                    <a:pt x="7981" y="25"/>
                  </a:lnTo>
                  <a:lnTo>
                    <a:pt x="7933" y="122"/>
                  </a:lnTo>
                  <a:lnTo>
                    <a:pt x="7908" y="220"/>
                  </a:lnTo>
                  <a:lnTo>
                    <a:pt x="7884" y="439"/>
                  </a:lnTo>
                  <a:lnTo>
                    <a:pt x="7908" y="852"/>
                  </a:lnTo>
                  <a:lnTo>
                    <a:pt x="7933" y="1071"/>
                  </a:lnTo>
                  <a:lnTo>
                    <a:pt x="7957" y="1290"/>
                  </a:lnTo>
                  <a:lnTo>
                    <a:pt x="8054" y="1704"/>
                  </a:lnTo>
                  <a:lnTo>
                    <a:pt x="8103" y="2044"/>
                  </a:lnTo>
                  <a:lnTo>
                    <a:pt x="8200" y="2458"/>
                  </a:lnTo>
                  <a:lnTo>
                    <a:pt x="8273" y="2653"/>
                  </a:lnTo>
                  <a:lnTo>
                    <a:pt x="8371" y="2823"/>
                  </a:lnTo>
                  <a:lnTo>
                    <a:pt x="8468" y="2969"/>
                  </a:lnTo>
                  <a:lnTo>
                    <a:pt x="8541" y="2993"/>
                  </a:lnTo>
                  <a:lnTo>
                    <a:pt x="8614" y="3042"/>
                  </a:lnTo>
                  <a:lnTo>
                    <a:pt x="8711" y="3042"/>
                  </a:lnTo>
                  <a:lnTo>
                    <a:pt x="8784" y="2993"/>
                  </a:lnTo>
                  <a:lnTo>
                    <a:pt x="8857" y="2920"/>
                  </a:lnTo>
                  <a:lnTo>
                    <a:pt x="8857" y="2847"/>
                  </a:lnTo>
                  <a:lnTo>
                    <a:pt x="8857" y="2726"/>
                  </a:lnTo>
                  <a:lnTo>
                    <a:pt x="8809" y="2604"/>
                  </a:lnTo>
                  <a:lnTo>
                    <a:pt x="8711" y="2385"/>
                  </a:lnTo>
                  <a:lnTo>
                    <a:pt x="8614" y="2044"/>
                  </a:lnTo>
                  <a:lnTo>
                    <a:pt x="8517" y="1704"/>
                  </a:lnTo>
                  <a:lnTo>
                    <a:pt x="8444" y="1290"/>
                  </a:lnTo>
                  <a:lnTo>
                    <a:pt x="8395" y="876"/>
                  </a:lnTo>
                  <a:lnTo>
                    <a:pt x="8322" y="487"/>
                  </a:lnTo>
                  <a:lnTo>
                    <a:pt x="8273" y="293"/>
                  </a:lnTo>
                  <a:lnTo>
                    <a:pt x="8225" y="98"/>
                  </a:lnTo>
                  <a:lnTo>
                    <a:pt x="8176" y="25"/>
                  </a:lnTo>
                  <a:lnTo>
                    <a:pt x="8103" y="1"/>
                  </a:lnTo>
                  <a:close/>
                  <a:moveTo>
                    <a:pt x="12483" y="1"/>
                  </a:moveTo>
                  <a:lnTo>
                    <a:pt x="12337" y="122"/>
                  </a:lnTo>
                  <a:lnTo>
                    <a:pt x="12239" y="244"/>
                  </a:lnTo>
                  <a:lnTo>
                    <a:pt x="12142" y="414"/>
                  </a:lnTo>
                  <a:lnTo>
                    <a:pt x="12093" y="585"/>
                  </a:lnTo>
                  <a:lnTo>
                    <a:pt x="11996" y="949"/>
                  </a:lnTo>
                  <a:lnTo>
                    <a:pt x="11923" y="1290"/>
                  </a:lnTo>
                  <a:lnTo>
                    <a:pt x="11753" y="2166"/>
                  </a:lnTo>
                  <a:lnTo>
                    <a:pt x="11631" y="2531"/>
                  </a:lnTo>
                  <a:lnTo>
                    <a:pt x="11607" y="2701"/>
                  </a:lnTo>
                  <a:lnTo>
                    <a:pt x="11607" y="2799"/>
                  </a:lnTo>
                  <a:lnTo>
                    <a:pt x="11607" y="2872"/>
                  </a:lnTo>
                  <a:lnTo>
                    <a:pt x="11655" y="2969"/>
                  </a:lnTo>
                  <a:lnTo>
                    <a:pt x="11753" y="3018"/>
                  </a:lnTo>
                  <a:lnTo>
                    <a:pt x="11850" y="3042"/>
                  </a:lnTo>
                  <a:lnTo>
                    <a:pt x="11947" y="3018"/>
                  </a:lnTo>
                  <a:lnTo>
                    <a:pt x="12069" y="2920"/>
                  </a:lnTo>
                  <a:lnTo>
                    <a:pt x="12142" y="2774"/>
                  </a:lnTo>
                  <a:lnTo>
                    <a:pt x="12191" y="2604"/>
                  </a:lnTo>
                  <a:lnTo>
                    <a:pt x="12239" y="2434"/>
                  </a:lnTo>
                  <a:lnTo>
                    <a:pt x="12288" y="2069"/>
                  </a:lnTo>
                  <a:lnTo>
                    <a:pt x="12337" y="1752"/>
                  </a:lnTo>
                  <a:lnTo>
                    <a:pt x="12458" y="974"/>
                  </a:lnTo>
                  <a:lnTo>
                    <a:pt x="12556" y="585"/>
                  </a:lnTo>
                  <a:lnTo>
                    <a:pt x="12604" y="390"/>
                  </a:lnTo>
                  <a:lnTo>
                    <a:pt x="12677" y="220"/>
                  </a:lnTo>
                  <a:lnTo>
                    <a:pt x="12702" y="171"/>
                  </a:lnTo>
                  <a:lnTo>
                    <a:pt x="12702" y="122"/>
                  </a:lnTo>
                  <a:lnTo>
                    <a:pt x="12653" y="25"/>
                  </a:lnTo>
                  <a:lnTo>
                    <a:pt x="12629" y="1"/>
                  </a:lnTo>
                  <a:close/>
                  <a:moveTo>
                    <a:pt x="14089" y="2507"/>
                  </a:moveTo>
                  <a:lnTo>
                    <a:pt x="13991" y="2555"/>
                  </a:lnTo>
                  <a:lnTo>
                    <a:pt x="13918" y="2628"/>
                  </a:lnTo>
                  <a:lnTo>
                    <a:pt x="13845" y="2726"/>
                  </a:lnTo>
                  <a:lnTo>
                    <a:pt x="13797" y="2847"/>
                  </a:lnTo>
                  <a:lnTo>
                    <a:pt x="13699" y="3066"/>
                  </a:lnTo>
                  <a:lnTo>
                    <a:pt x="13651" y="3212"/>
                  </a:lnTo>
                  <a:lnTo>
                    <a:pt x="13651" y="3334"/>
                  </a:lnTo>
                  <a:lnTo>
                    <a:pt x="13651" y="3383"/>
                  </a:lnTo>
                  <a:lnTo>
                    <a:pt x="13675" y="3431"/>
                  </a:lnTo>
                  <a:lnTo>
                    <a:pt x="13724" y="3456"/>
                  </a:lnTo>
                  <a:lnTo>
                    <a:pt x="13772" y="3480"/>
                  </a:lnTo>
                  <a:lnTo>
                    <a:pt x="13821" y="3504"/>
                  </a:lnTo>
                  <a:lnTo>
                    <a:pt x="13894" y="3480"/>
                  </a:lnTo>
                  <a:lnTo>
                    <a:pt x="13918" y="3456"/>
                  </a:lnTo>
                  <a:lnTo>
                    <a:pt x="13967" y="3407"/>
                  </a:lnTo>
                  <a:lnTo>
                    <a:pt x="14040" y="3212"/>
                  </a:lnTo>
                  <a:lnTo>
                    <a:pt x="14089" y="3018"/>
                  </a:lnTo>
                  <a:lnTo>
                    <a:pt x="14162" y="2799"/>
                  </a:lnTo>
                  <a:lnTo>
                    <a:pt x="14210" y="2701"/>
                  </a:lnTo>
                  <a:lnTo>
                    <a:pt x="14235" y="2604"/>
                  </a:lnTo>
                  <a:lnTo>
                    <a:pt x="14210" y="2555"/>
                  </a:lnTo>
                  <a:lnTo>
                    <a:pt x="14186" y="2531"/>
                  </a:lnTo>
                  <a:lnTo>
                    <a:pt x="14137" y="2507"/>
                  </a:lnTo>
                  <a:close/>
                  <a:moveTo>
                    <a:pt x="6692" y="2385"/>
                  </a:moveTo>
                  <a:lnTo>
                    <a:pt x="6667" y="2409"/>
                  </a:lnTo>
                  <a:lnTo>
                    <a:pt x="6594" y="2507"/>
                  </a:lnTo>
                  <a:lnTo>
                    <a:pt x="6570" y="2628"/>
                  </a:lnTo>
                  <a:lnTo>
                    <a:pt x="6594" y="2774"/>
                  </a:lnTo>
                  <a:lnTo>
                    <a:pt x="6619" y="2920"/>
                  </a:lnTo>
                  <a:lnTo>
                    <a:pt x="6740" y="3188"/>
                  </a:lnTo>
                  <a:lnTo>
                    <a:pt x="6838" y="3431"/>
                  </a:lnTo>
                  <a:lnTo>
                    <a:pt x="6886" y="3504"/>
                  </a:lnTo>
                  <a:lnTo>
                    <a:pt x="6935" y="3553"/>
                  </a:lnTo>
                  <a:lnTo>
                    <a:pt x="7008" y="3553"/>
                  </a:lnTo>
                  <a:lnTo>
                    <a:pt x="7081" y="3529"/>
                  </a:lnTo>
                  <a:lnTo>
                    <a:pt x="7130" y="3504"/>
                  </a:lnTo>
                  <a:lnTo>
                    <a:pt x="7154" y="3456"/>
                  </a:lnTo>
                  <a:lnTo>
                    <a:pt x="7178" y="3383"/>
                  </a:lnTo>
                  <a:lnTo>
                    <a:pt x="7154" y="3310"/>
                  </a:lnTo>
                  <a:lnTo>
                    <a:pt x="6935" y="2823"/>
                  </a:lnTo>
                  <a:lnTo>
                    <a:pt x="6862" y="2604"/>
                  </a:lnTo>
                  <a:lnTo>
                    <a:pt x="6813" y="2507"/>
                  </a:lnTo>
                  <a:lnTo>
                    <a:pt x="6740" y="2409"/>
                  </a:lnTo>
                  <a:lnTo>
                    <a:pt x="6692" y="2385"/>
                  </a:lnTo>
                  <a:close/>
                  <a:moveTo>
                    <a:pt x="16668" y="2020"/>
                  </a:moveTo>
                  <a:lnTo>
                    <a:pt x="16595" y="2044"/>
                  </a:lnTo>
                  <a:lnTo>
                    <a:pt x="16546" y="2093"/>
                  </a:lnTo>
                  <a:lnTo>
                    <a:pt x="16303" y="2409"/>
                  </a:lnTo>
                  <a:lnTo>
                    <a:pt x="16084" y="2726"/>
                  </a:lnTo>
                  <a:lnTo>
                    <a:pt x="15889" y="3042"/>
                  </a:lnTo>
                  <a:lnTo>
                    <a:pt x="15719" y="3383"/>
                  </a:lnTo>
                  <a:lnTo>
                    <a:pt x="15573" y="3626"/>
                  </a:lnTo>
                  <a:lnTo>
                    <a:pt x="15427" y="3894"/>
                  </a:lnTo>
                  <a:lnTo>
                    <a:pt x="15281" y="4137"/>
                  </a:lnTo>
                  <a:lnTo>
                    <a:pt x="15184" y="4380"/>
                  </a:lnTo>
                  <a:lnTo>
                    <a:pt x="15159" y="4453"/>
                  </a:lnTo>
                  <a:lnTo>
                    <a:pt x="15184" y="4502"/>
                  </a:lnTo>
                  <a:lnTo>
                    <a:pt x="15232" y="4575"/>
                  </a:lnTo>
                  <a:lnTo>
                    <a:pt x="15330" y="4624"/>
                  </a:lnTo>
                  <a:lnTo>
                    <a:pt x="15427" y="4624"/>
                  </a:lnTo>
                  <a:lnTo>
                    <a:pt x="15549" y="4575"/>
                  </a:lnTo>
                  <a:lnTo>
                    <a:pt x="15646" y="4502"/>
                  </a:lnTo>
                  <a:lnTo>
                    <a:pt x="15743" y="4380"/>
                  </a:lnTo>
                  <a:lnTo>
                    <a:pt x="15816" y="4259"/>
                  </a:lnTo>
                  <a:lnTo>
                    <a:pt x="15962" y="3991"/>
                  </a:lnTo>
                  <a:lnTo>
                    <a:pt x="16060" y="3723"/>
                  </a:lnTo>
                  <a:lnTo>
                    <a:pt x="16352" y="3091"/>
                  </a:lnTo>
                  <a:lnTo>
                    <a:pt x="16498" y="2872"/>
                  </a:lnTo>
                  <a:lnTo>
                    <a:pt x="16619" y="2677"/>
                  </a:lnTo>
                  <a:lnTo>
                    <a:pt x="16765" y="2458"/>
                  </a:lnTo>
                  <a:lnTo>
                    <a:pt x="16887" y="2239"/>
                  </a:lnTo>
                  <a:lnTo>
                    <a:pt x="16911" y="2166"/>
                  </a:lnTo>
                  <a:lnTo>
                    <a:pt x="16887" y="2117"/>
                  </a:lnTo>
                  <a:lnTo>
                    <a:pt x="16838" y="2069"/>
                  </a:lnTo>
                  <a:lnTo>
                    <a:pt x="16790" y="2044"/>
                  </a:lnTo>
                  <a:lnTo>
                    <a:pt x="16741" y="2020"/>
                  </a:lnTo>
                  <a:close/>
                  <a:moveTo>
                    <a:pt x="3869" y="2020"/>
                  </a:moveTo>
                  <a:lnTo>
                    <a:pt x="3820" y="2044"/>
                  </a:lnTo>
                  <a:lnTo>
                    <a:pt x="3796" y="2044"/>
                  </a:lnTo>
                  <a:lnTo>
                    <a:pt x="3747" y="2093"/>
                  </a:lnTo>
                  <a:lnTo>
                    <a:pt x="3723" y="2190"/>
                  </a:lnTo>
                  <a:lnTo>
                    <a:pt x="3747" y="2263"/>
                  </a:lnTo>
                  <a:lnTo>
                    <a:pt x="3796" y="2312"/>
                  </a:lnTo>
                  <a:lnTo>
                    <a:pt x="3820" y="2385"/>
                  </a:lnTo>
                  <a:lnTo>
                    <a:pt x="3869" y="2531"/>
                  </a:lnTo>
                  <a:lnTo>
                    <a:pt x="3991" y="2799"/>
                  </a:lnTo>
                  <a:lnTo>
                    <a:pt x="4185" y="3188"/>
                  </a:lnTo>
                  <a:lnTo>
                    <a:pt x="4404" y="3577"/>
                  </a:lnTo>
                  <a:lnTo>
                    <a:pt x="4599" y="3869"/>
                  </a:lnTo>
                  <a:lnTo>
                    <a:pt x="4818" y="4161"/>
                  </a:lnTo>
                  <a:lnTo>
                    <a:pt x="5086" y="4405"/>
                  </a:lnTo>
                  <a:lnTo>
                    <a:pt x="5207" y="4526"/>
                  </a:lnTo>
                  <a:lnTo>
                    <a:pt x="5378" y="4624"/>
                  </a:lnTo>
                  <a:lnTo>
                    <a:pt x="5475" y="4648"/>
                  </a:lnTo>
                  <a:lnTo>
                    <a:pt x="5572" y="4648"/>
                  </a:lnTo>
                  <a:lnTo>
                    <a:pt x="5645" y="4599"/>
                  </a:lnTo>
                  <a:lnTo>
                    <a:pt x="5694" y="4526"/>
                  </a:lnTo>
                  <a:lnTo>
                    <a:pt x="5718" y="4453"/>
                  </a:lnTo>
                  <a:lnTo>
                    <a:pt x="5718" y="4356"/>
                  </a:lnTo>
                  <a:lnTo>
                    <a:pt x="5694" y="4283"/>
                  </a:lnTo>
                  <a:lnTo>
                    <a:pt x="5621" y="4210"/>
                  </a:lnTo>
                  <a:lnTo>
                    <a:pt x="5451" y="4088"/>
                  </a:lnTo>
                  <a:lnTo>
                    <a:pt x="5329" y="3991"/>
                  </a:lnTo>
                  <a:lnTo>
                    <a:pt x="5086" y="3723"/>
                  </a:lnTo>
                  <a:lnTo>
                    <a:pt x="4867" y="3431"/>
                  </a:lnTo>
                  <a:lnTo>
                    <a:pt x="4672" y="3139"/>
                  </a:lnTo>
                  <a:lnTo>
                    <a:pt x="4526" y="2847"/>
                  </a:lnTo>
                  <a:lnTo>
                    <a:pt x="4380" y="2580"/>
                  </a:lnTo>
                  <a:lnTo>
                    <a:pt x="4210" y="2288"/>
                  </a:lnTo>
                  <a:lnTo>
                    <a:pt x="4112" y="2166"/>
                  </a:lnTo>
                  <a:lnTo>
                    <a:pt x="4015" y="2069"/>
                  </a:lnTo>
                  <a:lnTo>
                    <a:pt x="3966" y="2044"/>
                  </a:lnTo>
                  <a:lnTo>
                    <a:pt x="3918" y="2020"/>
                  </a:lnTo>
                  <a:close/>
                  <a:moveTo>
                    <a:pt x="3601" y="4843"/>
                  </a:moveTo>
                  <a:lnTo>
                    <a:pt x="3577" y="4891"/>
                  </a:lnTo>
                  <a:lnTo>
                    <a:pt x="3577" y="4916"/>
                  </a:lnTo>
                  <a:lnTo>
                    <a:pt x="3577" y="4964"/>
                  </a:lnTo>
                  <a:lnTo>
                    <a:pt x="3601" y="5062"/>
                  </a:lnTo>
                  <a:lnTo>
                    <a:pt x="3674" y="5135"/>
                  </a:lnTo>
                  <a:lnTo>
                    <a:pt x="3747" y="5183"/>
                  </a:lnTo>
                  <a:lnTo>
                    <a:pt x="3845" y="5281"/>
                  </a:lnTo>
                  <a:lnTo>
                    <a:pt x="3966" y="5354"/>
                  </a:lnTo>
                  <a:lnTo>
                    <a:pt x="4234" y="5500"/>
                  </a:lnTo>
                  <a:lnTo>
                    <a:pt x="4404" y="5500"/>
                  </a:lnTo>
                  <a:lnTo>
                    <a:pt x="4477" y="5451"/>
                  </a:lnTo>
                  <a:lnTo>
                    <a:pt x="4502" y="5402"/>
                  </a:lnTo>
                  <a:lnTo>
                    <a:pt x="4526" y="5329"/>
                  </a:lnTo>
                  <a:lnTo>
                    <a:pt x="4502" y="5256"/>
                  </a:lnTo>
                  <a:lnTo>
                    <a:pt x="4477" y="5183"/>
                  </a:lnTo>
                  <a:lnTo>
                    <a:pt x="4380" y="5135"/>
                  </a:lnTo>
                  <a:lnTo>
                    <a:pt x="4137" y="5013"/>
                  </a:lnTo>
                  <a:lnTo>
                    <a:pt x="3918" y="4891"/>
                  </a:lnTo>
                  <a:lnTo>
                    <a:pt x="3820" y="4867"/>
                  </a:lnTo>
                  <a:lnTo>
                    <a:pt x="3747" y="4843"/>
                  </a:lnTo>
                  <a:close/>
                  <a:moveTo>
                    <a:pt x="17106" y="4891"/>
                  </a:moveTo>
                  <a:lnTo>
                    <a:pt x="16960" y="4940"/>
                  </a:lnTo>
                  <a:lnTo>
                    <a:pt x="16814" y="5037"/>
                  </a:lnTo>
                  <a:lnTo>
                    <a:pt x="16668" y="5159"/>
                  </a:lnTo>
                  <a:lnTo>
                    <a:pt x="16498" y="5305"/>
                  </a:lnTo>
                  <a:lnTo>
                    <a:pt x="16473" y="5354"/>
                  </a:lnTo>
                  <a:lnTo>
                    <a:pt x="16473" y="5402"/>
                  </a:lnTo>
                  <a:lnTo>
                    <a:pt x="16473" y="5451"/>
                  </a:lnTo>
                  <a:lnTo>
                    <a:pt x="16498" y="5500"/>
                  </a:lnTo>
                  <a:lnTo>
                    <a:pt x="16546" y="5524"/>
                  </a:lnTo>
                  <a:lnTo>
                    <a:pt x="16571" y="5548"/>
                  </a:lnTo>
                  <a:lnTo>
                    <a:pt x="16644" y="5548"/>
                  </a:lnTo>
                  <a:lnTo>
                    <a:pt x="16692" y="5524"/>
                  </a:lnTo>
                  <a:lnTo>
                    <a:pt x="16838" y="5402"/>
                  </a:lnTo>
                  <a:lnTo>
                    <a:pt x="17009" y="5256"/>
                  </a:lnTo>
                  <a:lnTo>
                    <a:pt x="17106" y="5135"/>
                  </a:lnTo>
                  <a:lnTo>
                    <a:pt x="17179" y="4964"/>
                  </a:lnTo>
                  <a:lnTo>
                    <a:pt x="17179" y="4940"/>
                  </a:lnTo>
                  <a:lnTo>
                    <a:pt x="17155" y="4916"/>
                  </a:lnTo>
                  <a:lnTo>
                    <a:pt x="17130" y="4891"/>
                  </a:lnTo>
                  <a:close/>
                  <a:moveTo>
                    <a:pt x="19539" y="5500"/>
                  </a:moveTo>
                  <a:lnTo>
                    <a:pt x="19442" y="5524"/>
                  </a:lnTo>
                  <a:lnTo>
                    <a:pt x="19320" y="5548"/>
                  </a:lnTo>
                  <a:lnTo>
                    <a:pt x="19101" y="5646"/>
                  </a:lnTo>
                  <a:lnTo>
                    <a:pt x="18688" y="5865"/>
                  </a:lnTo>
                  <a:lnTo>
                    <a:pt x="18006" y="6157"/>
                  </a:lnTo>
                  <a:lnTo>
                    <a:pt x="17349" y="6497"/>
                  </a:lnTo>
                  <a:lnTo>
                    <a:pt x="17276" y="6546"/>
                  </a:lnTo>
                  <a:lnTo>
                    <a:pt x="17252" y="6619"/>
                  </a:lnTo>
                  <a:lnTo>
                    <a:pt x="17252" y="6692"/>
                  </a:lnTo>
                  <a:lnTo>
                    <a:pt x="17276" y="6765"/>
                  </a:lnTo>
                  <a:lnTo>
                    <a:pt x="17301" y="6814"/>
                  </a:lnTo>
                  <a:lnTo>
                    <a:pt x="17374" y="6862"/>
                  </a:lnTo>
                  <a:lnTo>
                    <a:pt x="17422" y="6887"/>
                  </a:lnTo>
                  <a:lnTo>
                    <a:pt x="17520" y="6887"/>
                  </a:lnTo>
                  <a:lnTo>
                    <a:pt x="18201" y="6595"/>
                  </a:lnTo>
                  <a:lnTo>
                    <a:pt x="18858" y="6303"/>
                  </a:lnTo>
                  <a:lnTo>
                    <a:pt x="19345" y="6132"/>
                  </a:lnTo>
                  <a:lnTo>
                    <a:pt x="19466" y="6084"/>
                  </a:lnTo>
                  <a:lnTo>
                    <a:pt x="19588" y="6011"/>
                  </a:lnTo>
                  <a:lnTo>
                    <a:pt x="19685" y="5938"/>
                  </a:lnTo>
                  <a:lnTo>
                    <a:pt x="19734" y="5865"/>
                  </a:lnTo>
                  <a:lnTo>
                    <a:pt x="19758" y="5792"/>
                  </a:lnTo>
                  <a:lnTo>
                    <a:pt x="19782" y="5743"/>
                  </a:lnTo>
                  <a:lnTo>
                    <a:pt x="19734" y="5621"/>
                  </a:lnTo>
                  <a:lnTo>
                    <a:pt x="19709" y="5573"/>
                  </a:lnTo>
                  <a:lnTo>
                    <a:pt x="19661" y="5548"/>
                  </a:lnTo>
                  <a:lnTo>
                    <a:pt x="19612" y="5524"/>
                  </a:lnTo>
                  <a:lnTo>
                    <a:pt x="19539" y="5500"/>
                  </a:lnTo>
                  <a:close/>
                  <a:moveTo>
                    <a:pt x="998" y="5694"/>
                  </a:moveTo>
                  <a:lnTo>
                    <a:pt x="949" y="5719"/>
                  </a:lnTo>
                  <a:lnTo>
                    <a:pt x="925" y="5767"/>
                  </a:lnTo>
                  <a:lnTo>
                    <a:pt x="901" y="5865"/>
                  </a:lnTo>
                  <a:lnTo>
                    <a:pt x="925" y="5938"/>
                  </a:lnTo>
                  <a:lnTo>
                    <a:pt x="949" y="6011"/>
                  </a:lnTo>
                  <a:lnTo>
                    <a:pt x="1022" y="6084"/>
                  </a:lnTo>
                  <a:lnTo>
                    <a:pt x="1193" y="6230"/>
                  </a:lnTo>
                  <a:lnTo>
                    <a:pt x="1412" y="6327"/>
                  </a:lnTo>
                  <a:lnTo>
                    <a:pt x="1874" y="6522"/>
                  </a:lnTo>
                  <a:lnTo>
                    <a:pt x="2093" y="6595"/>
                  </a:lnTo>
                  <a:lnTo>
                    <a:pt x="2239" y="6643"/>
                  </a:lnTo>
                  <a:lnTo>
                    <a:pt x="2677" y="6887"/>
                  </a:lnTo>
                  <a:lnTo>
                    <a:pt x="3139" y="7130"/>
                  </a:lnTo>
                  <a:lnTo>
                    <a:pt x="3383" y="7276"/>
                  </a:lnTo>
                  <a:lnTo>
                    <a:pt x="3504" y="7325"/>
                  </a:lnTo>
                  <a:lnTo>
                    <a:pt x="3577" y="7325"/>
                  </a:lnTo>
                  <a:lnTo>
                    <a:pt x="3650" y="7300"/>
                  </a:lnTo>
                  <a:lnTo>
                    <a:pt x="3699" y="7252"/>
                  </a:lnTo>
                  <a:lnTo>
                    <a:pt x="3723" y="7203"/>
                  </a:lnTo>
                  <a:lnTo>
                    <a:pt x="3747" y="7130"/>
                  </a:lnTo>
                  <a:lnTo>
                    <a:pt x="3723" y="7057"/>
                  </a:lnTo>
                  <a:lnTo>
                    <a:pt x="3650" y="6935"/>
                  </a:lnTo>
                  <a:lnTo>
                    <a:pt x="3529" y="6814"/>
                  </a:lnTo>
                  <a:lnTo>
                    <a:pt x="3383" y="6692"/>
                  </a:lnTo>
                  <a:lnTo>
                    <a:pt x="3212" y="6595"/>
                  </a:lnTo>
                  <a:lnTo>
                    <a:pt x="2847" y="6424"/>
                  </a:lnTo>
                  <a:lnTo>
                    <a:pt x="2531" y="6278"/>
                  </a:lnTo>
                  <a:lnTo>
                    <a:pt x="2166" y="6108"/>
                  </a:lnTo>
                  <a:lnTo>
                    <a:pt x="1777" y="5962"/>
                  </a:lnTo>
                  <a:lnTo>
                    <a:pt x="1022" y="5694"/>
                  </a:lnTo>
                  <a:close/>
                  <a:moveTo>
                    <a:pt x="18396" y="8274"/>
                  </a:moveTo>
                  <a:lnTo>
                    <a:pt x="18128" y="8298"/>
                  </a:lnTo>
                  <a:lnTo>
                    <a:pt x="17982" y="8322"/>
                  </a:lnTo>
                  <a:lnTo>
                    <a:pt x="17885" y="8371"/>
                  </a:lnTo>
                  <a:lnTo>
                    <a:pt x="17812" y="8420"/>
                  </a:lnTo>
                  <a:lnTo>
                    <a:pt x="17787" y="8468"/>
                  </a:lnTo>
                  <a:lnTo>
                    <a:pt x="17787" y="8541"/>
                  </a:lnTo>
                  <a:lnTo>
                    <a:pt x="17787" y="8590"/>
                  </a:lnTo>
                  <a:lnTo>
                    <a:pt x="17812" y="8663"/>
                  </a:lnTo>
                  <a:lnTo>
                    <a:pt x="17860" y="8712"/>
                  </a:lnTo>
                  <a:lnTo>
                    <a:pt x="17909" y="8736"/>
                  </a:lnTo>
                  <a:lnTo>
                    <a:pt x="17982" y="8736"/>
                  </a:lnTo>
                  <a:lnTo>
                    <a:pt x="18201" y="8712"/>
                  </a:lnTo>
                  <a:lnTo>
                    <a:pt x="18517" y="8663"/>
                  </a:lnTo>
                  <a:lnTo>
                    <a:pt x="18663" y="8590"/>
                  </a:lnTo>
                  <a:lnTo>
                    <a:pt x="18785" y="8541"/>
                  </a:lnTo>
                  <a:lnTo>
                    <a:pt x="18858" y="8468"/>
                  </a:lnTo>
                  <a:lnTo>
                    <a:pt x="18858" y="8420"/>
                  </a:lnTo>
                  <a:lnTo>
                    <a:pt x="18858" y="8395"/>
                  </a:lnTo>
                  <a:lnTo>
                    <a:pt x="18809" y="8347"/>
                  </a:lnTo>
                  <a:lnTo>
                    <a:pt x="18761" y="8322"/>
                  </a:lnTo>
                  <a:lnTo>
                    <a:pt x="18639" y="8274"/>
                  </a:lnTo>
                  <a:close/>
                  <a:moveTo>
                    <a:pt x="2020" y="8201"/>
                  </a:moveTo>
                  <a:lnTo>
                    <a:pt x="1947" y="8225"/>
                  </a:lnTo>
                  <a:lnTo>
                    <a:pt x="1898" y="8249"/>
                  </a:lnTo>
                  <a:lnTo>
                    <a:pt x="1874" y="8274"/>
                  </a:lnTo>
                  <a:lnTo>
                    <a:pt x="1850" y="8322"/>
                  </a:lnTo>
                  <a:lnTo>
                    <a:pt x="1850" y="8395"/>
                  </a:lnTo>
                  <a:lnTo>
                    <a:pt x="1850" y="8444"/>
                  </a:lnTo>
                  <a:lnTo>
                    <a:pt x="1874" y="8493"/>
                  </a:lnTo>
                  <a:lnTo>
                    <a:pt x="1923" y="8517"/>
                  </a:lnTo>
                  <a:lnTo>
                    <a:pt x="2093" y="8614"/>
                  </a:lnTo>
                  <a:lnTo>
                    <a:pt x="2288" y="8687"/>
                  </a:lnTo>
                  <a:lnTo>
                    <a:pt x="2482" y="8736"/>
                  </a:lnTo>
                  <a:lnTo>
                    <a:pt x="2701" y="8760"/>
                  </a:lnTo>
                  <a:lnTo>
                    <a:pt x="2774" y="8760"/>
                  </a:lnTo>
                  <a:lnTo>
                    <a:pt x="2823" y="8712"/>
                  </a:lnTo>
                  <a:lnTo>
                    <a:pt x="2872" y="8663"/>
                  </a:lnTo>
                  <a:lnTo>
                    <a:pt x="2896" y="8590"/>
                  </a:lnTo>
                  <a:lnTo>
                    <a:pt x="2896" y="8517"/>
                  </a:lnTo>
                  <a:lnTo>
                    <a:pt x="2872" y="8444"/>
                  </a:lnTo>
                  <a:lnTo>
                    <a:pt x="2823" y="8395"/>
                  </a:lnTo>
                  <a:lnTo>
                    <a:pt x="2750" y="8347"/>
                  </a:lnTo>
                  <a:lnTo>
                    <a:pt x="2385" y="8274"/>
                  </a:lnTo>
                  <a:lnTo>
                    <a:pt x="2190" y="8225"/>
                  </a:lnTo>
                  <a:lnTo>
                    <a:pt x="2020" y="8201"/>
                  </a:lnTo>
                  <a:close/>
                  <a:moveTo>
                    <a:pt x="18517" y="9904"/>
                  </a:moveTo>
                  <a:lnTo>
                    <a:pt x="18323" y="9928"/>
                  </a:lnTo>
                  <a:lnTo>
                    <a:pt x="18177" y="9952"/>
                  </a:lnTo>
                  <a:lnTo>
                    <a:pt x="18031" y="10050"/>
                  </a:lnTo>
                  <a:lnTo>
                    <a:pt x="18006" y="10074"/>
                  </a:lnTo>
                  <a:lnTo>
                    <a:pt x="18006" y="10123"/>
                  </a:lnTo>
                  <a:lnTo>
                    <a:pt x="18128" y="10220"/>
                  </a:lnTo>
                  <a:lnTo>
                    <a:pt x="18274" y="10293"/>
                  </a:lnTo>
                  <a:lnTo>
                    <a:pt x="18420" y="10317"/>
                  </a:lnTo>
                  <a:lnTo>
                    <a:pt x="18590" y="10342"/>
                  </a:lnTo>
                  <a:lnTo>
                    <a:pt x="18931" y="10366"/>
                  </a:lnTo>
                  <a:lnTo>
                    <a:pt x="19247" y="10366"/>
                  </a:lnTo>
                  <a:lnTo>
                    <a:pt x="19661" y="10390"/>
                  </a:lnTo>
                  <a:lnTo>
                    <a:pt x="20074" y="10415"/>
                  </a:lnTo>
                  <a:lnTo>
                    <a:pt x="20293" y="10415"/>
                  </a:lnTo>
                  <a:lnTo>
                    <a:pt x="20512" y="10390"/>
                  </a:lnTo>
                  <a:lnTo>
                    <a:pt x="20707" y="10366"/>
                  </a:lnTo>
                  <a:lnTo>
                    <a:pt x="20902" y="10293"/>
                  </a:lnTo>
                  <a:lnTo>
                    <a:pt x="20950" y="10269"/>
                  </a:lnTo>
                  <a:lnTo>
                    <a:pt x="20975" y="10220"/>
                  </a:lnTo>
                  <a:lnTo>
                    <a:pt x="20975" y="10123"/>
                  </a:lnTo>
                  <a:lnTo>
                    <a:pt x="20926" y="10050"/>
                  </a:lnTo>
                  <a:lnTo>
                    <a:pt x="20853" y="10001"/>
                  </a:lnTo>
                  <a:lnTo>
                    <a:pt x="20707" y="9952"/>
                  </a:lnTo>
                  <a:lnTo>
                    <a:pt x="20512" y="9904"/>
                  </a:lnTo>
                  <a:lnTo>
                    <a:pt x="20147" y="9904"/>
                  </a:lnTo>
                  <a:lnTo>
                    <a:pt x="19782" y="9928"/>
                  </a:lnTo>
                  <a:lnTo>
                    <a:pt x="19418" y="9952"/>
                  </a:lnTo>
                  <a:lnTo>
                    <a:pt x="19077" y="9928"/>
                  </a:lnTo>
                  <a:lnTo>
                    <a:pt x="18688" y="9904"/>
                  </a:lnTo>
                  <a:close/>
                  <a:moveTo>
                    <a:pt x="365" y="10123"/>
                  </a:moveTo>
                  <a:lnTo>
                    <a:pt x="219" y="10147"/>
                  </a:lnTo>
                  <a:lnTo>
                    <a:pt x="98" y="10171"/>
                  </a:lnTo>
                  <a:lnTo>
                    <a:pt x="25" y="10220"/>
                  </a:lnTo>
                  <a:lnTo>
                    <a:pt x="0" y="10269"/>
                  </a:lnTo>
                  <a:lnTo>
                    <a:pt x="0" y="10317"/>
                  </a:lnTo>
                  <a:lnTo>
                    <a:pt x="25" y="10366"/>
                  </a:lnTo>
                  <a:lnTo>
                    <a:pt x="49" y="10415"/>
                  </a:lnTo>
                  <a:lnTo>
                    <a:pt x="146" y="10512"/>
                  </a:lnTo>
                  <a:lnTo>
                    <a:pt x="268" y="10561"/>
                  </a:lnTo>
                  <a:lnTo>
                    <a:pt x="414" y="10585"/>
                  </a:lnTo>
                  <a:lnTo>
                    <a:pt x="730" y="10609"/>
                  </a:lnTo>
                  <a:lnTo>
                    <a:pt x="974" y="10609"/>
                  </a:lnTo>
                  <a:lnTo>
                    <a:pt x="1923" y="10634"/>
                  </a:lnTo>
                  <a:lnTo>
                    <a:pt x="2847" y="10634"/>
                  </a:lnTo>
                  <a:lnTo>
                    <a:pt x="2945" y="10609"/>
                  </a:lnTo>
                  <a:lnTo>
                    <a:pt x="3018" y="10561"/>
                  </a:lnTo>
                  <a:lnTo>
                    <a:pt x="3066" y="10488"/>
                  </a:lnTo>
                  <a:lnTo>
                    <a:pt x="3066" y="10390"/>
                  </a:lnTo>
                  <a:lnTo>
                    <a:pt x="3066" y="10317"/>
                  </a:lnTo>
                  <a:lnTo>
                    <a:pt x="3018" y="10244"/>
                  </a:lnTo>
                  <a:lnTo>
                    <a:pt x="2945" y="10196"/>
                  </a:lnTo>
                  <a:lnTo>
                    <a:pt x="2847" y="10171"/>
                  </a:lnTo>
                  <a:lnTo>
                    <a:pt x="1850" y="10171"/>
                  </a:lnTo>
                  <a:lnTo>
                    <a:pt x="852" y="10147"/>
                  </a:lnTo>
                  <a:lnTo>
                    <a:pt x="657" y="10123"/>
                  </a:lnTo>
                  <a:close/>
                  <a:moveTo>
                    <a:pt x="2677" y="11777"/>
                  </a:moveTo>
                  <a:lnTo>
                    <a:pt x="2409" y="11826"/>
                  </a:lnTo>
                  <a:lnTo>
                    <a:pt x="2288" y="11875"/>
                  </a:lnTo>
                  <a:lnTo>
                    <a:pt x="2166" y="11923"/>
                  </a:lnTo>
                  <a:lnTo>
                    <a:pt x="2069" y="11996"/>
                  </a:lnTo>
                  <a:lnTo>
                    <a:pt x="2020" y="12094"/>
                  </a:lnTo>
                  <a:lnTo>
                    <a:pt x="2020" y="12167"/>
                  </a:lnTo>
                  <a:lnTo>
                    <a:pt x="2069" y="12215"/>
                  </a:lnTo>
                  <a:lnTo>
                    <a:pt x="2190" y="12240"/>
                  </a:lnTo>
                  <a:lnTo>
                    <a:pt x="2312" y="12240"/>
                  </a:lnTo>
                  <a:lnTo>
                    <a:pt x="2580" y="12191"/>
                  </a:lnTo>
                  <a:lnTo>
                    <a:pt x="2872" y="12191"/>
                  </a:lnTo>
                  <a:lnTo>
                    <a:pt x="2993" y="12167"/>
                  </a:lnTo>
                  <a:lnTo>
                    <a:pt x="3066" y="12142"/>
                  </a:lnTo>
                  <a:lnTo>
                    <a:pt x="3115" y="12069"/>
                  </a:lnTo>
                  <a:lnTo>
                    <a:pt x="3139" y="12045"/>
                  </a:lnTo>
                  <a:lnTo>
                    <a:pt x="3139" y="11996"/>
                  </a:lnTo>
                  <a:lnTo>
                    <a:pt x="3115" y="11923"/>
                  </a:lnTo>
                  <a:lnTo>
                    <a:pt x="3091" y="11875"/>
                  </a:lnTo>
                  <a:lnTo>
                    <a:pt x="3066" y="11850"/>
                  </a:lnTo>
                  <a:lnTo>
                    <a:pt x="3018" y="11802"/>
                  </a:lnTo>
                  <a:lnTo>
                    <a:pt x="2920" y="11777"/>
                  </a:lnTo>
                  <a:close/>
                  <a:moveTo>
                    <a:pt x="18006" y="11923"/>
                  </a:moveTo>
                  <a:lnTo>
                    <a:pt x="17860" y="11948"/>
                  </a:lnTo>
                  <a:lnTo>
                    <a:pt x="17812" y="11972"/>
                  </a:lnTo>
                  <a:lnTo>
                    <a:pt x="17763" y="11996"/>
                  </a:lnTo>
                  <a:lnTo>
                    <a:pt x="17763" y="12045"/>
                  </a:lnTo>
                  <a:lnTo>
                    <a:pt x="17763" y="12094"/>
                  </a:lnTo>
                  <a:lnTo>
                    <a:pt x="17787" y="12118"/>
                  </a:lnTo>
                  <a:lnTo>
                    <a:pt x="17860" y="12167"/>
                  </a:lnTo>
                  <a:lnTo>
                    <a:pt x="17933" y="12215"/>
                  </a:lnTo>
                  <a:lnTo>
                    <a:pt x="18006" y="12240"/>
                  </a:lnTo>
                  <a:lnTo>
                    <a:pt x="18152" y="12264"/>
                  </a:lnTo>
                  <a:lnTo>
                    <a:pt x="18444" y="12337"/>
                  </a:lnTo>
                  <a:lnTo>
                    <a:pt x="18761" y="12386"/>
                  </a:lnTo>
                  <a:lnTo>
                    <a:pt x="18834" y="12386"/>
                  </a:lnTo>
                  <a:lnTo>
                    <a:pt x="18882" y="12337"/>
                  </a:lnTo>
                  <a:lnTo>
                    <a:pt x="18931" y="12288"/>
                  </a:lnTo>
                  <a:lnTo>
                    <a:pt x="18955" y="12215"/>
                  </a:lnTo>
                  <a:lnTo>
                    <a:pt x="18931" y="12142"/>
                  </a:lnTo>
                  <a:lnTo>
                    <a:pt x="18931" y="12069"/>
                  </a:lnTo>
                  <a:lnTo>
                    <a:pt x="18882" y="12021"/>
                  </a:lnTo>
                  <a:lnTo>
                    <a:pt x="18809" y="11996"/>
                  </a:lnTo>
                  <a:lnTo>
                    <a:pt x="18566" y="11948"/>
                  </a:lnTo>
                  <a:lnTo>
                    <a:pt x="18201" y="11923"/>
                  </a:lnTo>
                  <a:close/>
                  <a:moveTo>
                    <a:pt x="3358" y="13359"/>
                  </a:moveTo>
                  <a:lnTo>
                    <a:pt x="3261" y="13383"/>
                  </a:lnTo>
                  <a:lnTo>
                    <a:pt x="2434" y="13870"/>
                  </a:lnTo>
                  <a:lnTo>
                    <a:pt x="1582" y="14357"/>
                  </a:lnTo>
                  <a:lnTo>
                    <a:pt x="1241" y="14503"/>
                  </a:lnTo>
                  <a:lnTo>
                    <a:pt x="1095" y="14576"/>
                  </a:lnTo>
                  <a:lnTo>
                    <a:pt x="949" y="14697"/>
                  </a:lnTo>
                  <a:lnTo>
                    <a:pt x="925" y="14770"/>
                  </a:lnTo>
                  <a:lnTo>
                    <a:pt x="925" y="14843"/>
                  </a:lnTo>
                  <a:lnTo>
                    <a:pt x="949" y="14892"/>
                  </a:lnTo>
                  <a:lnTo>
                    <a:pt x="1022" y="14941"/>
                  </a:lnTo>
                  <a:lnTo>
                    <a:pt x="1120" y="14965"/>
                  </a:lnTo>
                  <a:lnTo>
                    <a:pt x="1217" y="14965"/>
                  </a:lnTo>
                  <a:lnTo>
                    <a:pt x="1412" y="14916"/>
                  </a:lnTo>
                  <a:lnTo>
                    <a:pt x="1606" y="14843"/>
                  </a:lnTo>
                  <a:lnTo>
                    <a:pt x="1801" y="14746"/>
                  </a:lnTo>
                  <a:lnTo>
                    <a:pt x="2239" y="14551"/>
                  </a:lnTo>
                  <a:lnTo>
                    <a:pt x="2677" y="14308"/>
                  </a:lnTo>
                  <a:lnTo>
                    <a:pt x="3504" y="13797"/>
                  </a:lnTo>
                  <a:lnTo>
                    <a:pt x="3577" y="13724"/>
                  </a:lnTo>
                  <a:lnTo>
                    <a:pt x="3626" y="13651"/>
                  </a:lnTo>
                  <a:lnTo>
                    <a:pt x="3626" y="13554"/>
                  </a:lnTo>
                  <a:lnTo>
                    <a:pt x="3577" y="13481"/>
                  </a:lnTo>
                  <a:lnTo>
                    <a:pt x="3529" y="13408"/>
                  </a:lnTo>
                  <a:lnTo>
                    <a:pt x="3456" y="13359"/>
                  </a:lnTo>
                  <a:close/>
                  <a:moveTo>
                    <a:pt x="17325" y="13383"/>
                  </a:moveTo>
                  <a:lnTo>
                    <a:pt x="17179" y="13408"/>
                  </a:lnTo>
                  <a:lnTo>
                    <a:pt x="17130" y="13408"/>
                  </a:lnTo>
                  <a:lnTo>
                    <a:pt x="17130" y="13432"/>
                  </a:lnTo>
                  <a:lnTo>
                    <a:pt x="17130" y="13505"/>
                  </a:lnTo>
                  <a:lnTo>
                    <a:pt x="17252" y="13627"/>
                  </a:lnTo>
                  <a:lnTo>
                    <a:pt x="17398" y="13748"/>
                  </a:lnTo>
                  <a:lnTo>
                    <a:pt x="17690" y="13943"/>
                  </a:lnTo>
                  <a:lnTo>
                    <a:pt x="18006" y="14113"/>
                  </a:lnTo>
                  <a:lnTo>
                    <a:pt x="18323" y="14284"/>
                  </a:lnTo>
                  <a:lnTo>
                    <a:pt x="18907" y="14649"/>
                  </a:lnTo>
                  <a:lnTo>
                    <a:pt x="19199" y="14819"/>
                  </a:lnTo>
                  <a:lnTo>
                    <a:pt x="19515" y="14941"/>
                  </a:lnTo>
                  <a:lnTo>
                    <a:pt x="19612" y="14965"/>
                  </a:lnTo>
                  <a:lnTo>
                    <a:pt x="19709" y="14941"/>
                  </a:lnTo>
                  <a:lnTo>
                    <a:pt x="19758" y="14868"/>
                  </a:lnTo>
                  <a:lnTo>
                    <a:pt x="19807" y="14795"/>
                  </a:lnTo>
                  <a:lnTo>
                    <a:pt x="19807" y="14697"/>
                  </a:lnTo>
                  <a:lnTo>
                    <a:pt x="19782" y="14600"/>
                  </a:lnTo>
                  <a:lnTo>
                    <a:pt x="19734" y="14527"/>
                  </a:lnTo>
                  <a:lnTo>
                    <a:pt x="19636" y="14454"/>
                  </a:lnTo>
                  <a:lnTo>
                    <a:pt x="19272" y="14308"/>
                  </a:lnTo>
                  <a:lnTo>
                    <a:pt x="18931" y="14113"/>
                  </a:lnTo>
                  <a:lnTo>
                    <a:pt x="18590" y="13919"/>
                  </a:lnTo>
                  <a:lnTo>
                    <a:pt x="18250" y="13724"/>
                  </a:lnTo>
                  <a:lnTo>
                    <a:pt x="17982" y="13602"/>
                  </a:lnTo>
                  <a:lnTo>
                    <a:pt x="17739" y="13481"/>
                  </a:lnTo>
                  <a:lnTo>
                    <a:pt x="17593" y="13432"/>
                  </a:lnTo>
                  <a:lnTo>
                    <a:pt x="17447" y="13408"/>
                  </a:lnTo>
                  <a:lnTo>
                    <a:pt x="17325" y="13383"/>
                  </a:lnTo>
                  <a:close/>
                  <a:moveTo>
                    <a:pt x="4234" y="14892"/>
                  </a:moveTo>
                  <a:lnTo>
                    <a:pt x="4161" y="14916"/>
                  </a:lnTo>
                  <a:lnTo>
                    <a:pt x="4088" y="14941"/>
                  </a:lnTo>
                  <a:lnTo>
                    <a:pt x="3942" y="15087"/>
                  </a:lnTo>
                  <a:lnTo>
                    <a:pt x="3820" y="15257"/>
                  </a:lnTo>
                  <a:lnTo>
                    <a:pt x="3723" y="15330"/>
                  </a:lnTo>
                  <a:lnTo>
                    <a:pt x="3650" y="15379"/>
                  </a:lnTo>
                  <a:lnTo>
                    <a:pt x="3650" y="15403"/>
                  </a:lnTo>
                  <a:lnTo>
                    <a:pt x="3601" y="15427"/>
                  </a:lnTo>
                  <a:lnTo>
                    <a:pt x="3577" y="15476"/>
                  </a:lnTo>
                  <a:lnTo>
                    <a:pt x="3553" y="15525"/>
                  </a:lnTo>
                  <a:lnTo>
                    <a:pt x="3553" y="15573"/>
                  </a:lnTo>
                  <a:lnTo>
                    <a:pt x="3577" y="15646"/>
                  </a:lnTo>
                  <a:lnTo>
                    <a:pt x="3626" y="15695"/>
                  </a:lnTo>
                  <a:lnTo>
                    <a:pt x="3699" y="15744"/>
                  </a:lnTo>
                  <a:lnTo>
                    <a:pt x="3772" y="15744"/>
                  </a:lnTo>
                  <a:lnTo>
                    <a:pt x="3845" y="15719"/>
                  </a:lnTo>
                  <a:lnTo>
                    <a:pt x="3991" y="15646"/>
                  </a:lnTo>
                  <a:lnTo>
                    <a:pt x="4088" y="15549"/>
                  </a:lnTo>
                  <a:lnTo>
                    <a:pt x="4258" y="15403"/>
                  </a:lnTo>
                  <a:lnTo>
                    <a:pt x="4429" y="15208"/>
                  </a:lnTo>
                  <a:lnTo>
                    <a:pt x="4453" y="15135"/>
                  </a:lnTo>
                  <a:lnTo>
                    <a:pt x="4453" y="15087"/>
                  </a:lnTo>
                  <a:lnTo>
                    <a:pt x="4429" y="15014"/>
                  </a:lnTo>
                  <a:lnTo>
                    <a:pt x="4380" y="14941"/>
                  </a:lnTo>
                  <a:lnTo>
                    <a:pt x="4307" y="14892"/>
                  </a:lnTo>
                  <a:close/>
                  <a:moveTo>
                    <a:pt x="16376" y="14843"/>
                  </a:moveTo>
                  <a:lnTo>
                    <a:pt x="16303" y="14892"/>
                  </a:lnTo>
                  <a:lnTo>
                    <a:pt x="16279" y="14965"/>
                  </a:lnTo>
                  <a:lnTo>
                    <a:pt x="16303" y="15038"/>
                  </a:lnTo>
                  <a:lnTo>
                    <a:pt x="16400" y="15233"/>
                  </a:lnTo>
                  <a:lnTo>
                    <a:pt x="16522" y="15403"/>
                  </a:lnTo>
                  <a:lnTo>
                    <a:pt x="16668" y="15598"/>
                  </a:lnTo>
                  <a:lnTo>
                    <a:pt x="16765" y="15671"/>
                  </a:lnTo>
                  <a:lnTo>
                    <a:pt x="16863" y="15744"/>
                  </a:lnTo>
                  <a:lnTo>
                    <a:pt x="16936" y="15768"/>
                  </a:lnTo>
                  <a:lnTo>
                    <a:pt x="17009" y="15768"/>
                  </a:lnTo>
                  <a:lnTo>
                    <a:pt x="17082" y="15719"/>
                  </a:lnTo>
                  <a:lnTo>
                    <a:pt x="17130" y="15671"/>
                  </a:lnTo>
                  <a:lnTo>
                    <a:pt x="17155" y="15598"/>
                  </a:lnTo>
                  <a:lnTo>
                    <a:pt x="17155" y="15525"/>
                  </a:lnTo>
                  <a:lnTo>
                    <a:pt x="17130" y="15476"/>
                  </a:lnTo>
                  <a:lnTo>
                    <a:pt x="17057" y="15403"/>
                  </a:lnTo>
                  <a:lnTo>
                    <a:pt x="16911" y="15281"/>
                  </a:lnTo>
                  <a:lnTo>
                    <a:pt x="16790" y="15135"/>
                  </a:lnTo>
                  <a:lnTo>
                    <a:pt x="16644" y="14965"/>
                  </a:lnTo>
                  <a:lnTo>
                    <a:pt x="16546" y="14892"/>
                  </a:lnTo>
                  <a:lnTo>
                    <a:pt x="16449" y="14843"/>
                  </a:lnTo>
                  <a:close/>
                  <a:moveTo>
                    <a:pt x="11169" y="3577"/>
                  </a:moveTo>
                  <a:lnTo>
                    <a:pt x="11582" y="3650"/>
                  </a:lnTo>
                  <a:lnTo>
                    <a:pt x="11996" y="3748"/>
                  </a:lnTo>
                  <a:lnTo>
                    <a:pt x="12410" y="3894"/>
                  </a:lnTo>
                  <a:lnTo>
                    <a:pt x="12799" y="4064"/>
                  </a:lnTo>
                  <a:lnTo>
                    <a:pt x="13188" y="4259"/>
                  </a:lnTo>
                  <a:lnTo>
                    <a:pt x="13578" y="4453"/>
                  </a:lnTo>
                  <a:lnTo>
                    <a:pt x="13943" y="4672"/>
                  </a:lnTo>
                  <a:lnTo>
                    <a:pt x="14235" y="4891"/>
                  </a:lnTo>
                  <a:lnTo>
                    <a:pt x="14502" y="5110"/>
                  </a:lnTo>
                  <a:lnTo>
                    <a:pt x="14770" y="5329"/>
                  </a:lnTo>
                  <a:lnTo>
                    <a:pt x="15038" y="5573"/>
                  </a:lnTo>
                  <a:lnTo>
                    <a:pt x="14989" y="5621"/>
                  </a:lnTo>
                  <a:lnTo>
                    <a:pt x="14916" y="5694"/>
                  </a:lnTo>
                  <a:lnTo>
                    <a:pt x="14916" y="5767"/>
                  </a:lnTo>
                  <a:lnTo>
                    <a:pt x="14892" y="5792"/>
                  </a:lnTo>
                  <a:lnTo>
                    <a:pt x="14892" y="5840"/>
                  </a:lnTo>
                  <a:lnTo>
                    <a:pt x="14940" y="5840"/>
                  </a:lnTo>
                  <a:lnTo>
                    <a:pt x="14989" y="5865"/>
                  </a:lnTo>
                  <a:lnTo>
                    <a:pt x="15086" y="5865"/>
                  </a:lnTo>
                  <a:lnTo>
                    <a:pt x="15159" y="5816"/>
                  </a:lnTo>
                  <a:lnTo>
                    <a:pt x="15232" y="5767"/>
                  </a:lnTo>
                  <a:lnTo>
                    <a:pt x="15354" y="5913"/>
                  </a:lnTo>
                  <a:lnTo>
                    <a:pt x="15257" y="5986"/>
                  </a:lnTo>
                  <a:lnTo>
                    <a:pt x="15208" y="6059"/>
                  </a:lnTo>
                  <a:lnTo>
                    <a:pt x="15159" y="6132"/>
                  </a:lnTo>
                  <a:lnTo>
                    <a:pt x="15184" y="6205"/>
                  </a:lnTo>
                  <a:lnTo>
                    <a:pt x="15208" y="6254"/>
                  </a:lnTo>
                  <a:lnTo>
                    <a:pt x="15330" y="6254"/>
                  </a:lnTo>
                  <a:lnTo>
                    <a:pt x="15427" y="6181"/>
                  </a:lnTo>
                  <a:lnTo>
                    <a:pt x="15524" y="6132"/>
                  </a:lnTo>
                  <a:lnTo>
                    <a:pt x="15719" y="6376"/>
                  </a:lnTo>
                  <a:lnTo>
                    <a:pt x="15695" y="6424"/>
                  </a:lnTo>
                  <a:lnTo>
                    <a:pt x="15573" y="6546"/>
                  </a:lnTo>
                  <a:lnTo>
                    <a:pt x="15549" y="6619"/>
                  </a:lnTo>
                  <a:lnTo>
                    <a:pt x="15524" y="6716"/>
                  </a:lnTo>
                  <a:lnTo>
                    <a:pt x="15549" y="6765"/>
                  </a:lnTo>
                  <a:lnTo>
                    <a:pt x="15597" y="6789"/>
                  </a:lnTo>
                  <a:lnTo>
                    <a:pt x="15768" y="6789"/>
                  </a:lnTo>
                  <a:lnTo>
                    <a:pt x="15865" y="6741"/>
                  </a:lnTo>
                  <a:lnTo>
                    <a:pt x="15914" y="6692"/>
                  </a:lnTo>
                  <a:lnTo>
                    <a:pt x="16060" y="6911"/>
                  </a:lnTo>
                  <a:lnTo>
                    <a:pt x="15962" y="7008"/>
                  </a:lnTo>
                  <a:lnTo>
                    <a:pt x="15889" y="7081"/>
                  </a:lnTo>
                  <a:lnTo>
                    <a:pt x="15841" y="7130"/>
                  </a:lnTo>
                  <a:lnTo>
                    <a:pt x="15841" y="7203"/>
                  </a:lnTo>
                  <a:lnTo>
                    <a:pt x="15865" y="7300"/>
                  </a:lnTo>
                  <a:lnTo>
                    <a:pt x="15914" y="7325"/>
                  </a:lnTo>
                  <a:lnTo>
                    <a:pt x="15962" y="7349"/>
                  </a:lnTo>
                  <a:lnTo>
                    <a:pt x="16060" y="7325"/>
                  </a:lnTo>
                  <a:lnTo>
                    <a:pt x="16157" y="7300"/>
                  </a:lnTo>
                  <a:lnTo>
                    <a:pt x="16254" y="7227"/>
                  </a:lnTo>
                  <a:lnTo>
                    <a:pt x="16400" y="7495"/>
                  </a:lnTo>
                  <a:lnTo>
                    <a:pt x="16327" y="7519"/>
                  </a:lnTo>
                  <a:lnTo>
                    <a:pt x="16254" y="7544"/>
                  </a:lnTo>
                  <a:lnTo>
                    <a:pt x="16157" y="7617"/>
                  </a:lnTo>
                  <a:lnTo>
                    <a:pt x="16060" y="7714"/>
                  </a:lnTo>
                  <a:lnTo>
                    <a:pt x="15987" y="7811"/>
                  </a:lnTo>
                  <a:lnTo>
                    <a:pt x="15938" y="7909"/>
                  </a:lnTo>
                  <a:lnTo>
                    <a:pt x="15938" y="7982"/>
                  </a:lnTo>
                  <a:lnTo>
                    <a:pt x="15962" y="8030"/>
                  </a:lnTo>
                  <a:lnTo>
                    <a:pt x="15987" y="8079"/>
                  </a:lnTo>
                  <a:lnTo>
                    <a:pt x="16060" y="8103"/>
                  </a:lnTo>
                  <a:lnTo>
                    <a:pt x="16108" y="8079"/>
                  </a:lnTo>
                  <a:lnTo>
                    <a:pt x="16181" y="8030"/>
                  </a:lnTo>
                  <a:lnTo>
                    <a:pt x="16303" y="7933"/>
                  </a:lnTo>
                  <a:lnTo>
                    <a:pt x="16449" y="7836"/>
                  </a:lnTo>
                  <a:lnTo>
                    <a:pt x="16522" y="7763"/>
                  </a:lnTo>
                  <a:lnTo>
                    <a:pt x="16692" y="8176"/>
                  </a:lnTo>
                  <a:lnTo>
                    <a:pt x="16619" y="8201"/>
                  </a:lnTo>
                  <a:lnTo>
                    <a:pt x="16571" y="8225"/>
                  </a:lnTo>
                  <a:lnTo>
                    <a:pt x="16473" y="8347"/>
                  </a:lnTo>
                  <a:lnTo>
                    <a:pt x="16254" y="8541"/>
                  </a:lnTo>
                  <a:lnTo>
                    <a:pt x="16181" y="8614"/>
                  </a:lnTo>
                  <a:lnTo>
                    <a:pt x="16108" y="8712"/>
                  </a:lnTo>
                  <a:lnTo>
                    <a:pt x="16084" y="8760"/>
                  </a:lnTo>
                  <a:lnTo>
                    <a:pt x="16060" y="8809"/>
                  </a:lnTo>
                  <a:lnTo>
                    <a:pt x="16060" y="8858"/>
                  </a:lnTo>
                  <a:lnTo>
                    <a:pt x="16108" y="8906"/>
                  </a:lnTo>
                  <a:lnTo>
                    <a:pt x="16157" y="8930"/>
                  </a:lnTo>
                  <a:lnTo>
                    <a:pt x="16206" y="8930"/>
                  </a:lnTo>
                  <a:lnTo>
                    <a:pt x="16327" y="8882"/>
                  </a:lnTo>
                  <a:lnTo>
                    <a:pt x="16425" y="8809"/>
                  </a:lnTo>
                  <a:lnTo>
                    <a:pt x="16522" y="8736"/>
                  </a:lnTo>
                  <a:lnTo>
                    <a:pt x="16668" y="8614"/>
                  </a:lnTo>
                  <a:lnTo>
                    <a:pt x="16790" y="8468"/>
                  </a:lnTo>
                  <a:lnTo>
                    <a:pt x="16887" y="8882"/>
                  </a:lnTo>
                  <a:lnTo>
                    <a:pt x="16790" y="8930"/>
                  </a:lnTo>
                  <a:lnTo>
                    <a:pt x="16692" y="8979"/>
                  </a:lnTo>
                  <a:lnTo>
                    <a:pt x="16498" y="9125"/>
                  </a:lnTo>
                  <a:lnTo>
                    <a:pt x="16230" y="9271"/>
                  </a:lnTo>
                  <a:lnTo>
                    <a:pt x="16108" y="9368"/>
                  </a:lnTo>
                  <a:lnTo>
                    <a:pt x="16011" y="9441"/>
                  </a:lnTo>
                  <a:lnTo>
                    <a:pt x="16011" y="9490"/>
                  </a:lnTo>
                  <a:lnTo>
                    <a:pt x="16035" y="9514"/>
                  </a:lnTo>
                  <a:lnTo>
                    <a:pt x="16181" y="9539"/>
                  </a:lnTo>
                  <a:lnTo>
                    <a:pt x="16327" y="9514"/>
                  </a:lnTo>
                  <a:lnTo>
                    <a:pt x="16619" y="9441"/>
                  </a:lnTo>
                  <a:lnTo>
                    <a:pt x="16790" y="9368"/>
                  </a:lnTo>
                  <a:lnTo>
                    <a:pt x="16960" y="9271"/>
                  </a:lnTo>
                  <a:lnTo>
                    <a:pt x="17009" y="9660"/>
                  </a:lnTo>
                  <a:lnTo>
                    <a:pt x="16522" y="9855"/>
                  </a:lnTo>
                  <a:lnTo>
                    <a:pt x="16254" y="9977"/>
                  </a:lnTo>
                  <a:lnTo>
                    <a:pt x="16108" y="10050"/>
                  </a:lnTo>
                  <a:lnTo>
                    <a:pt x="15987" y="10123"/>
                  </a:lnTo>
                  <a:lnTo>
                    <a:pt x="15962" y="10171"/>
                  </a:lnTo>
                  <a:lnTo>
                    <a:pt x="15962" y="10196"/>
                  </a:lnTo>
                  <a:lnTo>
                    <a:pt x="15987" y="10220"/>
                  </a:lnTo>
                  <a:lnTo>
                    <a:pt x="16011" y="10244"/>
                  </a:lnTo>
                  <a:lnTo>
                    <a:pt x="16279" y="10269"/>
                  </a:lnTo>
                  <a:lnTo>
                    <a:pt x="16522" y="10220"/>
                  </a:lnTo>
                  <a:lnTo>
                    <a:pt x="16765" y="10147"/>
                  </a:lnTo>
                  <a:lnTo>
                    <a:pt x="17033" y="10074"/>
                  </a:lnTo>
                  <a:lnTo>
                    <a:pt x="17009" y="10585"/>
                  </a:lnTo>
                  <a:lnTo>
                    <a:pt x="16765" y="10585"/>
                  </a:lnTo>
                  <a:lnTo>
                    <a:pt x="16546" y="10634"/>
                  </a:lnTo>
                  <a:lnTo>
                    <a:pt x="16108" y="10707"/>
                  </a:lnTo>
                  <a:lnTo>
                    <a:pt x="15914" y="10780"/>
                  </a:lnTo>
                  <a:lnTo>
                    <a:pt x="15719" y="10853"/>
                  </a:lnTo>
                  <a:lnTo>
                    <a:pt x="15695" y="10877"/>
                  </a:lnTo>
                  <a:lnTo>
                    <a:pt x="15719" y="10901"/>
                  </a:lnTo>
                  <a:lnTo>
                    <a:pt x="15889" y="10950"/>
                  </a:lnTo>
                  <a:lnTo>
                    <a:pt x="16060" y="10974"/>
                  </a:lnTo>
                  <a:lnTo>
                    <a:pt x="16425" y="10950"/>
                  </a:lnTo>
                  <a:lnTo>
                    <a:pt x="16814" y="10926"/>
                  </a:lnTo>
                  <a:lnTo>
                    <a:pt x="16984" y="10926"/>
                  </a:lnTo>
                  <a:lnTo>
                    <a:pt x="16887" y="11412"/>
                  </a:lnTo>
                  <a:lnTo>
                    <a:pt x="16765" y="11412"/>
                  </a:lnTo>
                  <a:lnTo>
                    <a:pt x="16619" y="11437"/>
                  </a:lnTo>
                  <a:lnTo>
                    <a:pt x="16352" y="11485"/>
                  </a:lnTo>
                  <a:lnTo>
                    <a:pt x="16035" y="11558"/>
                  </a:lnTo>
                  <a:lnTo>
                    <a:pt x="15889" y="11583"/>
                  </a:lnTo>
                  <a:lnTo>
                    <a:pt x="15719" y="11607"/>
                  </a:lnTo>
                  <a:lnTo>
                    <a:pt x="15695" y="11607"/>
                  </a:lnTo>
                  <a:lnTo>
                    <a:pt x="15670" y="11631"/>
                  </a:lnTo>
                  <a:lnTo>
                    <a:pt x="15670" y="11656"/>
                  </a:lnTo>
                  <a:lnTo>
                    <a:pt x="15695" y="11680"/>
                  </a:lnTo>
                  <a:lnTo>
                    <a:pt x="15962" y="11777"/>
                  </a:lnTo>
                  <a:lnTo>
                    <a:pt x="16108" y="11826"/>
                  </a:lnTo>
                  <a:lnTo>
                    <a:pt x="16254" y="11850"/>
                  </a:lnTo>
                  <a:lnTo>
                    <a:pt x="16522" y="11826"/>
                  </a:lnTo>
                  <a:lnTo>
                    <a:pt x="16814" y="11802"/>
                  </a:lnTo>
                  <a:lnTo>
                    <a:pt x="16668" y="12264"/>
                  </a:lnTo>
                  <a:lnTo>
                    <a:pt x="16498" y="12215"/>
                  </a:lnTo>
                  <a:lnTo>
                    <a:pt x="16303" y="12191"/>
                  </a:lnTo>
                  <a:lnTo>
                    <a:pt x="16108" y="12142"/>
                  </a:lnTo>
                  <a:lnTo>
                    <a:pt x="15914" y="12094"/>
                  </a:lnTo>
                  <a:lnTo>
                    <a:pt x="15695" y="12094"/>
                  </a:lnTo>
                  <a:lnTo>
                    <a:pt x="15476" y="12118"/>
                  </a:lnTo>
                  <a:lnTo>
                    <a:pt x="15451" y="12142"/>
                  </a:lnTo>
                  <a:lnTo>
                    <a:pt x="15451" y="12167"/>
                  </a:lnTo>
                  <a:lnTo>
                    <a:pt x="15476" y="12191"/>
                  </a:lnTo>
                  <a:lnTo>
                    <a:pt x="15646" y="12288"/>
                  </a:lnTo>
                  <a:lnTo>
                    <a:pt x="15816" y="12386"/>
                  </a:lnTo>
                  <a:lnTo>
                    <a:pt x="16230" y="12532"/>
                  </a:lnTo>
                  <a:lnTo>
                    <a:pt x="16546" y="12629"/>
                  </a:lnTo>
                  <a:lnTo>
                    <a:pt x="16376" y="13018"/>
                  </a:lnTo>
                  <a:lnTo>
                    <a:pt x="16060" y="12970"/>
                  </a:lnTo>
                  <a:lnTo>
                    <a:pt x="15743" y="12872"/>
                  </a:lnTo>
                  <a:lnTo>
                    <a:pt x="15573" y="12824"/>
                  </a:lnTo>
                  <a:lnTo>
                    <a:pt x="15476" y="12824"/>
                  </a:lnTo>
                  <a:lnTo>
                    <a:pt x="15451" y="12848"/>
                  </a:lnTo>
                  <a:lnTo>
                    <a:pt x="15427" y="12897"/>
                  </a:lnTo>
                  <a:lnTo>
                    <a:pt x="15427" y="12945"/>
                  </a:lnTo>
                  <a:lnTo>
                    <a:pt x="15451" y="12994"/>
                  </a:lnTo>
                  <a:lnTo>
                    <a:pt x="15524" y="13091"/>
                  </a:lnTo>
                  <a:lnTo>
                    <a:pt x="15743" y="13237"/>
                  </a:lnTo>
                  <a:lnTo>
                    <a:pt x="15938" y="13335"/>
                  </a:lnTo>
                  <a:lnTo>
                    <a:pt x="16181" y="13408"/>
                  </a:lnTo>
                  <a:lnTo>
                    <a:pt x="15914" y="13821"/>
                  </a:lnTo>
                  <a:lnTo>
                    <a:pt x="15865" y="13894"/>
                  </a:lnTo>
                  <a:lnTo>
                    <a:pt x="15841" y="13870"/>
                  </a:lnTo>
                  <a:lnTo>
                    <a:pt x="15719" y="13797"/>
                  </a:lnTo>
                  <a:lnTo>
                    <a:pt x="15597" y="13700"/>
                  </a:lnTo>
                  <a:lnTo>
                    <a:pt x="15330" y="13578"/>
                  </a:lnTo>
                  <a:lnTo>
                    <a:pt x="15013" y="13505"/>
                  </a:lnTo>
                  <a:lnTo>
                    <a:pt x="14721" y="13505"/>
                  </a:lnTo>
                  <a:lnTo>
                    <a:pt x="14697" y="13529"/>
                  </a:lnTo>
                  <a:lnTo>
                    <a:pt x="14673" y="13578"/>
                  </a:lnTo>
                  <a:lnTo>
                    <a:pt x="14697" y="13602"/>
                  </a:lnTo>
                  <a:lnTo>
                    <a:pt x="14794" y="13651"/>
                  </a:lnTo>
                  <a:lnTo>
                    <a:pt x="14892" y="13724"/>
                  </a:lnTo>
                  <a:lnTo>
                    <a:pt x="15111" y="13821"/>
                  </a:lnTo>
                  <a:lnTo>
                    <a:pt x="15378" y="13967"/>
                  </a:lnTo>
                  <a:lnTo>
                    <a:pt x="15622" y="14138"/>
                  </a:lnTo>
                  <a:lnTo>
                    <a:pt x="15670" y="14162"/>
                  </a:lnTo>
                  <a:lnTo>
                    <a:pt x="15451" y="14405"/>
                  </a:lnTo>
                  <a:lnTo>
                    <a:pt x="15330" y="14357"/>
                  </a:lnTo>
                  <a:lnTo>
                    <a:pt x="15208" y="14332"/>
                  </a:lnTo>
                  <a:lnTo>
                    <a:pt x="15086" y="14332"/>
                  </a:lnTo>
                  <a:lnTo>
                    <a:pt x="14989" y="14308"/>
                  </a:lnTo>
                  <a:lnTo>
                    <a:pt x="14794" y="14259"/>
                  </a:lnTo>
                  <a:lnTo>
                    <a:pt x="14624" y="14186"/>
                  </a:lnTo>
                  <a:lnTo>
                    <a:pt x="14454" y="14089"/>
                  </a:lnTo>
                  <a:lnTo>
                    <a:pt x="14308" y="14016"/>
                  </a:lnTo>
                  <a:lnTo>
                    <a:pt x="14137" y="14016"/>
                  </a:lnTo>
                  <a:lnTo>
                    <a:pt x="14089" y="14040"/>
                  </a:lnTo>
                  <a:lnTo>
                    <a:pt x="14064" y="14089"/>
                  </a:lnTo>
                  <a:lnTo>
                    <a:pt x="14089" y="14162"/>
                  </a:lnTo>
                  <a:lnTo>
                    <a:pt x="14162" y="14259"/>
                  </a:lnTo>
                  <a:lnTo>
                    <a:pt x="14308" y="14405"/>
                  </a:lnTo>
                  <a:lnTo>
                    <a:pt x="14478" y="14527"/>
                  </a:lnTo>
                  <a:lnTo>
                    <a:pt x="14648" y="14600"/>
                  </a:lnTo>
                  <a:lnTo>
                    <a:pt x="14843" y="14697"/>
                  </a:lnTo>
                  <a:lnTo>
                    <a:pt x="14965" y="14746"/>
                  </a:lnTo>
                  <a:lnTo>
                    <a:pt x="15086" y="14770"/>
                  </a:lnTo>
                  <a:lnTo>
                    <a:pt x="14819" y="14989"/>
                  </a:lnTo>
                  <a:lnTo>
                    <a:pt x="14527" y="15208"/>
                  </a:lnTo>
                  <a:lnTo>
                    <a:pt x="14454" y="15208"/>
                  </a:lnTo>
                  <a:lnTo>
                    <a:pt x="14332" y="15184"/>
                  </a:lnTo>
                  <a:lnTo>
                    <a:pt x="14235" y="15111"/>
                  </a:lnTo>
                  <a:lnTo>
                    <a:pt x="14064" y="14965"/>
                  </a:lnTo>
                  <a:lnTo>
                    <a:pt x="13918" y="14843"/>
                  </a:lnTo>
                  <a:lnTo>
                    <a:pt x="13748" y="14722"/>
                  </a:lnTo>
                  <a:lnTo>
                    <a:pt x="13651" y="14673"/>
                  </a:lnTo>
                  <a:lnTo>
                    <a:pt x="13578" y="14624"/>
                  </a:lnTo>
                  <a:lnTo>
                    <a:pt x="13383" y="14624"/>
                  </a:lnTo>
                  <a:lnTo>
                    <a:pt x="13359" y="14649"/>
                  </a:lnTo>
                  <a:lnTo>
                    <a:pt x="13359" y="14697"/>
                  </a:lnTo>
                  <a:lnTo>
                    <a:pt x="13456" y="14868"/>
                  </a:lnTo>
                  <a:lnTo>
                    <a:pt x="13602" y="15014"/>
                  </a:lnTo>
                  <a:lnTo>
                    <a:pt x="13894" y="15306"/>
                  </a:lnTo>
                  <a:lnTo>
                    <a:pt x="13991" y="15403"/>
                  </a:lnTo>
                  <a:lnTo>
                    <a:pt x="14113" y="15476"/>
                  </a:lnTo>
                  <a:lnTo>
                    <a:pt x="13748" y="15671"/>
                  </a:lnTo>
                  <a:lnTo>
                    <a:pt x="13553" y="15598"/>
                  </a:lnTo>
                  <a:lnTo>
                    <a:pt x="13456" y="15549"/>
                  </a:lnTo>
                  <a:lnTo>
                    <a:pt x="13359" y="15476"/>
                  </a:lnTo>
                  <a:lnTo>
                    <a:pt x="13164" y="15306"/>
                  </a:lnTo>
                  <a:lnTo>
                    <a:pt x="12872" y="15062"/>
                  </a:lnTo>
                  <a:lnTo>
                    <a:pt x="12726" y="14941"/>
                  </a:lnTo>
                  <a:lnTo>
                    <a:pt x="12556" y="14843"/>
                  </a:lnTo>
                  <a:lnTo>
                    <a:pt x="12507" y="14868"/>
                  </a:lnTo>
                  <a:lnTo>
                    <a:pt x="12483" y="14916"/>
                  </a:lnTo>
                  <a:lnTo>
                    <a:pt x="12580" y="15135"/>
                  </a:lnTo>
                  <a:lnTo>
                    <a:pt x="12726" y="15330"/>
                  </a:lnTo>
                  <a:lnTo>
                    <a:pt x="12896" y="15525"/>
                  </a:lnTo>
                  <a:lnTo>
                    <a:pt x="13067" y="15695"/>
                  </a:lnTo>
                  <a:lnTo>
                    <a:pt x="13310" y="15865"/>
                  </a:lnTo>
                  <a:lnTo>
                    <a:pt x="12702" y="16084"/>
                  </a:lnTo>
                  <a:lnTo>
                    <a:pt x="12239" y="15719"/>
                  </a:lnTo>
                  <a:lnTo>
                    <a:pt x="11972" y="15476"/>
                  </a:lnTo>
                  <a:lnTo>
                    <a:pt x="11826" y="15354"/>
                  </a:lnTo>
                  <a:lnTo>
                    <a:pt x="11655" y="15257"/>
                  </a:lnTo>
                  <a:lnTo>
                    <a:pt x="11631" y="15257"/>
                  </a:lnTo>
                  <a:lnTo>
                    <a:pt x="11607" y="15281"/>
                  </a:lnTo>
                  <a:lnTo>
                    <a:pt x="11607" y="15354"/>
                  </a:lnTo>
                  <a:lnTo>
                    <a:pt x="11631" y="15427"/>
                  </a:lnTo>
                  <a:lnTo>
                    <a:pt x="11704" y="15573"/>
                  </a:lnTo>
                  <a:lnTo>
                    <a:pt x="11801" y="15719"/>
                  </a:lnTo>
                  <a:lnTo>
                    <a:pt x="11899" y="15841"/>
                  </a:lnTo>
                  <a:lnTo>
                    <a:pt x="12093" y="16036"/>
                  </a:lnTo>
                  <a:lnTo>
                    <a:pt x="12312" y="16206"/>
                  </a:lnTo>
                  <a:lnTo>
                    <a:pt x="11826" y="16303"/>
                  </a:lnTo>
                  <a:lnTo>
                    <a:pt x="11801" y="16303"/>
                  </a:lnTo>
                  <a:lnTo>
                    <a:pt x="11558" y="16036"/>
                  </a:lnTo>
                  <a:lnTo>
                    <a:pt x="11291" y="15768"/>
                  </a:lnTo>
                  <a:lnTo>
                    <a:pt x="11169" y="15671"/>
                  </a:lnTo>
                  <a:lnTo>
                    <a:pt x="11047" y="15573"/>
                  </a:lnTo>
                  <a:lnTo>
                    <a:pt x="10901" y="15500"/>
                  </a:lnTo>
                  <a:lnTo>
                    <a:pt x="10828" y="15476"/>
                  </a:lnTo>
                  <a:lnTo>
                    <a:pt x="10731" y="15476"/>
                  </a:lnTo>
                  <a:lnTo>
                    <a:pt x="10731" y="15500"/>
                  </a:lnTo>
                  <a:lnTo>
                    <a:pt x="10780" y="15646"/>
                  </a:lnTo>
                  <a:lnTo>
                    <a:pt x="10853" y="15768"/>
                  </a:lnTo>
                  <a:lnTo>
                    <a:pt x="11072" y="15987"/>
                  </a:lnTo>
                  <a:lnTo>
                    <a:pt x="11437" y="16376"/>
                  </a:lnTo>
                  <a:lnTo>
                    <a:pt x="11072" y="16425"/>
                  </a:lnTo>
                  <a:lnTo>
                    <a:pt x="10682" y="16474"/>
                  </a:lnTo>
                  <a:lnTo>
                    <a:pt x="10682" y="16401"/>
                  </a:lnTo>
                  <a:lnTo>
                    <a:pt x="10634" y="16328"/>
                  </a:lnTo>
                  <a:lnTo>
                    <a:pt x="10463" y="16133"/>
                  </a:lnTo>
                  <a:lnTo>
                    <a:pt x="10269" y="15938"/>
                  </a:lnTo>
                  <a:lnTo>
                    <a:pt x="10050" y="15768"/>
                  </a:lnTo>
                  <a:lnTo>
                    <a:pt x="9831" y="15598"/>
                  </a:lnTo>
                  <a:lnTo>
                    <a:pt x="9806" y="15598"/>
                  </a:lnTo>
                  <a:lnTo>
                    <a:pt x="9782" y="15622"/>
                  </a:lnTo>
                  <a:lnTo>
                    <a:pt x="9806" y="15744"/>
                  </a:lnTo>
                  <a:lnTo>
                    <a:pt x="9855" y="15865"/>
                  </a:lnTo>
                  <a:lnTo>
                    <a:pt x="9904" y="15987"/>
                  </a:lnTo>
                  <a:lnTo>
                    <a:pt x="9977" y="16084"/>
                  </a:lnTo>
                  <a:lnTo>
                    <a:pt x="10123" y="16303"/>
                  </a:lnTo>
                  <a:lnTo>
                    <a:pt x="10317" y="16474"/>
                  </a:lnTo>
                  <a:lnTo>
                    <a:pt x="9685" y="16474"/>
                  </a:lnTo>
                  <a:lnTo>
                    <a:pt x="9612" y="16352"/>
                  </a:lnTo>
                  <a:lnTo>
                    <a:pt x="9563" y="16255"/>
                  </a:lnTo>
                  <a:lnTo>
                    <a:pt x="9393" y="16060"/>
                  </a:lnTo>
                  <a:lnTo>
                    <a:pt x="9222" y="15817"/>
                  </a:lnTo>
                  <a:lnTo>
                    <a:pt x="9125" y="15695"/>
                  </a:lnTo>
                  <a:lnTo>
                    <a:pt x="9028" y="15598"/>
                  </a:lnTo>
                  <a:lnTo>
                    <a:pt x="8979" y="15598"/>
                  </a:lnTo>
                  <a:lnTo>
                    <a:pt x="8955" y="15622"/>
                  </a:lnTo>
                  <a:lnTo>
                    <a:pt x="8955" y="15744"/>
                  </a:lnTo>
                  <a:lnTo>
                    <a:pt x="8979" y="15865"/>
                  </a:lnTo>
                  <a:lnTo>
                    <a:pt x="9003" y="15987"/>
                  </a:lnTo>
                  <a:lnTo>
                    <a:pt x="9052" y="16109"/>
                  </a:lnTo>
                  <a:lnTo>
                    <a:pt x="9247" y="16449"/>
                  </a:lnTo>
                  <a:lnTo>
                    <a:pt x="9247" y="16449"/>
                  </a:lnTo>
                  <a:lnTo>
                    <a:pt x="8687" y="16376"/>
                  </a:lnTo>
                  <a:lnTo>
                    <a:pt x="8614" y="16376"/>
                  </a:lnTo>
                  <a:lnTo>
                    <a:pt x="8590" y="16328"/>
                  </a:lnTo>
                  <a:lnTo>
                    <a:pt x="8492" y="16230"/>
                  </a:lnTo>
                  <a:lnTo>
                    <a:pt x="8419" y="16109"/>
                  </a:lnTo>
                  <a:lnTo>
                    <a:pt x="8346" y="15841"/>
                  </a:lnTo>
                  <a:lnTo>
                    <a:pt x="8273" y="15646"/>
                  </a:lnTo>
                  <a:lnTo>
                    <a:pt x="8200" y="15573"/>
                  </a:lnTo>
                  <a:lnTo>
                    <a:pt x="8152" y="15549"/>
                  </a:lnTo>
                  <a:lnTo>
                    <a:pt x="8103" y="15549"/>
                  </a:lnTo>
                  <a:lnTo>
                    <a:pt x="8079" y="15598"/>
                  </a:lnTo>
                  <a:lnTo>
                    <a:pt x="8054" y="15646"/>
                  </a:lnTo>
                  <a:lnTo>
                    <a:pt x="8054" y="15792"/>
                  </a:lnTo>
                  <a:lnTo>
                    <a:pt x="8079" y="15938"/>
                  </a:lnTo>
                  <a:lnTo>
                    <a:pt x="8103" y="16060"/>
                  </a:lnTo>
                  <a:lnTo>
                    <a:pt x="8176" y="16279"/>
                  </a:lnTo>
                  <a:lnTo>
                    <a:pt x="7762" y="16157"/>
                  </a:lnTo>
                  <a:lnTo>
                    <a:pt x="7714" y="16084"/>
                  </a:lnTo>
                  <a:lnTo>
                    <a:pt x="7665" y="15963"/>
                  </a:lnTo>
                  <a:lnTo>
                    <a:pt x="7592" y="15817"/>
                  </a:lnTo>
                  <a:lnTo>
                    <a:pt x="7543" y="15695"/>
                  </a:lnTo>
                  <a:lnTo>
                    <a:pt x="7519" y="15549"/>
                  </a:lnTo>
                  <a:lnTo>
                    <a:pt x="7495" y="15549"/>
                  </a:lnTo>
                  <a:lnTo>
                    <a:pt x="7470" y="15671"/>
                  </a:lnTo>
                  <a:lnTo>
                    <a:pt x="7446" y="15792"/>
                  </a:lnTo>
                  <a:lnTo>
                    <a:pt x="7446" y="15938"/>
                  </a:lnTo>
                  <a:lnTo>
                    <a:pt x="7470" y="16060"/>
                  </a:lnTo>
                  <a:lnTo>
                    <a:pt x="6984" y="15841"/>
                  </a:lnTo>
                  <a:lnTo>
                    <a:pt x="6984" y="15792"/>
                  </a:lnTo>
                  <a:lnTo>
                    <a:pt x="6911" y="15646"/>
                  </a:lnTo>
                  <a:lnTo>
                    <a:pt x="6813" y="15549"/>
                  </a:lnTo>
                  <a:lnTo>
                    <a:pt x="6789" y="15549"/>
                  </a:lnTo>
                  <a:lnTo>
                    <a:pt x="6740" y="15622"/>
                  </a:lnTo>
                  <a:lnTo>
                    <a:pt x="6716" y="15695"/>
                  </a:lnTo>
                  <a:lnTo>
                    <a:pt x="6375" y="15476"/>
                  </a:lnTo>
                  <a:lnTo>
                    <a:pt x="6035" y="15233"/>
                  </a:lnTo>
                  <a:lnTo>
                    <a:pt x="5718" y="14965"/>
                  </a:lnTo>
                  <a:lnTo>
                    <a:pt x="5451" y="14649"/>
                  </a:lnTo>
                  <a:lnTo>
                    <a:pt x="5159" y="14284"/>
                  </a:lnTo>
                  <a:lnTo>
                    <a:pt x="4915" y="13894"/>
                  </a:lnTo>
                  <a:lnTo>
                    <a:pt x="4696" y="13505"/>
                  </a:lnTo>
                  <a:lnTo>
                    <a:pt x="4502" y="13091"/>
                  </a:lnTo>
                  <a:lnTo>
                    <a:pt x="4356" y="12653"/>
                  </a:lnTo>
                  <a:lnTo>
                    <a:pt x="4234" y="12215"/>
                  </a:lnTo>
                  <a:lnTo>
                    <a:pt x="4112" y="11777"/>
                  </a:lnTo>
                  <a:lnTo>
                    <a:pt x="4064" y="11315"/>
                  </a:lnTo>
                  <a:lnTo>
                    <a:pt x="4015" y="10926"/>
                  </a:lnTo>
                  <a:lnTo>
                    <a:pt x="3991" y="10561"/>
                  </a:lnTo>
                  <a:lnTo>
                    <a:pt x="4015" y="10171"/>
                  </a:lnTo>
                  <a:lnTo>
                    <a:pt x="4039" y="9782"/>
                  </a:lnTo>
                  <a:lnTo>
                    <a:pt x="4088" y="9393"/>
                  </a:lnTo>
                  <a:lnTo>
                    <a:pt x="4137" y="9028"/>
                  </a:lnTo>
                  <a:lnTo>
                    <a:pt x="4234" y="8663"/>
                  </a:lnTo>
                  <a:lnTo>
                    <a:pt x="4331" y="8274"/>
                  </a:lnTo>
                  <a:lnTo>
                    <a:pt x="4453" y="7909"/>
                  </a:lnTo>
                  <a:lnTo>
                    <a:pt x="4599" y="7568"/>
                  </a:lnTo>
                  <a:lnTo>
                    <a:pt x="4769" y="7227"/>
                  </a:lnTo>
                  <a:lnTo>
                    <a:pt x="4940" y="6887"/>
                  </a:lnTo>
                  <a:lnTo>
                    <a:pt x="5134" y="6546"/>
                  </a:lnTo>
                  <a:lnTo>
                    <a:pt x="5353" y="6230"/>
                  </a:lnTo>
                  <a:lnTo>
                    <a:pt x="5597" y="5913"/>
                  </a:lnTo>
                  <a:lnTo>
                    <a:pt x="5840" y="5621"/>
                  </a:lnTo>
                  <a:lnTo>
                    <a:pt x="6083" y="5354"/>
                  </a:lnTo>
                  <a:lnTo>
                    <a:pt x="6351" y="5110"/>
                  </a:lnTo>
                  <a:lnTo>
                    <a:pt x="6643" y="4891"/>
                  </a:lnTo>
                  <a:lnTo>
                    <a:pt x="6935" y="4721"/>
                  </a:lnTo>
                  <a:lnTo>
                    <a:pt x="7227" y="4526"/>
                  </a:lnTo>
                  <a:lnTo>
                    <a:pt x="7543" y="4380"/>
                  </a:lnTo>
                  <a:lnTo>
                    <a:pt x="8225" y="4088"/>
                  </a:lnTo>
                  <a:lnTo>
                    <a:pt x="8784" y="3845"/>
                  </a:lnTo>
                  <a:lnTo>
                    <a:pt x="9368" y="3675"/>
                  </a:lnTo>
                  <a:lnTo>
                    <a:pt x="9636" y="3602"/>
                  </a:lnTo>
                  <a:lnTo>
                    <a:pt x="9660" y="3650"/>
                  </a:lnTo>
                  <a:lnTo>
                    <a:pt x="9685" y="3699"/>
                  </a:lnTo>
                  <a:lnTo>
                    <a:pt x="9733" y="3723"/>
                  </a:lnTo>
                  <a:lnTo>
                    <a:pt x="9806" y="3723"/>
                  </a:lnTo>
                  <a:lnTo>
                    <a:pt x="10171" y="3626"/>
                  </a:lnTo>
                  <a:lnTo>
                    <a:pt x="10536" y="3577"/>
                  </a:lnTo>
                  <a:lnTo>
                    <a:pt x="10585" y="3626"/>
                  </a:lnTo>
                  <a:lnTo>
                    <a:pt x="10634" y="3650"/>
                  </a:lnTo>
                  <a:lnTo>
                    <a:pt x="10682" y="3626"/>
                  </a:lnTo>
                  <a:lnTo>
                    <a:pt x="10707" y="3602"/>
                  </a:lnTo>
                  <a:lnTo>
                    <a:pt x="10731" y="3577"/>
                  </a:lnTo>
                  <a:close/>
                  <a:moveTo>
                    <a:pt x="9977" y="3237"/>
                  </a:moveTo>
                  <a:lnTo>
                    <a:pt x="9733" y="3261"/>
                  </a:lnTo>
                  <a:lnTo>
                    <a:pt x="9490" y="3310"/>
                  </a:lnTo>
                  <a:lnTo>
                    <a:pt x="9028" y="3431"/>
                  </a:lnTo>
                  <a:lnTo>
                    <a:pt x="8638" y="3577"/>
                  </a:lnTo>
                  <a:lnTo>
                    <a:pt x="7957" y="3821"/>
                  </a:lnTo>
                  <a:lnTo>
                    <a:pt x="7324" y="4113"/>
                  </a:lnTo>
                  <a:lnTo>
                    <a:pt x="7008" y="4283"/>
                  </a:lnTo>
                  <a:lnTo>
                    <a:pt x="6692" y="4453"/>
                  </a:lnTo>
                  <a:lnTo>
                    <a:pt x="6400" y="4648"/>
                  </a:lnTo>
                  <a:lnTo>
                    <a:pt x="6108" y="4867"/>
                  </a:lnTo>
                  <a:lnTo>
                    <a:pt x="5791" y="5159"/>
                  </a:lnTo>
                  <a:lnTo>
                    <a:pt x="5499" y="5451"/>
                  </a:lnTo>
                  <a:lnTo>
                    <a:pt x="5232" y="5767"/>
                  </a:lnTo>
                  <a:lnTo>
                    <a:pt x="4988" y="6108"/>
                  </a:lnTo>
                  <a:lnTo>
                    <a:pt x="4745" y="6473"/>
                  </a:lnTo>
                  <a:lnTo>
                    <a:pt x="4526" y="6838"/>
                  </a:lnTo>
                  <a:lnTo>
                    <a:pt x="4356" y="7203"/>
                  </a:lnTo>
                  <a:lnTo>
                    <a:pt x="4185" y="7592"/>
                  </a:lnTo>
                  <a:lnTo>
                    <a:pt x="4039" y="8006"/>
                  </a:lnTo>
                  <a:lnTo>
                    <a:pt x="3918" y="8420"/>
                  </a:lnTo>
                  <a:lnTo>
                    <a:pt x="3796" y="8833"/>
                  </a:lnTo>
                  <a:lnTo>
                    <a:pt x="3723" y="9247"/>
                  </a:lnTo>
                  <a:lnTo>
                    <a:pt x="3674" y="9660"/>
                  </a:lnTo>
                  <a:lnTo>
                    <a:pt x="3626" y="10074"/>
                  </a:lnTo>
                  <a:lnTo>
                    <a:pt x="3626" y="10488"/>
                  </a:lnTo>
                  <a:lnTo>
                    <a:pt x="3626" y="10901"/>
                  </a:lnTo>
                  <a:lnTo>
                    <a:pt x="3650" y="11315"/>
                  </a:lnTo>
                  <a:lnTo>
                    <a:pt x="3699" y="11704"/>
                  </a:lnTo>
                  <a:lnTo>
                    <a:pt x="3772" y="12094"/>
                  </a:lnTo>
                  <a:lnTo>
                    <a:pt x="3869" y="12483"/>
                  </a:lnTo>
                  <a:lnTo>
                    <a:pt x="3991" y="12872"/>
                  </a:lnTo>
                  <a:lnTo>
                    <a:pt x="4137" y="13262"/>
                  </a:lnTo>
                  <a:lnTo>
                    <a:pt x="4307" y="13627"/>
                  </a:lnTo>
                  <a:lnTo>
                    <a:pt x="4477" y="13967"/>
                  </a:lnTo>
                  <a:lnTo>
                    <a:pt x="4696" y="14332"/>
                  </a:lnTo>
                  <a:lnTo>
                    <a:pt x="4915" y="14649"/>
                  </a:lnTo>
                  <a:lnTo>
                    <a:pt x="5183" y="14965"/>
                  </a:lnTo>
                  <a:lnTo>
                    <a:pt x="5451" y="15257"/>
                  </a:lnTo>
                  <a:lnTo>
                    <a:pt x="5743" y="15525"/>
                  </a:lnTo>
                  <a:lnTo>
                    <a:pt x="6035" y="15768"/>
                  </a:lnTo>
                  <a:lnTo>
                    <a:pt x="6375" y="15987"/>
                  </a:lnTo>
                  <a:lnTo>
                    <a:pt x="6716" y="16182"/>
                  </a:lnTo>
                  <a:lnTo>
                    <a:pt x="6765" y="16230"/>
                  </a:lnTo>
                  <a:lnTo>
                    <a:pt x="6838" y="16230"/>
                  </a:lnTo>
                  <a:lnTo>
                    <a:pt x="6862" y="16255"/>
                  </a:lnTo>
                  <a:lnTo>
                    <a:pt x="7276" y="16425"/>
                  </a:lnTo>
                  <a:lnTo>
                    <a:pt x="7738" y="16595"/>
                  </a:lnTo>
                  <a:lnTo>
                    <a:pt x="8176" y="16717"/>
                  </a:lnTo>
                  <a:lnTo>
                    <a:pt x="8638" y="16814"/>
                  </a:lnTo>
                  <a:lnTo>
                    <a:pt x="9101" y="16887"/>
                  </a:lnTo>
                  <a:lnTo>
                    <a:pt x="9563" y="16936"/>
                  </a:lnTo>
                  <a:lnTo>
                    <a:pt x="10025" y="16960"/>
                  </a:lnTo>
                  <a:lnTo>
                    <a:pt x="10488" y="16936"/>
                  </a:lnTo>
                  <a:lnTo>
                    <a:pt x="10974" y="16912"/>
                  </a:lnTo>
                  <a:lnTo>
                    <a:pt x="11437" y="16839"/>
                  </a:lnTo>
                  <a:lnTo>
                    <a:pt x="11899" y="16766"/>
                  </a:lnTo>
                  <a:lnTo>
                    <a:pt x="12337" y="16644"/>
                  </a:lnTo>
                  <a:lnTo>
                    <a:pt x="12799" y="16522"/>
                  </a:lnTo>
                  <a:lnTo>
                    <a:pt x="13237" y="16352"/>
                  </a:lnTo>
                  <a:lnTo>
                    <a:pt x="13675" y="16182"/>
                  </a:lnTo>
                  <a:lnTo>
                    <a:pt x="14089" y="15963"/>
                  </a:lnTo>
                  <a:lnTo>
                    <a:pt x="14575" y="15671"/>
                  </a:lnTo>
                  <a:lnTo>
                    <a:pt x="15038" y="15354"/>
                  </a:lnTo>
                  <a:lnTo>
                    <a:pt x="15451" y="15014"/>
                  </a:lnTo>
                  <a:lnTo>
                    <a:pt x="15816" y="14624"/>
                  </a:lnTo>
                  <a:lnTo>
                    <a:pt x="16157" y="14186"/>
                  </a:lnTo>
                  <a:lnTo>
                    <a:pt x="16473" y="13748"/>
                  </a:lnTo>
                  <a:lnTo>
                    <a:pt x="16741" y="13286"/>
                  </a:lnTo>
                  <a:lnTo>
                    <a:pt x="16960" y="12799"/>
                  </a:lnTo>
                  <a:lnTo>
                    <a:pt x="17155" y="12288"/>
                  </a:lnTo>
                  <a:lnTo>
                    <a:pt x="17301" y="11777"/>
                  </a:lnTo>
                  <a:lnTo>
                    <a:pt x="17398" y="11242"/>
                  </a:lnTo>
                  <a:lnTo>
                    <a:pt x="17447" y="10707"/>
                  </a:lnTo>
                  <a:lnTo>
                    <a:pt x="17471" y="10147"/>
                  </a:lnTo>
                  <a:lnTo>
                    <a:pt x="17447" y="9587"/>
                  </a:lnTo>
                  <a:lnTo>
                    <a:pt x="17374" y="9052"/>
                  </a:lnTo>
                  <a:lnTo>
                    <a:pt x="17276" y="8493"/>
                  </a:lnTo>
                  <a:lnTo>
                    <a:pt x="17106" y="7957"/>
                  </a:lnTo>
                  <a:lnTo>
                    <a:pt x="16887" y="7422"/>
                  </a:lnTo>
                  <a:lnTo>
                    <a:pt x="16619" y="6911"/>
                  </a:lnTo>
                  <a:lnTo>
                    <a:pt x="16327" y="6400"/>
                  </a:lnTo>
                  <a:lnTo>
                    <a:pt x="15987" y="5938"/>
                  </a:lnTo>
                  <a:lnTo>
                    <a:pt x="15597" y="5500"/>
                  </a:lnTo>
                  <a:lnTo>
                    <a:pt x="15184" y="5110"/>
                  </a:lnTo>
                  <a:lnTo>
                    <a:pt x="14746" y="4745"/>
                  </a:lnTo>
                  <a:lnTo>
                    <a:pt x="14502" y="4551"/>
                  </a:lnTo>
                  <a:lnTo>
                    <a:pt x="14235" y="4380"/>
                  </a:lnTo>
                  <a:lnTo>
                    <a:pt x="13651" y="4088"/>
                  </a:lnTo>
                  <a:lnTo>
                    <a:pt x="13067" y="3796"/>
                  </a:lnTo>
                  <a:lnTo>
                    <a:pt x="12483" y="3577"/>
                  </a:lnTo>
                  <a:lnTo>
                    <a:pt x="11996" y="3431"/>
                  </a:lnTo>
                  <a:lnTo>
                    <a:pt x="11461" y="3334"/>
                  </a:lnTo>
                  <a:lnTo>
                    <a:pt x="11218" y="3285"/>
                  </a:lnTo>
                  <a:lnTo>
                    <a:pt x="10415" y="3285"/>
                  </a:lnTo>
                  <a:lnTo>
                    <a:pt x="10196" y="3237"/>
                  </a:lnTo>
                  <a:close/>
                  <a:moveTo>
                    <a:pt x="13675" y="16912"/>
                  </a:moveTo>
                  <a:lnTo>
                    <a:pt x="13626" y="16936"/>
                  </a:lnTo>
                  <a:lnTo>
                    <a:pt x="13578" y="16984"/>
                  </a:lnTo>
                  <a:lnTo>
                    <a:pt x="13553" y="17057"/>
                  </a:lnTo>
                  <a:lnTo>
                    <a:pt x="13553" y="17106"/>
                  </a:lnTo>
                  <a:lnTo>
                    <a:pt x="13578" y="17252"/>
                  </a:lnTo>
                  <a:lnTo>
                    <a:pt x="13724" y="17495"/>
                  </a:lnTo>
                  <a:lnTo>
                    <a:pt x="13772" y="17666"/>
                  </a:lnTo>
                  <a:lnTo>
                    <a:pt x="13870" y="17812"/>
                  </a:lnTo>
                  <a:lnTo>
                    <a:pt x="13943" y="17885"/>
                  </a:lnTo>
                  <a:lnTo>
                    <a:pt x="13991" y="17958"/>
                  </a:lnTo>
                  <a:lnTo>
                    <a:pt x="14089" y="17982"/>
                  </a:lnTo>
                  <a:lnTo>
                    <a:pt x="14162" y="18006"/>
                  </a:lnTo>
                  <a:lnTo>
                    <a:pt x="14210" y="17982"/>
                  </a:lnTo>
                  <a:lnTo>
                    <a:pt x="14259" y="17958"/>
                  </a:lnTo>
                  <a:lnTo>
                    <a:pt x="14332" y="17885"/>
                  </a:lnTo>
                  <a:lnTo>
                    <a:pt x="14356" y="17787"/>
                  </a:lnTo>
                  <a:lnTo>
                    <a:pt x="14356" y="17739"/>
                  </a:lnTo>
                  <a:lnTo>
                    <a:pt x="14332" y="17690"/>
                  </a:lnTo>
                  <a:lnTo>
                    <a:pt x="14259" y="17593"/>
                  </a:lnTo>
                  <a:lnTo>
                    <a:pt x="14162" y="17495"/>
                  </a:lnTo>
                  <a:lnTo>
                    <a:pt x="13991" y="17228"/>
                  </a:lnTo>
                  <a:lnTo>
                    <a:pt x="13918" y="17082"/>
                  </a:lnTo>
                  <a:lnTo>
                    <a:pt x="13870" y="17033"/>
                  </a:lnTo>
                  <a:lnTo>
                    <a:pt x="13821" y="16960"/>
                  </a:lnTo>
                  <a:lnTo>
                    <a:pt x="13748" y="16936"/>
                  </a:lnTo>
                  <a:lnTo>
                    <a:pt x="13675" y="16912"/>
                  </a:lnTo>
                  <a:close/>
                  <a:moveTo>
                    <a:pt x="7008" y="17009"/>
                  </a:moveTo>
                  <a:lnTo>
                    <a:pt x="6911" y="17057"/>
                  </a:lnTo>
                  <a:lnTo>
                    <a:pt x="6813" y="17155"/>
                  </a:lnTo>
                  <a:lnTo>
                    <a:pt x="6716" y="17374"/>
                  </a:lnTo>
                  <a:lnTo>
                    <a:pt x="6570" y="17666"/>
                  </a:lnTo>
                  <a:lnTo>
                    <a:pt x="6521" y="17812"/>
                  </a:lnTo>
                  <a:lnTo>
                    <a:pt x="6497" y="17885"/>
                  </a:lnTo>
                  <a:lnTo>
                    <a:pt x="6521" y="17958"/>
                  </a:lnTo>
                  <a:lnTo>
                    <a:pt x="6546" y="18006"/>
                  </a:lnTo>
                  <a:lnTo>
                    <a:pt x="6594" y="18055"/>
                  </a:lnTo>
                  <a:lnTo>
                    <a:pt x="6667" y="18079"/>
                  </a:lnTo>
                  <a:lnTo>
                    <a:pt x="6740" y="18079"/>
                  </a:lnTo>
                  <a:lnTo>
                    <a:pt x="6789" y="18055"/>
                  </a:lnTo>
                  <a:lnTo>
                    <a:pt x="6862" y="18006"/>
                  </a:lnTo>
                  <a:lnTo>
                    <a:pt x="6935" y="17885"/>
                  </a:lnTo>
                  <a:lnTo>
                    <a:pt x="7008" y="17739"/>
                  </a:lnTo>
                  <a:lnTo>
                    <a:pt x="7057" y="17593"/>
                  </a:lnTo>
                  <a:lnTo>
                    <a:pt x="7154" y="17349"/>
                  </a:lnTo>
                  <a:lnTo>
                    <a:pt x="7178" y="17228"/>
                  </a:lnTo>
                  <a:lnTo>
                    <a:pt x="7178" y="17106"/>
                  </a:lnTo>
                  <a:lnTo>
                    <a:pt x="7154" y="17057"/>
                  </a:lnTo>
                  <a:lnTo>
                    <a:pt x="7105" y="17033"/>
                  </a:lnTo>
                  <a:lnTo>
                    <a:pt x="7057" y="17009"/>
                  </a:lnTo>
                  <a:close/>
                  <a:moveTo>
                    <a:pt x="5694" y="16328"/>
                  </a:moveTo>
                  <a:lnTo>
                    <a:pt x="5597" y="16352"/>
                  </a:lnTo>
                  <a:lnTo>
                    <a:pt x="5524" y="16425"/>
                  </a:lnTo>
                  <a:lnTo>
                    <a:pt x="5159" y="16887"/>
                  </a:lnTo>
                  <a:lnTo>
                    <a:pt x="4745" y="17349"/>
                  </a:lnTo>
                  <a:lnTo>
                    <a:pt x="4307" y="17787"/>
                  </a:lnTo>
                  <a:lnTo>
                    <a:pt x="3869" y="18225"/>
                  </a:lnTo>
                  <a:lnTo>
                    <a:pt x="3820" y="18250"/>
                  </a:lnTo>
                  <a:lnTo>
                    <a:pt x="3820" y="18298"/>
                  </a:lnTo>
                  <a:lnTo>
                    <a:pt x="3820" y="18347"/>
                  </a:lnTo>
                  <a:lnTo>
                    <a:pt x="3845" y="18396"/>
                  </a:lnTo>
                  <a:lnTo>
                    <a:pt x="3893" y="18444"/>
                  </a:lnTo>
                  <a:lnTo>
                    <a:pt x="3942" y="18469"/>
                  </a:lnTo>
                  <a:lnTo>
                    <a:pt x="3991" y="18469"/>
                  </a:lnTo>
                  <a:lnTo>
                    <a:pt x="4161" y="18420"/>
                  </a:lnTo>
                  <a:lnTo>
                    <a:pt x="4283" y="18347"/>
                  </a:lnTo>
                  <a:lnTo>
                    <a:pt x="4429" y="18250"/>
                  </a:lnTo>
                  <a:lnTo>
                    <a:pt x="4550" y="18152"/>
                  </a:lnTo>
                  <a:lnTo>
                    <a:pt x="4794" y="17909"/>
                  </a:lnTo>
                  <a:lnTo>
                    <a:pt x="5013" y="17690"/>
                  </a:lnTo>
                  <a:lnTo>
                    <a:pt x="5499" y="17203"/>
                  </a:lnTo>
                  <a:lnTo>
                    <a:pt x="5718" y="16936"/>
                  </a:lnTo>
                  <a:lnTo>
                    <a:pt x="5937" y="16668"/>
                  </a:lnTo>
                  <a:lnTo>
                    <a:pt x="5986" y="16571"/>
                  </a:lnTo>
                  <a:lnTo>
                    <a:pt x="5962" y="16498"/>
                  </a:lnTo>
                  <a:lnTo>
                    <a:pt x="5937" y="16425"/>
                  </a:lnTo>
                  <a:lnTo>
                    <a:pt x="5864" y="16376"/>
                  </a:lnTo>
                  <a:lnTo>
                    <a:pt x="5791" y="16328"/>
                  </a:lnTo>
                  <a:close/>
                  <a:moveTo>
                    <a:pt x="15013" y="15987"/>
                  </a:moveTo>
                  <a:lnTo>
                    <a:pt x="14965" y="16011"/>
                  </a:lnTo>
                  <a:lnTo>
                    <a:pt x="14940" y="16084"/>
                  </a:lnTo>
                  <a:lnTo>
                    <a:pt x="14940" y="16133"/>
                  </a:lnTo>
                  <a:lnTo>
                    <a:pt x="14989" y="16303"/>
                  </a:lnTo>
                  <a:lnTo>
                    <a:pt x="15038" y="16449"/>
                  </a:lnTo>
                  <a:lnTo>
                    <a:pt x="15208" y="16717"/>
                  </a:lnTo>
                  <a:lnTo>
                    <a:pt x="15427" y="17082"/>
                  </a:lnTo>
                  <a:lnTo>
                    <a:pt x="15524" y="17252"/>
                  </a:lnTo>
                  <a:lnTo>
                    <a:pt x="15646" y="17422"/>
                  </a:lnTo>
                  <a:lnTo>
                    <a:pt x="16108" y="17933"/>
                  </a:lnTo>
                  <a:lnTo>
                    <a:pt x="16327" y="18225"/>
                  </a:lnTo>
                  <a:lnTo>
                    <a:pt x="16400" y="18371"/>
                  </a:lnTo>
                  <a:lnTo>
                    <a:pt x="16473" y="18517"/>
                  </a:lnTo>
                  <a:lnTo>
                    <a:pt x="16522" y="18590"/>
                  </a:lnTo>
                  <a:lnTo>
                    <a:pt x="16595" y="18639"/>
                  </a:lnTo>
                  <a:lnTo>
                    <a:pt x="16668" y="18688"/>
                  </a:lnTo>
                  <a:lnTo>
                    <a:pt x="16765" y="18688"/>
                  </a:lnTo>
                  <a:lnTo>
                    <a:pt x="16838" y="18663"/>
                  </a:lnTo>
                  <a:lnTo>
                    <a:pt x="16887" y="18615"/>
                  </a:lnTo>
                  <a:lnTo>
                    <a:pt x="16936" y="18566"/>
                  </a:lnTo>
                  <a:lnTo>
                    <a:pt x="16936" y="18469"/>
                  </a:lnTo>
                  <a:lnTo>
                    <a:pt x="16911" y="18298"/>
                  </a:lnTo>
                  <a:lnTo>
                    <a:pt x="16838" y="18128"/>
                  </a:lnTo>
                  <a:lnTo>
                    <a:pt x="16765" y="17982"/>
                  </a:lnTo>
                  <a:lnTo>
                    <a:pt x="16668" y="17836"/>
                  </a:lnTo>
                  <a:lnTo>
                    <a:pt x="16449" y="17568"/>
                  </a:lnTo>
                  <a:lnTo>
                    <a:pt x="16206" y="17325"/>
                  </a:lnTo>
                  <a:lnTo>
                    <a:pt x="16060" y="17155"/>
                  </a:lnTo>
                  <a:lnTo>
                    <a:pt x="15938" y="16984"/>
                  </a:lnTo>
                  <a:lnTo>
                    <a:pt x="15695" y="16595"/>
                  </a:lnTo>
                  <a:lnTo>
                    <a:pt x="15573" y="16401"/>
                  </a:lnTo>
                  <a:lnTo>
                    <a:pt x="15427" y="16230"/>
                  </a:lnTo>
                  <a:lnTo>
                    <a:pt x="15281" y="16109"/>
                  </a:lnTo>
                  <a:lnTo>
                    <a:pt x="15086" y="15987"/>
                  </a:lnTo>
                  <a:close/>
                  <a:moveTo>
                    <a:pt x="10439" y="17666"/>
                  </a:moveTo>
                  <a:lnTo>
                    <a:pt x="10342" y="17787"/>
                  </a:lnTo>
                  <a:lnTo>
                    <a:pt x="10293" y="17909"/>
                  </a:lnTo>
                  <a:lnTo>
                    <a:pt x="10244" y="18055"/>
                  </a:lnTo>
                  <a:lnTo>
                    <a:pt x="10244" y="18201"/>
                  </a:lnTo>
                  <a:lnTo>
                    <a:pt x="10196" y="18517"/>
                  </a:lnTo>
                  <a:lnTo>
                    <a:pt x="10196" y="18688"/>
                  </a:lnTo>
                  <a:lnTo>
                    <a:pt x="10244" y="18834"/>
                  </a:lnTo>
                  <a:lnTo>
                    <a:pt x="10293" y="18882"/>
                  </a:lnTo>
                  <a:lnTo>
                    <a:pt x="10342" y="18907"/>
                  </a:lnTo>
                  <a:lnTo>
                    <a:pt x="10415" y="18882"/>
                  </a:lnTo>
                  <a:lnTo>
                    <a:pt x="10463" y="18858"/>
                  </a:lnTo>
                  <a:lnTo>
                    <a:pt x="10512" y="18809"/>
                  </a:lnTo>
                  <a:lnTo>
                    <a:pt x="10561" y="18736"/>
                  </a:lnTo>
                  <a:lnTo>
                    <a:pt x="10585" y="18615"/>
                  </a:lnTo>
                  <a:lnTo>
                    <a:pt x="10585" y="18323"/>
                  </a:lnTo>
                  <a:lnTo>
                    <a:pt x="10609" y="18031"/>
                  </a:lnTo>
                  <a:lnTo>
                    <a:pt x="10609" y="17885"/>
                  </a:lnTo>
                  <a:lnTo>
                    <a:pt x="10585" y="17739"/>
                  </a:lnTo>
                  <a:lnTo>
                    <a:pt x="10561" y="17690"/>
                  </a:lnTo>
                  <a:lnTo>
                    <a:pt x="10536" y="17666"/>
                  </a:lnTo>
                  <a:close/>
                  <a:moveTo>
                    <a:pt x="8638" y="17349"/>
                  </a:moveTo>
                  <a:lnTo>
                    <a:pt x="8492" y="17471"/>
                  </a:lnTo>
                  <a:lnTo>
                    <a:pt x="8395" y="17593"/>
                  </a:lnTo>
                  <a:lnTo>
                    <a:pt x="8322" y="17739"/>
                  </a:lnTo>
                  <a:lnTo>
                    <a:pt x="8249" y="17909"/>
                  </a:lnTo>
                  <a:lnTo>
                    <a:pt x="8176" y="18250"/>
                  </a:lnTo>
                  <a:lnTo>
                    <a:pt x="8103" y="18590"/>
                  </a:lnTo>
                  <a:lnTo>
                    <a:pt x="7908" y="19369"/>
                  </a:lnTo>
                  <a:lnTo>
                    <a:pt x="7860" y="19758"/>
                  </a:lnTo>
                  <a:lnTo>
                    <a:pt x="7835" y="19953"/>
                  </a:lnTo>
                  <a:lnTo>
                    <a:pt x="7835" y="20148"/>
                  </a:lnTo>
                  <a:lnTo>
                    <a:pt x="7860" y="20221"/>
                  </a:lnTo>
                  <a:lnTo>
                    <a:pt x="7908" y="20269"/>
                  </a:lnTo>
                  <a:lnTo>
                    <a:pt x="7933" y="20318"/>
                  </a:lnTo>
                  <a:lnTo>
                    <a:pt x="8006" y="20342"/>
                  </a:lnTo>
                  <a:lnTo>
                    <a:pt x="8103" y="20342"/>
                  </a:lnTo>
                  <a:lnTo>
                    <a:pt x="8176" y="20318"/>
                  </a:lnTo>
                  <a:lnTo>
                    <a:pt x="8200" y="20245"/>
                  </a:lnTo>
                  <a:lnTo>
                    <a:pt x="8273" y="20099"/>
                  </a:lnTo>
                  <a:lnTo>
                    <a:pt x="8346" y="19929"/>
                  </a:lnTo>
                  <a:lnTo>
                    <a:pt x="8419" y="19588"/>
                  </a:lnTo>
                  <a:lnTo>
                    <a:pt x="8517" y="18882"/>
                  </a:lnTo>
                  <a:lnTo>
                    <a:pt x="8614" y="18517"/>
                  </a:lnTo>
                  <a:lnTo>
                    <a:pt x="8711" y="18152"/>
                  </a:lnTo>
                  <a:lnTo>
                    <a:pt x="8760" y="17958"/>
                  </a:lnTo>
                  <a:lnTo>
                    <a:pt x="8784" y="17763"/>
                  </a:lnTo>
                  <a:lnTo>
                    <a:pt x="8784" y="17593"/>
                  </a:lnTo>
                  <a:lnTo>
                    <a:pt x="8784" y="17422"/>
                  </a:lnTo>
                  <a:lnTo>
                    <a:pt x="8760" y="17374"/>
                  </a:lnTo>
                  <a:lnTo>
                    <a:pt x="8711" y="17349"/>
                  </a:lnTo>
                  <a:close/>
                  <a:moveTo>
                    <a:pt x="12093" y="17374"/>
                  </a:moveTo>
                  <a:lnTo>
                    <a:pt x="12045" y="17398"/>
                  </a:lnTo>
                  <a:lnTo>
                    <a:pt x="11996" y="17398"/>
                  </a:lnTo>
                  <a:lnTo>
                    <a:pt x="11947" y="17447"/>
                  </a:lnTo>
                  <a:lnTo>
                    <a:pt x="11923" y="17495"/>
                  </a:lnTo>
                  <a:lnTo>
                    <a:pt x="11923" y="17544"/>
                  </a:lnTo>
                  <a:lnTo>
                    <a:pt x="11947" y="17836"/>
                  </a:lnTo>
                  <a:lnTo>
                    <a:pt x="11972" y="18152"/>
                  </a:lnTo>
                  <a:lnTo>
                    <a:pt x="12093" y="18761"/>
                  </a:lnTo>
                  <a:lnTo>
                    <a:pt x="12166" y="19199"/>
                  </a:lnTo>
                  <a:lnTo>
                    <a:pt x="12215" y="19661"/>
                  </a:lnTo>
                  <a:lnTo>
                    <a:pt x="12239" y="19904"/>
                  </a:lnTo>
                  <a:lnTo>
                    <a:pt x="12288" y="20123"/>
                  </a:lnTo>
                  <a:lnTo>
                    <a:pt x="12337" y="20342"/>
                  </a:lnTo>
                  <a:lnTo>
                    <a:pt x="12434" y="20561"/>
                  </a:lnTo>
                  <a:lnTo>
                    <a:pt x="12483" y="20610"/>
                  </a:lnTo>
                  <a:lnTo>
                    <a:pt x="12556" y="20659"/>
                  </a:lnTo>
                  <a:lnTo>
                    <a:pt x="12629" y="20659"/>
                  </a:lnTo>
                  <a:lnTo>
                    <a:pt x="12702" y="20634"/>
                  </a:lnTo>
                  <a:lnTo>
                    <a:pt x="12775" y="20610"/>
                  </a:lnTo>
                  <a:lnTo>
                    <a:pt x="12823" y="20537"/>
                  </a:lnTo>
                  <a:lnTo>
                    <a:pt x="12848" y="20464"/>
                  </a:lnTo>
                  <a:lnTo>
                    <a:pt x="12848" y="20391"/>
                  </a:lnTo>
                  <a:lnTo>
                    <a:pt x="12750" y="19953"/>
                  </a:lnTo>
                  <a:lnTo>
                    <a:pt x="12702" y="19491"/>
                  </a:lnTo>
                  <a:lnTo>
                    <a:pt x="12629" y="19053"/>
                  </a:lnTo>
                  <a:lnTo>
                    <a:pt x="12556" y="18639"/>
                  </a:lnTo>
                  <a:lnTo>
                    <a:pt x="12483" y="18323"/>
                  </a:lnTo>
                  <a:lnTo>
                    <a:pt x="12434" y="18031"/>
                  </a:lnTo>
                  <a:lnTo>
                    <a:pt x="12361" y="17739"/>
                  </a:lnTo>
                  <a:lnTo>
                    <a:pt x="12288" y="17593"/>
                  </a:lnTo>
                  <a:lnTo>
                    <a:pt x="12239" y="17471"/>
                  </a:lnTo>
                  <a:lnTo>
                    <a:pt x="12191" y="17422"/>
                  </a:lnTo>
                  <a:lnTo>
                    <a:pt x="12142" y="17398"/>
                  </a:lnTo>
                  <a:lnTo>
                    <a:pt x="12093" y="1737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2;p47">
              <a:extLst>
                <a:ext uri="{FF2B5EF4-FFF2-40B4-BE49-F238E27FC236}">
                  <a16:creationId xmlns:a16="http://schemas.microsoft.com/office/drawing/2014/main" id="{FA2C1516-2E24-3AD9-3DE5-D976CF51B6C8}"/>
                </a:ext>
              </a:extLst>
            </p:cNvPr>
            <p:cNvSpPr/>
            <p:nvPr/>
          </p:nvSpPr>
          <p:spPr>
            <a:xfrm>
              <a:off x="5684776" y="2116833"/>
              <a:ext cx="2614617" cy="1543039"/>
            </a:xfrm>
            <a:custGeom>
              <a:avLst/>
              <a:gdLst/>
              <a:ahLst/>
              <a:cxnLst/>
              <a:rect l="l" t="t" r="r" b="b"/>
              <a:pathLst>
                <a:path w="19978" h="12216" extrusionOk="0">
                  <a:moveTo>
                    <a:pt x="8128" y="560"/>
                  </a:moveTo>
                  <a:lnTo>
                    <a:pt x="8517" y="609"/>
                  </a:lnTo>
                  <a:lnTo>
                    <a:pt x="8055" y="925"/>
                  </a:lnTo>
                  <a:lnTo>
                    <a:pt x="7617" y="1193"/>
                  </a:lnTo>
                  <a:lnTo>
                    <a:pt x="7422" y="1339"/>
                  </a:lnTo>
                  <a:lnTo>
                    <a:pt x="7325" y="1436"/>
                  </a:lnTo>
                  <a:lnTo>
                    <a:pt x="7252" y="1534"/>
                  </a:lnTo>
                  <a:lnTo>
                    <a:pt x="7252" y="1582"/>
                  </a:lnTo>
                  <a:lnTo>
                    <a:pt x="7252" y="1655"/>
                  </a:lnTo>
                  <a:lnTo>
                    <a:pt x="7300" y="1680"/>
                  </a:lnTo>
                  <a:lnTo>
                    <a:pt x="7349" y="1704"/>
                  </a:lnTo>
                  <a:lnTo>
                    <a:pt x="7471" y="1704"/>
                  </a:lnTo>
                  <a:lnTo>
                    <a:pt x="7592" y="1680"/>
                  </a:lnTo>
                  <a:lnTo>
                    <a:pt x="7836" y="1582"/>
                  </a:lnTo>
                  <a:lnTo>
                    <a:pt x="8055" y="1436"/>
                  </a:lnTo>
                  <a:lnTo>
                    <a:pt x="8274" y="1315"/>
                  </a:lnTo>
                  <a:lnTo>
                    <a:pt x="8711" y="1023"/>
                  </a:lnTo>
                  <a:lnTo>
                    <a:pt x="9149" y="731"/>
                  </a:lnTo>
                  <a:lnTo>
                    <a:pt x="9393" y="828"/>
                  </a:lnTo>
                  <a:lnTo>
                    <a:pt x="9660" y="925"/>
                  </a:lnTo>
                  <a:lnTo>
                    <a:pt x="9320" y="1071"/>
                  </a:lnTo>
                  <a:lnTo>
                    <a:pt x="9003" y="1217"/>
                  </a:lnTo>
                  <a:lnTo>
                    <a:pt x="8736" y="1339"/>
                  </a:lnTo>
                  <a:lnTo>
                    <a:pt x="8492" y="1509"/>
                  </a:lnTo>
                  <a:lnTo>
                    <a:pt x="8371" y="1607"/>
                  </a:lnTo>
                  <a:lnTo>
                    <a:pt x="8274" y="1728"/>
                  </a:lnTo>
                  <a:lnTo>
                    <a:pt x="8201" y="1850"/>
                  </a:lnTo>
                  <a:lnTo>
                    <a:pt x="8152" y="1996"/>
                  </a:lnTo>
                  <a:lnTo>
                    <a:pt x="8152" y="2045"/>
                  </a:lnTo>
                  <a:lnTo>
                    <a:pt x="8176" y="2045"/>
                  </a:lnTo>
                  <a:lnTo>
                    <a:pt x="8201" y="2069"/>
                  </a:lnTo>
                  <a:lnTo>
                    <a:pt x="8225" y="2069"/>
                  </a:lnTo>
                  <a:lnTo>
                    <a:pt x="8492" y="1947"/>
                  </a:lnTo>
                  <a:lnTo>
                    <a:pt x="8711" y="1801"/>
                  </a:lnTo>
                  <a:lnTo>
                    <a:pt x="8955" y="1680"/>
                  </a:lnTo>
                  <a:lnTo>
                    <a:pt x="9198" y="1558"/>
                  </a:lnTo>
                  <a:lnTo>
                    <a:pt x="9417" y="1485"/>
                  </a:lnTo>
                  <a:lnTo>
                    <a:pt x="9660" y="1412"/>
                  </a:lnTo>
                  <a:lnTo>
                    <a:pt x="9904" y="1339"/>
                  </a:lnTo>
                  <a:lnTo>
                    <a:pt x="10123" y="1266"/>
                  </a:lnTo>
                  <a:lnTo>
                    <a:pt x="10463" y="1558"/>
                  </a:lnTo>
                  <a:lnTo>
                    <a:pt x="10269" y="1582"/>
                  </a:lnTo>
                  <a:lnTo>
                    <a:pt x="10050" y="1631"/>
                  </a:lnTo>
                  <a:lnTo>
                    <a:pt x="9660" y="1777"/>
                  </a:lnTo>
                  <a:lnTo>
                    <a:pt x="9490" y="1874"/>
                  </a:lnTo>
                  <a:lnTo>
                    <a:pt x="9295" y="1947"/>
                  </a:lnTo>
                  <a:lnTo>
                    <a:pt x="9101" y="2045"/>
                  </a:lnTo>
                  <a:lnTo>
                    <a:pt x="8955" y="2191"/>
                  </a:lnTo>
                  <a:lnTo>
                    <a:pt x="8930" y="2239"/>
                  </a:lnTo>
                  <a:lnTo>
                    <a:pt x="8930" y="2264"/>
                  </a:lnTo>
                  <a:lnTo>
                    <a:pt x="8930" y="2337"/>
                  </a:lnTo>
                  <a:lnTo>
                    <a:pt x="9003" y="2410"/>
                  </a:lnTo>
                  <a:lnTo>
                    <a:pt x="9076" y="2410"/>
                  </a:lnTo>
                  <a:lnTo>
                    <a:pt x="9320" y="2361"/>
                  </a:lnTo>
                  <a:lnTo>
                    <a:pt x="9539" y="2288"/>
                  </a:lnTo>
                  <a:lnTo>
                    <a:pt x="9977" y="2093"/>
                  </a:lnTo>
                  <a:lnTo>
                    <a:pt x="10147" y="2045"/>
                  </a:lnTo>
                  <a:lnTo>
                    <a:pt x="10317" y="1947"/>
                  </a:lnTo>
                  <a:lnTo>
                    <a:pt x="10463" y="1850"/>
                  </a:lnTo>
                  <a:lnTo>
                    <a:pt x="10585" y="1704"/>
                  </a:lnTo>
                  <a:lnTo>
                    <a:pt x="10804" y="1972"/>
                  </a:lnTo>
                  <a:lnTo>
                    <a:pt x="10390" y="2191"/>
                  </a:lnTo>
                  <a:lnTo>
                    <a:pt x="10196" y="2288"/>
                  </a:lnTo>
                  <a:lnTo>
                    <a:pt x="10001" y="2385"/>
                  </a:lnTo>
                  <a:lnTo>
                    <a:pt x="9904" y="2434"/>
                  </a:lnTo>
                  <a:lnTo>
                    <a:pt x="9831" y="2507"/>
                  </a:lnTo>
                  <a:lnTo>
                    <a:pt x="9758" y="2604"/>
                  </a:lnTo>
                  <a:lnTo>
                    <a:pt x="9709" y="2702"/>
                  </a:lnTo>
                  <a:lnTo>
                    <a:pt x="9709" y="2726"/>
                  </a:lnTo>
                  <a:lnTo>
                    <a:pt x="9733" y="2750"/>
                  </a:lnTo>
                  <a:lnTo>
                    <a:pt x="9782" y="2775"/>
                  </a:lnTo>
                  <a:lnTo>
                    <a:pt x="10001" y="2775"/>
                  </a:lnTo>
                  <a:lnTo>
                    <a:pt x="10220" y="2702"/>
                  </a:lnTo>
                  <a:lnTo>
                    <a:pt x="10634" y="2507"/>
                  </a:lnTo>
                  <a:lnTo>
                    <a:pt x="10853" y="2434"/>
                  </a:lnTo>
                  <a:lnTo>
                    <a:pt x="11072" y="2361"/>
                  </a:lnTo>
                  <a:lnTo>
                    <a:pt x="11096" y="2361"/>
                  </a:lnTo>
                  <a:lnTo>
                    <a:pt x="11145" y="2458"/>
                  </a:lnTo>
                  <a:lnTo>
                    <a:pt x="10926" y="2556"/>
                  </a:lnTo>
                  <a:lnTo>
                    <a:pt x="10707" y="2677"/>
                  </a:lnTo>
                  <a:lnTo>
                    <a:pt x="10269" y="2945"/>
                  </a:lnTo>
                  <a:lnTo>
                    <a:pt x="10244" y="2994"/>
                  </a:lnTo>
                  <a:lnTo>
                    <a:pt x="10244" y="3042"/>
                  </a:lnTo>
                  <a:lnTo>
                    <a:pt x="10269" y="3067"/>
                  </a:lnTo>
                  <a:lnTo>
                    <a:pt x="10317" y="3091"/>
                  </a:lnTo>
                  <a:lnTo>
                    <a:pt x="10561" y="3067"/>
                  </a:lnTo>
                  <a:lnTo>
                    <a:pt x="10804" y="2994"/>
                  </a:lnTo>
                  <a:lnTo>
                    <a:pt x="11047" y="2896"/>
                  </a:lnTo>
                  <a:lnTo>
                    <a:pt x="11291" y="2775"/>
                  </a:lnTo>
                  <a:lnTo>
                    <a:pt x="11388" y="3091"/>
                  </a:lnTo>
                  <a:lnTo>
                    <a:pt x="11291" y="3091"/>
                  </a:lnTo>
                  <a:lnTo>
                    <a:pt x="11218" y="3115"/>
                  </a:lnTo>
                  <a:lnTo>
                    <a:pt x="11047" y="3164"/>
                  </a:lnTo>
                  <a:lnTo>
                    <a:pt x="10853" y="3286"/>
                  </a:lnTo>
                  <a:lnTo>
                    <a:pt x="10780" y="3334"/>
                  </a:lnTo>
                  <a:lnTo>
                    <a:pt x="10707" y="3432"/>
                  </a:lnTo>
                  <a:lnTo>
                    <a:pt x="10707" y="3505"/>
                  </a:lnTo>
                  <a:lnTo>
                    <a:pt x="10731" y="3553"/>
                  </a:lnTo>
                  <a:lnTo>
                    <a:pt x="10780" y="3602"/>
                  </a:lnTo>
                  <a:lnTo>
                    <a:pt x="10828" y="3602"/>
                  </a:lnTo>
                  <a:lnTo>
                    <a:pt x="10999" y="3553"/>
                  </a:lnTo>
                  <a:lnTo>
                    <a:pt x="11169" y="3505"/>
                  </a:lnTo>
                  <a:lnTo>
                    <a:pt x="11339" y="3456"/>
                  </a:lnTo>
                  <a:lnTo>
                    <a:pt x="11412" y="3432"/>
                  </a:lnTo>
                  <a:lnTo>
                    <a:pt x="11461" y="3383"/>
                  </a:lnTo>
                  <a:lnTo>
                    <a:pt x="11534" y="3602"/>
                  </a:lnTo>
                  <a:lnTo>
                    <a:pt x="11461" y="3626"/>
                  </a:lnTo>
                  <a:lnTo>
                    <a:pt x="11388" y="3675"/>
                  </a:lnTo>
                  <a:lnTo>
                    <a:pt x="11291" y="3724"/>
                  </a:lnTo>
                  <a:lnTo>
                    <a:pt x="11193" y="3772"/>
                  </a:lnTo>
                  <a:lnTo>
                    <a:pt x="11193" y="3821"/>
                  </a:lnTo>
                  <a:lnTo>
                    <a:pt x="11193" y="3845"/>
                  </a:lnTo>
                  <a:lnTo>
                    <a:pt x="11291" y="3894"/>
                  </a:lnTo>
                  <a:lnTo>
                    <a:pt x="11412" y="3943"/>
                  </a:lnTo>
                  <a:lnTo>
                    <a:pt x="11534" y="3943"/>
                  </a:lnTo>
                  <a:lnTo>
                    <a:pt x="11631" y="3894"/>
                  </a:lnTo>
                  <a:lnTo>
                    <a:pt x="11680" y="3967"/>
                  </a:lnTo>
                  <a:lnTo>
                    <a:pt x="11777" y="4016"/>
                  </a:lnTo>
                  <a:lnTo>
                    <a:pt x="11850" y="4040"/>
                  </a:lnTo>
                  <a:lnTo>
                    <a:pt x="11948" y="4040"/>
                  </a:lnTo>
                  <a:lnTo>
                    <a:pt x="12021" y="4016"/>
                  </a:lnTo>
                  <a:lnTo>
                    <a:pt x="12094" y="3967"/>
                  </a:lnTo>
                  <a:lnTo>
                    <a:pt x="12142" y="3894"/>
                  </a:lnTo>
                  <a:lnTo>
                    <a:pt x="12142" y="3797"/>
                  </a:lnTo>
                  <a:lnTo>
                    <a:pt x="12069" y="3359"/>
                  </a:lnTo>
                  <a:lnTo>
                    <a:pt x="11972" y="2945"/>
                  </a:lnTo>
                  <a:lnTo>
                    <a:pt x="12240" y="2726"/>
                  </a:lnTo>
                  <a:lnTo>
                    <a:pt x="12507" y="2531"/>
                  </a:lnTo>
                  <a:lnTo>
                    <a:pt x="12653" y="2458"/>
                  </a:lnTo>
                  <a:lnTo>
                    <a:pt x="12824" y="2410"/>
                  </a:lnTo>
                  <a:lnTo>
                    <a:pt x="12994" y="2361"/>
                  </a:lnTo>
                  <a:lnTo>
                    <a:pt x="13164" y="2337"/>
                  </a:lnTo>
                  <a:lnTo>
                    <a:pt x="13383" y="2337"/>
                  </a:lnTo>
                  <a:lnTo>
                    <a:pt x="13627" y="2385"/>
                  </a:lnTo>
                  <a:lnTo>
                    <a:pt x="13481" y="2458"/>
                  </a:lnTo>
                  <a:lnTo>
                    <a:pt x="13359" y="2556"/>
                  </a:lnTo>
                  <a:lnTo>
                    <a:pt x="13262" y="2702"/>
                  </a:lnTo>
                  <a:lnTo>
                    <a:pt x="13237" y="2775"/>
                  </a:lnTo>
                  <a:lnTo>
                    <a:pt x="13213" y="2848"/>
                  </a:lnTo>
                  <a:lnTo>
                    <a:pt x="13213" y="2896"/>
                  </a:lnTo>
                  <a:lnTo>
                    <a:pt x="13237" y="2921"/>
                  </a:lnTo>
                  <a:lnTo>
                    <a:pt x="13286" y="2945"/>
                  </a:lnTo>
                  <a:lnTo>
                    <a:pt x="13310" y="2921"/>
                  </a:lnTo>
                  <a:lnTo>
                    <a:pt x="13602" y="2750"/>
                  </a:lnTo>
                  <a:lnTo>
                    <a:pt x="13870" y="2604"/>
                  </a:lnTo>
                  <a:lnTo>
                    <a:pt x="14065" y="2507"/>
                  </a:lnTo>
                  <a:lnTo>
                    <a:pt x="14308" y="2629"/>
                  </a:lnTo>
                  <a:lnTo>
                    <a:pt x="14551" y="2750"/>
                  </a:lnTo>
                  <a:lnTo>
                    <a:pt x="14405" y="2775"/>
                  </a:lnTo>
                  <a:lnTo>
                    <a:pt x="14259" y="2823"/>
                  </a:lnTo>
                  <a:lnTo>
                    <a:pt x="14113" y="2872"/>
                  </a:lnTo>
                  <a:lnTo>
                    <a:pt x="13967" y="2945"/>
                  </a:lnTo>
                  <a:lnTo>
                    <a:pt x="13846" y="3018"/>
                  </a:lnTo>
                  <a:lnTo>
                    <a:pt x="13724" y="3115"/>
                  </a:lnTo>
                  <a:lnTo>
                    <a:pt x="13627" y="3213"/>
                  </a:lnTo>
                  <a:lnTo>
                    <a:pt x="13554" y="3310"/>
                  </a:lnTo>
                  <a:lnTo>
                    <a:pt x="13554" y="3359"/>
                  </a:lnTo>
                  <a:lnTo>
                    <a:pt x="13554" y="3407"/>
                  </a:lnTo>
                  <a:lnTo>
                    <a:pt x="13602" y="3456"/>
                  </a:lnTo>
                  <a:lnTo>
                    <a:pt x="13651" y="3480"/>
                  </a:lnTo>
                  <a:lnTo>
                    <a:pt x="13797" y="3456"/>
                  </a:lnTo>
                  <a:lnTo>
                    <a:pt x="13943" y="3407"/>
                  </a:lnTo>
                  <a:lnTo>
                    <a:pt x="14211" y="3286"/>
                  </a:lnTo>
                  <a:lnTo>
                    <a:pt x="14381" y="3237"/>
                  </a:lnTo>
                  <a:lnTo>
                    <a:pt x="14527" y="3188"/>
                  </a:lnTo>
                  <a:lnTo>
                    <a:pt x="14697" y="3140"/>
                  </a:lnTo>
                  <a:lnTo>
                    <a:pt x="14843" y="3091"/>
                  </a:lnTo>
                  <a:lnTo>
                    <a:pt x="14892" y="3067"/>
                  </a:lnTo>
                  <a:lnTo>
                    <a:pt x="14916" y="3018"/>
                  </a:lnTo>
                  <a:lnTo>
                    <a:pt x="15038" y="3140"/>
                  </a:lnTo>
                  <a:lnTo>
                    <a:pt x="14770" y="3213"/>
                  </a:lnTo>
                  <a:lnTo>
                    <a:pt x="14551" y="3261"/>
                  </a:lnTo>
                  <a:lnTo>
                    <a:pt x="14332" y="3359"/>
                  </a:lnTo>
                  <a:lnTo>
                    <a:pt x="14211" y="3432"/>
                  </a:lnTo>
                  <a:lnTo>
                    <a:pt x="14113" y="3505"/>
                  </a:lnTo>
                  <a:lnTo>
                    <a:pt x="14040" y="3578"/>
                  </a:lnTo>
                  <a:lnTo>
                    <a:pt x="13992" y="3675"/>
                  </a:lnTo>
                  <a:lnTo>
                    <a:pt x="13967" y="3748"/>
                  </a:lnTo>
                  <a:lnTo>
                    <a:pt x="13992" y="3821"/>
                  </a:lnTo>
                  <a:lnTo>
                    <a:pt x="14040" y="3845"/>
                  </a:lnTo>
                  <a:lnTo>
                    <a:pt x="14113" y="3845"/>
                  </a:lnTo>
                  <a:lnTo>
                    <a:pt x="14551" y="3724"/>
                  </a:lnTo>
                  <a:lnTo>
                    <a:pt x="14989" y="3602"/>
                  </a:lnTo>
                  <a:lnTo>
                    <a:pt x="15184" y="3578"/>
                  </a:lnTo>
                  <a:lnTo>
                    <a:pt x="15379" y="3505"/>
                  </a:lnTo>
                  <a:lnTo>
                    <a:pt x="15452" y="3602"/>
                  </a:lnTo>
                  <a:lnTo>
                    <a:pt x="15208" y="3675"/>
                  </a:lnTo>
                  <a:lnTo>
                    <a:pt x="15014" y="3748"/>
                  </a:lnTo>
                  <a:lnTo>
                    <a:pt x="14843" y="3845"/>
                  </a:lnTo>
                  <a:lnTo>
                    <a:pt x="14673" y="3967"/>
                  </a:lnTo>
                  <a:lnTo>
                    <a:pt x="14503" y="4089"/>
                  </a:lnTo>
                  <a:lnTo>
                    <a:pt x="14478" y="4113"/>
                  </a:lnTo>
                  <a:lnTo>
                    <a:pt x="14478" y="4162"/>
                  </a:lnTo>
                  <a:lnTo>
                    <a:pt x="14503" y="4210"/>
                  </a:lnTo>
                  <a:lnTo>
                    <a:pt x="14551" y="4259"/>
                  </a:lnTo>
                  <a:lnTo>
                    <a:pt x="14600" y="4259"/>
                  </a:lnTo>
                  <a:lnTo>
                    <a:pt x="15452" y="4016"/>
                  </a:lnTo>
                  <a:lnTo>
                    <a:pt x="15671" y="3967"/>
                  </a:lnTo>
                  <a:lnTo>
                    <a:pt x="15768" y="4186"/>
                  </a:lnTo>
                  <a:lnTo>
                    <a:pt x="15549" y="4259"/>
                  </a:lnTo>
                  <a:lnTo>
                    <a:pt x="15330" y="4332"/>
                  </a:lnTo>
                  <a:lnTo>
                    <a:pt x="15111" y="4429"/>
                  </a:lnTo>
                  <a:lnTo>
                    <a:pt x="14916" y="4551"/>
                  </a:lnTo>
                  <a:lnTo>
                    <a:pt x="14892" y="4600"/>
                  </a:lnTo>
                  <a:lnTo>
                    <a:pt x="14916" y="4648"/>
                  </a:lnTo>
                  <a:lnTo>
                    <a:pt x="14941" y="4697"/>
                  </a:lnTo>
                  <a:lnTo>
                    <a:pt x="15014" y="4697"/>
                  </a:lnTo>
                  <a:lnTo>
                    <a:pt x="15354" y="4624"/>
                  </a:lnTo>
                  <a:lnTo>
                    <a:pt x="15719" y="4551"/>
                  </a:lnTo>
                  <a:lnTo>
                    <a:pt x="15500" y="4648"/>
                  </a:lnTo>
                  <a:lnTo>
                    <a:pt x="15281" y="4746"/>
                  </a:lnTo>
                  <a:lnTo>
                    <a:pt x="15257" y="4770"/>
                  </a:lnTo>
                  <a:lnTo>
                    <a:pt x="15233" y="4819"/>
                  </a:lnTo>
                  <a:lnTo>
                    <a:pt x="15233" y="4867"/>
                  </a:lnTo>
                  <a:lnTo>
                    <a:pt x="15281" y="4940"/>
                  </a:lnTo>
                  <a:lnTo>
                    <a:pt x="15354" y="4940"/>
                  </a:lnTo>
                  <a:lnTo>
                    <a:pt x="15841" y="4867"/>
                  </a:lnTo>
                  <a:lnTo>
                    <a:pt x="15841" y="4989"/>
                  </a:lnTo>
                  <a:lnTo>
                    <a:pt x="15695" y="5013"/>
                  </a:lnTo>
                  <a:lnTo>
                    <a:pt x="15598" y="5038"/>
                  </a:lnTo>
                  <a:lnTo>
                    <a:pt x="15525" y="5086"/>
                  </a:lnTo>
                  <a:lnTo>
                    <a:pt x="15379" y="5208"/>
                  </a:lnTo>
                  <a:lnTo>
                    <a:pt x="15354" y="5281"/>
                  </a:lnTo>
                  <a:lnTo>
                    <a:pt x="15379" y="5330"/>
                  </a:lnTo>
                  <a:lnTo>
                    <a:pt x="15427" y="5378"/>
                  </a:lnTo>
                  <a:lnTo>
                    <a:pt x="15476" y="5378"/>
                  </a:lnTo>
                  <a:lnTo>
                    <a:pt x="15622" y="5354"/>
                  </a:lnTo>
                  <a:lnTo>
                    <a:pt x="15768" y="5378"/>
                  </a:lnTo>
                  <a:lnTo>
                    <a:pt x="15768" y="5427"/>
                  </a:lnTo>
                  <a:lnTo>
                    <a:pt x="15768" y="5524"/>
                  </a:lnTo>
                  <a:lnTo>
                    <a:pt x="15792" y="5622"/>
                  </a:lnTo>
                  <a:lnTo>
                    <a:pt x="15865" y="5695"/>
                  </a:lnTo>
                  <a:lnTo>
                    <a:pt x="15938" y="5768"/>
                  </a:lnTo>
                  <a:lnTo>
                    <a:pt x="16036" y="5792"/>
                  </a:lnTo>
                  <a:lnTo>
                    <a:pt x="16133" y="5792"/>
                  </a:lnTo>
                  <a:lnTo>
                    <a:pt x="16206" y="5768"/>
                  </a:lnTo>
                  <a:lnTo>
                    <a:pt x="16279" y="5695"/>
                  </a:lnTo>
                  <a:lnTo>
                    <a:pt x="16328" y="5695"/>
                  </a:lnTo>
                  <a:lnTo>
                    <a:pt x="16619" y="5622"/>
                  </a:lnTo>
                  <a:lnTo>
                    <a:pt x="16911" y="5597"/>
                  </a:lnTo>
                  <a:lnTo>
                    <a:pt x="17179" y="5597"/>
                  </a:lnTo>
                  <a:lnTo>
                    <a:pt x="17422" y="5646"/>
                  </a:lnTo>
                  <a:lnTo>
                    <a:pt x="17276" y="5695"/>
                  </a:lnTo>
                  <a:lnTo>
                    <a:pt x="17106" y="5768"/>
                  </a:lnTo>
                  <a:lnTo>
                    <a:pt x="16936" y="5865"/>
                  </a:lnTo>
                  <a:lnTo>
                    <a:pt x="16814" y="5987"/>
                  </a:lnTo>
                  <a:lnTo>
                    <a:pt x="16765" y="6060"/>
                  </a:lnTo>
                  <a:lnTo>
                    <a:pt x="16717" y="6133"/>
                  </a:lnTo>
                  <a:lnTo>
                    <a:pt x="16717" y="6206"/>
                  </a:lnTo>
                  <a:lnTo>
                    <a:pt x="16765" y="6279"/>
                  </a:lnTo>
                  <a:lnTo>
                    <a:pt x="16838" y="6303"/>
                  </a:lnTo>
                  <a:lnTo>
                    <a:pt x="16911" y="6279"/>
                  </a:lnTo>
                  <a:lnTo>
                    <a:pt x="17179" y="6157"/>
                  </a:lnTo>
                  <a:lnTo>
                    <a:pt x="17447" y="6060"/>
                  </a:lnTo>
                  <a:lnTo>
                    <a:pt x="17739" y="6011"/>
                  </a:lnTo>
                  <a:lnTo>
                    <a:pt x="17909" y="5962"/>
                  </a:lnTo>
                  <a:lnTo>
                    <a:pt x="18031" y="5914"/>
                  </a:lnTo>
                  <a:lnTo>
                    <a:pt x="18298" y="6133"/>
                  </a:lnTo>
                  <a:lnTo>
                    <a:pt x="18152" y="6181"/>
                  </a:lnTo>
                  <a:lnTo>
                    <a:pt x="17933" y="6254"/>
                  </a:lnTo>
                  <a:lnTo>
                    <a:pt x="17739" y="6352"/>
                  </a:lnTo>
                  <a:lnTo>
                    <a:pt x="17544" y="6473"/>
                  </a:lnTo>
                  <a:lnTo>
                    <a:pt x="17349" y="6595"/>
                  </a:lnTo>
                  <a:lnTo>
                    <a:pt x="17325" y="6668"/>
                  </a:lnTo>
                  <a:lnTo>
                    <a:pt x="17325" y="6741"/>
                  </a:lnTo>
                  <a:lnTo>
                    <a:pt x="17374" y="6790"/>
                  </a:lnTo>
                  <a:lnTo>
                    <a:pt x="17422" y="6814"/>
                  </a:lnTo>
                  <a:lnTo>
                    <a:pt x="17641" y="6765"/>
                  </a:lnTo>
                  <a:lnTo>
                    <a:pt x="17860" y="6717"/>
                  </a:lnTo>
                  <a:lnTo>
                    <a:pt x="18274" y="6595"/>
                  </a:lnTo>
                  <a:lnTo>
                    <a:pt x="18639" y="6473"/>
                  </a:lnTo>
                  <a:lnTo>
                    <a:pt x="18761" y="6644"/>
                  </a:lnTo>
                  <a:lnTo>
                    <a:pt x="18493" y="6717"/>
                  </a:lnTo>
                  <a:lnTo>
                    <a:pt x="18250" y="6814"/>
                  </a:lnTo>
                  <a:lnTo>
                    <a:pt x="18006" y="6960"/>
                  </a:lnTo>
                  <a:lnTo>
                    <a:pt x="17812" y="7130"/>
                  </a:lnTo>
                  <a:lnTo>
                    <a:pt x="17787" y="7155"/>
                  </a:lnTo>
                  <a:lnTo>
                    <a:pt x="17787" y="7179"/>
                  </a:lnTo>
                  <a:lnTo>
                    <a:pt x="17812" y="7252"/>
                  </a:lnTo>
                  <a:lnTo>
                    <a:pt x="17860" y="7276"/>
                  </a:lnTo>
                  <a:lnTo>
                    <a:pt x="17933" y="7276"/>
                  </a:lnTo>
                  <a:lnTo>
                    <a:pt x="18177" y="7179"/>
                  </a:lnTo>
                  <a:lnTo>
                    <a:pt x="18444" y="7130"/>
                  </a:lnTo>
                  <a:lnTo>
                    <a:pt x="18955" y="7033"/>
                  </a:lnTo>
                  <a:lnTo>
                    <a:pt x="19004" y="7106"/>
                  </a:lnTo>
                  <a:lnTo>
                    <a:pt x="18785" y="7155"/>
                  </a:lnTo>
                  <a:lnTo>
                    <a:pt x="18566" y="7203"/>
                  </a:lnTo>
                  <a:lnTo>
                    <a:pt x="18371" y="7301"/>
                  </a:lnTo>
                  <a:lnTo>
                    <a:pt x="18177" y="7398"/>
                  </a:lnTo>
                  <a:lnTo>
                    <a:pt x="18177" y="7447"/>
                  </a:lnTo>
                  <a:lnTo>
                    <a:pt x="18177" y="7471"/>
                  </a:lnTo>
                  <a:lnTo>
                    <a:pt x="18201" y="7471"/>
                  </a:lnTo>
                  <a:lnTo>
                    <a:pt x="18396" y="7495"/>
                  </a:lnTo>
                  <a:lnTo>
                    <a:pt x="18590" y="7495"/>
                  </a:lnTo>
                  <a:lnTo>
                    <a:pt x="18955" y="7447"/>
                  </a:lnTo>
                  <a:lnTo>
                    <a:pt x="19126" y="7422"/>
                  </a:lnTo>
                  <a:lnTo>
                    <a:pt x="19174" y="7544"/>
                  </a:lnTo>
                  <a:lnTo>
                    <a:pt x="18980" y="7568"/>
                  </a:lnTo>
                  <a:lnTo>
                    <a:pt x="18761" y="7617"/>
                  </a:lnTo>
                  <a:lnTo>
                    <a:pt x="18444" y="7714"/>
                  </a:lnTo>
                  <a:lnTo>
                    <a:pt x="18396" y="7763"/>
                  </a:lnTo>
                  <a:lnTo>
                    <a:pt x="18371" y="7836"/>
                  </a:lnTo>
                  <a:lnTo>
                    <a:pt x="18371" y="7909"/>
                  </a:lnTo>
                  <a:lnTo>
                    <a:pt x="18396" y="7933"/>
                  </a:lnTo>
                  <a:lnTo>
                    <a:pt x="18444" y="7957"/>
                  </a:lnTo>
                  <a:lnTo>
                    <a:pt x="18809" y="7982"/>
                  </a:lnTo>
                  <a:lnTo>
                    <a:pt x="19296" y="7982"/>
                  </a:lnTo>
                  <a:lnTo>
                    <a:pt x="19320" y="8201"/>
                  </a:lnTo>
                  <a:lnTo>
                    <a:pt x="19272" y="8201"/>
                  </a:lnTo>
                  <a:lnTo>
                    <a:pt x="19101" y="8176"/>
                  </a:lnTo>
                  <a:lnTo>
                    <a:pt x="18907" y="8201"/>
                  </a:lnTo>
                  <a:lnTo>
                    <a:pt x="18736" y="8225"/>
                  </a:lnTo>
                  <a:lnTo>
                    <a:pt x="18566" y="8274"/>
                  </a:lnTo>
                  <a:lnTo>
                    <a:pt x="18542" y="8298"/>
                  </a:lnTo>
                  <a:lnTo>
                    <a:pt x="18517" y="8322"/>
                  </a:lnTo>
                  <a:lnTo>
                    <a:pt x="18493" y="8420"/>
                  </a:lnTo>
                  <a:lnTo>
                    <a:pt x="18542" y="8468"/>
                  </a:lnTo>
                  <a:lnTo>
                    <a:pt x="18566" y="8493"/>
                  </a:lnTo>
                  <a:lnTo>
                    <a:pt x="18907" y="8493"/>
                  </a:lnTo>
                  <a:lnTo>
                    <a:pt x="19223" y="8517"/>
                  </a:lnTo>
                  <a:lnTo>
                    <a:pt x="19345" y="8541"/>
                  </a:lnTo>
                  <a:lnTo>
                    <a:pt x="19345" y="8833"/>
                  </a:lnTo>
                  <a:lnTo>
                    <a:pt x="19199" y="8785"/>
                  </a:lnTo>
                  <a:lnTo>
                    <a:pt x="18882" y="8785"/>
                  </a:lnTo>
                  <a:lnTo>
                    <a:pt x="18736" y="8809"/>
                  </a:lnTo>
                  <a:lnTo>
                    <a:pt x="18688" y="8833"/>
                  </a:lnTo>
                  <a:lnTo>
                    <a:pt x="18663" y="8858"/>
                  </a:lnTo>
                  <a:lnTo>
                    <a:pt x="18663" y="8931"/>
                  </a:lnTo>
                  <a:lnTo>
                    <a:pt x="18688" y="9004"/>
                  </a:lnTo>
                  <a:lnTo>
                    <a:pt x="18712" y="9004"/>
                  </a:lnTo>
                  <a:lnTo>
                    <a:pt x="18761" y="9028"/>
                  </a:lnTo>
                  <a:lnTo>
                    <a:pt x="18882" y="9028"/>
                  </a:lnTo>
                  <a:lnTo>
                    <a:pt x="19028" y="9077"/>
                  </a:lnTo>
                  <a:lnTo>
                    <a:pt x="19150" y="9125"/>
                  </a:lnTo>
                  <a:lnTo>
                    <a:pt x="19296" y="9174"/>
                  </a:lnTo>
                  <a:lnTo>
                    <a:pt x="19199" y="9466"/>
                  </a:lnTo>
                  <a:lnTo>
                    <a:pt x="18980" y="9417"/>
                  </a:lnTo>
                  <a:lnTo>
                    <a:pt x="18736" y="9417"/>
                  </a:lnTo>
                  <a:lnTo>
                    <a:pt x="18688" y="9442"/>
                  </a:lnTo>
                  <a:lnTo>
                    <a:pt x="18663" y="9466"/>
                  </a:lnTo>
                  <a:lnTo>
                    <a:pt x="18663" y="9515"/>
                  </a:lnTo>
                  <a:lnTo>
                    <a:pt x="18663" y="9563"/>
                  </a:lnTo>
                  <a:lnTo>
                    <a:pt x="18663" y="9612"/>
                  </a:lnTo>
                  <a:lnTo>
                    <a:pt x="18712" y="9636"/>
                  </a:lnTo>
                  <a:lnTo>
                    <a:pt x="18736" y="9661"/>
                  </a:lnTo>
                  <a:lnTo>
                    <a:pt x="18907" y="9709"/>
                  </a:lnTo>
                  <a:lnTo>
                    <a:pt x="19053" y="9758"/>
                  </a:lnTo>
                  <a:lnTo>
                    <a:pt x="18955" y="9928"/>
                  </a:lnTo>
                  <a:lnTo>
                    <a:pt x="18834" y="10099"/>
                  </a:lnTo>
                  <a:lnTo>
                    <a:pt x="18663" y="10074"/>
                  </a:lnTo>
                  <a:lnTo>
                    <a:pt x="18444" y="10074"/>
                  </a:lnTo>
                  <a:lnTo>
                    <a:pt x="18420" y="10099"/>
                  </a:lnTo>
                  <a:lnTo>
                    <a:pt x="18396" y="10172"/>
                  </a:lnTo>
                  <a:lnTo>
                    <a:pt x="18420" y="10220"/>
                  </a:lnTo>
                  <a:lnTo>
                    <a:pt x="18444" y="10245"/>
                  </a:lnTo>
                  <a:lnTo>
                    <a:pt x="18493" y="10245"/>
                  </a:lnTo>
                  <a:lnTo>
                    <a:pt x="18663" y="10269"/>
                  </a:lnTo>
                  <a:lnTo>
                    <a:pt x="18542" y="10391"/>
                  </a:lnTo>
                  <a:lnTo>
                    <a:pt x="18371" y="10512"/>
                  </a:lnTo>
                  <a:lnTo>
                    <a:pt x="18274" y="10464"/>
                  </a:lnTo>
                  <a:lnTo>
                    <a:pt x="18225" y="10439"/>
                  </a:lnTo>
                  <a:lnTo>
                    <a:pt x="18152" y="10439"/>
                  </a:lnTo>
                  <a:lnTo>
                    <a:pt x="18104" y="10488"/>
                  </a:lnTo>
                  <a:lnTo>
                    <a:pt x="18079" y="10537"/>
                  </a:lnTo>
                  <a:lnTo>
                    <a:pt x="18079" y="10610"/>
                  </a:lnTo>
                  <a:lnTo>
                    <a:pt x="18104" y="10658"/>
                  </a:lnTo>
                  <a:lnTo>
                    <a:pt x="17739" y="10829"/>
                  </a:lnTo>
                  <a:lnTo>
                    <a:pt x="17349" y="10950"/>
                  </a:lnTo>
                  <a:lnTo>
                    <a:pt x="16960" y="11023"/>
                  </a:lnTo>
                  <a:lnTo>
                    <a:pt x="16546" y="11096"/>
                  </a:lnTo>
                  <a:lnTo>
                    <a:pt x="16133" y="11121"/>
                  </a:lnTo>
                  <a:lnTo>
                    <a:pt x="15719" y="11145"/>
                  </a:lnTo>
                  <a:lnTo>
                    <a:pt x="14916" y="11169"/>
                  </a:lnTo>
                  <a:lnTo>
                    <a:pt x="13140" y="11194"/>
                  </a:lnTo>
                  <a:lnTo>
                    <a:pt x="12264" y="11242"/>
                  </a:lnTo>
                  <a:lnTo>
                    <a:pt x="11364" y="11340"/>
                  </a:lnTo>
                  <a:lnTo>
                    <a:pt x="10244" y="11461"/>
                  </a:lnTo>
                  <a:lnTo>
                    <a:pt x="9125" y="11559"/>
                  </a:lnTo>
                  <a:lnTo>
                    <a:pt x="8565" y="11583"/>
                  </a:lnTo>
                  <a:lnTo>
                    <a:pt x="8006" y="11583"/>
                  </a:lnTo>
                  <a:lnTo>
                    <a:pt x="7446" y="11559"/>
                  </a:lnTo>
                  <a:lnTo>
                    <a:pt x="6862" y="11510"/>
                  </a:lnTo>
                  <a:lnTo>
                    <a:pt x="5086" y="11364"/>
                  </a:lnTo>
                  <a:lnTo>
                    <a:pt x="4210" y="11242"/>
                  </a:lnTo>
                  <a:lnTo>
                    <a:pt x="3772" y="11169"/>
                  </a:lnTo>
                  <a:lnTo>
                    <a:pt x="3334" y="11072"/>
                  </a:lnTo>
                  <a:lnTo>
                    <a:pt x="2993" y="10999"/>
                  </a:lnTo>
                  <a:lnTo>
                    <a:pt x="2653" y="10877"/>
                  </a:lnTo>
                  <a:lnTo>
                    <a:pt x="2336" y="10756"/>
                  </a:lnTo>
                  <a:lnTo>
                    <a:pt x="2020" y="10610"/>
                  </a:lnTo>
                  <a:lnTo>
                    <a:pt x="1704" y="10439"/>
                  </a:lnTo>
                  <a:lnTo>
                    <a:pt x="1436" y="10245"/>
                  </a:lnTo>
                  <a:lnTo>
                    <a:pt x="1168" y="10001"/>
                  </a:lnTo>
                  <a:lnTo>
                    <a:pt x="949" y="9734"/>
                  </a:lnTo>
                  <a:lnTo>
                    <a:pt x="852" y="9588"/>
                  </a:lnTo>
                  <a:lnTo>
                    <a:pt x="779" y="9417"/>
                  </a:lnTo>
                  <a:lnTo>
                    <a:pt x="706" y="9271"/>
                  </a:lnTo>
                  <a:lnTo>
                    <a:pt x="657" y="9101"/>
                  </a:lnTo>
                  <a:lnTo>
                    <a:pt x="633" y="8931"/>
                  </a:lnTo>
                  <a:lnTo>
                    <a:pt x="609" y="8760"/>
                  </a:lnTo>
                  <a:lnTo>
                    <a:pt x="633" y="8420"/>
                  </a:lnTo>
                  <a:lnTo>
                    <a:pt x="682" y="8103"/>
                  </a:lnTo>
                  <a:lnTo>
                    <a:pt x="803" y="7763"/>
                  </a:lnTo>
                  <a:lnTo>
                    <a:pt x="949" y="7447"/>
                  </a:lnTo>
                  <a:lnTo>
                    <a:pt x="1120" y="7155"/>
                  </a:lnTo>
                  <a:lnTo>
                    <a:pt x="1387" y="6814"/>
                  </a:lnTo>
                  <a:lnTo>
                    <a:pt x="1679" y="6498"/>
                  </a:lnTo>
                  <a:lnTo>
                    <a:pt x="1996" y="6230"/>
                  </a:lnTo>
                  <a:lnTo>
                    <a:pt x="2336" y="5962"/>
                  </a:lnTo>
                  <a:lnTo>
                    <a:pt x="2336" y="5962"/>
                  </a:lnTo>
                  <a:lnTo>
                    <a:pt x="2117" y="6279"/>
                  </a:lnTo>
                  <a:lnTo>
                    <a:pt x="1898" y="6571"/>
                  </a:lnTo>
                  <a:lnTo>
                    <a:pt x="1874" y="6644"/>
                  </a:lnTo>
                  <a:lnTo>
                    <a:pt x="1898" y="6717"/>
                  </a:lnTo>
                  <a:lnTo>
                    <a:pt x="1947" y="6765"/>
                  </a:lnTo>
                  <a:lnTo>
                    <a:pt x="2044" y="6765"/>
                  </a:lnTo>
                  <a:lnTo>
                    <a:pt x="2117" y="6741"/>
                  </a:lnTo>
                  <a:lnTo>
                    <a:pt x="2190" y="6692"/>
                  </a:lnTo>
                  <a:lnTo>
                    <a:pt x="2336" y="6595"/>
                  </a:lnTo>
                  <a:lnTo>
                    <a:pt x="2458" y="6449"/>
                  </a:lnTo>
                  <a:lnTo>
                    <a:pt x="2555" y="6303"/>
                  </a:lnTo>
                  <a:lnTo>
                    <a:pt x="2847" y="5987"/>
                  </a:lnTo>
                  <a:lnTo>
                    <a:pt x="3164" y="5695"/>
                  </a:lnTo>
                  <a:lnTo>
                    <a:pt x="3188" y="5646"/>
                  </a:lnTo>
                  <a:lnTo>
                    <a:pt x="3212" y="5646"/>
                  </a:lnTo>
                  <a:lnTo>
                    <a:pt x="3091" y="5792"/>
                  </a:lnTo>
                  <a:lnTo>
                    <a:pt x="2847" y="6133"/>
                  </a:lnTo>
                  <a:lnTo>
                    <a:pt x="2774" y="6303"/>
                  </a:lnTo>
                  <a:lnTo>
                    <a:pt x="2677" y="6498"/>
                  </a:lnTo>
                  <a:lnTo>
                    <a:pt x="2677" y="6546"/>
                  </a:lnTo>
                  <a:lnTo>
                    <a:pt x="2726" y="6546"/>
                  </a:lnTo>
                  <a:lnTo>
                    <a:pt x="2896" y="6449"/>
                  </a:lnTo>
                  <a:lnTo>
                    <a:pt x="3066" y="6327"/>
                  </a:lnTo>
                  <a:lnTo>
                    <a:pt x="3212" y="6206"/>
                  </a:lnTo>
                  <a:lnTo>
                    <a:pt x="3334" y="6035"/>
                  </a:lnTo>
                  <a:lnTo>
                    <a:pt x="3480" y="5889"/>
                  </a:lnTo>
                  <a:lnTo>
                    <a:pt x="3626" y="5695"/>
                  </a:lnTo>
                  <a:lnTo>
                    <a:pt x="3650" y="5719"/>
                  </a:lnTo>
                  <a:lnTo>
                    <a:pt x="3699" y="5816"/>
                  </a:lnTo>
                  <a:lnTo>
                    <a:pt x="3577" y="5938"/>
                  </a:lnTo>
                  <a:lnTo>
                    <a:pt x="3456" y="6108"/>
                  </a:lnTo>
                  <a:lnTo>
                    <a:pt x="3407" y="6230"/>
                  </a:lnTo>
                  <a:lnTo>
                    <a:pt x="3407" y="6327"/>
                  </a:lnTo>
                  <a:lnTo>
                    <a:pt x="3407" y="6352"/>
                  </a:lnTo>
                  <a:lnTo>
                    <a:pt x="3456" y="6376"/>
                  </a:lnTo>
                  <a:lnTo>
                    <a:pt x="3529" y="6376"/>
                  </a:lnTo>
                  <a:lnTo>
                    <a:pt x="3626" y="6327"/>
                  </a:lnTo>
                  <a:lnTo>
                    <a:pt x="3772" y="6206"/>
                  </a:lnTo>
                  <a:lnTo>
                    <a:pt x="3869" y="6108"/>
                  </a:lnTo>
                  <a:lnTo>
                    <a:pt x="3967" y="6157"/>
                  </a:lnTo>
                  <a:lnTo>
                    <a:pt x="4064" y="6181"/>
                  </a:lnTo>
                  <a:lnTo>
                    <a:pt x="4186" y="6157"/>
                  </a:lnTo>
                  <a:lnTo>
                    <a:pt x="4283" y="6084"/>
                  </a:lnTo>
                  <a:lnTo>
                    <a:pt x="4307" y="6035"/>
                  </a:lnTo>
                  <a:lnTo>
                    <a:pt x="4307" y="5987"/>
                  </a:lnTo>
                  <a:lnTo>
                    <a:pt x="4137" y="5719"/>
                  </a:lnTo>
                  <a:lnTo>
                    <a:pt x="4015" y="5403"/>
                  </a:lnTo>
                  <a:lnTo>
                    <a:pt x="3918" y="5062"/>
                  </a:lnTo>
                  <a:lnTo>
                    <a:pt x="3845" y="4697"/>
                  </a:lnTo>
                  <a:lnTo>
                    <a:pt x="3821" y="4356"/>
                  </a:lnTo>
                  <a:lnTo>
                    <a:pt x="3821" y="3991"/>
                  </a:lnTo>
                  <a:lnTo>
                    <a:pt x="3845" y="3651"/>
                  </a:lnTo>
                  <a:lnTo>
                    <a:pt x="3894" y="3334"/>
                  </a:lnTo>
                  <a:lnTo>
                    <a:pt x="3942" y="3115"/>
                  </a:lnTo>
                  <a:lnTo>
                    <a:pt x="4015" y="2896"/>
                  </a:lnTo>
                  <a:lnTo>
                    <a:pt x="4113" y="2677"/>
                  </a:lnTo>
                  <a:lnTo>
                    <a:pt x="4210" y="2483"/>
                  </a:lnTo>
                  <a:lnTo>
                    <a:pt x="4332" y="2288"/>
                  </a:lnTo>
                  <a:lnTo>
                    <a:pt x="4478" y="2093"/>
                  </a:lnTo>
                  <a:lnTo>
                    <a:pt x="4599" y="1923"/>
                  </a:lnTo>
                  <a:lnTo>
                    <a:pt x="4770" y="1753"/>
                  </a:lnTo>
                  <a:lnTo>
                    <a:pt x="5110" y="1461"/>
                  </a:lnTo>
                  <a:lnTo>
                    <a:pt x="5475" y="1193"/>
                  </a:lnTo>
                  <a:lnTo>
                    <a:pt x="5865" y="974"/>
                  </a:lnTo>
                  <a:lnTo>
                    <a:pt x="6303" y="828"/>
                  </a:lnTo>
                  <a:lnTo>
                    <a:pt x="6716" y="706"/>
                  </a:lnTo>
                  <a:lnTo>
                    <a:pt x="7179" y="633"/>
                  </a:lnTo>
                  <a:lnTo>
                    <a:pt x="7008" y="731"/>
                  </a:lnTo>
                  <a:lnTo>
                    <a:pt x="6789" y="852"/>
                  </a:lnTo>
                  <a:lnTo>
                    <a:pt x="6546" y="998"/>
                  </a:lnTo>
                  <a:lnTo>
                    <a:pt x="6424" y="1071"/>
                  </a:lnTo>
                  <a:lnTo>
                    <a:pt x="6327" y="1169"/>
                  </a:lnTo>
                  <a:lnTo>
                    <a:pt x="6278" y="1266"/>
                  </a:lnTo>
                  <a:lnTo>
                    <a:pt x="6230" y="1363"/>
                  </a:lnTo>
                  <a:lnTo>
                    <a:pt x="6254" y="1412"/>
                  </a:lnTo>
                  <a:lnTo>
                    <a:pt x="6303" y="1461"/>
                  </a:lnTo>
                  <a:lnTo>
                    <a:pt x="6400" y="1485"/>
                  </a:lnTo>
                  <a:lnTo>
                    <a:pt x="6522" y="1461"/>
                  </a:lnTo>
                  <a:lnTo>
                    <a:pt x="6643" y="1436"/>
                  </a:lnTo>
                  <a:lnTo>
                    <a:pt x="6765" y="1363"/>
                  </a:lnTo>
                  <a:lnTo>
                    <a:pt x="7033" y="1217"/>
                  </a:lnTo>
                  <a:lnTo>
                    <a:pt x="7203" y="1096"/>
                  </a:lnTo>
                  <a:lnTo>
                    <a:pt x="7811" y="779"/>
                  </a:lnTo>
                  <a:lnTo>
                    <a:pt x="7982" y="682"/>
                  </a:lnTo>
                  <a:lnTo>
                    <a:pt x="8055" y="633"/>
                  </a:lnTo>
                  <a:lnTo>
                    <a:pt x="8128" y="560"/>
                  </a:lnTo>
                  <a:close/>
                  <a:moveTo>
                    <a:pt x="7933" y="1"/>
                  </a:moveTo>
                  <a:lnTo>
                    <a:pt x="7349" y="49"/>
                  </a:lnTo>
                  <a:lnTo>
                    <a:pt x="6789" y="147"/>
                  </a:lnTo>
                  <a:lnTo>
                    <a:pt x="6254" y="268"/>
                  </a:lnTo>
                  <a:lnTo>
                    <a:pt x="5767" y="439"/>
                  </a:lnTo>
                  <a:lnTo>
                    <a:pt x="5524" y="536"/>
                  </a:lnTo>
                  <a:lnTo>
                    <a:pt x="5281" y="658"/>
                  </a:lnTo>
                  <a:lnTo>
                    <a:pt x="5062" y="804"/>
                  </a:lnTo>
                  <a:lnTo>
                    <a:pt x="4843" y="950"/>
                  </a:lnTo>
                  <a:lnTo>
                    <a:pt x="4624" y="1120"/>
                  </a:lnTo>
                  <a:lnTo>
                    <a:pt x="4429" y="1315"/>
                  </a:lnTo>
                  <a:lnTo>
                    <a:pt x="4259" y="1509"/>
                  </a:lnTo>
                  <a:lnTo>
                    <a:pt x="4088" y="1728"/>
                  </a:lnTo>
                  <a:lnTo>
                    <a:pt x="3942" y="1947"/>
                  </a:lnTo>
                  <a:lnTo>
                    <a:pt x="3796" y="2166"/>
                  </a:lnTo>
                  <a:lnTo>
                    <a:pt x="3675" y="2410"/>
                  </a:lnTo>
                  <a:lnTo>
                    <a:pt x="3577" y="2653"/>
                  </a:lnTo>
                  <a:lnTo>
                    <a:pt x="3480" y="2896"/>
                  </a:lnTo>
                  <a:lnTo>
                    <a:pt x="3407" y="3164"/>
                  </a:lnTo>
                  <a:lnTo>
                    <a:pt x="3358" y="3407"/>
                  </a:lnTo>
                  <a:lnTo>
                    <a:pt x="3310" y="3675"/>
                  </a:lnTo>
                  <a:lnTo>
                    <a:pt x="3310" y="3870"/>
                  </a:lnTo>
                  <a:lnTo>
                    <a:pt x="3334" y="4210"/>
                  </a:lnTo>
                  <a:lnTo>
                    <a:pt x="3383" y="4624"/>
                  </a:lnTo>
                  <a:lnTo>
                    <a:pt x="3480" y="5086"/>
                  </a:lnTo>
                  <a:lnTo>
                    <a:pt x="3285" y="5086"/>
                  </a:lnTo>
                  <a:lnTo>
                    <a:pt x="3115" y="5111"/>
                  </a:lnTo>
                  <a:lnTo>
                    <a:pt x="2726" y="5184"/>
                  </a:lnTo>
                  <a:lnTo>
                    <a:pt x="2409" y="5305"/>
                  </a:lnTo>
                  <a:lnTo>
                    <a:pt x="2166" y="5427"/>
                  </a:lnTo>
                  <a:lnTo>
                    <a:pt x="1825" y="5622"/>
                  </a:lnTo>
                  <a:lnTo>
                    <a:pt x="1485" y="5889"/>
                  </a:lnTo>
                  <a:lnTo>
                    <a:pt x="1193" y="6157"/>
                  </a:lnTo>
                  <a:lnTo>
                    <a:pt x="901" y="6473"/>
                  </a:lnTo>
                  <a:lnTo>
                    <a:pt x="657" y="6814"/>
                  </a:lnTo>
                  <a:lnTo>
                    <a:pt x="439" y="7179"/>
                  </a:lnTo>
                  <a:lnTo>
                    <a:pt x="268" y="7544"/>
                  </a:lnTo>
                  <a:lnTo>
                    <a:pt x="122" y="7909"/>
                  </a:lnTo>
                  <a:lnTo>
                    <a:pt x="25" y="8274"/>
                  </a:lnTo>
                  <a:lnTo>
                    <a:pt x="1" y="8614"/>
                  </a:lnTo>
                  <a:lnTo>
                    <a:pt x="1" y="8931"/>
                  </a:lnTo>
                  <a:lnTo>
                    <a:pt x="74" y="9247"/>
                  </a:lnTo>
                  <a:lnTo>
                    <a:pt x="171" y="9539"/>
                  </a:lnTo>
                  <a:lnTo>
                    <a:pt x="293" y="9807"/>
                  </a:lnTo>
                  <a:lnTo>
                    <a:pt x="487" y="10074"/>
                  </a:lnTo>
                  <a:lnTo>
                    <a:pt x="682" y="10318"/>
                  </a:lnTo>
                  <a:lnTo>
                    <a:pt x="925" y="10561"/>
                  </a:lnTo>
                  <a:lnTo>
                    <a:pt x="1168" y="10756"/>
                  </a:lnTo>
                  <a:lnTo>
                    <a:pt x="1436" y="10950"/>
                  </a:lnTo>
                  <a:lnTo>
                    <a:pt x="1728" y="11121"/>
                  </a:lnTo>
                  <a:lnTo>
                    <a:pt x="2020" y="11267"/>
                  </a:lnTo>
                  <a:lnTo>
                    <a:pt x="2336" y="11413"/>
                  </a:lnTo>
                  <a:lnTo>
                    <a:pt x="2628" y="11534"/>
                  </a:lnTo>
                  <a:lnTo>
                    <a:pt x="2945" y="11632"/>
                  </a:lnTo>
                  <a:lnTo>
                    <a:pt x="3334" y="11729"/>
                  </a:lnTo>
                  <a:lnTo>
                    <a:pt x="3723" y="11802"/>
                  </a:lnTo>
                  <a:lnTo>
                    <a:pt x="4526" y="11924"/>
                  </a:lnTo>
                  <a:lnTo>
                    <a:pt x="6132" y="12070"/>
                  </a:lnTo>
                  <a:lnTo>
                    <a:pt x="7276" y="12167"/>
                  </a:lnTo>
                  <a:lnTo>
                    <a:pt x="7836" y="12191"/>
                  </a:lnTo>
                  <a:lnTo>
                    <a:pt x="8395" y="12216"/>
                  </a:lnTo>
                  <a:lnTo>
                    <a:pt x="8955" y="12191"/>
                  </a:lnTo>
                  <a:lnTo>
                    <a:pt x="9514" y="12167"/>
                  </a:lnTo>
                  <a:lnTo>
                    <a:pt x="10098" y="12118"/>
                  </a:lnTo>
                  <a:lnTo>
                    <a:pt x="10658" y="12070"/>
                  </a:lnTo>
                  <a:lnTo>
                    <a:pt x="11583" y="11948"/>
                  </a:lnTo>
                  <a:lnTo>
                    <a:pt x="12507" y="11875"/>
                  </a:lnTo>
                  <a:lnTo>
                    <a:pt x="13432" y="11826"/>
                  </a:lnTo>
                  <a:lnTo>
                    <a:pt x="14357" y="11802"/>
                  </a:lnTo>
                  <a:lnTo>
                    <a:pt x="15208" y="11802"/>
                  </a:lnTo>
                  <a:lnTo>
                    <a:pt x="16060" y="11753"/>
                  </a:lnTo>
                  <a:lnTo>
                    <a:pt x="16498" y="11729"/>
                  </a:lnTo>
                  <a:lnTo>
                    <a:pt x="16911" y="11656"/>
                  </a:lnTo>
                  <a:lnTo>
                    <a:pt x="17325" y="11583"/>
                  </a:lnTo>
                  <a:lnTo>
                    <a:pt x="17739" y="11486"/>
                  </a:lnTo>
                  <a:lnTo>
                    <a:pt x="18079" y="11364"/>
                  </a:lnTo>
                  <a:lnTo>
                    <a:pt x="18396" y="11218"/>
                  </a:lnTo>
                  <a:lnTo>
                    <a:pt x="18688" y="11048"/>
                  </a:lnTo>
                  <a:lnTo>
                    <a:pt x="18931" y="10853"/>
                  </a:lnTo>
                  <a:lnTo>
                    <a:pt x="19174" y="10634"/>
                  </a:lnTo>
                  <a:lnTo>
                    <a:pt x="19369" y="10415"/>
                  </a:lnTo>
                  <a:lnTo>
                    <a:pt x="19539" y="10147"/>
                  </a:lnTo>
                  <a:lnTo>
                    <a:pt x="19685" y="9880"/>
                  </a:lnTo>
                  <a:lnTo>
                    <a:pt x="19807" y="9588"/>
                  </a:lnTo>
                  <a:lnTo>
                    <a:pt x="19904" y="9296"/>
                  </a:lnTo>
                  <a:lnTo>
                    <a:pt x="19953" y="8979"/>
                  </a:lnTo>
                  <a:lnTo>
                    <a:pt x="19977" y="8663"/>
                  </a:lnTo>
                  <a:lnTo>
                    <a:pt x="19977" y="8322"/>
                  </a:lnTo>
                  <a:lnTo>
                    <a:pt x="19953" y="8006"/>
                  </a:lnTo>
                  <a:lnTo>
                    <a:pt x="19880" y="7665"/>
                  </a:lnTo>
                  <a:lnTo>
                    <a:pt x="19783" y="7325"/>
                  </a:lnTo>
                  <a:lnTo>
                    <a:pt x="19710" y="7057"/>
                  </a:lnTo>
                  <a:lnTo>
                    <a:pt x="19588" y="6790"/>
                  </a:lnTo>
                  <a:lnTo>
                    <a:pt x="19442" y="6546"/>
                  </a:lnTo>
                  <a:lnTo>
                    <a:pt x="19296" y="6303"/>
                  </a:lnTo>
                  <a:lnTo>
                    <a:pt x="19126" y="6060"/>
                  </a:lnTo>
                  <a:lnTo>
                    <a:pt x="18955" y="5865"/>
                  </a:lnTo>
                  <a:lnTo>
                    <a:pt x="18761" y="5670"/>
                  </a:lnTo>
                  <a:lnTo>
                    <a:pt x="18542" y="5476"/>
                  </a:lnTo>
                  <a:lnTo>
                    <a:pt x="18323" y="5330"/>
                  </a:lnTo>
                  <a:lnTo>
                    <a:pt x="18104" y="5208"/>
                  </a:lnTo>
                  <a:lnTo>
                    <a:pt x="17860" y="5086"/>
                  </a:lnTo>
                  <a:lnTo>
                    <a:pt x="17593" y="5013"/>
                  </a:lnTo>
                  <a:lnTo>
                    <a:pt x="17325" y="4965"/>
                  </a:lnTo>
                  <a:lnTo>
                    <a:pt x="17057" y="4940"/>
                  </a:lnTo>
                  <a:lnTo>
                    <a:pt x="16790" y="4965"/>
                  </a:lnTo>
                  <a:lnTo>
                    <a:pt x="16522" y="5013"/>
                  </a:lnTo>
                  <a:lnTo>
                    <a:pt x="16522" y="4794"/>
                  </a:lnTo>
                  <a:lnTo>
                    <a:pt x="16522" y="4600"/>
                  </a:lnTo>
                  <a:lnTo>
                    <a:pt x="16473" y="4381"/>
                  </a:lnTo>
                  <a:lnTo>
                    <a:pt x="16425" y="4186"/>
                  </a:lnTo>
                  <a:lnTo>
                    <a:pt x="16352" y="3991"/>
                  </a:lnTo>
                  <a:lnTo>
                    <a:pt x="16279" y="3797"/>
                  </a:lnTo>
                  <a:lnTo>
                    <a:pt x="16182" y="3602"/>
                  </a:lnTo>
                  <a:lnTo>
                    <a:pt x="16060" y="3407"/>
                  </a:lnTo>
                  <a:lnTo>
                    <a:pt x="15792" y="3067"/>
                  </a:lnTo>
                  <a:lnTo>
                    <a:pt x="15500" y="2750"/>
                  </a:lnTo>
                  <a:lnTo>
                    <a:pt x="15184" y="2483"/>
                  </a:lnTo>
                  <a:lnTo>
                    <a:pt x="14843" y="2239"/>
                  </a:lnTo>
                  <a:lnTo>
                    <a:pt x="14673" y="2142"/>
                  </a:lnTo>
                  <a:lnTo>
                    <a:pt x="14478" y="2045"/>
                  </a:lnTo>
                  <a:lnTo>
                    <a:pt x="14284" y="1972"/>
                  </a:lnTo>
                  <a:lnTo>
                    <a:pt x="14089" y="1899"/>
                  </a:lnTo>
                  <a:lnTo>
                    <a:pt x="13870" y="1850"/>
                  </a:lnTo>
                  <a:lnTo>
                    <a:pt x="13651" y="1801"/>
                  </a:lnTo>
                  <a:lnTo>
                    <a:pt x="13432" y="1777"/>
                  </a:lnTo>
                  <a:lnTo>
                    <a:pt x="13213" y="1777"/>
                  </a:lnTo>
                  <a:lnTo>
                    <a:pt x="12994" y="1801"/>
                  </a:lnTo>
                  <a:lnTo>
                    <a:pt x="12775" y="1826"/>
                  </a:lnTo>
                  <a:lnTo>
                    <a:pt x="12580" y="1899"/>
                  </a:lnTo>
                  <a:lnTo>
                    <a:pt x="12386" y="1972"/>
                  </a:lnTo>
                  <a:lnTo>
                    <a:pt x="12215" y="2069"/>
                  </a:lnTo>
                  <a:lnTo>
                    <a:pt x="12069" y="2191"/>
                  </a:lnTo>
                  <a:lnTo>
                    <a:pt x="11923" y="2361"/>
                  </a:lnTo>
                  <a:lnTo>
                    <a:pt x="11802" y="2531"/>
                  </a:lnTo>
                  <a:lnTo>
                    <a:pt x="11656" y="2239"/>
                  </a:lnTo>
                  <a:lnTo>
                    <a:pt x="11485" y="1947"/>
                  </a:lnTo>
                  <a:lnTo>
                    <a:pt x="11291" y="1680"/>
                  </a:lnTo>
                  <a:lnTo>
                    <a:pt x="11072" y="1412"/>
                  </a:lnTo>
                  <a:lnTo>
                    <a:pt x="10828" y="1169"/>
                  </a:lnTo>
                  <a:lnTo>
                    <a:pt x="10585" y="925"/>
                  </a:lnTo>
                  <a:lnTo>
                    <a:pt x="10317" y="731"/>
                  </a:lnTo>
                  <a:lnTo>
                    <a:pt x="10050" y="536"/>
                  </a:lnTo>
                  <a:lnTo>
                    <a:pt x="9806" y="390"/>
                  </a:lnTo>
                  <a:lnTo>
                    <a:pt x="9563" y="268"/>
                  </a:lnTo>
                  <a:lnTo>
                    <a:pt x="9320" y="195"/>
                  </a:lnTo>
                  <a:lnTo>
                    <a:pt x="9052" y="122"/>
                  </a:lnTo>
                  <a:lnTo>
                    <a:pt x="8784" y="74"/>
                  </a:lnTo>
                  <a:lnTo>
                    <a:pt x="8492" y="25"/>
                  </a:lnTo>
                  <a:lnTo>
                    <a:pt x="82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Picture 9">
            <a:extLst>
              <a:ext uri="{FF2B5EF4-FFF2-40B4-BE49-F238E27FC236}">
                <a16:creationId xmlns:a16="http://schemas.microsoft.com/office/drawing/2014/main" id="{98118756-D06B-3B27-E1A6-DA075B67C03B}"/>
              </a:ext>
            </a:extLst>
          </p:cNvPr>
          <p:cNvPicPr>
            <a:picLocks noChangeAspect="1"/>
          </p:cNvPicPr>
          <p:nvPr/>
        </p:nvPicPr>
        <p:blipFill>
          <a:blip r:embed="rId3"/>
          <a:stretch>
            <a:fillRect/>
          </a:stretch>
        </p:blipFill>
        <p:spPr>
          <a:xfrm>
            <a:off x="637041" y="1921379"/>
            <a:ext cx="4133506" cy="26109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TextBox 1">
            <a:extLst>
              <a:ext uri="{FF2B5EF4-FFF2-40B4-BE49-F238E27FC236}">
                <a16:creationId xmlns:a16="http://schemas.microsoft.com/office/drawing/2014/main" id="{94D0DBF3-9428-9B02-8E17-CDFB8A6B5F2C}"/>
              </a:ext>
            </a:extLst>
          </p:cNvPr>
          <p:cNvSpPr txBox="1"/>
          <p:nvPr/>
        </p:nvSpPr>
        <p:spPr>
          <a:xfrm>
            <a:off x="6296000" y="457968"/>
            <a:ext cx="2073913" cy="506292"/>
          </a:xfrm>
          <a:prstGeom prst="rect">
            <a:avLst/>
          </a:prstGeom>
          <a:solidFill>
            <a:schemeClr val="tx1">
              <a:lumMod val="10000"/>
              <a:lumOff val="90000"/>
            </a:schemeClr>
          </a:solidFill>
        </p:spPr>
        <p:txBody>
          <a:bodyPr wrap="square">
            <a:spAutoFit/>
          </a:bodyPr>
          <a:lstStyle/>
          <a:p>
            <a:pPr marL="0" marR="0" algn="ctr">
              <a:lnSpc>
                <a:spcPct val="150000"/>
              </a:lnSpc>
              <a:spcBef>
                <a:spcPts val="100"/>
              </a:spcBef>
              <a:spcAft>
                <a:spcPts val="100"/>
              </a:spcAft>
            </a:pPr>
            <a:r>
              <a:rPr lang="en-US"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THỰC HÀNH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C8929E38-C1DD-E0C3-2E4E-3915EB35FB3E}"/>
              </a:ext>
            </a:extLst>
          </p:cNvPr>
          <p:cNvSpPr txBox="1"/>
          <p:nvPr/>
        </p:nvSpPr>
        <p:spPr>
          <a:xfrm>
            <a:off x="4921716" y="1684487"/>
            <a:ext cx="3770888" cy="3052118"/>
          </a:xfrm>
          <a:prstGeom prst="rect">
            <a:avLst/>
          </a:prstGeom>
          <a:noFill/>
        </p:spPr>
        <p:txBody>
          <a:bodyPr wrap="square">
            <a:spAutoFit/>
          </a:bodyPr>
          <a:lstStyle/>
          <a:p>
            <a:pPr marL="285750" marR="0" indent="-285750" algn="just">
              <a:lnSpc>
                <a:spcPct val="150000"/>
              </a:lnSpc>
              <a:spcBef>
                <a:spcPts val="100"/>
              </a:spcBef>
              <a:spcAft>
                <a:spcPts val="100"/>
              </a:spcAft>
              <a:buFont typeface="Arial" panose="020B0604020202020204" pitchFamily="34" charset="0"/>
              <a:buChar char="•"/>
            </a:pPr>
            <a:r>
              <a:rPr lang="vi-VN" sz="1800" dirty="0">
                <a:effectLst/>
                <a:latin typeface="+mn-lt"/>
                <a:ea typeface="Calibri" panose="020F0502020204030204" pitchFamily="34" charset="0"/>
                <a:cs typeface="Times New Roman" panose="02020603050405020304" pitchFamily="18" charset="0"/>
              </a:rPr>
              <a:t>Bước 1: Vẽ phác ý tưởng. </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Arial" panose="020B0604020202020204" pitchFamily="34" charset="0"/>
              <a:buChar char="•"/>
            </a:pPr>
            <a:r>
              <a:rPr lang="vi-VN" sz="1800" dirty="0">
                <a:effectLst/>
                <a:latin typeface="+mn-lt"/>
                <a:ea typeface="Calibri" panose="020F0502020204030204" pitchFamily="34" charset="0"/>
                <a:cs typeface="Times New Roman" panose="02020603050405020304" pitchFamily="18" charset="0"/>
              </a:rPr>
              <a:t>Bước 2: Vẽ hình lên bìa carton. </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Arial" panose="020B0604020202020204" pitchFamily="34" charset="0"/>
              <a:buChar char="•"/>
            </a:pPr>
            <a:r>
              <a:rPr lang="vi-VN" sz="1800" dirty="0">
                <a:effectLst/>
                <a:latin typeface="+mn-lt"/>
                <a:ea typeface="Calibri" panose="020F0502020204030204" pitchFamily="34" charset="0"/>
                <a:cs typeface="Times New Roman" panose="02020603050405020304" pitchFamily="18" charset="0"/>
              </a:rPr>
              <a:t>Bước 3: Cắt phần khung xe.  </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Arial" panose="020B0604020202020204" pitchFamily="34" charset="0"/>
              <a:buChar char="•"/>
            </a:pPr>
            <a:r>
              <a:rPr lang="vi-VN" sz="1800" dirty="0">
                <a:effectLst/>
                <a:latin typeface="+mn-lt"/>
                <a:ea typeface="Calibri" panose="020F0502020204030204" pitchFamily="34" charset="0"/>
                <a:cs typeface="Times New Roman" panose="02020603050405020304" pitchFamily="18" charset="0"/>
              </a:rPr>
              <a:t>Bước 4: Cắt yên xe, bánh xe và tạo hình tay lái, trục bánh xe. </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Arial" panose="020B0604020202020204" pitchFamily="34" charset="0"/>
              <a:buChar char="•"/>
            </a:pPr>
            <a:r>
              <a:rPr lang="vi-VN" sz="1800" dirty="0">
                <a:effectLst/>
                <a:latin typeface="+mn-lt"/>
                <a:ea typeface="Calibri" panose="020F0502020204030204" pitchFamily="34" charset="0"/>
                <a:cs typeface="Times New Roman" panose="02020603050405020304" pitchFamily="18" charset="0"/>
              </a:rPr>
              <a:t>Bước 5: Lắp ghép hoàn thiện và vẽ hình trang trí. </a:t>
            </a:r>
            <a:endParaRPr lang="en-US" sz="18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43886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17" name="Title 16">
            <a:extLst>
              <a:ext uri="{FF2B5EF4-FFF2-40B4-BE49-F238E27FC236}">
                <a16:creationId xmlns:a16="http://schemas.microsoft.com/office/drawing/2014/main" id="{1FBADA96-0072-A4B7-E5A8-4958D1D65A97}"/>
              </a:ext>
            </a:extLst>
          </p:cNvPr>
          <p:cNvSpPr>
            <a:spLocks noGrp="1"/>
          </p:cNvSpPr>
          <p:nvPr>
            <p:ph type="title"/>
          </p:nvPr>
        </p:nvSpPr>
        <p:spPr>
          <a:xfrm>
            <a:off x="416289" y="190801"/>
            <a:ext cx="5511000" cy="775500"/>
          </a:xfrm>
        </p:spPr>
        <p:txBody>
          <a:bodyPr/>
          <a:lstStyle/>
          <a:p>
            <a:pPr marL="0" lvl="0" indent="0" rtl="0">
              <a:lnSpc>
                <a:spcPct val="150000"/>
              </a:lnSpc>
              <a:spcBef>
                <a:spcPts val="0"/>
              </a:spcBef>
              <a:spcAft>
                <a:spcPts val="0"/>
              </a:spcAft>
              <a:buNone/>
            </a:pPr>
            <a:r>
              <a:rPr lang="en-US" sz="2400" dirty="0">
                <a:solidFill>
                  <a:schemeClr val="tx2">
                    <a:lumMod val="50000"/>
                  </a:schemeClr>
                </a:solidFill>
                <a:latin typeface="+mn-lt"/>
              </a:rPr>
              <a:t>02. </a:t>
            </a:r>
            <a:r>
              <a:rPr lang="en-US" sz="2400" dirty="0">
                <a:solidFill>
                  <a:schemeClr val="tx2">
                    <a:lumMod val="50000"/>
                  </a:schemeClr>
                </a:solidFill>
                <a:latin typeface="Cabin" panose="020B0604020202020204" charset="0"/>
                <a:ea typeface="EB Garamond"/>
                <a:cs typeface="Calibri" panose="020F0502020204030204" pitchFamily="34" charset="0"/>
                <a:sym typeface="EB Garamond"/>
              </a:rPr>
              <a:t>QUAN SÁT VÀ NHẬN THỨC</a:t>
            </a:r>
            <a:endParaRPr lang="vi-VN" sz="2400" dirty="0">
              <a:solidFill>
                <a:schemeClr val="tx2">
                  <a:lumMod val="50000"/>
                </a:schemeClr>
              </a:solidFill>
              <a:latin typeface="+mn-lt"/>
            </a:endParaRPr>
          </a:p>
        </p:txBody>
      </p:sp>
      <p:grpSp>
        <p:nvGrpSpPr>
          <p:cNvPr id="34" name="Group 33">
            <a:extLst>
              <a:ext uri="{FF2B5EF4-FFF2-40B4-BE49-F238E27FC236}">
                <a16:creationId xmlns:a16="http://schemas.microsoft.com/office/drawing/2014/main" id="{3FDC7C43-3D87-EFF3-1A36-F836A7B92DEE}"/>
              </a:ext>
            </a:extLst>
          </p:cNvPr>
          <p:cNvGrpSpPr/>
          <p:nvPr/>
        </p:nvGrpSpPr>
        <p:grpSpPr>
          <a:xfrm rot="2202852">
            <a:off x="8437800" y="4385301"/>
            <a:ext cx="289772" cy="745528"/>
            <a:chOff x="7330547" y="2431194"/>
            <a:chExt cx="615298" cy="1541324"/>
          </a:xfrm>
        </p:grpSpPr>
        <p:sp>
          <p:nvSpPr>
            <p:cNvPr id="32" name="Google Shape;92;p18">
              <a:extLst>
                <a:ext uri="{FF2B5EF4-FFF2-40B4-BE49-F238E27FC236}">
                  <a16:creationId xmlns:a16="http://schemas.microsoft.com/office/drawing/2014/main" id="{7C290153-E91A-18D3-9383-6F992CF4CCE3}"/>
                </a:ext>
              </a:extLst>
            </p:cNvPr>
            <p:cNvSpPr/>
            <p:nvPr/>
          </p:nvSpPr>
          <p:spPr>
            <a:xfrm>
              <a:off x="7505965" y="3545068"/>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3" name="Google Shape;92;p18">
              <a:extLst>
                <a:ext uri="{FF2B5EF4-FFF2-40B4-BE49-F238E27FC236}">
                  <a16:creationId xmlns:a16="http://schemas.microsoft.com/office/drawing/2014/main" id="{3A58EC2F-25DF-2235-20F9-9BA24BDBD8FE}"/>
                </a:ext>
              </a:extLst>
            </p:cNvPr>
            <p:cNvSpPr/>
            <p:nvPr/>
          </p:nvSpPr>
          <p:spPr>
            <a:xfrm>
              <a:off x="7330547" y="2431194"/>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grpSp>
      <p:sp>
        <p:nvSpPr>
          <p:cNvPr id="3" name="TextBox 2">
            <a:extLst>
              <a:ext uri="{FF2B5EF4-FFF2-40B4-BE49-F238E27FC236}">
                <a16:creationId xmlns:a16="http://schemas.microsoft.com/office/drawing/2014/main" id="{B5CDBD0D-5668-0DA4-76D7-CC2A120C3A4E}"/>
              </a:ext>
            </a:extLst>
          </p:cNvPr>
          <p:cNvSpPr txBox="1"/>
          <p:nvPr/>
        </p:nvSpPr>
        <p:spPr>
          <a:xfrm>
            <a:off x="720670" y="966301"/>
            <a:ext cx="6323309" cy="464871"/>
          </a:xfrm>
          <a:prstGeom prst="rect">
            <a:avLst/>
          </a:prstGeom>
          <a:noFill/>
        </p:spPr>
        <p:txBody>
          <a:bodyPr wrap="square">
            <a:spAutoFit/>
          </a:bodyPr>
          <a:lstStyle/>
          <a:p>
            <a:pPr marL="0" marR="0" algn="just">
              <a:lnSpc>
                <a:spcPct val="150000"/>
              </a:lnSpc>
              <a:spcBef>
                <a:spcPts val="100"/>
              </a:spcBef>
              <a:spcAft>
                <a:spcPts val="100"/>
              </a:spcAft>
            </a:pPr>
            <a:r>
              <a:rPr lang="vi-VN" sz="1800" b="1"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rPr>
              <a:t>Cách 3: </a:t>
            </a:r>
            <a:r>
              <a:rPr lang="vi-VN" sz="1800" b="1" dirty="0">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rPr>
              <a:t>Tạo hình xe đạp bằng cành cây khô, cây dây leo</a:t>
            </a:r>
            <a:endParaRPr lang="en-US" sz="1800" b="1" dirty="0">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83282727-DF4C-58B6-C82F-9B32A6A252B5}"/>
              </a:ext>
            </a:extLst>
          </p:cNvPr>
          <p:cNvGrpSpPr/>
          <p:nvPr/>
        </p:nvGrpSpPr>
        <p:grpSpPr>
          <a:xfrm>
            <a:off x="7724348" y="102685"/>
            <a:ext cx="1397962" cy="1512760"/>
            <a:chOff x="5045342" y="812083"/>
            <a:chExt cx="3254051" cy="3431867"/>
          </a:xfrm>
        </p:grpSpPr>
        <p:sp>
          <p:nvSpPr>
            <p:cNvPr id="5" name="Google Shape;92;p18">
              <a:extLst>
                <a:ext uri="{FF2B5EF4-FFF2-40B4-BE49-F238E27FC236}">
                  <a16:creationId xmlns:a16="http://schemas.microsoft.com/office/drawing/2014/main" id="{5AB0D0F7-A266-1D5B-1A22-038DBF0FD4C1}"/>
                </a:ext>
              </a:extLst>
            </p:cNvPr>
            <p:cNvSpPr/>
            <p:nvPr/>
          </p:nvSpPr>
          <p:spPr>
            <a:xfrm>
              <a:off x="7859513" y="1225154"/>
              <a:ext cx="439880" cy="496763"/>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6" name="Google Shape;92;p18">
              <a:extLst>
                <a:ext uri="{FF2B5EF4-FFF2-40B4-BE49-F238E27FC236}">
                  <a16:creationId xmlns:a16="http://schemas.microsoft.com/office/drawing/2014/main" id="{11E10F21-12BD-D187-0726-0048CA0EDA99}"/>
                </a:ext>
              </a:extLst>
            </p:cNvPr>
            <p:cNvSpPr/>
            <p:nvPr/>
          </p:nvSpPr>
          <p:spPr>
            <a:xfrm>
              <a:off x="6328093" y="3816500"/>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7" name="Google Shape;660;p47">
              <a:extLst>
                <a:ext uri="{FF2B5EF4-FFF2-40B4-BE49-F238E27FC236}">
                  <a16:creationId xmlns:a16="http://schemas.microsoft.com/office/drawing/2014/main" id="{0BDB280E-D4E4-7C13-B031-F4AAF5EF26A7}"/>
                </a:ext>
              </a:extLst>
            </p:cNvPr>
            <p:cNvSpPr/>
            <p:nvPr/>
          </p:nvSpPr>
          <p:spPr>
            <a:xfrm>
              <a:off x="5045342" y="812083"/>
              <a:ext cx="2745100" cy="2609501"/>
            </a:xfrm>
            <a:custGeom>
              <a:avLst/>
              <a:gdLst/>
              <a:ahLst/>
              <a:cxnLst/>
              <a:rect l="l" t="t" r="r" b="b"/>
              <a:pathLst>
                <a:path w="20975" h="20659" extrusionOk="0">
                  <a:moveTo>
                    <a:pt x="10317" y="1704"/>
                  </a:moveTo>
                  <a:lnTo>
                    <a:pt x="10269" y="1728"/>
                  </a:lnTo>
                  <a:lnTo>
                    <a:pt x="10171" y="1825"/>
                  </a:lnTo>
                  <a:lnTo>
                    <a:pt x="10123" y="1947"/>
                  </a:lnTo>
                  <a:lnTo>
                    <a:pt x="10098" y="2069"/>
                  </a:lnTo>
                  <a:lnTo>
                    <a:pt x="10074" y="2190"/>
                  </a:lnTo>
                  <a:lnTo>
                    <a:pt x="10050" y="2336"/>
                  </a:lnTo>
                  <a:lnTo>
                    <a:pt x="10050" y="2482"/>
                  </a:lnTo>
                  <a:lnTo>
                    <a:pt x="10098" y="2653"/>
                  </a:lnTo>
                  <a:lnTo>
                    <a:pt x="10123" y="2701"/>
                  </a:lnTo>
                  <a:lnTo>
                    <a:pt x="10147" y="2774"/>
                  </a:lnTo>
                  <a:lnTo>
                    <a:pt x="10196" y="2799"/>
                  </a:lnTo>
                  <a:lnTo>
                    <a:pt x="10244" y="2823"/>
                  </a:lnTo>
                  <a:lnTo>
                    <a:pt x="10342" y="2823"/>
                  </a:lnTo>
                  <a:lnTo>
                    <a:pt x="10439" y="2774"/>
                  </a:lnTo>
                  <a:lnTo>
                    <a:pt x="10463" y="2726"/>
                  </a:lnTo>
                  <a:lnTo>
                    <a:pt x="10488" y="2677"/>
                  </a:lnTo>
                  <a:lnTo>
                    <a:pt x="10488" y="2580"/>
                  </a:lnTo>
                  <a:lnTo>
                    <a:pt x="10488" y="2482"/>
                  </a:lnTo>
                  <a:lnTo>
                    <a:pt x="10463" y="2263"/>
                  </a:lnTo>
                  <a:lnTo>
                    <a:pt x="10463" y="1850"/>
                  </a:lnTo>
                  <a:lnTo>
                    <a:pt x="10439" y="1777"/>
                  </a:lnTo>
                  <a:lnTo>
                    <a:pt x="10390" y="1728"/>
                  </a:lnTo>
                  <a:lnTo>
                    <a:pt x="10317" y="1704"/>
                  </a:lnTo>
                  <a:close/>
                  <a:moveTo>
                    <a:pt x="8054" y="1"/>
                  </a:moveTo>
                  <a:lnTo>
                    <a:pt x="7981" y="25"/>
                  </a:lnTo>
                  <a:lnTo>
                    <a:pt x="7933" y="122"/>
                  </a:lnTo>
                  <a:lnTo>
                    <a:pt x="7908" y="220"/>
                  </a:lnTo>
                  <a:lnTo>
                    <a:pt x="7884" y="439"/>
                  </a:lnTo>
                  <a:lnTo>
                    <a:pt x="7908" y="852"/>
                  </a:lnTo>
                  <a:lnTo>
                    <a:pt x="7933" y="1071"/>
                  </a:lnTo>
                  <a:lnTo>
                    <a:pt x="7957" y="1290"/>
                  </a:lnTo>
                  <a:lnTo>
                    <a:pt x="8054" y="1704"/>
                  </a:lnTo>
                  <a:lnTo>
                    <a:pt x="8103" y="2044"/>
                  </a:lnTo>
                  <a:lnTo>
                    <a:pt x="8200" y="2458"/>
                  </a:lnTo>
                  <a:lnTo>
                    <a:pt x="8273" y="2653"/>
                  </a:lnTo>
                  <a:lnTo>
                    <a:pt x="8371" y="2823"/>
                  </a:lnTo>
                  <a:lnTo>
                    <a:pt x="8468" y="2969"/>
                  </a:lnTo>
                  <a:lnTo>
                    <a:pt x="8541" y="2993"/>
                  </a:lnTo>
                  <a:lnTo>
                    <a:pt x="8614" y="3042"/>
                  </a:lnTo>
                  <a:lnTo>
                    <a:pt x="8711" y="3042"/>
                  </a:lnTo>
                  <a:lnTo>
                    <a:pt x="8784" y="2993"/>
                  </a:lnTo>
                  <a:lnTo>
                    <a:pt x="8857" y="2920"/>
                  </a:lnTo>
                  <a:lnTo>
                    <a:pt x="8857" y="2847"/>
                  </a:lnTo>
                  <a:lnTo>
                    <a:pt x="8857" y="2726"/>
                  </a:lnTo>
                  <a:lnTo>
                    <a:pt x="8809" y="2604"/>
                  </a:lnTo>
                  <a:lnTo>
                    <a:pt x="8711" y="2385"/>
                  </a:lnTo>
                  <a:lnTo>
                    <a:pt x="8614" y="2044"/>
                  </a:lnTo>
                  <a:lnTo>
                    <a:pt x="8517" y="1704"/>
                  </a:lnTo>
                  <a:lnTo>
                    <a:pt x="8444" y="1290"/>
                  </a:lnTo>
                  <a:lnTo>
                    <a:pt x="8395" y="876"/>
                  </a:lnTo>
                  <a:lnTo>
                    <a:pt x="8322" y="487"/>
                  </a:lnTo>
                  <a:lnTo>
                    <a:pt x="8273" y="293"/>
                  </a:lnTo>
                  <a:lnTo>
                    <a:pt x="8225" y="98"/>
                  </a:lnTo>
                  <a:lnTo>
                    <a:pt x="8176" y="25"/>
                  </a:lnTo>
                  <a:lnTo>
                    <a:pt x="8103" y="1"/>
                  </a:lnTo>
                  <a:close/>
                  <a:moveTo>
                    <a:pt x="12483" y="1"/>
                  </a:moveTo>
                  <a:lnTo>
                    <a:pt x="12337" y="122"/>
                  </a:lnTo>
                  <a:lnTo>
                    <a:pt x="12239" y="244"/>
                  </a:lnTo>
                  <a:lnTo>
                    <a:pt x="12142" y="414"/>
                  </a:lnTo>
                  <a:lnTo>
                    <a:pt x="12093" y="585"/>
                  </a:lnTo>
                  <a:lnTo>
                    <a:pt x="11996" y="949"/>
                  </a:lnTo>
                  <a:lnTo>
                    <a:pt x="11923" y="1290"/>
                  </a:lnTo>
                  <a:lnTo>
                    <a:pt x="11753" y="2166"/>
                  </a:lnTo>
                  <a:lnTo>
                    <a:pt x="11631" y="2531"/>
                  </a:lnTo>
                  <a:lnTo>
                    <a:pt x="11607" y="2701"/>
                  </a:lnTo>
                  <a:lnTo>
                    <a:pt x="11607" y="2799"/>
                  </a:lnTo>
                  <a:lnTo>
                    <a:pt x="11607" y="2872"/>
                  </a:lnTo>
                  <a:lnTo>
                    <a:pt x="11655" y="2969"/>
                  </a:lnTo>
                  <a:lnTo>
                    <a:pt x="11753" y="3018"/>
                  </a:lnTo>
                  <a:lnTo>
                    <a:pt x="11850" y="3042"/>
                  </a:lnTo>
                  <a:lnTo>
                    <a:pt x="11947" y="3018"/>
                  </a:lnTo>
                  <a:lnTo>
                    <a:pt x="12069" y="2920"/>
                  </a:lnTo>
                  <a:lnTo>
                    <a:pt x="12142" y="2774"/>
                  </a:lnTo>
                  <a:lnTo>
                    <a:pt x="12191" y="2604"/>
                  </a:lnTo>
                  <a:lnTo>
                    <a:pt x="12239" y="2434"/>
                  </a:lnTo>
                  <a:lnTo>
                    <a:pt x="12288" y="2069"/>
                  </a:lnTo>
                  <a:lnTo>
                    <a:pt x="12337" y="1752"/>
                  </a:lnTo>
                  <a:lnTo>
                    <a:pt x="12458" y="974"/>
                  </a:lnTo>
                  <a:lnTo>
                    <a:pt x="12556" y="585"/>
                  </a:lnTo>
                  <a:lnTo>
                    <a:pt x="12604" y="390"/>
                  </a:lnTo>
                  <a:lnTo>
                    <a:pt x="12677" y="220"/>
                  </a:lnTo>
                  <a:lnTo>
                    <a:pt x="12702" y="171"/>
                  </a:lnTo>
                  <a:lnTo>
                    <a:pt x="12702" y="122"/>
                  </a:lnTo>
                  <a:lnTo>
                    <a:pt x="12653" y="25"/>
                  </a:lnTo>
                  <a:lnTo>
                    <a:pt x="12629" y="1"/>
                  </a:lnTo>
                  <a:close/>
                  <a:moveTo>
                    <a:pt x="14089" y="2507"/>
                  </a:moveTo>
                  <a:lnTo>
                    <a:pt x="13991" y="2555"/>
                  </a:lnTo>
                  <a:lnTo>
                    <a:pt x="13918" y="2628"/>
                  </a:lnTo>
                  <a:lnTo>
                    <a:pt x="13845" y="2726"/>
                  </a:lnTo>
                  <a:lnTo>
                    <a:pt x="13797" y="2847"/>
                  </a:lnTo>
                  <a:lnTo>
                    <a:pt x="13699" y="3066"/>
                  </a:lnTo>
                  <a:lnTo>
                    <a:pt x="13651" y="3212"/>
                  </a:lnTo>
                  <a:lnTo>
                    <a:pt x="13651" y="3334"/>
                  </a:lnTo>
                  <a:lnTo>
                    <a:pt x="13651" y="3383"/>
                  </a:lnTo>
                  <a:lnTo>
                    <a:pt x="13675" y="3431"/>
                  </a:lnTo>
                  <a:lnTo>
                    <a:pt x="13724" y="3456"/>
                  </a:lnTo>
                  <a:lnTo>
                    <a:pt x="13772" y="3480"/>
                  </a:lnTo>
                  <a:lnTo>
                    <a:pt x="13821" y="3504"/>
                  </a:lnTo>
                  <a:lnTo>
                    <a:pt x="13894" y="3480"/>
                  </a:lnTo>
                  <a:lnTo>
                    <a:pt x="13918" y="3456"/>
                  </a:lnTo>
                  <a:lnTo>
                    <a:pt x="13967" y="3407"/>
                  </a:lnTo>
                  <a:lnTo>
                    <a:pt x="14040" y="3212"/>
                  </a:lnTo>
                  <a:lnTo>
                    <a:pt x="14089" y="3018"/>
                  </a:lnTo>
                  <a:lnTo>
                    <a:pt x="14162" y="2799"/>
                  </a:lnTo>
                  <a:lnTo>
                    <a:pt x="14210" y="2701"/>
                  </a:lnTo>
                  <a:lnTo>
                    <a:pt x="14235" y="2604"/>
                  </a:lnTo>
                  <a:lnTo>
                    <a:pt x="14210" y="2555"/>
                  </a:lnTo>
                  <a:lnTo>
                    <a:pt x="14186" y="2531"/>
                  </a:lnTo>
                  <a:lnTo>
                    <a:pt x="14137" y="2507"/>
                  </a:lnTo>
                  <a:close/>
                  <a:moveTo>
                    <a:pt x="6692" y="2385"/>
                  </a:moveTo>
                  <a:lnTo>
                    <a:pt x="6667" y="2409"/>
                  </a:lnTo>
                  <a:lnTo>
                    <a:pt x="6594" y="2507"/>
                  </a:lnTo>
                  <a:lnTo>
                    <a:pt x="6570" y="2628"/>
                  </a:lnTo>
                  <a:lnTo>
                    <a:pt x="6594" y="2774"/>
                  </a:lnTo>
                  <a:lnTo>
                    <a:pt x="6619" y="2920"/>
                  </a:lnTo>
                  <a:lnTo>
                    <a:pt x="6740" y="3188"/>
                  </a:lnTo>
                  <a:lnTo>
                    <a:pt x="6838" y="3431"/>
                  </a:lnTo>
                  <a:lnTo>
                    <a:pt x="6886" y="3504"/>
                  </a:lnTo>
                  <a:lnTo>
                    <a:pt x="6935" y="3553"/>
                  </a:lnTo>
                  <a:lnTo>
                    <a:pt x="7008" y="3553"/>
                  </a:lnTo>
                  <a:lnTo>
                    <a:pt x="7081" y="3529"/>
                  </a:lnTo>
                  <a:lnTo>
                    <a:pt x="7130" y="3504"/>
                  </a:lnTo>
                  <a:lnTo>
                    <a:pt x="7154" y="3456"/>
                  </a:lnTo>
                  <a:lnTo>
                    <a:pt x="7178" y="3383"/>
                  </a:lnTo>
                  <a:lnTo>
                    <a:pt x="7154" y="3310"/>
                  </a:lnTo>
                  <a:lnTo>
                    <a:pt x="6935" y="2823"/>
                  </a:lnTo>
                  <a:lnTo>
                    <a:pt x="6862" y="2604"/>
                  </a:lnTo>
                  <a:lnTo>
                    <a:pt x="6813" y="2507"/>
                  </a:lnTo>
                  <a:lnTo>
                    <a:pt x="6740" y="2409"/>
                  </a:lnTo>
                  <a:lnTo>
                    <a:pt x="6692" y="2385"/>
                  </a:lnTo>
                  <a:close/>
                  <a:moveTo>
                    <a:pt x="16668" y="2020"/>
                  </a:moveTo>
                  <a:lnTo>
                    <a:pt x="16595" y="2044"/>
                  </a:lnTo>
                  <a:lnTo>
                    <a:pt x="16546" y="2093"/>
                  </a:lnTo>
                  <a:lnTo>
                    <a:pt x="16303" y="2409"/>
                  </a:lnTo>
                  <a:lnTo>
                    <a:pt x="16084" y="2726"/>
                  </a:lnTo>
                  <a:lnTo>
                    <a:pt x="15889" y="3042"/>
                  </a:lnTo>
                  <a:lnTo>
                    <a:pt x="15719" y="3383"/>
                  </a:lnTo>
                  <a:lnTo>
                    <a:pt x="15573" y="3626"/>
                  </a:lnTo>
                  <a:lnTo>
                    <a:pt x="15427" y="3894"/>
                  </a:lnTo>
                  <a:lnTo>
                    <a:pt x="15281" y="4137"/>
                  </a:lnTo>
                  <a:lnTo>
                    <a:pt x="15184" y="4380"/>
                  </a:lnTo>
                  <a:lnTo>
                    <a:pt x="15159" y="4453"/>
                  </a:lnTo>
                  <a:lnTo>
                    <a:pt x="15184" y="4502"/>
                  </a:lnTo>
                  <a:lnTo>
                    <a:pt x="15232" y="4575"/>
                  </a:lnTo>
                  <a:lnTo>
                    <a:pt x="15330" y="4624"/>
                  </a:lnTo>
                  <a:lnTo>
                    <a:pt x="15427" y="4624"/>
                  </a:lnTo>
                  <a:lnTo>
                    <a:pt x="15549" y="4575"/>
                  </a:lnTo>
                  <a:lnTo>
                    <a:pt x="15646" y="4502"/>
                  </a:lnTo>
                  <a:lnTo>
                    <a:pt x="15743" y="4380"/>
                  </a:lnTo>
                  <a:lnTo>
                    <a:pt x="15816" y="4259"/>
                  </a:lnTo>
                  <a:lnTo>
                    <a:pt x="15962" y="3991"/>
                  </a:lnTo>
                  <a:lnTo>
                    <a:pt x="16060" y="3723"/>
                  </a:lnTo>
                  <a:lnTo>
                    <a:pt x="16352" y="3091"/>
                  </a:lnTo>
                  <a:lnTo>
                    <a:pt x="16498" y="2872"/>
                  </a:lnTo>
                  <a:lnTo>
                    <a:pt x="16619" y="2677"/>
                  </a:lnTo>
                  <a:lnTo>
                    <a:pt x="16765" y="2458"/>
                  </a:lnTo>
                  <a:lnTo>
                    <a:pt x="16887" y="2239"/>
                  </a:lnTo>
                  <a:lnTo>
                    <a:pt x="16911" y="2166"/>
                  </a:lnTo>
                  <a:lnTo>
                    <a:pt x="16887" y="2117"/>
                  </a:lnTo>
                  <a:lnTo>
                    <a:pt x="16838" y="2069"/>
                  </a:lnTo>
                  <a:lnTo>
                    <a:pt x="16790" y="2044"/>
                  </a:lnTo>
                  <a:lnTo>
                    <a:pt x="16741" y="2020"/>
                  </a:lnTo>
                  <a:close/>
                  <a:moveTo>
                    <a:pt x="3869" y="2020"/>
                  </a:moveTo>
                  <a:lnTo>
                    <a:pt x="3820" y="2044"/>
                  </a:lnTo>
                  <a:lnTo>
                    <a:pt x="3796" y="2044"/>
                  </a:lnTo>
                  <a:lnTo>
                    <a:pt x="3747" y="2093"/>
                  </a:lnTo>
                  <a:lnTo>
                    <a:pt x="3723" y="2190"/>
                  </a:lnTo>
                  <a:lnTo>
                    <a:pt x="3747" y="2263"/>
                  </a:lnTo>
                  <a:lnTo>
                    <a:pt x="3796" y="2312"/>
                  </a:lnTo>
                  <a:lnTo>
                    <a:pt x="3820" y="2385"/>
                  </a:lnTo>
                  <a:lnTo>
                    <a:pt x="3869" y="2531"/>
                  </a:lnTo>
                  <a:lnTo>
                    <a:pt x="3991" y="2799"/>
                  </a:lnTo>
                  <a:lnTo>
                    <a:pt x="4185" y="3188"/>
                  </a:lnTo>
                  <a:lnTo>
                    <a:pt x="4404" y="3577"/>
                  </a:lnTo>
                  <a:lnTo>
                    <a:pt x="4599" y="3869"/>
                  </a:lnTo>
                  <a:lnTo>
                    <a:pt x="4818" y="4161"/>
                  </a:lnTo>
                  <a:lnTo>
                    <a:pt x="5086" y="4405"/>
                  </a:lnTo>
                  <a:lnTo>
                    <a:pt x="5207" y="4526"/>
                  </a:lnTo>
                  <a:lnTo>
                    <a:pt x="5378" y="4624"/>
                  </a:lnTo>
                  <a:lnTo>
                    <a:pt x="5475" y="4648"/>
                  </a:lnTo>
                  <a:lnTo>
                    <a:pt x="5572" y="4648"/>
                  </a:lnTo>
                  <a:lnTo>
                    <a:pt x="5645" y="4599"/>
                  </a:lnTo>
                  <a:lnTo>
                    <a:pt x="5694" y="4526"/>
                  </a:lnTo>
                  <a:lnTo>
                    <a:pt x="5718" y="4453"/>
                  </a:lnTo>
                  <a:lnTo>
                    <a:pt x="5718" y="4356"/>
                  </a:lnTo>
                  <a:lnTo>
                    <a:pt x="5694" y="4283"/>
                  </a:lnTo>
                  <a:lnTo>
                    <a:pt x="5621" y="4210"/>
                  </a:lnTo>
                  <a:lnTo>
                    <a:pt x="5451" y="4088"/>
                  </a:lnTo>
                  <a:lnTo>
                    <a:pt x="5329" y="3991"/>
                  </a:lnTo>
                  <a:lnTo>
                    <a:pt x="5086" y="3723"/>
                  </a:lnTo>
                  <a:lnTo>
                    <a:pt x="4867" y="3431"/>
                  </a:lnTo>
                  <a:lnTo>
                    <a:pt x="4672" y="3139"/>
                  </a:lnTo>
                  <a:lnTo>
                    <a:pt x="4526" y="2847"/>
                  </a:lnTo>
                  <a:lnTo>
                    <a:pt x="4380" y="2580"/>
                  </a:lnTo>
                  <a:lnTo>
                    <a:pt x="4210" y="2288"/>
                  </a:lnTo>
                  <a:lnTo>
                    <a:pt x="4112" y="2166"/>
                  </a:lnTo>
                  <a:lnTo>
                    <a:pt x="4015" y="2069"/>
                  </a:lnTo>
                  <a:lnTo>
                    <a:pt x="3966" y="2044"/>
                  </a:lnTo>
                  <a:lnTo>
                    <a:pt x="3918" y="2020"/>
                  </a:lnTo>
                  <a:close/>
                  <a:moveTo>
                    <a:pt x="3601" y="4843"/>
                  </a:moveTo>
                  <a:lnTo>
                    <a:pt x="3577" y="4891"/>
                  </a:lnTo>
                  <a:lnTo>
                    <a:pt x="3577" y="4916"/>
                  </a:lnTo>
                  <a:lnTo>
                    <a:pt x="3577" y="4964"/>
                  </a:lnTo>
                  <a:lnTo>
                    <a:pt x="3601" y="5062"/>
                  </a:lnTo>
                  <a:lnTo>
                    <a:pt x="3674" y="5135"/>
                  </a:lnTo>
                  <a:lnTo>
                    <a:pt x="3747" y="5183"/>
                  </a:lnTo>
                  <a:lnTo>
                    <a:pt x="3845" y="5281"/>
                  </a:lnTo>
                  <a:lnTo>
                    <a:pt x="3966" y="5354"/>
                  </a:lnTo>
                  <a:lnTo>
                    <a:pt x="4234" y="5500"/>
                  </a:lnTo>
                  <a:lnTo>
                    <a:pt x="4404" y="5500"/>
                  </a:lnTo>
                  <a:lnTo>
                    <a:pt x="4477" y="5451"/>
                  </a:lnTo>
                  <a:lnTo>
                    <a:pt x="4502" y="5402"/>
                  </a:lnTo>
                  <a:lnTo>
                    <a:pt x="4526" y="5329"/>
                  </a:lnTo>
                  <a:lnTo>
                    <a:pt x="4502" y="5256"/>
                  </a:lnTo>
                  <a:lnTo>
                    <a:pt x="4477" y="5183"/>
                  </a:lnTo>
                  <a:lnTo>
                    <a:pt x="4380" y="5135"/>
                  </a:lnTo>
                  <a:lnTo>
                    <a:pt x="4137" y="5013"/>
                  </a:lnTo>
                  <a:lnTo>
                    <a:pt x="3918" y="4891"/>
                  </a:lnTo>
                  <a:lnTo>
                    <a:pt x="3820" y="4867"/>
                  </a:lnTo>
                  <a:lnTo>
                    <a:pt x="3747" y="4843"/>
                  </a:lnTo>
                  <a:close/>
                  <a:moveTo>
                    <a:pt x="17106" y="4891"/>
                  </a:moveTo>
                  <a:lnTo>
                    <a:pt x="16960" y="4940"/>
                  </a:lnTo>
                  <a:lnTo>
                    <a:pt x="16814" y="5037"/>
                  </a:lnTo>
                  <a:lnTo>
                    <a:pt x="16668" y="5159"/>
                  </a:lnTo>
                  <a:lnTo>
                    <a:pt x="16498" y="5305"/>
                  </a:lnTo>
                  <a:lnTo>
                    <a:pt x="16473" y="5354"/>
                  </a:lnTo>
                  <a:lnTo>
                    <a:pt x="16473" y="5402"/>
                  </a:lnTo>
                  <a:lnTo>
                    <a:pt x="16473" y="5451"/>
                  </a:lnTo>
                  <a:lnTo>
                    <a:pt x="16498" y="5500"/>
                  </a:lnTo>
                  <a:lnTo>
                    <a:pt x="16546" y="5524"/>
                  </a:lnTo>
                  <a:lnTo>
                    <a:pt x="16571" y="5548"/>
                  </a:lnTo>
                  <a:lnTo>
                    <a:pt x="16644" y="5548"/>
                  </a:lnTo>
                  <a:lnTo>
                    <a:pt x="16692" y="5524"/>
                  </a:lnTo>
                  <a:lnTo>
                    <a:pt x="16838" y="5402"/>
                  </a:lnTo>
                  <a:lnTo>
                    <a:pt x="17009" y="5256"/>
                  </a:lnTo>
                  <a:lnTo>
                    <a:pt x="17106" y="5135"/>
                  </a:lnTo>
                  <a:lnTo>
                    <a:pt x="17179" y="4964"/>
                  </a:lnTo>
                  <a:lnTo>
                    <a:pt x="17179" y="4940"/>
                  </a:lnTo>
                  <a:lnTo>
                    <a:pt x="17155" y="4916"/>
                  </a:lnTo>
                  <a:lnTo>
                    <a:pt x="17130" y="4891"/>
                  </a:lnTo>
                  <a:close/>
                  <a:moveTo>
                    <a:pt x="19539" y="5500"/>
                  </a:moveTo>
                  <a:lnTo>
                    <a:pt x="19442" y="5524"/>
                  </a:lnTo>
                  <a:lnTo>
                    <a:pt x="19320" y="5548"/>
                  </a:lnTo>
                  <a:lnTo>
                    <a:pt x="19101" y="5646"/>
                  </a:lnTo>
                  <a:lnTo>
                    <a:pt x="18688" y="5865"/>
                  </a:lnTo>
                  <a:lnTo>
                    <a:pt x="18006" y="6157"/>
                  </a:lnTo>
                  <a:lnTo>
                    <a:pt x="17349" y="6497"/>
                  </a:lnTo>
                  <a:lnTo>
                    <a:pt x="17276" y="6546"/>
                  </a:lnTo>
                  <a:lnTo>
                    <a:pt x="17252" y="6619"/>
                  </a:lnTo>
                  <a:lnTo>
                    <a:pt x="17252" y="6692"/>
                  </a:lnTo>
                  <a:lnTo>
                    <a:pt x="17276" y="6765"/>
                  </a:lnTo>
                  <a:lnTo>
                    <a:pt x="17301" y="6814"/>
                  </a:lnTo>
                  <a:lnTo>
                    <a:pt x="17374" y="6862"/>
                  </a:lnTo>
                  <a:lnTo>
                    <a:pt x="17422" y="6887"/>
                  </a:lnTo>
                  <a:lnTo>
                    <a:pt x="17520" y="6887"/>
                  </a:lnTo>
                  <a:lnTo>
                    <a:pt x="18201" y="6595"/>
                  </a:lnTo>
                  <a:lnTo>
                    <a:pt x="18858" y="6303"/>
                  </a:lnTo>
                  <a:lnTo>
                    <a:pt x="19345" y="6132"/>
                  </a:lnTo>
                  <a:lnTo>
                    <a:pt x="19466" y="6084"/>
                  </a:lnTo>
                  <a:lnTo>
                    <a:pt x="19588" y="6011"/>
                  </a:lnTo>
                  <a:lnTo>
                    <a:pt x="19685" y="5938"/>
                  </a:lnTo>
                  <a:lnTo>
                    <a:pt x="19734" y="5865"/>
                  </a:lnTo>
                  <a:lnTo>
                    <a:pt x="19758" y="5792"/>
                  </a:lnTo>
                  <a:lnTo>
                    <a:pt x="19782" y="5743"/>
                  </a:lnTo>
                  <a:lnTo>
                    <a:pt x="19734" y="5621"/>
                  </a:lnTo>
                  <a:lnTo>
                    <a:pt x="19709" y="5573"/>
                  </a:lnTo>
                  <a:lnTo>
                    <a:pt x="19661" y="5548"/>
                  </a:lnTo>
                  <a:lnTo>
                    <a:pt x="19612" y="5524"/>
                  </a:lnTo>
                  <a:lnTo>
                    <a:pt x="19539" y="5500"/>
                  </a:lnTo>
                  <a:close/>
                  <a:moveTo>
                    <a:pt x="998" y="5694"/>
                  </a:moveTo>
                  <a:lnTo>
                    <a:pt x="949" y="5719"/>
                  </a:lnTo>
                  <a:lnTo>
                    <a:pt x="925" y="5767"/>
                  </a:lnTo>
                  <a:lnTo>
                    <a:pt x="901" y="5865"/>
                  </a:lnTo>
                  <a:lnTo>
                    <a:pt x="925" y="5938"/>
                  </a:lnTo>
                  <a:lnTo>
                    <a:pt x="949" y="6011"/>
                  </a:lnTo>
                  <a:lnTo>
                    <a:pt x="1022" y="6084"/>
                  </a:lnTo>
                  <a:lnTo>
                    <a:pt x="1193" y="6230"/>
                  </a:lnTo>
                  <a:lnTo>
                    <a:pt x="1412" y="6327"/>
                  </a:lnTo>
                  <a:lnTo>
                    <a:pt x="1874" y="6522"/>
                  </a:lnTo>
                  <a:lnTo>
                    <a:pt x="2093" y="6595"/>
                  </a:lnTo>
                  <a:lnTo>
                    <a:pt x="2239" y="6643"/>
                  </a:lnTo>
                  <a:lnTo>
                    <a:pt x="2677" y="6887"/>
                  </a:lnTo>
                  <a:lnTo>
                    <a:pt x="3139" y="7130"/>
                  </a:lnTo>
                  <a:lnTo>
                    <a:pt x="3383" y="7276"/>
                  </a:lnTo>
                  <a:lnTo>
                    <a:pt x="3504" y="7325"/>
                  </a:lnTo>
                  <a:lnTo>
                    <a:pt x="3577" y="7325"/>
                  </a:lnTo>
                  <a:lnTo>
                    <a:pt x="3650" y="7300"/>
                  </a:lnTo>
                  <a:lnTo>
                    <a:pt x="3699" y="7252"/>
                  </a:lnTo>
                  <a:lnTo>
                    <a:pt x="3723" y="7203"/>
                  </a:lnTo>
                  <a:lnTo>
                    <a:pt x="3747" y="7130"/>
                  </a:lnTo>
                  <a:lnTo>
                    <a:pt x="3723" y="7057"/>
                  </a:lnTo>
                  <a:lnTo>
                    <a:pt x="3650" y="6935"/>
                  </a:lnTo>
                  <a:lnTo>
                    <a:pt x="3529" y="6814"/>
                  </a:lnTo>
                  <a:lnTo>
                    <a:pt x="3383" y="6692"/>
                  </a:lnTo>
                  <a:lnTo>
                    <a:pt x="3212" y="6595"/>
                  </a:lnTo>
                  <a:lnTo>
                    <a:pt x="2847" y="6424"/>
                  </a:lnTo>
                  <a:lnTo>
                    <a:pt x="2531" y="6278"/>
                  </a:lnTo>
                  <a:lnTo>
                    <a:pt x="2166" y="6108"/>
                  </a:lnTo>
                  <a:lnTo>
                    <a:pt x="1777" y="5962"/>
                  </a:lnTo>
                  <a:lnTo>
                    <a:pt x="1022" y="5694"/>
                  </a:lnTo>
                  <a:close/>
                  <a:moveTo>
                    <a:pt x="18396" y="8274"/>
                  </a:moveTo>
                  <a:lnTo>
                    <a:pt x="18128" y="8298"/>
                  </a:lnTo>
                  <a:lnTo>
                    <a:pt x="17982" y="8322"/>
                  </a:lnTo>
                  <a:lnTo>
                    <a:pt x="17885" y="8371"/>
                  </a:lnTo>
                  <a:lnTo>
                    <a:pt x="17812" y="8420"/>
                  </a:lnTo>
                  <a:lnTo>
                    <a:pt x="17787" y="8468"/>
                  </a:lnTo>
                  <a:lnTo>
                    <a:pt x="17787" y="8541"/>
                  </a:lnTo>
                  <a:lnTo>
                    <a:pt x="17787" y="8590"/>
                  </a:lnTo>
                  <a:lnTo>
                    <a:pt x="17812" y="8663"/>
                  </a:lnTo>
                  <a:lnTo>
                    <a:pt x="17860" y="8712"/>
                  </a:lnTo>
                  <a:lnTo>
                    <a:pt x="17909" y="8736"/>
                  </a:lnTo>
                  <a:lnTo>
                    <a:pt x="17982" y="8736"/>
                  </a:lnTo>
                  <a:lnTo>
                    <a:pt x="18201" y="8712"/>
                  </a:lnTo>
                  <a:lnTo>
                    <a:pt x="18517" y="8663"/>
                  </a:lnTo>
                  <a:lnTo>
                    <a:pt x="18663" y="8590"/>
                  </a:lnTo>
                  <a:lnTo>
                    <a:pt x="18785" y="8541"/>
                  </a:lnTo>
                  <a:lnTo>
                    <a:pt x="18858" y="8468"/>
                  </a:lnTo>
                  <a:lnTo>
                    <a:pt x="18858" y="8420"/>
                  </a:lnTo>
                  <a:lnTo>
                    <a:pt x="18858" y="8395"/>
                  </a:lnTo>
                  <a:lnTo>
                    <a:pt x="18809" y="8347"/>
                  </a:lnTo>
                  <a:lnTo>
                    <a:pt x="18761" y="8322"/>
                  </a:lnTo>
                  <a:lnTo>
                    <a:pt x="18639" y="8274"/>
                  </a:lnTo>
                  <a:close/>
                  <a:moveTo>
                    <a:pt x="2020" y="8201"/>
                  </a:moveTo>
                  <a:lnTo>
                    <a:pt x="1947" y="8225"/>
                  </a:lnTo>
                  <a:lnTo>
                    <a:pt x="1898" y="8249"/>
                  </a:lnTo>
                  <a:lnTo>
                    <a:pt x="1874" y="8274"/>
                  </a:lnTo>
                  <a:lnTo>
                    <a:pt x="1850" y="8322"/>
                  </a:lnTo>
                  <a:lnTo>
                    <a:pt x="1850" y="8395"/>
                  </a:lnTo>
                  <a:lnTo>
                    <a:pt x="1850" y="8444"/>
                  </a:lnTo>
                  <a:lnTo>
                    <a:pt x="1874" y="8493"/>
                  </a:lnTo>
                  <a:lnTo>
                    <a:pt x="1923" y="8517"/>
                  </a:lnTo>
                  <a:lnTo>
                    <a:pt x="2093" y="8614"/>
                  </a:lnTo>
                  <a:lnTo>
                    <a:pt x="2288" y="8687"/>
                  </a:lnTo>
                  <a:lnTo>
                    <a:pt x="2482" y="8736"/>
                  </a:lnTo>
                  <a:lnTo>
                    <a:pt x="2701" y="8760"/>
                  </a:lnTo>
                  <a:lnTo>
                    <a:pt x="2774" y="8760"/>
                  </a:lnTo>
                  <a:lnTo>
                    <a:pt x="2823" y="8712"/>
                  </a:lnTo>
                  <a:lnTo>
                    <a:pt x="2872" y="8663"/>
                  </a:lnTo>
                  <a:lnTo>
                    <a:pt x="2896" y="8590"/>
                  </a:lnTo>
                  <a:lnTo>
                    <a:pt x="2896" y="8517"/>
                  </a:lnTo>
                  <a:lnTo>
                    <a:pt x="2872" y="8444"/>
                  </a:lnTo>
                  <a:lnTo>
                    <a:pt x="2823" y="8395"/>
                  </a:lnTo>
                  <a:lnTo>
                    <a:pt x="2750" y="8347"/>
                  </a:lnTo>
                  <a:lnTo>
                    <a:pt x="2385" y="8274"/>
                  </a:lnTo>
                  <a:lnTo>
                    <a:pt x="2190" y="8225"/>
                  </a:lnTo>
                  <a:lnTo>
                    <a:pt x="2020" y="8201"/>
                  </a:lnTo>
                  <a:close/>
                  <a:moveTo>
                    <a:pt x="18517" y="9904"/>
                  </a:moveTo>
                  <a:lnTo>
                    <a:pt x="18323" y="9928"/>
                  </a:lnTo>
                  <a:lnTo>
                    <a:pt x="18177" y="9952"/>
                  </a:lnTo>
                  <a:lnTo>
                    <a:pt x="18031" y="10050"/>
                  </a:lnTo>
                  <a:lnTo>
                    <a:pt x="18006" y="10074"/>
                  </a:lnTo>
                  <a:lnTo>
                    <a:pt x="18006" y="10123"/>
                  </a:lnTo>
                  <a:lnTo>
                    <a:pt x="18128" y="10220"/>
                  </a:lnTo>
                  <a:lnTo>
                    <a:pt x="18274" y="10293"/>
                  </a:lnTo>
                  <a:lnTo>
                    <a:pt x="18420" y="10317"/>
                  </a:lnTo>
                  <a:lnTo>
                    <a:pt x="18590" y="10342"/>
                  </a:lnTo>
                  <a:lnTo>
                    <a:pt x="18931" y="10366"/>
                  </a:lnTo>
                  <a:lnTo>
                    <a:pt x="19247" y="10366"/>
                  </a:lnTo>
                  <a:lnTo>
                    <a:pt x="19661" y="10390"/>
                  </a:lnTo>
                  <a:lnTo>
                    <a:pt x="20074" y="10415"/>
                  </a:lnTo>
                  <a:lnTo>
                    <a:pt x="20293" y="10415"/>
                  </a:lnTo>
                  <a:lnTo>
                    <a:pt x="20512" y="10390"/>
                  </a:lnTo>
                  <a:lnTo>
                    <a:pt x="20707" y="10366"/>
                  </a:lnTo>
                  <a:lnTo>
                    <a:pt x="20902" y="10293"/>
                  </a:lnTo>
                  <a:lnTo>
                    <a:pt x="20950" y="10269"/>
                  </a:lnTo>
                  <a:lnTo>
                    <a:pt x="20975" y="10220"/>
                  </a:lnTo>
                  <a:lnTo>
                    <a:pt x="20975" y="10123"/>
                  </a:lnTo>
                  <a:lnTo>
                    <a:pt x="20926" y="10050"/>
                  </a:lnTo>
                  <a:lnTo>
                    <a:pt x="20853" y="10001"/>
                  </a:lnTo>
                  <a:lnTo>
                    <a:pt x="20707" y="9952"/>
                  </a:lnTo>
                  <a:lnTo>
                    <a:pt x="20512" y="9904"/>
                  </a:lnTo>
                  <a:lnTo>
                    <a:pt x="20147" y="9904"/>
                  </a:lnTo>
                  <a:lnTo>
                    <a:pt x="19782" y="9928"/>
                  </a:lnTo>
                  <a:lnTo>
                    <a:pt x="19418" y="9952"/>
                  </a:lnTo>
                  <a:lnTo>
                    <a:pt x="19077" y="9928"/>
                  </a:lnTo>
                  <a:lnTo>
                    <a:pt x="18688" y="9904"/>
                  </a:lnTo>
                  <a:close/>
                  <a:moveTo>
                    <a:pt x="365" y="10123"/>
                  </a:moveTo>
                  <a:lnTo>
                    <a:pt x="219" y="10147"/>
                  </a:lnTo>
                  <a:lnTo>
                    <a:pt x="98" y="10171"/>
                  </a:lnTo>
                  <a:lnTo>
                    <a:pt x="25" y="10220"/>
                  </a:lnTo>
                  <a:lnTo>
                    <a:pt x="0" y="10269"/>
                  </a:lnTo>
                  <a:lnTo>
                    <a:pt x="0" y="10317"/>
                  </a:lnTo>
                  <a:lnTo>
                    <a:pt x="25" y="10366"/>
                  </a:lnTo>
                  <a:lnTo>
                    <a:pt x="49" y="10415"/>
                  </a:lnTo>
                  <a:lnTo>
                    <a:pt x="146" y="10512"/>
                  </a:lnTo>
                  <a:lnTo>
                    <a:pt x="268" y="10561"/>
                  </a:lnTo>
                  <a:lnTo>
                    <a:pt x="414" y="10585"/>
                  </a:lnTo>
                  <a:lnTo>
                    <a:pt x="730" y="10609"/>
                  </a:lnTo>
                  <a:lnTo>
                    <a:pt x="974" y="10609"/>
                  </a:lnTo>
                  <a:lnTo>
                    <a:pt x="1923" y="10634"/>
                  </a:lnTo>
                  <a:lnTo>
                    <a:pt x="2847" y="10634"/>
                  </a:lnTo>
                  <a:lnTo>
                    <a:pt x="2945" y="10609"/>
                  </a:lnTo>
                  <a:lnTo>
                    <a:pt x="3018" y="10561"/>
                  </a:lnTo>
                  <a:lnTo>
                    <a:pt x="3066" y="10488"/>
                  </a:lnTo>
                  <a:lnTo>
                    <a:pt x="3066" y="10390"/>
                  </a:lnTo>
                  <a:lnTo>
                    <a:pt x="3066" y="10317"/>
                  </a:lnTo>
                  <a:lnTo>
                    <a:pt x="3018" y="10244"/>
                  </a:lnTo>
                  <a:lnTo>
                    <a:pt x="2945" y="10196"/>
                  </a:lnTo>
                  <a:lnTo>
                    <a:pt x="2847" y="10171"/>
                  </a:lnTo>
                  <a:lnTo>
                    <a:pt x="1850" y="10171"/>
                  </a:lnTo>
                  <a:lnTo>
                    <a:pt x="852" y="10147"/>
                  </a:lnTo>
                  <a:lnTo>
                    <a:pt x="657" y="10123"/>
                  </a:lnTo>
                  <a:close/>
                  <a:moveTo>
                    <a:pt x="2677" y="11777"/>
                  </a:moveTo>
                  <a:lnTo>
                    <a:pt x="2409" y="11826"/>
                  </a:lnTo>
                  <a:lnTo>
                    <a:pt x="2288" y="11875"/>
                  </a:lnTo>
                  <a:lnTo>
                    <a:pt x="2166" y="11923"/>
                  </a:lnTo>
                  <a:lnTo>
                    <a:pt x="2069" y="11996"/>
                  </a:lnTo>
                  <a:lnTo>
                    <a:pt x="2020" y="12094"/>
                  </a:lnTo>
                  <a:lnTo>
                    <a:pt x="2020" y="12167"/>
                  </a:lnTo>
                  <a:lnTo>
                    <a:pt x="2069" y="12215"/>
                  </a:lnTo>
                  <a:lnTo>
                    <a:pt x="2190" y="12240"/>
                  </a:lnTo>
                  <a:lnTo>
                    <a:pt x="2312" y="12240"/>
                  </a:lnTo>
                  <a:lnTo>
                    <a:pt x="2580" y="12191"/>
                  </a:lnTo>
                  <a:lnTo>
                    <a:pt x="2872" y="12191"/>
                  </a:lnTo>
                  <a:lnTo>
                    <a:pt x="2993" y="12167"/>
                  </a:lnTo>
                  <a:lnTo>
                    <a:pt x="3066" y="12142"/>
                  </a:lnTo>
                  <a:lnTo>
                    <a:pt x="3115" y="12069"/>
                  </a:lnTo>
                  <a:lnTo>
                    <a:pt x="3139" y="12045"/>
                  </a:lnTo>
                  <a:lnTo>
                    <a:pt x="3139" y="11996"/>
                  </a:lnTo>
                  <a:lnTo>
                    <a:pt x="3115" y="11923"/>
                  </a:lnTo>
                  <a:lnTo>
                    <a:pt x="3091" y="11875"/>
                  </a:lnTo>
                  <a:lnTo>
                    <a:pt x="3066" y="11850"/>
                  </a:lnTo>
                  <a:lnTo>
                    <a:pt x="3018" y="11802"/>
                  </a:lnTo>
                  <a:lnTo>
                    <a:pt x="2920" y="11777"/>
                  </a:lnTo>
                  <a:close/>
                  <a:moveTo>
                    <a:pt x="18006" y="11923"/>
                  </a:moveTo>
                  <a:lnTo>
                    <a:pt x="17860" y="11948"/>
                  </a:lnTo>
                  <a:lnTo>
                    <a:pt x="17812" y="11972"/>
                  </a:lnTo>
                  <a:lnTo>
                    <a:pt x="17763" y="11996"/>
                  </a:lnTo>
                  <a:lnTo>
                    <a:pt x="17763" y="12045"/>
                  </a:lnTo>
                  <a:lnTo>
                    <a:pt x="17763" y="12094"/>
                  </a:lnTo>
                  <a:lnTo>
                    <a:pt x="17787" y="12118"/>
                  </a:lnTo>
                  <a:lnTo>
                    <a:pt x="17860" y="12167"/>
                  </a:lnTo>
                  <a:lnTo>
                    <a:pt x="17933" y="12215"/>
                  </a:lnTo>
                  <a:lnTo>
                    <a:pt x="18006" y="12240"/>
                  </a:lnTo>
                  <a:lnTo>
                    <a:pt x="18152" y="12264"/>
                  </a:lnTo>
                  <a:lnTo>
                    <a:pt x="18444" y="12337"/>
                  </a:lnTo>
                  <a:lnTo>
                    <a:pt x="18761" y="12386"/>
                  </a:lnTo>
                  <a:lnTo>
                    <a:pt x="18834" y="12386"/>
                  </a:lnTo>
                  <a:lnTo>
                    <a:pt x="18882" y="12337"/>
                  </a:lnTo>
                  <a:lnTo>
                    <a:pt x="18931" y="12288"/>
                  </a:lnTo>
                  <a:lnTo>
                    <a:pt x="18955" y="12215"/>
                  </a:lnTo>
                  <a:lnTo>
                    <a:pt x="18931" y="12142"/>
                  </a:lnTo>
                  <a:lnTo>
                    <a:pt x="18931" y="12069"/>
                  </a:lnTo>
                  <a:lnTo>
                    <a:pt x="18882" y="12021"/>
                  </a:lnTo>
                  <a:lnTo>
                    <a:pt x="18809" y="11996"/>
                  </a:lnTo>
                  <a:lnTo>
                    <a:pt x="18566" y="11948"/>
                  </a:lnTo>
                  <a:lnTo>
                    <a:pt x="18201" y="11923"/>
                  </a:lnTo>
                  <a:close/>
                  <a:moveTo>
                    <a:pt x="3358" y="13359"/>
                  </a:moveTo>
                  <a:lnTo>
                    <a:pt x="3261" y="13383"/>
                  </a:lnTo>
                  <a:lnTo>
                    <a:pt x="2434" y="13870"/>
                  </a:lnTo>
                  <a:lnTo>
                    <a:pt x="1582" y="14357"/>
                  </a:lnTo>
                  <a:lnTo>
                    <a:pt x="1241" y="14503"/>
                  </a:lnTo>
                  <a:lnTo>
                    <a:pt x="1095" y="14576"/>
                  </a:lnTo>
                  <a:lnTo>
                    <a:pt x="949" y="14697"/>
                  </a:lnTo>
                  <a:lnTo>
                    <a:pt x="925" y="14770"/>
                  </a:lnTo>
                  <a:lnTo>
                    <a:pt x="925" y="14843"/>
                  </a:lnTo>
                  <a:lnTo>
                    <a:pt x="949" y="14892"/>
                  </a:lnTo>
                  <a:lnTo>
                    <a:pt x="1022" y="14941"/>
                  </a:lnTo>
                  <a:lnTo>
                    <a:pt x="1120" y="14965"/>
                  </a:lnTo>
                  <a:lnTo>
                    <a:pt x="1217" y="14965"/>
                  </a:lnTo>
                  <a:lnTo>
                    <a:pt x="1412" y="14916"/>
                  </a:lnTo>
                  <a:lnTo>
                    <a:pt x="1606" y="14843"/>
                  </a:lnTo>
                  <a:lnTo>
                    <a:pt x="1801" y="14746"/>
                  </a:lnTo>
                  <a:lnTo>
                    <a:pt x="2239" y="14551"/>
                  </a:lnTo>
                  <a:lnTo>
                    <a:pt x="2677" y="14308"/>
                  </a:lnTo>
                  <a:lnTo>
                    <a:pt x="3504" y="13797"/>
                  </a:lnTo>
                  <a:lnTo>
                    <a:pt x="3577" y="13724"/>
                  </a:lnTo>
                  <a:lnTo>
                    <a:pt x="3626" y="13651"/>
                  </a:lnTo>
                  <a:lnTo>
                    <a:pt x="3626" y="13554"/>
                  </a:lnTo>
                  <a:lnTo>
                    <a:pt x="3577" y="13481"/>
                  </a:lnTo>
                  <a:lnTo>
                    <a:pt x="3529" y="13408"/>
                  </a:lnTo>
                  <a:lnTo>
                    <a:pt x="3456" y="13359"/>
                  </a:lnTo>
                  <a:close/>
                  <a:moveTo>
                    <a:pt x="17325" y="13383"/>
                  </a:moveTo>
                  <a:lnTo>
                    <a:pt x="17179" y="13408"/>
                  </a:lnTo>
                  <a:lnTo>
                    <a:pt x="17130" y="13408"/>
                  </a:lnTo>
                  <a:lnTo>
                    <a:pt x="17130" y="13432"/>
                  </a:lnTo>
                  <a:lnTo>
                    <a:pt x="17130" y="13505"/>
                  </a:lnTo>
                  <a:lnTo>
                    <a:pt x="17252" y="13627"/>
                  </a:lnTo>
                  <a:lnTo>
                    <a:pt x="17398" y="13748"/>
                  </a:lnTo>
                  <a:lnTo>
                    <a:pt x="17690" y="13943"/>
                  </a:lnTo>
                  <a:lnTo>
                    <a:pt x="18006" y="14113"/>
                  </a:lnTo>
                  <a:lnTo>
                    <a:pt x="18323" y="14284"/>
                  </a:lnTo>
                  <a:lnTo>
                    <a:pt x="18907" y="14649"/>
                  </a:lnTo>
                  <a:lnTo>
                    <a:pt x="19199" y="14819"/>
                  </a:lnTo>
                  <a:lnTo>
                    <a:pt x="19515" y="14941"/>
                  </a:lnTo>
                  <a:lnTo>
                    <a:pt x="19612" y="14965"/>
                  </a:lnTo>
                  <a:lnTo>
                    <a:pt x="19709" y="14941"/>
                  </a:lnTo>
                  <a:lnTo>
                    <a:pt x="19758" y="14868"/>
                  </a:lnTo>
                  <a:lnTo>
                    <a:pt x="19807" y="14795"/>
                  </a:lnTo>
                  <a:lnTo>
                    <a:pt x="19807" y="14697"/>
                  </a:lnTo>
                  <a:lnTo>
                    <a:pt x="19782" y="14600"/>
                  </a:lnTo>
                  <a:lnTo>
                    <a:pt x="19734" y="14527"/>
                  </a:lnTo>
                  <a:lnTo>
                    <a:pt x="19636" y="14454"/>
                  </a:lnTo>
                  <a:lnTo>
                    <a:pt x="19272" y="14308"/>
                  </a:lnTo>
                  <a:lnTo>
                    <a:pt x="18931" y="14113"/>
                  </a:lnTo>
                  <a:lnTo>
                    <a:pt x="18590" y="13919"/>
                  </a:lnTo>
                  <a:lnTo>
                    <a:pt x="18250" y="13724"/>
                  </a:lnTo>
                  <a:lnTo>
                    <a:pt x="17982" y="13602"/>
                  </a:lnTo>
                  <a:lnTo>
                    <a:pt x="17739" y="13481"/>
                  </a:lnTo>
                  <a:lnTo>
                    <a:pt x="17593" y="13432"/>
                  </a:lnTo>
                  <a:lnTo>
                    <a:pt x="17447" y="13408"/>
                  </a:lnTo>
                  <a:lnTo>
                    <a:pt x="17325" y="13383"/>
                  </a:lnTo>
                  <a:close/>
                  <a:moveTo>
                    <a:pt x="4234" y="14892"/>
                  </a:moveTo>
                  <a:lnTo>
                    <a:pt x="4161" y="14916"/>
                  </a:lnTo>
                  <a:lnTo>
                    <a:pt x="4088" y="14941"/>
                  </a:lnTo>
                  <a:lnTo>
                    <a:pt x="3942" y="15087"/>
                  </a:lnTo>
                  <a:lnTo>
                    <a:pt x="3820" y="15257"/>
                  </a:lnTo>
                  <a:lnTo>
                    <a:pt x="3723" y="15330"/>
                  </a:lnTo>
                  <a:lnTo>
                    <a:pt x="3650" y="15379"/>
                  </a:lnTo>
                  <a:lnTo>
                    <a:pt x="3650" y="15403"/>
                  </a:lnTo>
                  <a:lnTo>
                    <a:pt x="3601" y="15427"/>
                  </a:lnTo>
                  <a:lnTo>
                    <a:pt x="3577" y="15476"/>
                  </a:lnTo>
                  <a:lnTo>
                    <a:pt x="3553" y="15525"/>
                  </a:lnTo>
                  <a:lnTo>
                    <a:pt x="3553" y="15573"/>
                  </a:lnTo>
                  <a:lnTo>
                    <a:pt x="3577" y="15646"/>
                  </a:lnTo>
                  <a:lnTo>
                    <a:pt x="3626" y="15695"/>
                  </a:lnTo>
                  <a:lnTo>
                    <a:pt x="3699" y="15744"/>
                  </a:lnTo>
                  <a:lnTo>
                    <a:pt x="3772" y="15744"/>
                  </a:lnTo>
                  <a:lnTo>
                    <a:pt x="3845" y="15719"/>
                  </a:lnTo>
                  <a:lnTo>
                    <a:pt x="3991" y="15646"/>
                  </a:lnTo>
                  <a:lnTo>
                    <a:pt x="4088" y="15549"/>
                  </a:lnTo>
                  <a:lnTo>
                    <a:pt x="4258" y="15403"/>
                  </a:lnTo>
                  <a:lnTo>
                    <a:pt x="4429" y="15208"/>
                  </a:lnTo>
                  <a:lnTo>
                    <a:pt x="4453" y="15135"/>
                  </a:lnTo>
                  <a:lnTo>
                    <a:pt x="4453" y="15087"/>
                  </a:lnTo>
                  <a:lnTo>
                    <a:pt x="4429" y="15014"/>
                  </a:lnTo>
                  <a:lnTo>
                    <a:pt x="4380" y="14941"/>
                  </a:lnTo>
                  <a:lnTo>
                    <a:pt x="4307" y="14892"/>
                  </a:lnTo>
                  <a:close/>
                  <a:moveTo>
                    <a:pt x="16376" y="14843"/>
                  </a:moveTo>
                  <a:lnTo>
                    <a:pt x="16303" y="14892"/>
                  </a:lnTo>
                  <a:lnTo>
                    <a:pt x="16279" y="14965"/>
                  </a:lnTo>
                  <a:lnTo>
                    <a:pt x="16303" y="15038"/>
                  </a:lnTo>
                  <a:lnTo>
                    <a:pt x="16400" y="15233"/>
                  </a:lnTo>
                  <a:lnTo>
                    <a:pt x="16522" y="15403"/>
                  </a:lnTo>
                  <a:lnTo>
                    <a:pt x="16668" y="15598"/>
                  </a:lnTo>
                  <a:lnTo>
                    <a:pt x="16765" y="15671"/>
                  </a:lnTo>
                  <a:lnTo>
                    <a:pt x="16863" y="15744"/>
                  </a:lnTo>
                  <a:lnTo>
                    <a:pt x="16936" y="15768"/>
                  </a:lnTo>
                  <a:lnTo>
                    <a:pt x="17009" y="15768"/>
                  </a:lnTo>
                  <a:lnTo>
                    <a:pt x="17082" y="15719"/>
                  </a:lnTo>
                  <a:lnTo>
                    <a:pt x="17130" y="15671"/>
                  </a:lnTo>
                  <a:lnTo>
                    <a:pt x="17155" y="15598"/>
                  </a:lnTo>
                  <a:lnTo>
                    <a:pt x="17155" y="15525"/>
                  </a:lnTo>
                  <a:lnTo>
                    <a:pt x="17130" y="15476"/>
                  </a:lnTo>
                  <a:lnTo>
                    <a:pt x="17057" y="15403"/>
                  </a:lnTo>
                  <a:lnTo>
                    <a:pt x="16911" y="15281"/>
                  </a:lnTo>
                  <a:lnTo>
                    <a:pt x="16790" y="15135"/>
                  </a:lnTo>
                  <a:lnTo>
                    <a:pt x="16644" y="14965"/>
                  </a:lnTo>
                  <a:lnTo>
                    <a:pt x="16546" y="14892"/>
                  </a:lnTo>
                  <a:lnTo>
                    <a:pt x="16449" y="14843"/>
                  </a:lnTo>
                  <a:close/>
                  <a:moveTo>
                    <a:pt x="11169" y="3577"/>
                  </a:moveTo>
                  <a:lnTo>
                    <a:pt x="11582" y="3650"/>
                  </a:lnTo>
                  <a:lnTo>
                    <a:pt x="11996" y="3748"/>
                  </a:lnTo>
                  <a:lnTo>
                    <a:pt x="12410" y="3894"/>
                  </a:lnTo>
                  <a:lnTo>
                    <a:pt x="12799" y="4064"/>
                  </a:lnTo>
                  <a:lnTo>
                    <a:pt x="13188" y="4259"/>
                  </a:lnTo>
                  <a:lnTo>
                    <a:pt x="13578" y="4453"/>
                  </a:lnTo>
                  <a:lnTo>
                    <a:pt x="13943" y="4672"/>
                  </a:lnTo>
                  <a:lnTo>
                    <a:pt x="14235" y="4891"/>
                  </a:lnTo>
                  <a:lnTo>
                    <a:pt x="14502" y="5110"/>
                  </a:lnTo>
                  <a:lnTo>
                    <a:pt x="14770" y="5329"/>
                  </a:lnTo>
                  <a:lnTo>
                    <a:pt x="15038" y="5573"/>
                  </a:lnTo>
                  <a:lnTo>
                    <a:pt x="14989" y="5621"/>
                  </a:lnTo>
                  <a:lnTo>
                    <a:pt x="14916" y="5694"/>
                  </a:lnTo>
                  <a:lnTo>
                    <a:pt x="14916" y="5767"/>
                  </a:lnTo>
                  <a:lnTo>
                    <a:pt x="14892" y="5792"/>
                  </a:lnTo>
                  <a:lnTo>
                    <a:pt x="14892" y="5840"/>
                  </a:lnTo>
                  <a:lnTo>
                    <a:pt x="14940" y="5840"/>
                  </a:lnTo>
                  <a:lnTo>
                    <a:pt x="14989" y="5865"/>
                  </a:lnTo>
                  <a:lnTo>
                    <a:pt x="15086" y="5865"/>
                  </a:lnTo>
                  <a:lnTo>
                    <a:pt x="15159" y="5816"/>
                  </a:lnTo>
                  <a:lnTo>
                    <a:pt x="15232" y="5767"/>
                  </a:lnTo>
                  <a:lnTo>
                    <a:pt x="15354" y="5913"/>
                  </a:lnTo>
                  <a:lnTo>
                    <a:pt x="15257" y="5986"/>
                  </a:lnTo>
                  <a:lnTo>
                    <a:pt x="15208" y="6059"/>
                  </a:lnTo>
                  <a:lnTo>
                    <a:pt x="15159" y="6132"/>
                  </a:lnTo>
                  <a:lnTo>
                    <a:pt x="15184" y="6205"/>
                  </a:lnTo>
                  <a:lnTo>
                    <a:pt x="15208" y="6254"/>
                  </a:lnTo>
                  <a:lnTo>
                    <a:pt x="15330" y="6254"/>
                  </a:lnTo>
                  <a:lnTo>
                    <a:pt x="15427" y="6181"/>
                  </a:lnTo>
                  <a:lnTo>
                    <a:pt x="15524" y="6132"/>
                  </a:lnTo>
                  <a:lnTo>
                    <a:pt x="15719" y="6376"/>
                  </a:lnTo>
                  <a:lnTo>
                    <a:pt x="15695" y="6424"/>
                  </a:lnTo>
                  <a:lnTo>
                    <a:pt x="15573" y="6546"/>
                  </a:lnTo>
                  <a:lnTo>
                    <a:pt x="15549" y="6619"/>
                  </a:lnTo>
                  <a:lnTo>
                    <a:pt x="15524" y="6716"/>
                  </a:lnTo>
                  <a:lnTo>
                    <a:pt x="15549" y="6765"/>
                  </a:lnTo>
                  <a:lnTo>
                    <a:pt x="15597" y="6789"/>
                  </a:lnTo>
                  <a:lnTo>
                    <a:pt x="15768" y="6789"/>
                  </a:lnTo>
                  <a:lnTo>
                    <a:pt x="15865" y="6741"/>
                  </a:lnTo>
                  <a:lnTo>
                    <a:pt x="15914" y="6692"/>
                  </a:lnTo>
                  <a:lnTo>
                    <a:pt x="16060" y="6911"/>
                  </a:lnTo>
                  <a:lnTo>
                    <a:pt x="15962" y="7008"/>
                  </a:lnTo>
                  <a:lnTo>
                    <a:pt x="15889" y="7081"/>
                  </a:lnTo>
                  <a:lnTo>
                    <a:pt x="15841" y="7130"/>
                  </a:lnTo>
                  <a:lnTo>
                    <a:pt x="15841" y="7203"/>
                  </a:lnTo>
                  <a:lnTo>
                    <a:pt x="15865" y="7300"/>
                  </a:lnTo>
                  <a:lnTo>
                    <a:pt x="15914" y="7325"/>
                  </a:lnTo>
                  <a:lnTo>
                    <a:pt x="15962" y="7349"/>
                  </a:lnTo>
                  <a:lnTo>
                    <a:pt x="16060" y="7325"/>
                  </a:lnTo>
                  <a:lnTo>
                    <a:pt x="16157" y="7300"/>
                  </a:lnTo>
                  <a:lnTo>
                    <a:pt x="16254" y="7227"/>
                  </a:lnTo>
                  <a:lnTo>
                    <a:pt x="16400" y="7495"/>
                  </a:lnTo>
                  <a:lnTo>
                    <a:pt x="16327" y="7519"/>
                  </a:lnTo>
                  <a:lnTo>
                    <a:pt x="16254" y="7544"/>
                  </a:lnTo>
                  <a:lnTo>
                    <a:pt x="16157" y="7617"/>
                  </a:lnTo>
                  <a:lnTo>
                    <a:pt x="16060" y="7714"/>
                  </a:lnTo>
                  <a:lnTo>
                    <a:pt x="15987" y="7811"/>
                  </a:lnTo>
                  <a:lnTo>
                    <a:pt x="15938" y="7909"/>
                  </a:lnTo>
                  <a:lnTo>
                    <a:pt x="15938" y="7982"/>
                  </a:lnTo>
                  <a:lnTo>
                    <a:pt x="15962" y="8030"/>
                  </a:lnTo>
                  <a:lnTo>
                    <a:pt x="15987" y="8079"/>
                  </a:lnTo>
                  <a:lnTo>
                    <a:pt x="16060" y="8103"/>
                  </a:lnTo>
                  <a:lnTo>
                    <a:pt x="16108" y="8079"/>
                  </a:lnTo>
                  <a:lnTo>
                    <a:pt x="16181" y="8030"/>
                  </a:lnTo>
                  <a:lnTo>
                    <a:pt x="16303" y="7933"/>
                  </a:lnTo>
                  <a:lnTo>
                    <a:pt x="16449" y="7836"/>
                  </a:lnTo>
                  <a:lnTo>
                    <a:pt x="16522" y="7763"/>
                  </a:lnTo>
                  <a:lnTo>
                    <a:pt x="16692" y="8176"/>
                  </a:lnTo>
                  <a:lnTo>
                    <a:pt x="16619" y="8201"/>
                  </a:lnTo>
                  <a:lnTo>
                    <a:pt x="16571" y="8225"/>
                  </a:lnTo>
                  <a:lnTo>
                    <a:pt x="16473" y="8347"/>
                  </a:lnTo>
                  <a:lnTo>
                    <a:pt x="16254" y="8541"/>
                  </a:lnTo>
                  <a:lnTo>
                    <a:pt x="16181" y="8614"/>
                  </a:lnTo>
                  <a:lnTo>
                    <a:pt x="16108" y="8712"/>
                  </a:lnTo>
                  <a:lnTo>
                    <a:pt x="16084" y="8760"/>
                  </a:lnTo>
                  <a:lnTo>
                    <a:pt x="16060" y="8809"/>
                  </a:lnTo>
                  <a:lnTo>
                    <a:pt x="16060" y="8858"/>
                  </a:lnTo>
                  <a:lnTo>
                    <a:pt x="16108" y="8906"/>
                  </a:lnTo>
                  <a:lnTo>
                    <a:pt x="16157" y="8930"/>
                  </a:lnTo>
                  <a:lnTo>
                    <a:pt x="16206" y="8930"/>
                  </a:lnTo>
                  <a:lnTo>
                    <a:pt x="16327" y="8882"/>
                  </a:lnTo>
                  <a:lnTo>
                    <a:pt x="16425" y="8809"/>
                  </a:lnTo>
                  <a:lnTo>
                    <a:pt x="16522" y="8736"/>
                  </a:lnTo>
                  <a:lnTo>
                    <a:pt x="16668" y="8614"/>
                  </a:lnTo>
                  <a:lnTo>
                    <a:pt x="16790" y="8468"/>
                  </a:lnTo>
                  <a:lnTo>
                    <a:pt x="16887" y="8882"/>
                  </a:lnTo>
                  <a:lnTo>
                    <a:pt x="16790" y="8930"/>
                  </a:lnTo>
                  <a:lnTo>
                    <a:pt x="16692" y="8979"/>
                  </a:lnTo>
                  <a:lnTo>
                    <a:pt x="16498" y="9125"/>
                  </a:lnTo>
                  <a:lnTo>
                    <a:pt x="16230" y="9271"/>
                  </a:lnTo>
                  <a:lnTo>
                    <a:pt x="16108" y="9368"/>
                  </a:lnTo>
                  <a:lnTo>
                    <a:pt x="16011" y="9441"/>
                  </a:lnTo>
                  <a:lnTo>
                    <a:pt x="16011" y="9490"/>
                  </a:lnTo>
                  <a:lnTo>
                    <a:pt x="16035" y="9514"/>
                  </a:lnTo>
                  <a:lnTo>
                    <a:pt x="16181" y="9539"/>
                  </a:lnTo>
                  <a:lnTo>
                    <a:pt x="16327" y="9514"/>
                  </a:lnTo>
                  <a:lnTo>
                    <a:pt x="16619" y="9441"/>
                  </a:lnTo>
                  <a:lnTo>
                    <a:pt x="16790" y="9368"/>
                  </a:lnTo>
                  <a:lnTo>
                    <a:pt x="16960" y="9271"/>
                  </a:lnTo>
                  <a:lnTo>
                    <a:pt x="17009" y="9660"/>
                  </a:lnTo>
                  <a:lnTo>
                    <a:pt x="16522" y="9855"/>
                  </a:lnTo>
                  <a:lnTo>
                    <a:pt x="16254" y="9977"/>
                  </a:lnTo>
                  <a:lnTo>
                    <a:pt x="16108" y="10050"/>
                  </a:lnTo>
                  <a:lnTo>
                    <a:pt x="15987" y="10123"/>
                  </a:lnTo>
                  <a:lnTo>
                    <a:pt x="15962" y="10171"/>
                  </a:lnTo>
                  <a:lnTo>
                    <a:pt x="15962" y="10196"/>
                  </a:lnTo>
                  <a:lnTo>
                    <a:pt x="15987" y="10220"/>
                  </a:lnTo>
                  <a:lnTo>
                    <a:pt x="16011" y="10244"/>
                  </a:lnTo>
                  <a:lnTo>
                    <a:pt x="16279" y="10269"/>
                  </a:lnTo>
                  <a:lnTo>
                    <a:pt x="16522" y="10220"/>
                  </a:lnTo>
                  <a:lnTo>
                    <a:pt x="16765" y="10147"/>
                  </a:lnTo>
                  <a:lnTo>
                    <a:pt x="17033" y="10074"/>
                  </a:lnTo>
                  <a:lnTo>
                    <a:pt x="17009" y="10585"/>
                  </a:lnTo>
                  <a:lnTo>
                    <a:pt x="16765" y="10585"/>
                  </a:lnTo>
                  <a:lnTo>
                    <a:pt x="16546" y="10634"/>
                  </a:lnTo>
                  <a:lnTo>
                    <a:pt x="16108" y="10707"/>
                  </a:lnTo>
                  <a:lnTo>
                    <a:pt x="15914" y="10780"/>
                  </a:lnTo>
                  <a:lnTo>
                    <a:pt x="15719" y="10853"/>
                  </a:lnTo>
                  <a:lnTo>
                    <a:pt x="15695" y="10877"/>
                  </a:lnTo>
                  <a:lnTo>
                    <a:pt x="15719" y="10901"/>
                  </a:lnTo>
                  <a:lnTo>
                    <a:pt x="15889" y="10950"/>
                  </a:lnTo>
                  <a:lnTo>
                    <a:pt x="16060" y="10974"/>
                  </a:lnTo>
                  <a:lnTo>
                    <a:pt x="16425" y="10950"/>
                  </a:lnTo>
                  <a:lnTo>
                    <a:pt x="16814" y="10926"/>
                  </a:lnTo>
                  <a:lnTo>
                    <a:pt x="16984" y="10926"/>
                  </a:lnTo>
                  <a:lnTo>
                    <a:pt x="16887" y="11412"/>
                  </a:lnTo>
                  <a:lnTo>
                    <a:pt x="16765" y="11412"/>
                  </a:lnTo>
                  <a:lnTo>
                    <a:pt x="16619" y="11437"/>
                  </a:lnTo>
                  <a:lnTo>
                    <a:pt x="16352" y="11485"/>
                  </a:lnTo>
                  <a:lnTo>
                    <a:pt x="16035" y="11558"/>
                  </a:lnTo>
                  <a:lnTo>
                    <a:pt x="15889" y="11583"/>
                  </a:lnTo>
                  <a:lnTo>
                    <a:pt x="15719" y="11607"/>
                  </a:lnTo>
                  <a:lnTo>
                    <a:pt x="15695" y="11607"/>
                  </a:lnTo>
                  <a:lnTo>
                    <a:pt x="15670" y="11631"/>
                  </a:lnTo>
                  <a:lnTo>
                    <a:pt x="15670" y="11656"/>
                  </a:lnTo>
                  <a:lnTo>
                    <a:pt x="15695" y="11680"/>
                  </a:lnTo>
                  <a:lnTo>
                    <a:pt x="15962" y="11777"/>
                  </a:lnTo>
                  <a:lnTo>
                    <a:pt x="16108" y="11826"/>
                  </a:lnTo>
                  <a:lnTo>
                    <a:pt x="16254" y="11850"/>
                  </a:lnTo>
                  <a:lnTo>
                    <a:pt x="16522" y="11826"/>
                  </a:lnTo>
                  <a:lnTo>
                    <a:pt x="16814" y="11802"/>
                  </a:lnTo>
                  <a:lnTo>
                    <a:pt x="16668" y="12264"/>
                  </a:lnTo>
                  <a:lnTo>
                    <a:pt x="16498" y="12215"/>
                  </a:lnTo>
                  <a:lnTo>
                    <a:pt x="16303" y="12191"/>
                  </a:lnTo>
                  <a:lnTo>
                    <a:pt x="16108" y="12142"/>
                  </a:lnTo>
                  <a:lnTo>
                    <a:pt x="15914" y="12094"/>
                  </a:lnTo>
                  <a:lnTo>
                    <a:pt x="15695" y="12094"/>
                  </a:lnTo>
                  <a:lnTo>
                    <a:pt x="15476" y="12118"/>
                  </a:lnTo>
                  <a:lnTo>
                    <a:pt x="15451" y="12142"/>
                  </a:lnTo>
                  <a:lnTo>
                    <a:pt x="15451" y="12167"/>
                  </a:lnTo>
                  <a:lnTo>
                    <a:pt x="15476" y="12191"/>
                  </a:lnTo>
                  <a:lnTo>
                    <a:pt x="15646" y="12288"/>
                  </a:lnTo>
                  <a:lnTo>
                    <a:pt x="15816" y="12386"/>
                  </a:lnTo>
                  <a:lnTo>
                    <a:pt x="16230" y="12532"/>
                  </a:lnTo>
                  <a:lnTo>
                    <a:pt x="16546" y="12629"/>
                  </a:lnTo>
                  <a:lnTo>
                    <a:pt x="16376" y="13018"/>
                  </a:lnTo>
                  <a:lnTo>
                    <a:pt x="16060" y="12970"/>
                  </a:lnTo>
                  <a:lnTo>
                    <a:pt x="15743" y="12872"/>
                  </a:lnTo>
                  <a:lnTo>
                    <a:pt x="15573" y="12824"/>
                  </a:lnTo>
                  <a:lnTo>
                    <a:pt x="15476" y="12824"/>
                  </a:lnTo>
                  <a:lnTo>
                    <a:pt x="15451" y="12848"/>
                  </a:lnTo>
                  <a:lnTo>
                    <a:pt x="15427" y="12897"/>
                  </a:lnTo>
                  <a:lnTo>
                    <a:pt x="15427" y="12945"/>
                  </a:lnTo>
                  <a:lnTo>
                    <a:pt x="15451" y="12994"/>
                  </a:lnTo>
                  <a:lnTo>
                    <a:pt x="15524" y="13091"/>
                  </a:lnTo>
                  <a:lnTo>
                    <a:pt x="15743" y="13237"/>
                  </a:lnTo>
                  <a:lnTo>
                    <a:pt x="15938" y="13335"/>
                  </a:lnTo>
                  <a:lnTo>
                    <a:pt x="16181" y="13408"/>
                  </a:lnTo>
                  <a:lnTo>
                    <a:pt x="15914" y="13821"/>
                  </a:lnTo>
                  <a:lnTo>
                    <a:pt x="15865" y="13894"/>
                  </a:lnTo>
                  <a:lnTo>
                    <a:pt x="15841" y="13870"/>
                  </a:lnTo>
                  <a:lnTo>
                    <a:pt x="15719" y="13797"/>
                  </a:lnTo>
                  <a:lnTo>
                    <a:pt x="15597" y="13700"/>
                  </a:lnTo>
                  <a:lnTo>
                    <a:pt x="15330" y="13578"/>
                  </a:lnTo>
                  <a:lnTo>
                    <a:pt x="15013" y="13505"/>
                  </a:lnTo>
                  <a:lnTo>
                    <a:pt x="14721" y="13505"/>
                  </a:lnTo>
                  <a:lnTo>
                    <a:pt x="14697" y="13529"/>
                  </a:lnTo>
                  <a:lnTo>
                    <a:pt x="14673" y="13578"/>
                  </a:lnTo>
                  <a:lnTo>
                    <a:pt x="14697" y="13602"/>
                  </a:lnTo>
                  <a:lnTo>
                    <a:pt x="14794" y="13651"/>
                  </a:lnTo>
                  <a:lnTo>
                    <a:pt x="14892" y="13724"/>
                  </a:lnTo>
                  <a:lnTo>
                    <a:pt x="15111" y="13821"/>
                  </a:lnTo>
                  <a:lnTo>
                    <a:pt x="15378" y="13967"/>
                  </a:lnTo>
                  <a:lnTo>
                    <a:pt x="15622" y="14138"/>
                  </a:lnTo>
                  <a:lnTo>
                    <a:pt x="15670" y="14162"/>
                  </a:lnTo>
                  <a:lnTo>
                    <a:pt x="15451" y="14405"/>
                  </a:lnTo>
                  <a:lnTo>
                    <a:pt x="15330" y="14357"/>
                  </a:lnTo>
                  <a:lnTo>
                    <a:pt x="15208" y="14332"/>
                  </a:lnTo>
                  <a:lnTo>
                    <a:pt x="15086" y="14332"/>
                  </a:lnTo>
                  <a:lnTo>
                    <a:pt x="14989" y="14308"/>
                  </a:lnTo>
                  <a:lnTo>
                    <a:pt x="14794" y="14259"/>
                  </a:lnTo>
                  <a:lnTo>
                    <a:pt x="14624" y="14186"/>
                  </a:lnTo>
                  <a:lnTo>
                    <a:pt x="14454" y="14089"/>
                  </a:lnTo>
                  <a:lnTo>
                    <a:pt x="14308" y="14016"/>
                  </a:lnTo>
                  <a:lnTo>
                    <a:pt x="14137" y="14016"/>
                  </a:lnTo>
                  <a:lnTo>
                    <a:pt x="14089" y="14040"/>
                  </a:lnTo>
                  <a:lnTo>
                    <a:pt x="14064" y="14089"/>
                  </a:lnTo>
                  <a:lnTo>
                    <a:pt x="14089" y="14162"/>
                  </a:lnTo>
                  <a:lnTo>
                    <a:pt x="14162" y="14259"/>
                  </a:lnTo>
                  <a:lnTo>
                    <a:pt x="14308" y="14405"/>
                  </a:lnTo>
                  <a:lnTo>
                    <a:pt x="14478" y="14527"/>
                  </a:lnTo>
                  <a:lnTo>
                    <a:pt x="14648" y="14600"/>
                  </a:lnTo>
                  <a:lnTo>
                    <a:pt x="14843" y="14697"/>
                  </a:lnTo>
                  <a:lnTo>
                    <a:pt x="14965" y="14746"/>
                  </a:lnTo>
                  <a:lnTo>
                    <a:pt x="15086" y="14770"/>
                  </a:lnTo>
                  <a:lnTo>
                    <a:pt x="14819" y="14989"/>
                  </a:lnTo>
                  <a:lnTo>
                    <a:pt x="14527" y="15208"/>
                  </a:lnTo>
                  <a:lnTo>
                    <a:pt x="14454" y="15208"/>
                  </a:lnTo>
                  <a:lnTo>
                    <a:pt x="14332" y="15184"/>
                  </a:lnTo>
                  <a:lnTo>
                    <a:pt x="14235" y="15111"/>
                  </a:lnTo>
                  <a:lnTo>
                    <a:pt x="14064" y="14965"/>
                  </a:lnTo>
                  <a:lnTo>
                    <a:pt x="13918" y="14843"/>
                  </a:lnTo>
                  <a:lnTo>
                    <a:pt x="13748" y="14722"/>
                  </a:lnTo>
                  <a:lnTo>
                    <a:pt x="13651" y="14673"/>
                  </a:lnTo>
                  <a:lnTo>
                    <a:pt x="13578" y="14624"/>
                  </a:lnTo>
                  <a:lnTo>
                    <a:pt x="13383" y="14624"/>
                  </a:lnTo>
                  <a:lnTo>
                    <a:pt x="13359" y="14649"/>
                  </a:lnTo>
                  <a:lnTo>
                    <a:pt x="13359" y="14697"/>
                  </a:lnTo>
                  <a:lnTo>
                    <a:pt x="13456" y="14868"/>
                  </a:lnTo>
                  <a:lnTo>
                    <a:pt x="13602" y="15014"/>
                  </a:lnTo>
                  <a:lnTo>
                    <a:pt x="13894" y="15306"/>
                  </a:lnTo>
                  <a:lnTo>
                    <a:pt x="13991" y="15403"/>
                  </a:lnTo>
                  <a:lnTo>
                    <a:pt x="14113" y="15476"/>
                  </a:lnTo>
                  <a:lnTo>
                    <a:pt x="13748" y="15671"/>
                  </a:lnTo>
                  <a:lnTo>
                    <a:pt x="13553" y="15598"/>
                  </a:lnTo>
                  <a:lnTo>
                    <a:pt x="13456" y="15549"/>
                  </a:lnTo>
                  <a:lnTo>
                    <a:pt x="13359" y="15476"/>
                  </a:lnTo>
                  <a:lnTo>
                    <a:pt x="13164" y="15306"/>
                  </a:lnTo>
                  <a:lnTo>
                    <a:pt x="12872" y="15062"/>
                  </a:lnTo>
                  <a:lnTo>
                    <a:pt x="12726" y="14941"/>
                  </a:lnTo>
                  <a:lnTo>
                    <a:pt x="12556" y="14843"/>
                  </a:lnTo>
                  <a:lnTo>
                    <a:pt x="12507" y="14868"/>
                  </a:lnTo>
                  <a:lnTo>
                    <a:pt x="12483" y="14916"/>
                  </a:lnTo>
                  <a:lnTo>
                    <a:pt x="12580" y="15135"/>
                  </a:lnTo>
                  <a:lnTo>
                    <a:pt x="12726" y="15330"/>
                  </a:lnTo>
                  <a:lnTo>
                    <a:pt x="12896" y="15525"/>
                  </a:lnTo>
                  <a:lnTo>
                    <a:pt x="13067" y="15695"/>
                  </a:lnTo>
                  <a:lnTo>
                    <a:pt x="13310" y="15865"/>
                  </a:lnTo>
                  <a:lnTo>
                    <a:pt x="12702" y="16084"/>
                  </a:lnTo>
                  <a:lnTo>
                    <a:pt x="12239" y="15719"/>
                  </a:lnTo>
                  <a:lnTo>
                    <a:pt x="11972" y="15476"/>
                  </a:lnTo>
                  <a:lnTo>
                    <a:pt x="11826" y="15354"/>
                  </a:lnTo>
                  <a:lnTo>
                    <a:pt x="11655" y="15257"/>
                  </a:lnTo>
                  <a:lnTo>
                    <a:pt x="11631" y="15257"/>
                  </a:lnTo>
                  <a:lnTo>
                    <a:pt x="11607" y="15281"/>
                  </a:lnTo>
                  <a:lnTo>
                    <a:pt x="11607" y="15354"/>
                  </a:lnTo>
                  <a:lnTo>
                    <a:pt x="11631" y="15427"/>
                  </a:lnTo>
                  <a:lnTo>
                    <a:pt x="11704" y="15573"/>
                  </a:lnTo>
                  <a:lnTo>
                    <a:pt x="11801" y="15719"/>
                  </a:lnTo>
                  <a:lnTo>
                    <a:pt x="11899" y="15841"/>
                  </a:lnTo>
                  <a:lnTo>
                    <a:pt x="12093" y="16036"/>
                  </a:lnTo>
                  <a:lnTo>
                    <a:pt x="12312" y="16206"/>
                  </a:lnTo>
                  <a:lnTo>
                    <a:pt x="11826" y="16303"/>
                  </a:lnTo>
                  <a:lnTo>
                    <a:pt x="11801" y="16303"/>
                  </a:lnTo>
                  <a:lnTo>
                    <a:pt x="11558" y="16036"/>
                  </a:lnTo>
                  <a:lnTo>
                    <a:pt x="11291" y="15768"/>
                  </a:lnTo>
                  <a:lnTo>
                    <a:pt x="11169" y="15671"/>
                  </a:lnTo>
                  <a:lnTo>
                    <a:pt x="11047" y="15573"/>
                  </a:lnTo>
                  <a:lnTo>
                    <a:pt x="10901" y="15500"/>
                  </a:lnTo>
                  <a:lnTo>
                    <a:pt x="10828" y="15476"/>
                  </a:lnTo>
                  <a:lnTo>
                    <a:pt x="10731" y="15476"/>
                  </a:lnTo>
                  <a:lnTo>
                    <a:pt x="10731" y="15500"/>
                  </a:lnTo>
                  <a:lnTo>
                    <a:pt x="10780" y="15646"/>
                  </a:lnTo>
                  <a:lnTo>
                    <a:pt x="10853" y="15768"/>
                  </a:lnTo>
                  <a:lnTo>
                    <a:pt x="11072" y="15987"/>
                  </a:lnTo>
                  <a:lnTo>
                    <a:pt x="11437" y="16376"/>
                  </a:lnTo>
                  <a:lnTo>
                    <a:pt x="11072" y="16425"/>
                  </a:lnTo>
                  <a:lnTo>
                    <a:pt x="10682" y="16474"/>
                  </a:lnTo>
                  <a:lnTo>
                    <a:pt x="10682" y="16401"/>
                  </a:lnTo>
                  <a:lnTo>
                    <a:pt x="10634" y="16328"/>
                  </a:lnTo>
                  <a:lnTo>
                    <a:pt x="10463" y="16133"/>
                  </a:lnTo>
                  <a:lnTo>
                    <a:pt x="10269" y="15938"/>
                  </a:lnTo>
                  <a:lnTo>
                    <a:pt x="10050" y="15768"/>
                  </a:lnTo>
                  <a:lnTo>
                    <a:pt x="9831" y="15598"/>
                  </a:lnTo>
                  <a:lnTo>
                    <a:pt x="9806" y="15598"/>
                  </a:lnTo>
                  <a:lnTo>
                    <a:pt x="9782" y="15622"/>
                  </a:lnTo>
                  <a:lnTo>
                    <a:pt x="9806" y="15744"/>
                  </a:lnTo>
                  <a:lnTo>
                    <a:pt x="9855" y="15865"/>
                  </a:lnTo>
                  <a:lnTo>
                    <a:pt x="9904" y="15987"/>
                  </a:lnTo>
                  <a:lnTo>
                    <a:pt x="9977" y="16084"/>
                  </a:lnTo>
                  <a:lnTo>
                    <a:pt x="10123" y="16303"/>
                  </a:lnTo>
                  <a:lnTo>
                    <a:pt x="10317" y="16474"/>
                  </a:lnTo>
                  <a:lnTo>
                    <a:pt x="9685" y="16474"/>
                  </a:lnTo>
                  <a:lnTo>
                    <a:pt x="9612" y="16352"/>
                  </a:lnTo>
                  <a:lnTo>
                    <a:pt x="9563" y="16255"/>
                  </a:lnTo>
                  <a:lnTo>
                    <a:pt x="9393" y="16060"/>
                  </a:lnTo>
                  <a:lnTo>
                    <a:pt x="9222" y="15817"/>
                  </a:lnTo>
                  <a:lnTo>
                    <a:pt x="9125" y="15695"/>
                  </a:lnTo>
                  <a:lnTo>
                    <a:pt x="9028" y="15598"/>
                  </a:lnTo>
                  <a:lnTo>
                    <a:pt x="8979" y="15598"/>
                  </a:lnTo>
                  <a:lnTo>
                    <a:pt x="8955" y="15622"/>
                  </a:lnTo>
                  <a:lnTo>
                    <a:pt x="8955" y="15744"/>
                  </a:lnTo>
                  <a:lnTo>
                    <a:pt x="8979" y="15865"/>
                  </a:lnTo>
                  <a:lnTo>
                    <a:pt x="9003" y="15987"/>
                  </a:lnTo>
                  <a:lnTo>
                    <a:pt x="9052" y="16109"/>
                  </a:lnTo>
                  <a:lnTo>
                    <a:pt x="9247" y="16449"/>
                  </a:lnTo>
                  <a:lnTo>
                    <a:pt x="9247" y="16449"/>
                  </a:lnTo>
                  <a:lnTo>
                    <a:pt x="8687" y="16376"/>
                  </a:lnTo>
                  <a:lnTo>
                    <a:pt x="8614" y="16376"/>
                  </a:lnTo>
                  <a:lnTo>
                    <a:pt x="8590" y="16328"/>
                  </a:lnTo>
                  <a:lnTo>
                    <a:pt x="8492" y="16230"/>
                  </a:lnTo>
                  <a:lnTo>
                    <a:pt x="8419" y="16109"/>
                  </a:lnTo>
                  <a:lnTo>
                    <a:pt x="8346" y="15841"/>
                  </a:lnTo>
                  <a:lnTo>
                    <a:pt x="8273" y="15646"/>
                  </a:lnTo>
                  <a:lnTo>
                    <a:pt x="8200" y="15573"/>
                  </a:lnTo>
                  <a:lnTo>
                    <a:pt x="8152" y="15549"/>
                  </a:lnTo>
                  <a:lnTo>
                    <a:pt x="8103" y="15549"/>
                  </a:lnTo>
                  <a:lnTo>
                    <a:pt x="8079" y="15598"/>
                  </a:lnTo>
                  <a:lnTo>
                    <a:pt x="8054" y="15646"/>
                  </a:lnTo>
                  <a:lnTo>
                    <a:pt x="8054" y="15792"/>
                  </a:lnTo>
                  <a:lnTo>
                    <a:pt x="8079" y="15938"/>
                  </a:lnTo>
                  <a:lnTo>
                    <a:pt x="8103" y="16060"/>
                  </a:lnTo>
                  <a:lnTo>
                    <a:pt x="8176" y="16279"/>
                  </a:lnTo>
                  <a:lnTo>
                    <a:pt x="7762" y="16157"/>
                  </a:lnTo>
                  <a:lnTo>
                    <a:pt x="7714" y="16084"/>
                  </a:lnTo>
                  <a:lnTo>
                    <a:pt x="7665" y="15963"/>
                  </a:lnTo>
                  <a:lnTo>
                    <a:pt x="7592" y="15817"/>
                  </a:lnTo>
                  <a:lnTo>
                    <a:pt x="7543" y="15695"/>
                  </a:lnTo>
                  <a:lnTo>
                    <a:pt x="7519" y="15549"/>
                  </a:lnTo>
                  <a:lnTo>
                    <a:pt x="7495" y="15549"/>
                  </a:lnTo>
                  <a:lnTo>
                    <a:pt x="7470" y="15671"/>
                  </a:lnTo>
                  <a:lnTo>
                    <a:pt x="7446" y="15792"/>
                  </a:lnTo>
                  <a:lnTo>
                    <a:pt x="7446" y="15938"/>
                  </a:lnTo>
                  <a:lnTo>
                    <a:pt x="7470" y="16060"/>
                  </a:lnTo>
                  <a:lnTo>
                    <a:pt x="6984" y="15841"/>
                  </a:lnTo>
                  <a:lnTo>
                    <a:pt x="6984" y="15792"/>
                  </a:lnTo>
                  <a:lnTo>
                    <a:pt x="6911" y="15646"/>
                  </a:lnTo>
                  <a:lnTo>
                    <a:pt x="6813" y="15549"/>
                  </a:lnTo>
                  <a:lnTo>
                    <a:pt x="6789" y="15549"/>
                  </a:lnTo>
                  <a:lnTo>
                    <a:pt x="6740" y="15622"/>
                  </a:lnTo>
                  <a:lnTo>
                    <a:pt x="6716" y="15695"/>
                  </a:lnTo>
                  <a:lnTo>
                    <a:pt x="6375" y="15476"/>
                  </a:lnTo>
                  <a:lnTo>
                    <a:pt x="6035" y="15233"/>
                  </a:lnTo>
                  <a:lnTo>
                    <a:pt x="5718" y="14965"/>
                  </a:lnTo>
                  <a:lnTo>
                    <a:pt x="5451" y="14649"/>
                  </a:lnTo>
                  <a:lnTo>
                    <a:pt x="5159" y="14284"/>
                  </a:lnTo>
                  <a:lnTo>
                    <a:pt x="4915" y="13894"/>
                  </a:lnTo>
                  <a:lnTo>
                    <a:pt x="4696" y="13505"/>
                  </a:lnTo>
                  <a:lnTo>
                    <a:pt x="4502" y="13091"/>
                  </a:lnTo>
                  <a:lnTo>
                    <a:pt x="4356" y="12653"/>
                  </a:lnTo>
                  <a:lnTo>
                    <a:pt x="4234" y="12215"/>
                  </a:lnTo>
                  <a:lnTo>
                    <a:pt x="4112" y="11777"/>
                  </a:lnTo>
                  <a:lnTo>
                    <a:pt x="4064" y="11315"/>
                  </a:lnTo>
                  <a:lnTo>
                    <a:pt x="4015" y="10926"/>
                  </a:lnTo>
                  <a:lnTo>
                    <a:pt x="3991" y="10561"/>
                  </a:lnTo>
                  <a:lnTo>
                    <a:pt x="4015" y="10171"/>
                  </a:lnTo>
                  <a:lnTo>
                    <a:pt x="4039" y="9782"/>
                  </a:lnTo>
                  <a:lnTo>
                    <a:pt x="4088" y="9393"/>
                  </a:lnTo>
                  <a:lnTo>
                    <a:pt x="4137" y="9028"/>
                  </a:lnTo>
                  <a:lnTo>
                    <a:pt x="4234" y="8663"/>
                  </a:lnTo>
                  <a:lnTo>
                    <a:pt x="4331" y="8274"/>
                  </a:lnTo>
                  <a:lnTo>
                    <a:pt x="4453" y="7909"/>
                  </a:lnTo>
                  <a:lnTo>
                    <a:pt x="4599" y="7568"/>
                  </a:lnTo>
                  <a:lnTo>
                    <a:pt x="4769" y="7227"/>
                  </a:lnTo>
                  <a:lnTo>
                    <a:pt x="4940" y="6887"/>
                  </a:lnTo>
                  <a:lnTo>
                    <a:pt x="5134" y="6546"/>
                  </a:lnTo>
                  <a:lnTo>
                    <a:pt x="5353" y="6230"/>
                  </a:lnTo>
                  <a:lnTo>
                    <a:pt x="5597" y="5913"/>
                  </a:lnTo>
                  <a:lnTo>
                    <a:pt x="5840" y="5621"/>
                  </a:lnTo>
                  <a:lnTo>
                    <a:pt x="6083" y="5354"/>
                  </a:lnTo>
                  <a:lnTo>
                    <a:pt x="6351" y="5110"/>
                  </a:lnTo>
                  <a:lnTo>
                    <a:pt x="6643" y="4891"/>
                  </a:lnTo>
                  <a:lnTo>
                    <a:pt x="6935" y="4721"/>
                  </a:lnTo>
                  <a:lnTo>
                    <a:pt x="7227" y="4526"/>
                  </a:lnTo>
                  <a:lnTo>
                    <a:pt x="7543" y="4380"/>
                  </a:lnTo>
                  <a:lnTo>
                    <a:pt x="8225" y="4088"/>
                  </a:lnTo>
                  <a:lnTo>
                    <a:pt x="8784" y="3845"/>
                  </a:lnTo>
                  <a:lnTo>
                    <a:pt x="9368" y="3675"/>
                  </a:lnTo>
                  <a:lnTo>
                    <a:pt x="9636" y="3602"/>
                  </a:lnTo>
                  <a:lnTo>
                    <a:pt x="9660" y="3650"/>
                  </a:lnTo>
                  <a:lnTo>
                    <a:pt x="9685" y="3699"/>
                  </a:lnTo>
                  <a:lnTo>
                    <a:pt x="9733" y="3723"/>
                  </a:lnTo>
                  <a:lnTo>
                    <a:pt x="9806" y="3723"/>
                  </a:lnTo>
                  <a:lnTo>
                    <a:pt x="10171" y="3626"/>
                  </a:lnTo>
                  <a:lnTo>
                    <a:pt x="10536" y="3577"/>
                  </a:lnTo>
                  <a:lnTo>
                    <a:pt x="10585" y="3626"/>
                  </a:lnTo>
                  <a:lnTo>
                    <a:pt x="10634" y="3650"/>
                  </a:lnTo>
                  <a:lnTo>
                    <a:pt x="10682" y="3626"/>
                  </a:lnTo>
                  <a:lnTo>
                    <a:pt x="10707" y="3602"/>
                  </a:lnTo>
                  <a:lnTo>
                    <a:pt x="10731" y="3577"/>
                  </a:lnTo>
                  <a:close/>
                  <a:moveTo>
                    <a:pt x="9977" y="3237"/>
                  </a:moveTo>
                  <a:lnTo>
                    <a:pt x="9733" y="3261"/>
                  </a:lnTo>
                  <a:lnTo>
                    <a:pt x="9490" y="3310"/>
                  </a:lnTo>
                  <a:lnTo>
                    <a:pt x="9028" y="3431"/>
                  </a:lnTo>
                  <a:lnTo>
                    <a:pt x="8638" y="3577"/>
                  </a:lnTo>
                  <a:lnTo>
                    <a:pt x="7957" y="3821"/>
                  </a:lnTo>
                  <a:lnTo>
                    <a:pt x="7324" y="4113"/>
                  </a:lnTo>
                  <a:lnTo>
                    <a:pt x="7008" y="4283"/>
                  </a:lnTo>
                  <a:lnTo>
                    <a:pt x="6692" y="4453"/>
                  </a:lnTo>
                  <a:lnTo>
                    <a:pt x="6400" y="4648"/>
                  </a:lnTo>
                  <a:lnTo>
                    <a:pt x="6108" y="4867"/>
                  </a:lnTo>
                  <a:lnTo>
                    <a:pt x="5791" y="5159"/>
                  </a:lnTo>
                  <a:lnTo>
                    <a:pt x="5499" y="5451"/>
                  </a:lnTo>
                  <a:lnTo>
                    <a:pt x="5232" y="5767"/>
                  </a:lnTo>
                  <a:lnTo>
                    <a:pt x="4988" y="6108"/>
                  </a:lnTo>
                  <a:lnTo>
                    <a:pt x="4745" y="6473"/>
                  </a:lnTo>
                  <a:lnTo>
                    <a:pt x="4526" y="6838"/>
                  </a:lnTo>
                  <a:lnTo>
                    <a:pt x="4356" y="7203"/>
                  </a:lnTo>
                  <a:lnTo>
                    <a:pt x="4185" y="7592"/>
                  </a:lnTo>
                  <a:lnTo>
                    <a:pt x="4039" y="8006"/>
                  </a:lnTo>
                  <a:lnTo>
                    <a:pt x="3918" y="8420"/>
                  </a:lnTo>
                  <a:lnTo>
                    <a:pt x="3796" y="8833"/>
                  </a:lnTo>
                  <a:lnTo>
                    <a:pt x="3723" y="9247"/>
                  </a:lnTo>
                  <a:lnTo>
                    <a:pt x="3674" y="9660"/>
                  </a:lnTo>
                  <a:lnTo>
                    <a:pt x="3626" y="10074"/>
                  </a:lnTo>
                  <a:lnTo>
                    <a:pt x="3626" y="10488"/>
                  </a:lnTo>
                  <a:lnTo>
                    <a:pt x="3626" y="10901"/>
                  </a:lnTo>
                  <a:lnTo>
                    <a:pt x="3650" y="11315"/>
                  </a:lnTo>
                  <a:lnTo>
                    <a:pt x="3699" y="11704"/>
                  </a:lnTo>
                  <a:lnTo>
                    <a:pt x="3772" y="12094"/>
                  </a:lnTo>
                  <a:lnTo>
                    <a:pt x="3869" y="12483"/>
                  </a:lnTo>
                  <a:lnTo>
                    <a:pt x="3991" y="12872"/>
                  </a:lnTo>
                  <a:lnTo>
                    <a:pt x="4137" y="13262"/>
                  </a:lnTo>
                  <a:lnTo>
                    <a:pt x="4307" y="13627"/>
                  </a:lnTo>
                  <a:lnTo>
                    <a:pt x="4477" y="13967"/>
                  </a:lnTo>
                  <a:lnTo>
                    <a:pt x="4696" y="14332"/>
                  </a:lnTo>
                  <a:lnTo>
                    <a:pt x="4915" y="14649"/>
                  </a:lnTo>
                  <a:lnTo>
                    <a:pt x="5183" y="14965"/>
                  </a:lnTo>
                  <a:lnTo>
                    <a:pt x="5451" y="15257"/>
                  </a:lnTo>
                  <a:lnTo>
                    <a:pt x="5743" y="15525"/>
                  </a:lnTo>
                  <a:lnTo>
                    <a:pt x="6035" y="15768"/>
                  </a:lnTo>
                  <a:lnTo>
                    <a:pt x="6375" y="15987"/>
                  </a:lnTo>
                  <a:lnTo>
                    <a:pt x="6716" y="16182"/>
                  </a:lnTo>
                  <a:lnTo>
                    <a:pt x="6765" y="16230"/>
                  </a:lnTo>
                  <a:lnTo>
                    <a:pt x="6838" y="16230"/>
                  </a:lnTo>
                  <a:lnTo>
                    <a:pt x="6862" y="16255"/>
                  </a:lnTo>
                  <a:lnTo>
                    <a:pt x="7276" y="16425"/>
                  </a:lnTo>
                  <a:lnTo>
                    <a:pt x="7738" y="16595"/>
                  </a:lnTo>
                  <a:lnTo>
                    <a:pt x="8176" y="16717"/>
                  </a:lnTo>
                  <a:lnTo>
                    <a:pt x="8638" y="16814"/>
                  </a:lnTo>
                  <a:lnTo>
                    <a:pt x="9101" y="16887"/>
                  </a:lnTo>
                  <a:lnTo>
                    <a:pt x="9563" y="16936"/>
                  </a:lnTo>
                  <a:lnTo>
                    <a:pt x="10025" y="16960"/>
                  </a:lnTo>
                  <a:lnTo>
                    <a:pt x="10488" y="16936"/>
                  </a:lnTo>
                  <a:lnTo>
                    <a:pt x="10974" y="16912"/>
                  </a:lnTo>
                  <a:lnTo>
                    <a:pt x="11437" y="16839"/>
                  </a:lnTo>
                  <a:lnTo>
                    <a:pt x="11899" y="16766"/>
                  </a:lnTo>
                  <a:lnTo>
                    <a:pt x="12337" y="16644"/>
                  </a:lnTo>
                  <a:lnTo>
                    <a:pt x="12799" y="16522"/>
                  </a:lnTo>
                  <a:lnTo>
                    <a:pt x="13237" y="16352"/>
                  </a:lnTo>
                  <a:lnTo>
                    <a:pt x="13675" y="16182"/>
                  </a:lnTo>
                  <a:lnTo>
                    <a:pt x="14089" y="15963"/>
                  </a:lnTo>
                  <a:lnTo>
                    <a:pt x="14575" y="15671"/>
                  </a:lnTo>
                  <a:lnTo>
                    <a:pt x="15038" y="15354"/>
                  </a:lnTo>
                  <a:lnTo>
                    <a:pt x="15451" y="15014"/>
                  </a:lnTo>
                  <a:lnTo>
                    <a:pt x="15816" y="14624"/>
                  </a:lnTo>
                  <a:lnTo>
                    <a:pt x="16157" y="14186"/>
                  </a:lnTo>
                  <a:lnTo>
                    <a:pt x="16473" y="13748"/>
                  </a:lnTo>
                  <a:lnTo>
                    <a:pt x="16741" y="13286"/>
                  </a:lnTo>
                  <a:lnTo>
                    <a:pt x="16960" y="12799"/>
                  </a:lnTo>
                  <a:lnTo>
                    <a:pt x="17155" y="12288"/>
                  </a:lnTo>
                  <a:lnTo>
                    <a:pt x="17301" y="11777"/>
                  </a:lnTo>
                  <a:lnTo>
                    <a:pt x="17398" y="11242"/>
                  </a:lnTo>
                  <a:lnTo>
                    <a:pt x="17447" y="10707"/>
                  </a:lnTo>
                  <a:lnTo>
                    <a:pt x="17471" y="10147"/>
                  </a:lnTo>
                  <a:lnTo>
                    <a:pt x="17447" y="9587"/>
                  </a:lnTo>
                  <a:lnTo>
                    <a:pt x="17374" y="9052"/>
                  </a:lnTo>
                  <a:lnTo>
                    <a:pt x="17276" y="8493"/>
                  </a:lnTo>
                  <a:lnTo>
                    <a:pt x="17106" y="7957"/>
                  </a:lnTo>
                  <a:lnTo>
                    <a:pt x="16887" y="7422"/>
                  </a:lnTo>
                  <a:lnTo>
                    <a:pt x="16619" y="6911"/>
                  </a:lnTo>
                  <a:lnTo>
                    <a:pt x="16327" y="6400"/>
                  </a:lnTo>
                  <a:lnTo>
                    <a:pt x="15987" y="5938"/>
                  </a:lnTo>
                  <a:lnTo>
                    <a:pt x="15597" y="5500"/>
                  </a:lnTo>
                  <a:lnTo>
                    <a:pt x="15184" y="5110"/>
                  </a:lnTo>
                  <a:lnTo>
                    <a:pt x="14746" y="4745"/>
                  </a:lnTo>
                  <a:lnTo>
                    <a:pt x="14502" y="4551"/>
                  </a:lnTo>
                  <a:lnTo>
                    <a:pt x="14235" y="4380"/>
                  </a:lnTo>
                  <a:lnTo>
                    <a:pt x="13651" y="4088"/>
                  </a:lnTo>
                  <a:lnTo>
                    <a:pt x="13067" y="3796"/>
                  </a:lnTo>
                  <a:lnTo>
                    <a:pt x="12483" y="3577"/>
                  </a:lnTo>
                  <a:lnTo>
                    <a:pt x="11996" y="3431"/>
                  </a:lnTo>
                  <a:lnTo>
                    <a:pt x="11461" y="3334"/>
                  </a:lnTo>
                  <a:lnTo>
                    <a:pt x="11218" y="3285"/>
                  </a:lnTo>
                  <a:lnTo>
                    <a:pt x="10415" y="3285"/>
                  </a:lnTo>
                  <a:lnTo>
                    <a:pt x="10196" y="3237"/>
                  </a:lnTo>
                  <a:close/>
                  <a:moveTo>
                    <a:pt x="13675" y="16912"/>
                  </a:moveTo>
                  <a:lnTo>
                    <a:pt x="13626" y="16936"/>
                  </a:lnTo>
                  <a:lnTo>
                    <a:pt x="13578" y="16984"/>
                  </a:lnTo>
                  <a:lnTo>
                    <a:pt x="13553" y="17057"/>
                  </a:lnTo>
                  <a:lnTo>
                    <a:pt x="13553" y="17106"/>
                  </a:lnTo>
                  <a:lnTo>
                    <a:pt x="13578" y="17252"/>
                  </a:lnTo>
                  <a:lnTo>
                    <a:pt x="13724" y="17495"/>
                  </a:lnTo>
                  <a:lnTo>
                    <a:pt x="13772" y="17666"/>
                  </a:lnTo>
                  <a:lnTo>
                    <a:pt x="13870" y="17812"/>
                  </a:lnTo>
                  <a:lnTo>
                    <a:pt x="13943" y="17885"/>
                  </a:lnTo>
                  <a:lnTo>
                    <a:pt x="13991" y="17958"/>
                  </a:lnTo>
                  <a:lnTo>
                    <a:pt x="14089" y="17982"/>
                  </a:lnTo>
                  <a:lnTo>
                    <a:pt x="14162" y="18006"/>
                  </a:lnTo>
                  <a:lnTo>
                    <a:pt x="14210" y="17982"/>
                  </a:lnTo>
                  <a:lnTo>
                    <a:pt x="14259" y="17958"/>
                  </a:lnTo>
                  <a:lnTo>
                    <a:pt x="14332" y="17885"/>
                  </a:lnTo>
                  <a:lnTo>
                    <a:pt x="14356" y="17787"/>
                  </a:lnTo>
                  <a:lnTo>
                    <a:pt x="14356" y="17739"/>
                  </a:lnTo>
                  <a:lnTo>
                    <a:pt x="14332" y="17690"/>
                  </a:lnTo>
                  <a:lnTo>
                    <a:pt x="14259" y="17593"/>
                  </a:lnTo>
                  <a:lnTo>
                    <a:pt x="14162" y="17495"/>
                  </a:lnTo>
                  <a:lnTo>
                    <a:pt x="13991" y="17228"/>
                  </a:lnTo>
                  <a:lnTo>
                    <a:pt x="13918" y="17082"/>
                  </a:lnTo>
                  <a:lnTo>
                    <a:pt x="13870" y="17033"/>
                  </a:lnTo>
                  <a:lnTo>
                    <a:pt x="13821" y="16960"/>
                  </a:lnTo>
                  <a:lnTo>
                    <a:pt x="13748" y="16936"/>
                  </a:lnTo>
                  <a:lnTo>
                    <a:pt x="13675" y="16912"/>
                  </a:lnTo>
                  <a:close/>
                  <a:moveTo>
                    <a:pt x="7008" y="17009"/>
                  </a:moveTo>
                  <a:lnTo>
                    <a:pt x="6911" y="17057"/>
                  </a:lnTo>
                  <a:lnTo>
                    <a:pt x="6813" y="17155"/>
                  </a:lnTo>
                  <a:lnTo>
                    <a:pt x="6716" y="17374"/>
                  </a:lnTo>
                  <a:lnTo>
                    <a:pt x="6570" y="17666"/>
                  </a:lnTo>
                  <a:lnTo>
                    <a:pt x="6521" y="17812"/>
                  </a:lnTo>
                  <a:lnTo>
                    <a:pt x="6497" y="17885"/>
                  </a:lnTo>
                  <a:lnTo>
                    <a:pt x="6521" y="17958"/>
                  </a:lnTo>
                  <a:lnTo>
                    <a:pt x="6546" y="18006"/>
                  </a:lnTo>
                  <a:lnTo>
                    <a:pt x="6594" y="18055"/>
                  </a:lnTo>
                  <a:lnTo>
                    <a:pt x="6667" y="18079"/>
                  </a:lnTo>
                  <a:lnTo>
                    <a:pt x="6740" y="18079"/>
                  </a:lnTo>
                  <a:lnTo>
                    <a:pt x="6789" y="18055"/>
                  </a:lnTo>
                  <a:lnTo>
                    <a:pt x="6862" y="18006"/>
                  </a:lnTo>
                  <a:lnTo>
                    <a:pt x="6935" y="17885"/>
                  </a:lnTo>
                  <a:lnTo>
                    <a:pt x="7008" y="17739"/>
                  </a:lnTo>
                  <a:lnTo>
                    <a:pt x="7057" y="17593"/>
                  </a:lnTo>
                  <a:lnTo>
                    <a:pt x="7154" y="17349"/>
                  </a:lnTo>
                  <a:lnTo>
                    <a:pt x="7178" y="17228"/>
                  </a:lnTo>
                  <a:lnTo>
                    <a:pt x="7178" y="17106"/>
                  </a:lnTo>
                  <a:lnTo>
                    <a:pt x="7154" y="17057"/>
                  </a:lnTo>
                  <a:lnTo>
                    <a:pt x="7105" y="17033"/>
                  </a:lnTo>
                  <a:lnTo>
                    <a:pt x="7057" y="17009"/>
                  </a:lnTo>
                  <a:close/>
                  <a:moveTo>
                    <a:pt x="5694" y="16328"/>
                  </a:moveTo>
                  <a:lnTo>
                    <a:pt x="5597" y="16352"/>
                  </a:lnTo>
                  <a:lnTo>
                    <a:pt x="5524" y="16425"/>
                  </a:lnTo>
                  <a:lnTo>
                    <a:pt x="5159" y="16887"/>
                  </a:lnTo>
                  <a:lnTo>
                    <a:pt x="4745" y="17349"/>
                  </a:lnTo>
                  <a:lnTo>
                    <a:pt x="4307" y="17787"/>
                  </a:lnTo>
                  <a:lnTo>
                    <a:pt x="3869" y="18225"/>
                  </a:lnTo>
                  <a:lnTo>
                    <a:pt x="3820" y="18250"/>
                  </a:lnTo>
                  <a:lnTo>
                    <a:pt x="3820" y="18298"/>
                  </a:lnTo>
                  <a:lnTo>
                    <a:pt x="3820" y="18347"/>
                  </a:lnTo>
                  <a:lnTo>
                    <a:pt x="3845" y="18396"/>
                  </a:lnTo>
                  <a:lnTo>
                    <a:pt x="3893" y="18444"/>
                  </a:lnTo>
                  <a:lnTo>
                    <a:pt x="3942" y="18469"/>
                  </a:lnTo>
                  <a:lnTo>
                    <a:pt x="3991" y="18469"/>
                  </a:lnTo>
                  <a:lnTo>
                    <a:pt x="4161" y="18420"/>
                  </a:lnTo>
                  <a:lnTo>
                    <a:pt x="4283" y="18347"/>
                  </a:lnTo>
                  <a:lnTo>
                    <a:pt x="4429" y="18250"/>
                  </a:lnTo>
                  <a:lnTo>
                    <a:pt x="4550" y="18152"/>
                  </a:lnTo>
                  <a:lnTo>
                    <a:pt x="4794" y="17909"/>
                  </a:lnTo>
                  <a:lnTo>
                    <a:pt x="5013" y="17690"/>
                  </a:lnTo>
                  <a:lnTo>
                    <a:pt x="5499" y="17203"/>
                  </a:lnTo>
                  <a:lnTo>
                    <a:pt x="5718" y="16936"/>
                  </a:lnTo>
                  <a:lnTo>
                    <a:pt x="5937" y="16668"/>
                  </a:lnTo>
                  <a:lnTo>
                    <a:pt x="5986" y="16571"/>
                  </a:lnTo>
                  <a:lnTo>
                    <a:pt x="5962" y="16498"/>
                  </a:lnTo>
                  <a:lnTo>
                    <a:pt x="5937" y="16425"/>
                  </a:lnTo>
                  <a:lnTo>
                    <a:pt x="5864" y="16376"/>
                  </a:lnTo>
                  <a:lnTo>
                    <a:pt x="5791" y="16328"/>
                  </a:lnTo>
                  <a:close/>
                  <a:moveTo>
                    <a:pt x="15013" y="15987"/>
                  </a:moveTo>
                  <a:lnTo>
                    <a:pt x="14965" y="16011"/>
                  </a:lnTo>
                  <a:lnTo>
                    <a:pt x="14940" y="16084"/>
                  </a:lnTo>
                  <a:lnTo>
                    <a:pt x="14940" y="16133"/>
                  </a:lnTo>
                  <a:lnTo>
                    <a:pt x="14989" y="16303"/>
                  </a:lnTo>
                  <a:lnTo>
                    <a:pt x="15038" y="16449"/>
                  </a:lnTo>
                  <a:lnTo>
                    <a:pt x="15208" y="16717"/>
                  </a:lnTo>
                  <a:lnTo>
                    <a:pt x="15427" y="17082"/>
                  </a:lnTo>
                  <a:lnTo>
                    <a:pt x="15524" y="17252"/>
                  </a:lnTo>
                  <a:lnTo>
                    <a:pt x="15646" y="17422"/>
                  </a:lnTo>
                  <a:lnTo>
                    <a:pt x="16108" y="17933"/>
                  </a:lnTo>
                  <a:lnTo>
                    <a:pt x="16327" y="18225"/>
                  </a:lnTo>
                  <a:lnTo>
                    <a:pt x="16400" y="18371"/>
                  </a:lnTo>
                  <a:lnTo>
                    <a:pt x="16473" y="18517"/>
                  </a:lnTo>
                  <a:lnTo>
                    <a:pt x="16522" y="18590"/>
                  </a:lnTo>
                  <a:lnTo>
                    <a:pt x="16595" y="18639"/>
                  </a:lnTo>
                  <a:lnTo>
                    <a:pt x="16668" y="18688"/>
                  </a:lnTo>
                  <a:lnTo>
                    <a:pt x="16765" y="18688"/>
                  </a:lnTo>
                  <a:lnTo>
                    <a:pt x="16838" y="18663"/>
                  </a:lnTo>
                  <a:lnTo>
                    <a:pt x="16887" y="18615"/>
                  </a:lnTo>
                  <a:lnTo>
                    <a:pt x="16936" y="18566"/>
                  </a:lnTo>
                  <a:lnTo>
                    <a:pt x="16936" y="18469"/>
                  </a:lnTo>
                  <a:lnTo>
                    <a:pt x="16911" y="18298"/>
                  </a:lnTo>
                  <a:lnTo>
                    <a:pt x="16838" y="18128"/>
                  </a:lnTo>
                  <a:lnTo>
                    <a:pt x="16765" y="17982"/>
                  </a:lnTo>
                  <a:lnTo>
                    <a:pt x="16668" y="17836"/>
                  </a:lnTo>
                  <a:lnTo>
                    <a:pt x="16449" y="17568"/>
                  </a:lnTo>
                  <a:lnTo>
                    <a:pt x="16206" y="17325"/>
                  </a:lnTo>
                  <a:lnTo>
                    <a:pt x="16060" y="17155"/>
                  </a:lnTo>
                  <a:lnTo>
                    <a:pt x="15938" y="16984"/>
                  </a:lnTo>
                  <a:lnTo>
                    <a:pt x="15695" y="16595"/>
                  </a:lnTo>
                  <a:lnTo>
                    <a:pt x="15573" y="16401"/>
                  </a:lnTo>
                  <a:lnTo>
                    <a:pt x="15427" y="16230"/>
                  </a:lnTo>
                  <a:lnTo>
                    <a:pt x="15281" y="16109"/>
                  </a:lnTo>
                  <a:lnTo>
                    <a:pt x="15086" y="15987"/>
                  </a:lnTo>
                  <a:close/>
                  <a:moveTo>
                    <a:pt x="10439" y="17666"/>
                  </a:moveTo>
                  <a:lnTo>
                    <a:pt x="10342" y="17787"/>
                  </a:lnTo>
                  <a:lnTo>
                    <a:pt x="10293" y="17909"/>
                  </a:lnTo>
                  <a:lnTo>
                    <a:pt x="10244" y="18055"/>
                  </a:lnTo>
                  <a:lnTo>
                    <a:pt x="10244" y="18201"/>
                  </a:lnTo>
                  <a:lnTo>
                    <a:pt x="10196" y="18517"/>
                  </a:lnTo>
                  <a:lnTo>
                    <a:pt x="10196" y="18688"/>
                  </a:lnTo>
                  <a:lnTo>
                    <a:pt x="10244" y="18834"/>
                  </a:lnTo>
                  <a:lnTo>
                    <a:pt x="10293" y="18882"/>
                  </a:lnTo>
                  <a:lnTo>
                    <a:pt x="10342" y="18907"/>
                  </a:lnTo>
                  <a:lnTo>
                    <a:pt x="10415" y="18882"/>
                  </a:lnTo>
                  <a:lnTo>
                    <a:pt x="10463" y="18858"/>
                  </a:lnTo>
                  <a:lnTo>
                    <a:pt x="10512" y="18809"/>
                  </a:lnTo>
                  <a:lnTo>
                    <a:pt x="10561" y="18736"/>
                  </a:lnTo>
                  <a:lnTo>
                    <a:pt x="10585" y="18615"/>
                  </a:lnTo>
                  <a:lnTo>
                    <a:pt x="10585" y="18323"/>
                  </a:lnTo>
                  <a:lnTo>
                    <a:pt x="10609" y="18031"/>
                  </a:lnTo>
                  <a:lnTo>
                    <a:pt x="10609" y="17885"/>
                  </a:lnTo>
                  <a:lnTo>
                    <a:pt x="10585" y="17739"/>
                  </a:lnTo>
                  <a:lnTo>
                    <a:pt x="10561" y="17690"/>
                  </a:lnTo>
                  <a:lnTo>
                    <a:pt x="10536" y="17666"/>
                  </a:lnTo>
                  <a:close/>
                  <a:moveTo>
                    <a:pt x="8638" y="17349"/>
                  </a:moveTo>
                  <a:lnTo>
                    <a:pt x="8492" y="17471"/>
                  </a:lnTo>
                  <a:lnTo>
                    <a:pt x="8395" y="17593"/>
                  </a:lnTo>
                  <a:lnTo>
                    <a:pt x="8322" y="17739"/>
                  </a:lnTo>
                  <a:lnTo>
                    <a:pt x="8249" y="17909"/>
                  </a:lnTo>
                  <a:lnTo>
                    <a:pt x="8176" y="18250"/>
                  </a:lnTo>
                  <a:lnTo>
                    <a:pt x="8103" y="18590"/>
                  </a:lnTo>
                  <a:lnTo>
                    <a:pt x="7908" y="19369"/>
                  </a:lnTo>
                  <a:lnTo>
                    <a:pt x="7860" y="19758"/>
                  </a:lnTo>
                  <a:lnTo>
                    <a:pt x="7835" y="19953"/>
                  </a:lnTo>
                  <a:lnTo>
                    <a:pt x="7835" y="20148"/>
                  </a:lnTo>
                  <a:lnTo>
                    <a:pt x="7860" y="20221"/>
                  </a:lnTo>
                  <a:lnTo>
                    <a:pt x="7908" y="20269"/>
                  </a:lnTo>
                  <a:lnTo>
                    <a:pt x="7933" y="20318"/>
                  </a:lnTo>
                  <a:lnTo>
                    <a:pt x="8006" y="20342"/>
                  </a:lnTo>
                  <a:lnTo>
                    <a:pt x="8103" y="20342"/>
                  </a:lnTo>
                  <a:lnTo>
                    <a:pt x="8176" y="20318"/>
                  </a:lnTo>
                  <a:lnTo>
                    <a:pt x="8200" y="20245"/>
                  </a:lnTo>
                  <a:lnTo>
                    <a:pt x="8273" y="20099"/>
                  </a:lnTo>
                  <a:lnTo>
                    <a:pt x="8346" y="19929"/>
                  </a:lnTo>
                  <a:lnTo>
                    <a:pt x="8419" y="19588"/>
                  </a:lnTo>
                  <a:lnTo>
                    <a:pt x="8517" y="18882"/>
                  </a:lnTo>
                  <a:lnTo>
                    <a:pt x="8614" y="18517"/>
                  </a:lnTo>
                  <a:lnTo>
                    <a:pt x="8711" y="18152"/>
                  </a:lnTo>
                  <a:lnTo>
                    <a:pt x="8760" y="17958"/>
                  </a:lnTo>
                  <a:lnTo>
                    <a:pt x="8784" y="17763"/>
                  </a:lnTo>
                  <a:lnTo>
                    <a:pt x="8784" y="17593"/>
                  </a:lnTo>
                  <a:lnTo>
                    <a:pt x="8784" y="17422"/>
                  </a:lnTo>
                  <a:lnTo>
                    <a:pt x="8760" y="17374"/>
                  </a:lnTo>
                  <a:lnTo>
                    <a:pt x="8711" y="17349"/>
                  </a:lnTo>
                  <a:close/>
                  <a:moveTo>
                    <a:pt x="12093" y="17374"/>
                  </a:moveTo>
                  <a:lnTo>
                    <a:pt x="12045" y="17398"/>
                  </a:lnTo>
                  <a:lnTo>
                    <a:pt x="11996" y="17398"/>
                  </a:lnTo>
                  <a:lnTo>
                    <a:pt x="11947" y="17447"/>
                  </a:lnTo>
                  <a:lnTo>
                    <a:pt x="11923" y="17495"/>
                  </a:lnTo>
                  <a:lnTo>
                    <a:pt x="11923" y="17544"/>
                  </a:lnTo>
                  <a:lnTo>
                    <a:pt x="11947" y="17836"/>
                  </a:lnTo>
                  <a:lnTo>
                    <a:pt x="11972" y="18152"/>
                  </a:lnTo>
                  <a:lnTo>
                    <a:pt x="12093" y="18761"/>
                  </a:lnTo>
                  <a:lnTo>
                    <a:pt x="12166" y="19199"/>
                  </a:lnTo>
                  <a:lnTo>
                    <a:pt x="12215" y="19661"/>
                  </a:lnTo>
                  <a:lnTo>
                    <a:pt x="12239" y="19904"/>
                  </a:lnTo>
                  <a:lnTo>
                    <a:pt x="12288" y="20123"/>
                  </a:lnTo>
                  <a:lnTo>
                    <a:pt x="12337" y="20342"/>
                  </a:lnTo>
                  <a:lnTo>
                    <a:pt x="12434" y="20561"/>
                  </a:lnTo>
                  <a:lnTo>
                    <a:pt x="12483" y="20610"/>
                  </a:lnTo>
                  <a:lnTo>
                    <a:pt x="12556" y="20659"/>
                  </a:lnTo>
                  <a:lnTo>
                    <a:pt x="12629" y="20659"/>
                  </a:lnTo>
                  <a:lnTo>
                    <a:pt x="12702" y="20634"/>
                  </a:lnTo>
                  <a:lnTo>
                    <a:pt x="12775" y="20610"/>
                  </a:lnTo>
                  <a:lnTo>
                    <a:pt x="12823" y="20537"/>
                  </a:lnTo>
                  <a:lnTo>
                    <a:pt x="12848" y="20464"/>
                  </a:lnTo>
                  <a:lnTo>
                    <a:pt x="12848" y="20391"/>
                  </a:lnTo>
                  <a:lnTo>
                    <a:pt x="12750" y="19953"/>
                  </a:lnTo>
                  <a:lnTo>
                    <a:pt x="12702" y="19491"/>
                  </a:lnTo>
                  <a:lnTo>
                    <a:pt x="12629" y="19053"/>
                  </a:lnTo>
                  <a:lnTo>
                    <a:pt x="12556" y="18639"/>
                  </a:lnTo>
                  <a:lnTo>
                    <a:pt x="12483" y="18323"/>
                  </a:lnTo>
                  <a:lnTo>
                    <a:pt x="12434" y="18031"/>
                  </a:lnTo>
                  <a:lnTo>
                    <a:pt x="12361" y="17739"/>
                  </a:lnTo>
                  <a:lnTo>
                    <a:pt x="12288" y="17593"/>
                  </a:lnTo>
                  <a:lnTo>
                    <a:pt x="12239" y="17471"/>
                  </a:lnTo>
                  <a:lnTo>
                    <a:pt x="12191" y="17422"/>
                  </a:lnTo>
                  <a:lnTo>
                    <a:pt x="12142" y="17398"/>
                  </a:lnTo>
                  <a:lnTo>
                    <a:pt x="12093" y="1737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2;p47">
              <a:extLst>
                <a:ext uri="{FF2B5EF4-FFF2-40B4-BE49-F238E27FC236}">
                  <a16:creationId xmlns:a16="http://schemas.microsoft.com/office/drawing/2014/main" id="{FA2C1516-2E24-3AD9-3DE5-D976CF51B6C8}"/>
                </a:ext>
              </a:extLst>
            </p:cNvPr>
            <p:cNvSpPr/>
            <p:nvPr/>
          </p:nvSpPr>
          <p:spPr>
            <a:xfrm>
              <a:off x="5684776" y="2116833"/>
              <a:ext cx="2614617" cy="1543039"/>
            </a:xfrm>
            <a:custGeom>
              <a:avLst/>
              <a:gdLst/>
              <a:ahLst/>
              <a:cxnLst/>
              <a:rect l="l" t="t" r="r" b="b"/>
              <a:pathLst>
                <a:path w="19978" h="12216" extrusionOk="0">
                  <a:moveTo>
                    <a:pt x="8128" y="560"/>
                  </a:moveTo>
                  <a:lnTo>
                    <a:pt x="8517" y="609"/>
                  </a:lnTo>
                  <a:lnTo>
                    <a:pt x="8055" y="925"/>
                  </a:lnTo>
                  <a:lnTo>
                    <a:pt x="7617" y="1193"/>
                  </a:lnTo>
                  <a:lnTo>
                    <a:pt x="7422" y="1339"/>
                  </a:lnTo>
                  <a:lnTo>
                    <a:pt x="7325" y="1436"/>
                  </a:lnTo>
                  <a:lnTo>
                    <a:pt x="7252" y="1534"/>
                  </a:lnTo>
                  <a:lnTo>
                    <a:pt x="7252" y="1582"/>
                  </a:lnTo>
                  <a:lnTo>
                    <a:pt x="7252" y="1655"/>
                  </a:lnTo>
                  <a:lnTo>
                    <a:pt x="7300" y="1680"/>
                  </a:lnTo>
                  <a:lnTo>
                    <a:pt x="7349" y="1704"/>
                  </a:lnTo>
                  <a:lnTo>
                    <a:pt x="7471" y="1704"/>
                  </a:lnTo>
                  <a:lnTo>
                    <a:pt x="7592" y="1680"/>
                  </a:lnTo>
                  <a:lnTo>
                    <a:pt x="7836" y="1582"/>
                  </a:lnTo>
                  <a:lnTo>
                    <a:pt x="8055" y="1436"/>
                  </a:lnTo>
                  <a:lnTo>
                    <a:pt x="8274" y="1315"/>
                  </a:lnTo>
                  <a:lnTo>
                    <a:pt x="8711" y="1023"/>
                  </a:lnTo>
                  <a:lnTo>
                    <a:pt x="9149" y="731"/>
                  </a:lnTo>
                  <a:lnTo>
                    <a:pt x="9393" y="828"/>
                  </a:lnTo>
                  <a:lnTo>
                    <a:pt x="9660" y="925"/>
                  </a:lnTo>
                  <a:lnTo>
                    <a:pt x="9320" y="1071"/>
                  </a:lnTo>
                  <a:lnTo>
                    <a:pt x="9003" y="1217"/>
                  </a:lnTo>
                  <a:lnTo>
                    <a:pt x="8736" y="1339"/>
                  </a:lnTo>
                  <a:lnTo>
                    <a:pt x="8492" y="1509"/>
                  </a:lnTo>
                  <a:lnTo>
                    <a:pt x="8371" y="1607"/>
                  </a:lnTo>
                  <a:lnTo>
                    <a:pt x="8274" y="1728"/>
                  </a:lnTo>
                  <a:lnTo>
                    <a:pt x="8201" y="1850"/>
                  </a:lnTo>
                  <a:lnTo>
                    <a:pt x="8152" y="1996"/>
                  </a:lnTo>
                  <a:lnTo>
                    <a:pt x="8152" y="2045"/>
                  </a:lnTo>
                  <a:lnTo>
                    <a:pt x="8176" y="2045"/>
                  </a:lnTo>
                  <a:lnTo>
                    <a:pt x="8201" y="2069"/>
                  </a:lnTo>
                  <a:lnTo>
                    <a:pt x="8225" y="2069"/>
                  </a:lnTo>
                  <a:lnTo>
                    <a:pt x="8492" y="1947"/>
                  </a:lnTo>
                  <a:lnTo>
                    <a:pt x="8711" y="1801"/>
                  </a:lnTo>
                  <a:lnTo>
                    <a:pt x="8955" y="1680"/>
                  </a:lnTo>
                  <a:lnTo>
                    <a:pt x="9198" y="1558"/>
                  </a:lnTo>
                  <a:lnTo>
                    <a:pt x="9417" y="1485"/>
                  </a:lnTo>
                  <a:lnTo>
                    <a:pt x="9660" y="1412"/>
                  </a:lnTo>
                  <a:lnTo>
                    <a:pt x="9904" y="1339"/>
                  </a:lnTo>
                  <a:lnTo>
                    <a:pt x="10123" y="1266"/>
                  </a:lnTo>
                  <a:lnTo>
                    <a:pt x="10463" y="1558"/>
                  </a:lnTo>
                  <a:lnTo>
                    <a:pt x="10269" y="1582"/>
                  </a:lnTo>
                  <a:lnTo>
                    <a:pt x="10050" y="1631"/>
                  </a:lnTo>
                  <a:lnTo>
                    <a:pt x="9660" y="1777"/>
                  </a:lnTo>
                  <a:lnTo>
                    <a:pt x="9490" y="1874"/>
                  </a:lnTo>
                  <a:lnTo>
                    <a:pt x="9295" y="1947"/>
                  </a:lnTo>
                  <a:lnTo>
                    <a:pt x="9101" y="2045"/>
                  </a:lnTo>
                  <a:lnTo>
                    <a:pt x="8955" y="2191"/>
                  </a:lnTo>
                  <a:lnTo>
                    <a:pt x="8930" y="2239"/>
                  </a:lnTo>
                  <a:lnTo>
                    <a:pt x="8930" y="2264"/>
                  </a:lnTo>
                  <a:lnTo>
                    <a:pt x="8930" y="2337"/>
                  </a:lnTo>
                  <a:lnTo>
                    <a:pt x="9003" y="2410"/>
                  </a:lnTo>
                  <a:lnTo>
                    <a:pt x="9076" y="2410"/>
                  </a:lnTo>
                  <a:lnTo>
                    <a:pt x="9320" y="2361"/>
                  </a:lnTo>
                  <a:lnTo>
                    <a:pt x="9539" y="2288"/>
                  </a:lnTo>
                  <a:lnTo>
                    <a:pt x="9977" y="2093"/>
                  </a:lnTo>
                  <a:lnTo>
                    <a:pt x="10147" y="2045"/>
                  </a:lnTo>
                  <a:lnTo>
                    <a:pt x="10317" y="1947"/>
                  </a:lnTo>
                  <a:lnTo>
                    <a:pt x="10463" y="1850"/>
                  </a:lnTo>
                  <a:lnTo>
                    <a:pt x="10585" y="1704"/>
                  </a:lnTo>
                  <a:lnTo>
                    <a:pt x="10804" y="1972"/>
                  </a:lnTo>
                  <a:lnTo>
                    <a:pt x="10390" y="2191"/>
                  </a:lnTo>
                  <a:lnTo>
                    <a:pt x="10196" y="2288"/>
                  </a:lnTo>
                  <a:lnTo>
                    <a:pt x="10001" y="2385"/>
                  </a:lnTo>
                  <a:lnTo>
                    <a:pt x="9904" y="2434"/>
                  </a:lnTo>
                  <a:lnTo>
                    <a:pt x="9831" y="2507"/>
                  </a:lnTo>
                  <a:lnTo>
                    <a:pt x="9758" y="2604"/>
                  </a:lnTo>
                  <a:lnTo>
                    <a:pt x="9709" y="2702"/>
                  </a:lnTo>
                  <a:lnTo>
                    <a:pt x="9709" y="2726"/>
                  </a:lnTo>
                  <a:lnTo>
                    <a:pt x="9733" y="2750"/>
                  </a:lnTo>
                  <a:lnTo>
                    <a:pt x="9782" y="2775"/>
                  </a:lnTo>
                  <a:lnTo>
                    <a:pt x="10001" y="2775"/>
                  </a:lnTo>
                  <a:lnTo>
                    <a:pt x="10220" y="2702"/>
                  </a:lnTo>
                  <a:lnTo>
                    <a:pt x="10634" y="2507"/>
                  </a:lnTo>
                  <a:lnTo>
                    <a:pt x="10853" y="2434"/>
                  </a:lnTo>
                  <a:lnTo>
                    <a:pt x="11072" y="2361"/>
                  </a:lnTo>
                  <a:lnTo>
                    <a:pt x="11096" y="2361"/>
                  </a:lnTo>
                  <a:lnTo>
                    <a:pt x="11145" y="2458"/>
                  </a:lnTo>
                  <a:lnTo>
                    <a:pt x="10926" y="2556"/>
                  </a:lnTo>
                  <a:lnTo>
                    <a:pt x="10707" y="2677"/>
                  </a:lnTo>
                  <a:lnTo>
                    <a:pt x="10269" y="2945"/>
                  </a:lnTo>
                  <a:lnTo>
                    <a:pt x="10244" y="2994"/>
                  </a:lnTo>
                  <a:lnTo>
                    <a:pt x="10244" y="3042"/>
                  </a:lnTo>
                  <a:lnTo>
                    <a:pt x="10269" y="3067"/>
                  </a:lnTo>
                  <a:lnTo>
                    <a:pt x="10317" y="3091"/>
                  </a:lnTo>
                  <a:lnTo>
                    <a:pt x="10561" y="3067"/>
                  </a:lnTo>
                  <a:lnTo>
                    <a:pt x="10804" y="2994"/>
                  </a:lnTo>
                  <a:lnTo>
                    <a:pt x="11047" y="2896"/>
                  </a:lnTo>
                  <a:lnTo>
                    <a:pt x="11291" y="2775"/>
                  </a:lnTo>
                  <a:lnTo>
                    <a:pt x="11388" y="3091"/>
                  </a:lnTo>
                  <a:lnTo>
                    <a:pt x="11291" y="3091"/>
                  </a:lnTo>
                  <a:lnTo>
                    <a:pt x="11218" y="3115"/>
                  </a:lnTo>
                  <a:lnTo>
                    <a:pt x="11047" y="3164"/>
                  </a:lnTo>
                  <a:lnTo>
                    <a:pt x="10853" y="3286"/>
                  </a:lnTo>
                  <a:lnTo>
                    <a:pt x="10780" y="3334"/>
                  </a:lnTo>
                  <a:lnTo>
                    <a:pt x="10707" y="3432"/>
                  </a:lnTo>
                  <a:lnTo>
                    <a:pt x="10707" y="3505"/>
                  </a:lnTo>
                  <a:lnTo>
                    <a:pt x="10731" y="3553"/>
                  </a:lnTo>
                  <a:lnTo>
                    <a:pt x="10780" y="3602"/>
                  </a:lnTo>
                  <a:lnTo>
                    <a:pt x="10828" y="3602"/>
                  </a:lnTo>
                  <a:lnTo>
                    <a:pt x="10999" y="3553"/>
                  </a:lnTo>
                  <a:lnTo>
                    <a:pt x="11169" y="3505"/>
                  </a:lnTo>
                  <a:lnTo>
                    <a:pt x="11339" y="3456"/>
                  </a:lnTo>
                  <a:lnTo>
                    <a:pt x="11412" y="3432"/>
                  </a:lnTo>
                  <a:lnTo>
                    <a:pt x="11461" y="3383"/>
                  </a:lnTo>
                  <a:lnTo>
                    <a:pt x="11534" y="3602"/>
                  </a:lnTo>
                  <a:lnTo>
                    <a:pt x="11461" y="3626"/>
                  </a:lnTo>
                  <a:lnTo>
                    <a:pt x="11388" y="3675"/>
                  </a:lnTo>
                  <a:lnTo>
                    <a:pt x="11291" y="3724"/>
                  </a:lnTo>
                  <a:lnTo>
                    <a:pt x="11193" y="3772"/>
                  </a:lnTo>
                  <a:lnTo>
                    <a:pt x="11193" y="3821"/>
                  </a:lnTo>
                  <a:lnTo>
                    <a:pt x="11193" y="3845"/>
                  </a:lnTo>
                  <a:lnTo>
                    <a:pt x="11291" y="3894"/>
                  </a:lnTo>
                  <a:lnTo>
                    <a:pt x="11412" y="3943"/>
                  </a:lnTo>
                  <a:lnTo>
                    <a:pt x="11534" y="3943"/>
                  </a:lnTo>
                  <a:lnTo>
                    <a:pt x="11631" y="3894"/>
                  </a:lnTo>
                  <a:lnTo>
                    <a:pt x="11680" y="3967"/>
                  </a:lnTo>
                  <a:lnTo>
                    <a:pt x="11777" y="4016"/>
                  </a:lnTo>
                  <a:lnTo>
                    <a:pt x="11850" y="4040"/>
                  </a:lnTo>
                  <a:lnTo>
                    <a:pt x="11948" y="4040"/>
                  </a:lnTo>
                  <a:lnTo>
                    <a:pt x="12021" y="4016"/>
                  </a:lnTo>
                  <a:lnTo>
                    <a:pt x="12094" y="3967"/>
                  </a:lnTo>
                  <a:lnTo>
                    <a:pt x="12142" y="3894"/>
                  </a:lnTo>
                  <a:lnTo>
                    <a:pt x="12142" y="3797"/>
                  </a:lnTo>
                  <a:lnTo>
                    <a:pt x="12069" y="3359"/>
                  </a:lnTo>
                  <a:lnTo>
                    <a:pt x="11972" y="2945"/>
                  </a:lnTo>
                  <a:lnTo>
                    <a:pt x="12240" y="2726"/>
                  </a:lnTo>
                  <a:lnTo>
                    <a:pt x="12507" y="2531"/>
                  </a:lnTo>
                  <a:lnTo>
                    <a:pt x="12653" y="2458"/>
                  </a:lnTo>
                  <a:lnTo>
                    <a:pt x="12824" y="2410"/>
                  </a:lnTo>
                  <a:lnTo>
                    <a:pt x="12994" y="2361"/>
                  </a:lnTo>
                  <a:lnTo>
                    <a:pt x="13164" y="2337"/>
                  </a:lnTo>
                  <a:lnTo>
                    <a:pt x="13383" y="2337"/>
                  </a:lnTo>
                  <a:lnTo>
                    <a:pt x="13627" y="2385"/>
                  </a:lnTo>
                  <a:lnTo>
                    <a:pt x="13481" y="2458"/>
                  </a:lnTo>
                  <a:lnTo>
                    <a:pt x="13359" y="2556"/>
                  </a:lnTo>
                  <a:lnTo>
                    <a:pt x="13262" y="2702"/>
                  </a:lnTo>
                  <a:lnTo>
                    <a:pt x="13237" y="2775"/>
                  </a:lnTo>
                  <a:lnTo>
                    <a:pt x="13213" y="2848"/>
                  </a:lnTo>
                  <a:lnTo>
                    <a:pt x="13213" y="2896"/>
                  </a:lnTo>
                  <a:lnTo>
                    <a:pt x="13237" y="2921"/>
                  </a:lnTo>
                  <a:lnTo>
                    <a:pt x="13286" y="2945"/>
                  </a:lnTo>
                  <a:lnTo>
                    <a:pt x="13310" y="2921"/>
                  </a:lnTo>
                  <a:lnTo>
                    <a:pt x="13602" y="2750"/>
                  </a:lnTo>
                  <a:lnTo>
                    <a:pt x="13870" y="2604"/>
                  </a:lnTo>
                  <a:lnTo>
                    <a:pt x="14065" y="2507"/>
                  </a:lnTo>
                  <a:lnTo>
                    <a:pt x="14308" y="2629"/>
                  </a:lnTo>
                  <a:lnTo>
                    <a:pt x="14551" y="2750"/>
                  </a:lnTo>
                  <a:lnTo>
                    <a:pt x="14405" y="2775"/>
                  </a:lnTo>
                  <a:lnTo>
                    <a:pt x="14259" y="2823"/>
                  </a:lnTo>
                  <a:lnTo>
                    <a:pt x="14113" y="2872"/>
                  </a:lnTo>
                  <a:lnTo>
                    <a:pt x="13967" y="2945"/>
                  </a:lnTo>
                  <a:lnTo>
                    <a:pt x="13846" y="3018"/>
                  </a:lnTo>
                  <a:lnTo>
                    <a:pt x="13724" y="3115"/>
                  </a:lnTo>
                  <a:lnTo>
                    <a:pt x="13627" y="3213"/>
                  </a:lnTo>
                  <a:lnTo>
                    <a:pt x="13554" y="3310"/>
                  </a:lnTo>
                  <a:lnTo>
                    <a:pt x="13554" y="3359"/>
                  </a:lnTo>
                  <a:lnTo>
                    <a:pt x="13554" y="3407"/>
                  </a:lnTo>
                  <a:lnTo>
                    <a:pt x="13602" y="3456"/>
                  </a:lnTo>
                  <a:lnTo>
                    <a:pt x="13651" y="3480"/>
                  </a:lnTo>
                  <a:lnTo>
                    <a:pt x="13797" y="3456"/>
                  </a:lnTo>
                  <a:lnTo>
                    <a:pt x="13943" y="3407"/>
                  </a:lnTo>
                  <a:lnTo>
                    <a:pt x="14211" y="3286"/>
                  </a:lnTo>
                  <a:lnTo>
                    <a:pt x="14381" y="3237"/>
                  </a:lnTo>
                  <a:lnTo>
                    <a:pt x="14527" y="3188"/>
                  </a:lnTo>
                  <a:lnTo>
                    <a:pt x="14697" y="3140"/>
                  </a:lnTo>
                  <a:lnTo>
                    <a:pt x="14843" y="3091"/>
                  </a:lnTo>
                  <a:lnTo>
                    <a:pt x="14892" y="3067"/>
                  </a:lnTo>
                  <a:lnTo>
                    <a:pt x="14916" y="3018"/>
                  </a:lnTo>
                  <a:lnTo>
                    <a:pt x="15038" y="3140"/>
                  </a:lnTo>
                  <a:lnTo>
                    <a:pt x="14770" y="3213"/>
                  </a:lnTo>
                  <a:lnTo>
                    <a:pt x="14551" y="3261"/>
                  </a:lnTo>
                  <a:lnTo>
                    <a:pt x="14332" y="3359"/>
                  </a:lnTo>
                  <a:lnTo>
                    <a:pt x="14211" y="3432"/>
                  </a:lnTo>
                  <a:lnTo>
                    <a:pt x="14113" y="3505"/>
                  </a:lnTo>
                  <a:lnTo>
                    <a:pt x="14040" y="3578"/>
                  </a:lnTo>
                  <a:lnTo>
                    <a:pt x="13992" y="3675"/>
                  </a:lnTo>
                  <a:lnTo>
                    <a:pt x="13967" y="3748"/>
                  </a:lnTo>
                  <a:lnTo>
                    <a:pt x="13992" y="3821"/>
                  </a:lnTo>
                  <a:lnTo>
                    <a:pt x="14040" y="3845"/>
                  </a:lnTo>
                  <a:lnTo>
                    <a:pt x="14113" y="3845"/>
                  </a:lnTo>
                  <a:lnTo>
                    <a:pt x="14551" y="3724"/>
                  </a:lnTo>
                  <a:lnTo>
                    <a:pt x="14989" y="3602"/>
                  </a:lnTo>
                  <a:lnTo>
                    <a:pt x="15184" y="3578"/>
                  </a:lnTo>
                  <a:lnTo>
                    <a:pt x="15379" y="3505"/>
                  </a:lnTo>
                  <a:lnTo>
                    <a:pt x="15452" y="3602"/>
                  </a:lnTo>
                  <a:lnTo>
                    <a:pt x="15208" y="3675"/>
                  </a:lnTo>
                  <a:lnTo>
                    <a:pt x="15014" y="3748"/>
                  </a:lnTo>
                  <a:lnTo>
                    <a:pt x="14843" y="3845"/>
                  </a:lnTo>
                  <a:lnTo>
                    <a:pt x="14673" y="3967"/>
                  </a:lnTo>
                  <a:lnTo>
                    <a:pt x="14503" y="4089"/>
                  </a:lnTo>
                  <a:lnTo>
                    <a:pt x="14478" y="4113"/>
                  </a:lnTo>
                  <a:lnTo>
                    <a:pt x="14478" y="4162"/>
                  </a:lnTo>
                  <a:lnTo>
                    <a:pt x="14503" y="4210"/>
                  </a:lnTo>
                  <a:lnTo>
                    <a:pt x="14551" y="4259"/>
                  </a:lnTo>
                  <a:lnTo>
                    <a:pt x="14600" y="4259"/>
                  </a:lnTo>
                  <a:lnTo>
                    <a:pt x="15452" y="4016"/>
                  </a:lnTo>
                  <a:lnTo>
                    <a:pt x="15671" y="3967"/>
                  </a:lnTo>
                  <a:lnTo>
                    <a:pt x="15768" y="4186"/>
                  </a:lnTo>
                  <a:lnTo>
                    <a:pt x="15549" y="4259"/>
                  </a:lnTo>
                  <a:lnTo>
                    <a:pt x="15330" y="4332"/>
                  </a:lnTo>
                  <a:lnTo>
                    <a:pt x="15111" y="4429"/>
                  </a:lnTo>
                  <a:lnTo>
                    <a:pt x="14916" y="4551"/>
                  </a:lnTo>
                  <a:lnTo>
                    <a:pt x="14892" y="4600"/>
                  </a:lnTo>
                  <a:lnTo>
                    <a:pt x="14916" y="4648"/>
                  </a:lnTo>
                  <a:lnTo>
                    <a:pt x="14941" y="4697"/>
                  </a:lnTo>
                  <a:lnTo>
                    <a:pt x="15014" y="4697"/>
                  </a:lnTo>
                  <a:lnTo>
                    <a:pt x="15354" y="4624"/>
                  </a:lnTo>
                  <a:lnTo>
                    <a:pt x="15719" y="4551"/>
                  </a:lnTo>
                  <a:lnTo>
                    <a:pt x="15500" y="4648"/>
                  </a:lnTo>
                  <a:lnTo>
                    <a:pt x="15281" y="4746"/>
                  </a:lnTo>
                  <a:lnTo>
                    <a:pt x="15257" y="4770"/>
                  </a:lnTo>
                  <a:lnTo>
                    <a:pt x="15233" y="4819"/>
                  </a:lnTo>
                  <a:lnTo>
                    <a:pt x="15233" y="4867"/>
                  </a:lnTo>
                  <a:lnTo>
                    <a:pt x="15281" y="4940"/>
                  </a:lnTo>
                  <a:lnTo>
                    <a:pt x="15354" y="4940"/>
                  </a:lnTo>
                  <a:lnTo>
                    <a:pt x="15841" y="4867"/>
                  </a:lnTo>
                  <a:lnTo>
                    <a:pt x="15841" y="4989"/>
                  </a:lnTo>
                  <a:lnTo>
                    <a:pt x="15695" y="5013"/>
                  </a:lnTo>
                  <a:lnTo>
                    <a:pt x="15598" y="5038"/>
                  </a:lnTo>
                  <a:lnTo>
                    <a:pt x="15525" y="5086"/>
                  </a:lnTo>
                  <a:lnTo>
                    <a:pt x="15379" y="5208"/>
                  </a:lnTo>
                  <a:lnTo>
                    <a:pt x="15354" y="5281"/>
                  </a:lnTo>
                  <a:lnTo>
                    <a:pt x="15379" y="5330"/>
                  </a:lnTo>
                  <a:lnTo>
                    <a:pt x="15427" y="5378"/>
                  </a:lnTo>
                  <a:lnTo>
                    <a:pt x="15476" y="5378"/>
                  </a:lnTo>
                  <a:lnTo>
                    <a:pt x="15622" y="5354"/>
                  </a:lnTo>
                  <a:lnTo>
                    <a:pt x="15768" y="5378"/>
                  </a:lnTo>
                  <a:lnTo>
                    <a:pt x="15768" y="5427"/>
                  </a:lnTo>
                  <a:lnTo>
                    <a:pt x="15768" y="5524"/>
                  </a:lnTo>
                  <a:lnTo>
                    <a:pt x="15792" y="5622"/>
                  </a:lnTo>
                  <a:lnTo>
                    <a:pt x="15865" y="5695"/>
                  </a:lnTo>
                  <a:lnTo>
                    <a:pt x="15938" y="5768"/>
                  </a:lnTo>
                  <a:lnTo>
                    <a:pt x="16036" y="5792"/>
                  </a:lnTo>
                  <a:lnTo>
                    <a:pt x="16133" y="5792"/>
                  </a:lnTo>
                  <a:lnTo>
                    <a:pt x="16206" y="5768"/>
                  </a:lnTo>
                  <a:lnTo>
                    <a:pt x="16279" y="5695"/>
                  </a:lnTo>
                  <a:lnTo>
                    <a:pt x="16328" y="5695"/>
                  </a:lnTo>
                  <a:lnTo>
                    <a:pt x="16619" y="5622"/>
                  </a:lnTo>
                  <a:lnTo>
                    <a:pt x="16911" y="5597"/>
                  </a:lnTo>
                  <a:lnTo>
                    <a:pt x="17179" y="5597"/>
                  </a:lnTo>
                  <a:lnTo>
                    <a:pt x="17422" y="5646"/>
                  </a:lnTo>
                  <a:lnTo>
                    <a:pt x="17276" y="5695"/>
                  </a:lnTo>
                  <a:lnTo>
                    <a:pt x="17106" y="5768"/>
                  </a:lnTo>
                  <a:lnTo>
                    <a:pt x="16936" y="5865"/>
                  </a:lnTo>
                  <a:lnTo>
                    <a:pt x="16814" y="5987"/>
                  </a:lnTo>
                  <a:lnTo>
                    <a:pt x="16765" y="6060"/>
                  </a:lnTo>
                  <a:lnTo>
                    <a:pt x="16717" y="6133"/>
                  </a:lnTo>
                  <a:lnTo>
                    <a:pt x="16717" y="6206"/>
                  </a:lnTo>
                  <a:lnTo>
                    <a:pt x="16765" y="6279"/>
                  </a:lnTo>
                  <a:lnTo>
                    <a:pt x="16838" y="6303"/>
                  </a:lnTo>
                  <a:lnTo>
                    <a:pt x="16911" y="6279"/>
                  </a:lnTo>
                  <a:lnTo>
                    <a:pt x="17179" y="6157"/>
                  </a:lnTo>
                  <a:lnTo>
                    <a:pt x="17447" y="6060"/>
                  </a:lnTo>
                  <a:lnTo>
                    <a:pt x="17739" y="6011"/>
                  </a:lnTo>
                  <a:lnTo>
                    <a:pt x="17909" y="5962"/>
                  </a:lnTo>
                  <a:lnTo>
                    <a:pt x="18031" y="5914"/>
                  </a:lnTo>
                  <a:lnTo>
                    <a:pt x="18298" y="6133"/>
                  </a:lnTo>
                  <a:lnTo>
                    <a:pt x="18152" y="6181"/>
                  </a:lnTo>
                  <a:lnTo>
                    <a:pt x="17933" y="6254"/>
                  </a:lnTo>
                  <a:lnTo>
                    <a:pt x="17739" y="6352"/>
                  </a:lnTo>
                  <a:lnTo>
                    <a:pt x="17544" y="6473"/>
                  </a:lnTo>
                  <a:lnTo>
                    <a:pt x="17349" y="6595"/>
                  </a:lnTo>
                  <a:lnTo>
                    <a:pt x="17325" y="6668"/>
                  </a:lnTo>
                  <a:lnTo>
                    <a:pt x="17325" y="6741"/>
                  </a:lnTo>
                  <a:lnTo>
                    <a:pt x="17374" y="6790"/>
                  </a:lnTo>
                  <a:lnTo>
                    <a:pt x="17422" y="6814"/>
                  </a:lnTo>
                  <a:lnTo>
                    <a:pt x="17641" y="6765"/>
                  </a:lnTo>
                  <a:lnTo>
                    <a:pt x="17860" y="6717"/>
                  </a:lnTo>
                  <a:lnTo>
                    <a:pt x="18274" y="6595"/>
                  </a:lnTo>
                  <a:lnTo>
                    <a:pt x="18639" y="6473"/>
                  </a:lnTo>
                  <a:lnTo>
                    <a:pt x="18761" y="6644"/>
                  </a:lnTo>
                  <a:lnTo>
                    <a:pt x="18493" y="6717"/>
                  </a:lnTo>
                  <a:lnTo>
                    <a:pt x="18250" y="6814"/>
                  </a:lnTo>
                  <a:lnTo>
                    <a:pt x="18006" y="6960"/>
                  </a:lnTo>
                  <a:lnTo>
                    <a:pt x="17812" y="7130"/>
                  </a:lnTo>
                  <a:lnTo>
                    <a:pt x="17787" y="7155"/>
                  </a:lnTo>
                  <a:lnTo>
                    <a:pt x="17787" y="7179"/>
                  </a:lnTo>
                  <a:lnTo>
                    <a:pt x="17812" y="7252"/>
                  </a:lnTo>
                  <a:lnTo>
                    <a:pt x="17860" y="7276"/>
                  </a:lnTo>
                  <a:lnTo>
                    <a:pt x="17933" y="7276"/>
                  </a:lnTo>
                  <a:lnTo>
                    <a:pt x="18177" y="7179"/>
                  </a:lnTo>
                  <a:lnTo>
                    <a:pt x="18444" y="7130"/>
                  </a:lnTo>
                  <a:lnTo>
                    <a:pt x="18955" y="7033"/>
                  </a:lnTo>
                  <a:lnTo>
                    <a:pt x="19004" y="7106"/>
                  </a:lnTo>
                  <a:lnTo>
                    <a:pt x="18785" y="7155"/>
                  </a:lnTo>
                  <a:lnTo>
                    <a:pt x="18566" y="7203"/>
                  </a:lnTo>
                  <a:lnTo>
                    <a:pt x="18371" y="7301"/>
                  </a:lnTo>
                  <a:lnTo>
                    <a:pt x="18177" y="7398"/>
                  </a:lnTo>
                  <a:lnTo>
                    <a:pt x="18177" y="7447"/>
                  </a:lnTo>
                  <a:lnTo>
                    <a:pt x="18177" y="7471"/>
                  </a:lnTo>
                  <a:lnTo>
                    <a:pt x="18201" y="7471"/>
                  </a:lnTo>
                  <a:lnTo>
                    <a:pt x="18396" y="7495"/>
                  </a:lnTo>
                  <a:lnTo>
                    <a:pt x="18590" y="7495"/>
                  </a:lnTo>
                  <a:lnTo>
                    <a:pt x="18955" y="7447"/>
                  </a:lnTo>
                  <a:lnTo>
                    <a:pt x="19126" y="7422"/>
                  </a:lnTo>
                  <a:lnTo>
                    <a:pt x="19174" y="7544"/>
                  </a:lnTo>
                  <a:lnTo>
                    <a:pt x="18980" y="7568"/>
                  </a:lnTo>
                  <a:lnTo>
                    <a:pt x="18761" y="7617"/>
                  </a:lnTo>
                  <a:lnTo>
                    <a:pt x="18444" y="7714"/>
                  </a:lnTo>
                  <a:lnTo>
                    <a:pt x="18396" y="7763"/>
                  </a:lnTo>
                  <a:lnTo>
                    <a:pt x="18371" y="7836"/>
                  </a:lnTo>
                  <a:lnTo>
                    <a:pt x="18371" y="7909"/>
                  </a:lnTo>
                  <a:lnTo>
                    <a:pt x="18396" y="7933"/>
                  </a:lnTo>
                  <a:lnTo>
                    <a:pt x="18444" y="7957"/>
                  </a:lnTo>
                  <a:lnTo>
                    <a:pt x="18809" y="7982"/>
                  </a:lnTo>
                  <a:lnTo>
                    <a:pt x="19296" y="7982"/>
                  </a:lnTo>
                  <a:lnTo>
                    <a:pt x="19320" y="8201"/>
                  </a:lnTo>
                  <a:lnTo>
                    <a:pt x="19272" y="8201"/>
                  </a:lnTo>
                  <a:lnTo>
                    <a:pt x="19101" y="8176"/>
                  </a:lnTo>
                  <a:lnTo>
                    <a:pt x="18907" y="8201"/>
                  </a:lnTo>
                  <a:lnTo>
                    <a:pt x="18736" y="8225"/>
                  </a:lnTo>
                  <a:lnTo>
                    <a:pt x="18566" y="8274"/>
                  </a:lnTo>
                  <a:lnTo>
                    <a:pt x="18542" y="8298"/>
                  </a:lnTo>
                  <a:lnTo>
                    <a:pt x="18517" y="8322"/>
                  </a:lnTo>
                  <a:lnTo>
                    <a:pt x="18493" y="8420"/>
                  </a:lnTo>
                  <a:lnTo>
                    <a:pt x="18542" y="8468"/>
                  </a:lnTo>
                  <a:lnTo>
                    <a:pt x="18566" y="8493"/>
                  </a:lnTo>
                  <a:lnTo>
                    <a:pt x="18907" y="8493"/>
                  </a:lnTo>
                  <a:lnTo>
                    <a:pt x="19223" y="8517"/>
                  </a:lnTo>
                  <a:lnTo>
                    <a:pt x="19345" y="8541"/>
                  </a:lnTo>
                  <a:lnTo>
                    <a:pt x="19345" y="8833"/>
                  </a:lnTo>
                  <a:lnTo>
                    <a:pt x="19199" y="8785"/>
                  </a:lnTo>
                  <a:lnTo>
                    <a:pt x="18882" y="8785"/>
                  </a:lnTo>
                  <a:lnTo>
                    <a:pt x="18736" y="8809"/>
                  </a:lnTo>
                  <a:lnTo>
                    <a:pt x="18688" y="8833"/>
                  </a:lnTo>
                  <a:lnTo>
                    <a:pt x="18663" y="8858"/>
                  </a:lnTo>
                  <a:lnTo>
                    <a:pt x="18663" y="8931"/>
                  </a:lnTo>
                  <a:lnTo>
                    <a:pt x="18688" y="9004"/>
                  </a:lnTo>
                  <a:lnTo>
                    <a:pt x="18712" y="9004"/>
                  </a:lnTo>
                  <a:lnTo>
                    <a:pt x="18761" y="9028"/>
                  </a:lnTo>
                  <a:lnTo>
                    <a:pt x="18882" y="9028"/>
                  </a:lnTo>
                  <a:lnTo>
                    <a:pt x="19028" y="9077"/>
                  </a:lnTo>
                  <a:lnTo>
                    <a:pt x="19150" y="9125"/>
                  </a:lnTo>
                  <a:lnTo>
                    <a:pt x="19296" y="9174"/>
                  </a:lnTo>
                  <a:lnTo>
                    <a:pt x="19199" y="9466"/>
                  </a:lnTo>
                  <a:lnTo>
                    <a:pt x="18980" y="9417"/>
                  </a:lnTo>
                  <a:lnTo>
                    <a:pt x="18736" y="9417"/>
                  </a:lnTo>
                  <a:lnTo>
                    <a:pt x="18688" y="9442"/>
                  </a:lnTo>
                  <a:lnTo>
                    <a:pt x="18663" y="9466"/>
                  </a:lnTo>
                  <a:lnTo>
                    <a:pt x="18663" y="9515"/>
                  </a:lnTo>
                  <a:lnTo>
                    <a:pt x="18663" y="9563"/>
                  </a:lnTo>
                  <a:lnTo>
                    <a:pt x="18663" y="9612"/>
                  </a:lnTo>
                  <a:lnTo>
                    <a:pt x="18712" y="9636"/>
                  </a:lnTo>
                  <a:lnTo>
                    <a:pt x="18736" y="9661"/>
                  </a:lnTo>
                  <a:lnTo>
                    <a:pt x="18907" y="9709"/>
                  </a:lnTo>
                  <a:lnTo>
                    <a:pt x="19053" y="9758"/>
                  </a:lnTo>
                  <a:lnTo>
                    <a:pt x="18955" y="9928"/>
                  </a:lnTo>
                  <a:lnTo>
                    <a:pt x="18834" y="10099"/>
                  </a:lnTo>
                  <a:lnTo>
                    <a:pt x="18663" y="10074"/>
                  </a:lnTo>
                  <a:lnTo>
                    <a:pt x="18444" y="10074"/>
                  </a:lnTo>
                  <a:lnTo>
                    <a:pt x="18420" y="10099"/>
                  </a:lnTo>
                  <a:lnTo>
                    <a:pt x="18396" y="10172"/>
                  </a:lnTo>
                  <a:lnTo>
                    <a:pt x="18420" y="10220"/>
                  </a:lnTo>
                  <a:lnTo>
                    <a:pt x="18444" y="10245"/>
                  </a:lnTo>
                  <a:lnTo>
                    <a:pt x="18493" y="10245"/>
                  </a:lnTo>
                  <a:lnTo>
                    <a:pt x="18663" y="10269"/>
                  </a:lnTo>
                  <a:lnTo>
                    <a:pt x="18542" y="10391"/>
                  </a:lnTo>
                  <a:lnTo>
                    <a:pt x="18371" y="10512"/>
                  </a:lnTo>
                  <a:lnTo>
                    <a:pt x="18274" y="10464"/>
                  </a:lnTo>
                  <a:lnTo>
                    <a:pt x="18225" y="10439"/>
                  </a:lnTo>
                  <a:lnTo>
                    <a:pt x="18152" y="10439"/>
                  </a:lnTo>
                  <a:lnTo>
                    <a:pt x="18104" y="10488"/>
                  </a:lnTo>
                  <a:lnTo>
                    <a:pt x="18079" y="10537"/>
                  </a:lnTo>
                  <a:lnTo>
                    <a:pt x="18079" y="10610"/>
                  </a:lnTo>
                  <a:lnTo>
                    <a:pt x="18104" y="10658"/>
                  </a:lnTo>
                  <a:lnTo>
                    <a:pt x="17739" y="10829"/>
                  </a:lnTo>
                  <a:lnTo>
                    <a:pt x="17349" y="10950"/>
                  </a:lnTo>
                  <a:lnTo>
                    <a:pt x="16960" y="11023"/>
                  </a:lnTo>
                  <a:lnTo>
                    <a:pt x="16546" y="11096"/>
                  </a:lnTo>
                  <a:lnTo>
                    <a:pt x="16133" y="11121"/>
                  </a:lnTo>
                  <a:lnTo>
                    <a:pt x="15719" y="11145"/>
                  </a:lnTo>
                  <a:lnTo>
                    <a:pt x="14916" y="11169"/>
                  </a:lnTo>
                  <a:lnTo>
                    <a:pt x="13140" y="11194"/>
                  </a:lnTo>
                  <a:lnTo>
                    <a:pt x="12264" y="11242"/>
                  </a:lnTo>
                  <a:lnTo>
                    <a:pt x="11364" y="11340"/>
                  </a:lnTo>
                  <a:lnTo>
                    <a:pt x="10244" y="11461"/>
                  </a:lnTo>
                  <a:lnTo>
                    <a:pt x="9125" y="11559"/>
                  </a:lnTo>
                  <a:lnTo>
                    <a:pt x="8565" y="11583"/>
                  </a:lnTo>
                  <a:lnTo>
                    <a:pt x="8006" y="11583"/>
                  </a:lnTo>
                  <a:lnTo>
                    <a:pt x="7446" y="11559"/>
                  </a:lnTo>
                  <a:lnTo>
                    <a:pt x="6862" y="11510"/>
                  </a:lnTo>
                  <a:lnTo>
                    <a:pt x="5086" y="11364"/>
                  </a:lnTo>
                  <a:lnTo>
                    <a:pt x="4210" y="11242"/>
                  </a:lnTo>
                  <a:lnTo>
                    <a:pt x="3772" y="11169"/>
                  </a:lnTo>
                  <a:lnTo>
                    <a:pt x="3334" y="11072"/>
                  </a:lnTo>
                  <a:lnTo>
                    <a:pt x="2993" y="10999"/>
                  </a:lnTo>
                  <a:lnTo>
                    <a:pt x="2653" y="10877"/>
                  </a:lnTo>
                  <a:lnTo>
                    <a:pt x="2336" y="10756"/>
                  </a:lnTo>
                  <a:lnTo>
                    <a:pt x="2020" y="10610"/>
                  </a:lnTo>
                  <a:lnTo>
                    <a:pt x="1704" y="10439"/>
                  </a:lnTo>
                  <a:lnTo>
                    <a:pt x="1436" y="10245"/>
                  </a:lnTo>
                  <a:lnTo>
                    <a:pt x="1168" y="10001"/>
                  </a:lnTo>
                  <a:lnTo>
                    <a:pt x="949" y="9734"/>
                  </a:lnTo>
                  <a:lnTo>
                    <a:pt x="852" y="9588"/>
                  </a:lnTo>
                  <a:lnTo>
                    <a:pt x="779" y="9417"/>
                  </a:lnTo>
                  <a:lnTo>
                    <a:pt x="706" y="9271"/>
                  </a:lnTo>
                  <a:lnTo>
                    <a:pt x="657" y="9101"/>
                  </a:lnTo>
                  <a:lnTo>
                    <a:pt x="633" y="8931"/>
                  </a:lnTo>
                  <a:lnTo>
                    <a:pt x="609" y="8760"/>
                  </a:lnTo>
                  <a:lnTo>
                    <a:pt x="633" y="8420"/>
                  </a:lnTo>
                  <a:lnTo>
                    <a:pt x="682" y="8103"/>
                  </a:lnTo>
                  <a:lnTo>
                    <a:pt x="803" y="7763"/>
                  </a:lnTo>
                  <a:lnTo>
                    <a:pt x="949" y="7447"/>
                  </a:lnTo>
                  <a:lnTo>
                    <a:pt x="1120" y="7155"/>
                  </a:lnTo>
                  <a:lnTo>
                    <a:pt x="1387" y="6814"/>
                  </a:lnTo>
                  <a:lnTo>
                    <a:pt x="1679" y="6498"/>
                  </a:lnTo>
                  <a:lnTo>
                    <a:pt x="1996" y="6230"/>
                  </a:lnTo>
                  <a:lnTo>
                    <a:pt x="2336" y="5962"/>
                  </a:lnTo>
                  <a:lnTo>
                    <a:pt x="2336" y="5962"/>
                  </a:lnTo>
                  <a:lnTo>
                    <a:pt x="2117" y="6279"/>
                  </a:lnTo>
                  <a:lnTo>
                    <a:pt x="1898" y="6571"/>
                  </a:lnTo>
                  <a:lnTo>
                    <a:pt x="1874" y="6644"/>
                  </a:lnTo>
                  <a:lnTo>
                    <a:pt x="1898" y="6717"/>
                  </a:lnTo>
                  <a:lnTo>
                    <a:pt x="1947" y="6765"/>
                  </a:lnTo>
                  <a:lnTo>
                    <a:pt x="2044" y="6765"/>
                  </a:lnTo>
                  <a:lnTo>
                    <a:pt x="2117" y="6741"/>
                  </a:lnTo>
                  <a:lnTo>
                    <a:pt x="2190" y="6692"/>
                  </a:lnTo>
                  <a:lnTo>
                    <a:pt x="2336" y="6595"/>
                  </a:lnTo>
                  <a:lnTo>
                    <a:pt x="2458" y="6449"/>
                  </a:lnTo>
                  <a:lnTo>
                    <a:pt x="2555" y="6303"/>
                  </a:lnTo>
                  <a:lnTo>
                    <a:pt x="2847" y="5987"/>
                  </a:lnTo>
                  <a:lnTo>
                    <a:pt x="3164" y="5695"/>
                  </a:lnTo>
                  <a:lnTo>
                    <a:pt x="3188" y="5646"/>
                  </a:lnTo>
                  <a:lnTo>
                    <a:pt x="3212" y="5646"/>
                  </a:lnTo>
                  <a:lnTo>
                    <a:pt x="3091" y="5792"/>
                  </a:lnTo>
                  <a:lnTo>
                    <a:pt x="2847" y="6133"/>
                  </a:lnTo>
                  <a:lnTo>
                    <a:pt x="2774" y="6303"/>
                  </a:lnTo>
                  <a:lnTo>
                    <a:pt x="2677" y="6498"/>
                  </a:lnTo>
                  <a:lnTo>
                    <a:pt x="2677" y="6546"/>
                  </a:lnTo>
                  <a:lnTo>
                    <a:pt x="2726" y="6546"/>
                  </a:lnTo>
                  <a:lnTo>
                    <a:pt x="2896" y="6449"/>
                  </a:lnTo>
                  <a:lnTo>
                    <a:pt x="3066" y="6327"/>
                  </a:lnTo>
                  <a:lnTo>
                    <a:pt x="3212" y="6206"/>
                  </a:lnTo>
                  <a:lnTo>
                    <a:pt x="3334" y="6035"/>
                  </a:lnTo>
                  <a:lnTo>
                    <a:pt x="3480" y="5889"/>
                  </a:lnTo>
                  <a:lnTo>
                    <a:pt x="3626" y="5695"/>
                  </a:lnTo>
                  <a:lnTo>
                    <a:pt x="3650" y="5719"/>
                  </a:lnTo>
                  <a:lnTo>
                    <a:pt x="3699" y="5816"/>
                  </a:lnTo>
                  <a:lnTo>
                    <a:pt x="3577" y="5938"/>
                  </a:lnTo>
                  <a:lnTo>
                    <a:pt x="3456" y="6108"/>
                  </a:lnTo>
                  <a:lnTo>
                    <a:pt x="3407" y="6230"/>
                  </a:lnTo>
                  <a:lnTo>
                    <a:pt x="3407" y="6327"/>
                  </a:lnTo>
                  <a:lnTo>
                    <a:pt x="3407" y="6352"/>
                  </a:lnTo>
                  <a:lnTo>
                    <a:pt x="3456" y="6376"/>
                  </a:lnTo>
                  <a:lnTo>
                    <a:pt x="3529" y="6376"/>
                  </a:lnTo>
                  <a:lnTo>
                    <a:pt x="3626" y="6327"/>
                  </a:lnTo>
                  <a:lnTo>
                    <a:pt x="3772" y="6206"/>
                  </a:lnTo>
                  <a:lnTo>
                    <a:pt x="3869" y="6108"/>
                  </a:lnTo>
                  <a:lnTo>
                    <a:pt x="3967" y="6157"/>
                  </a:lnTo>
                  <a:lnTo>
                    <a:pt x="4064" y="6181"/>
                  </a:lnTo>
                  <a:lnTo>
                    <a:pt x="4186" y="6157"/>
                  </a:lnTo>
                  <a:lnTo>
                    <a:pt x="4283" y="6084"/>
                  </a:lnTo>
                  <a:lnTo>
                    <a:pt x="4307" y="6035"/>
                  </a:lnTo>
                  <a:lnTo>
                    <a:pt x="4307" y="5987"/>
                  </a:lnTo>
                  <a:lnTo>
                    <a:pt x="4137" y="5719"/>
                  </a:lnTo>
                  <a:lnTo>
                    <a:pt x="4015" y="5403"/>
                  </a:lnTo>
                  <a:lnTo>
                    <a:pt x="3918" y="5062"/>
                  </a:lnTo>
                  <a:lnTo>
                    <a:pt x="3845" y="4697"/>
                  </a:lnTo>
                  <a:lnTo>
                    <a:pt x="3821" y="4356"/>
                  </a:lnTo>
                  <a:lnTo>
                    <a:pt x="3821" y="3991"/>
                  </a:lnTo>
                  <a:lnTo>
                    <a:pt x="3845" y="3651"/>
                  </a:lnTo>
                  <a:lnTo>
                    <a:pt x="3894" y="3334"/>
                  </a:lnTo>
                  <a:lnTo>
                    <a:pt x="3942" y="3115"/>
                  </a:lnTo>
                  <a:lnTo>
                    <a:pt x="4015" y="2896"/>
                  </a:lnTo>
                  <a:lnTo>
                    <a:pt x="4113" y="2677"/>
                  </a:lnTo>
                  <a:lnTo>
                    <a:pt x="4210" y="2483"/>
                  </a:lnTo>
                  <a:lnTo>
                    <a:pt x="4332" y="2288"/>
                  </a:lnTo>
                  <a:lnTo>
                    <a:pt x="4478" y="2093"/>
                  </a:lnTo>
                  <a:lnTo>
                    <a:pt x="4599" y="1923"/>
                  </a:lnTo>
                  <a:lnTo>
                    <a:pt x="4770" y="1753"/>
                  </a:lnTo>
                  <a:lnTo>
                    <a:pt x="5110" y="1461"/>
                  </a:lnTo>
                  <a:lnTo>
                    <a:pt x="5475" y="1193"/>
                  </a:lnTo>
                  <a:lnTo>
                    <a:pt x="5865" y="974"/>
                  </a:lnTo>
                  <a:lnTo>
                    <a:pt x="6303" y="828"/>
                  </a:lnTo>
                  <a:lnTo>
                    <a:pt x="6716" y="706"/>
                  </a:lnTo>
                  <a:lnTo>
                    <a:pt x="7179" y="633"/>
                  </a:lnTo>
                  <a:lnTo>
                    <a:pt x="7008" y="731"/>
                  </a:lnTo>
                  <a:lnTo>
                    <a:pt x="6789" y="852"/>
                  </a:lnTo>
                  <a:lnTo>
                    <a:pt x="6546" y="998"/>
                  </a:lnTo>
                  <a:lnTo>
                    <a:pt x="6424" y="1071"/>
                  </a:lnTo>
                  <a:lnTo>
                    <a:pt x="6327" y="1169"/>
                  </a:lnTo>
                  <a:lnTo>
                    <a:pt x="6278" y="1266"/>
                  </a:lnTo>
                  <a:lnTo>
                    <a:pt x="6230" y="1363"/>
                  </a:lnTo>
                  <a:lnTo>
                    <a:pt x="6254" y="1412"/>
                  </a:lnTo>
                  <a:lnTo>
                    <a:pt x="6303" y="1461"/>
                  </a:lnTo>
                  <a:lnTo>
                    <a:pt x="6400" y="1485"/>
                  </a:lnTo>
                  <a:lnTo>
                    <a:pt x="6522" y="1461"/>
                  </a:lnTo>
                  <a:lnTo>
                    <a:pt x="6643" y="1436"/>
                  </a:lnTo>
                  <a:lnTo>
                    <a:pt x="6765" y="1363"/>
                  </a:lnTo>
                  <a:lnTo>
                    <a:pt x="7033" y="1217"/>
                  </a:lnTo>
                  <a:lnTo>
                    <a:pt x="7203" y="1096"/>
                  </a:lnTo>
                  <a:lnTo>
                    <a:pt x="7811" y="779"/>
                  </a:lnTo>
                  <a:lnTo>
                    <a:pt x="7982" y="682"/>
                  </a:lnTo>
                  <a:lnTo>
                    <a:pt x="8055" y="633"/>
                  </a:lnTo>
                  <a:lnTo>
                    <a:pt x="8128" y="560"/>
                  </a:lnTo>
                  <a:close/>
                  <a:moveTo>
                    <a:pt x="7933" y="1"/>
                  </a:moveTo>
                  <a:lnTo>
                    <a:pt x="7349" y="49"/>
                  </a:lnTo>
                  <a:lnTo>
                    <a:pt x="6789" y="147"/>
                  </a:lnTo>
                  <a:lnTo>
                    <a:pt x="6254" y="268"/>
                  </a:lnTo>
                  <a:lnTo>
                    <a:pt x="5767" y="439"/>
                  </a:lnTo>
                  <a:lnTo>
                    <a:pt x="5524" y="536"/>
                  </a:lnTo>
                  <a:lnTo>
                    <a:pt x="5281" y="658"/>
                  </a:lnTo>
                  <a:lnTo>
                    <a:pt x="5062" y="804"/>
                  </a:lnTo>
                  <a:lnTo>
                    <a:pt x="4843" y="950"/>
                  </a:lnTo>
                  <a:lnTo>
                    <a:pt x="4624" y="1120"/>
                  </a:lnTo>
                  <a:lnTo>
                    <a:pt x="4429" y="1315"/>
                  </a:lnTo>
                  <a:lnTo>
                    <a:pt x="4259" y="1509"/>
                  </a:lnTo>
                  <a:lnTo>
                    <a:pt x="4088" y="1728"/>
                  </a:lnTo>
                  <a:lnTo>
                    <a:pt x="3942" y="1947"/>
                  </a:lnTo>
                  <a:lnTo>
                    <a:pt x="3796" y="2166"/>
                  </a:lnTo>
                  <a:lnTo>
                    <a:pt x="3675" y="2410"/>
                  </a:lnTo>
                  <a:lnTo>
                    <a:pt x="3577" y="2653"/>
                  </a:lnTo>
                  <a:lnTo>
                    <a:pt x="3480" y="2896"/>
                  </a:lnTo>
                  <a:lnTo>
                    <a:pt x="3407" y="3164"/>
                  </a:lnTo>
                  <a:lnTo>
                    <a:pt x="3358" y="3407"/>
                  </a:lnTo>
                  <a:lnTo>
                    <a:pt x="3310" y="3675"/>
                  </a:lnTo>
                  <a:lnTo>
                    <a:pt x="3310" y="3870"/>
                  </a:lnTo>
                  <a:lnTo>
                    <a:pt x="3334" y="4210"/>
                  </a:lnTo>
                  <a:lnTo>
                    <a:pt x="3383" y="4624"/>
                  </a:lnTo>
                  <a:lnTo>
                    <a:pt x="3480" y="5086"/>
                  </a:lnTo>
                  <a:lnTo>
                    <a:pt x="3285" y="5086"/>
                  </a:lnTo>
                  <a:lnTo>
                    <a:pt x="3115" y="5111"/>
                  </a:lnTo>
                  <a:lnTo>
                    <a:pt x="2726" y="5184"/>
                  </a:lnTo>
                  <a:lnTo>
                    <a:pt x="2409" y="5305"/>
                  </a:lnTo>
                  <a:lnTo>
                    <a:pt x="2166" y="5427"/>
                  </a:lnTo>
                  <a:lnTo>
                    <a:pt x="1825" y="5622"/>
                  </a:lnTo>
                  <a:lnTo>
                    <a:pt x="1485" y="5889"/>
                  </a:lnTo>
                  <a:lnTo>
                    <a:pt x="1193" y="6157"/>
                  </a:lnTo>
                  <a:lnTo>
                    <a:pt x="901" y="6473"/>
                  </a:lnTo>
                  <a:lnTo>
                    <a:pt x="657" y="6814"/>
                  </a:lnTo>
                  <a:lnTo>
                    <a:pt x="439" y="7179"/>
                  </a:lnTo>
                  <a:lnTo>
                    <a:pt x="268" y="7544"/>
                  </a:lnTo>
                  <a:lnTo>
                    <a:pt x="122" y="7909"/>
                  </a:lnTo>
                  <a:lnTo>
                    <a:pt x="25" y="8274"/>
                  </a:lnTo>
                  <a:lnTo>
                    <a:pt x="1" y="8614"/>
                  </a:lnTo>
                  <a:lnTo>
                    <a:pt x="1" y="8931"/>
                  </a:lnTo>
                  <a:lnTo>
                    <a:pt x="74" y="9247"/>
                  </a:lnTo>
                  <a:lnTo>
                    <a:pt x="171" y="9539"/>
                  </a:lnTo>
                  <a:lnTo>
                    <a:pt x="293" y="9807"/>
                  </a:lnTo>
                  <a:lnTo>
                    <a:pt x="487" y="10074"/>
                  </a:lnTo>
                  <a:lnTo>
                    <a:pt x="682" y="10318"/>
                  </a:lnTo>
                  <a:lnTo>
                    <a:pt x="925" y="10561"/>
                  </a:lnTo>
                  <a:lnTo>
                    <a:pt x="1168" y="10756"/>
                  </a:lnTo>
                  <a:lnTo>
                    <a:pt x="1436" y="10950"/>
                  </a:lnTo>
                  <a:lnTo>
                    <a:pt x="1728" y="11121"/>
                  </a:lnTo>
                  <a:lnTo>
                    <a:pt x="2020" y="11267"/>
                  </a:lnTo>
                  <a:lnTo>
                    <a:pt x="2336" y="11413"/>
                  </a:lnTo>
                  <a:lnTo>
                    <a:pt x="2628" y="11534"/>
                  </a:lnTo>
                  <a:lnTo>
                    <a:pt x="2945" y="11632"/>
                  </a:lnTo>
                  <a:lnTo>
                    <a:pt x="3334" y="11729"/>
                  </a:lnTo>
                  <a:lnTo>
                    <a:pt x="3723" y="11802"/>
                  </a:lnTo>
                  <a:lnTo>
                    <a:pt x="4526" y="11924"/>
                  </a:lnTo>
                  <a:lnTo>
                    <a:pt x="6132" y="12070"/>
                  </a:lnTo>
                  <a:lnTo>
                    <a:pt x="7276" y="12167"/>
                  </a:lnTo>
                  <a:lnTo>
                    <a:pt x="7836" y="12191"/>
                  </a:lnTo>
                  <a:lnTo>
                    <a:pt x="8395" y="12216"/>
                  </a:lnTo>
                  <a:lnTo>
                    <a:pt x="8955" y="12191"/>
                  </a:lnTo>
                  <a:lnTo>
                    <a:pt x="9514" y="12167"/>
                  </a:lnTo>
                  <a:lnTo>
                    <a:pt x="10098" y="12118"/>
                  </a:lnTo>
                  <a:lnTo>
                    <a:pt x="10658" y="12070"/>
                  </a:lnTo>
                  <a:lnTo>
                    <a:pt x="11583" y="11948"/>
                  </a:lnTo>
                  <a:lnTo>
                    <a:pt x="12507" y="11875"/>
                  </a:lnTo>
                  <a:lnTo>
                    <a:pt x="13432" y="11826"/>
                  </a:lnTo>
                  <a:lnTo>
                    <a:pt x="14357" y="11802"/>
                  </a:lnTo>
                  <a:lnTo>
                    <a:pt x="15208" y="11802"/>
                  </a:lnTo>
                  <a:lnTo>
                    <a:pt x="16060" y="11753"/>
                  </a:lnTo>
                  <a:lnTo>
                    <a:pt x="16498" y="11729"/>
                  </a:lnTo>
                  <a:lnTo>
                    <a:pt x="16911" y="11656"/>
                  </a:lnTo>
                  <a:lnTo>
                    <a:pt x="17325" y="11583"/>
                  </a:lnTo>
                  <a:lnTo>
                    <a:pt x="17739" y="11486"/>
                  </a:lnTo>
                  <a:lnTo>
                    <a:pt x="18079" y="11364"/>
                  </a:lnTo>
                  <a:lnTo>
                    <a:pt x="18396" y="11218"/>
                  </a:lnTo>
                  <a:lnTo>
                    <a:pt x="18688" y="11048"/>
                  </a:lnTo>
                  <a:lnTo>
                    <a:pt x="18931" y="10853"/>
                  </a:lnTo>
                  <a:lnTo>
                    <a:pt x="19174" y="10634"/>
                  </a:lnTo>
                  <a:lnTo>
                    <a:pt x="19369" y="10415"/>
                  </a:lnTo>
                  <a:lnTo>
                    <a:pt x="19539" y="10147"/>
                  </a:lnTo>
                  <a:lnTo>
                    <a:pt x="19685" y="9880"/>
                  </a:lnTo>
                  <a:lnTo>
                    <a:pt x="19807" y="9588"/>
                  </a:lnTo>
                  <a:lnTo>
                    <a:pt x="19904" y="9296"/>
                  </a:lnTo>
                  <a:lnTo>
                    <a:pt x="19953" y="8979"/>
                  </a:lnTo>
                  <a:lnTo>
                    <a:pt x="19977" y="8663"/>
                  </a:lnTo>
                  <a:lnTo>
                    <a:pt x="19977" y="8322"/>
                  </a:lnTo>
                  <a:lnTo>
                    <a:pt x="19953" y="8006"/>
                  </a:lnTo>
                  <a:lnTo>
                    <a:pt x="19880" y="7665"/>
                  </a:lnTo>
                  <a:lnTo>
                    <a:pt x="19783" y="7325"/>
                  </a:lnTo>
                  <a:lnTo>
                    <a:pt x="19710" y="7057"/>
                  </a:lnTo>
                  <a:lnTo>
                    <a:pt x="19588" y="6790"/>
                  </a:lnTo>
                  <a:lnTo>
                    <a:pt x="19442" y="6546"/>
                  </a:lnTo>
                  <a:lnTo>
                    <a:pt x="19296" y="6303"/>
                  </a:lnTo>
                  <a:lnTo>
                    <a:pt x="19126" y="6060"/>
                  </a:lnTo>
                  <a:lnTo>
                    <a:pt x="18955" y="5865"/>
                  </a:lnTo>
                  <a:lnTo>
                    <a:pt x="18761" y="5670"/>
                  </a:lnTo>
                  <a:lnTo>
                    <a:pt x="18542" y="5476"/>
                  </a:lnTo>
                  <a:lnTo>
                    <a:pt x="18323" y="5330"/>
                  </a:lnTo>
                  <a:lnTo>
                    <a:pt x="18104" y="5208"/>
                  </a:lnTo>
                  <a:lnTo>
                    <a:pt x="17860" y="5086"/>
                  </a:lnTo>
                  <a:lnTo>
                    <a:pt x="17593" y="5013"/>
                  </a:lnTo>
                  <a:lnTo>
                    <a:pt x="17325" y="4965"/>
                  </a:lnTo>
                  <a:lnTo>
                    <a:pt x="17057" y="4940"/>
                  </a:lnTo>
                  <a:lnTo>
                    <a:pt x="16790" y="4965"/>
                  </a:lnTo>
                  <a:lnTo>
                    <a:pt x="16522" y="5013"/>
                  </a:lnTo>
                  <a:lnTo>
                    <a:pt x="16522" y="4794"/>
                  </a:lnTo>
                  <a:lnTo>
                    <a:pt x="16522" y="4600"/>
                  </a:lnTo>
                  <a:lnTo>
                    <a:pt x="16473" y="4381"/>
                  </a:lnTo>
                  <a:lnTo>
                    <a:pt x="16425" y="4186"/>
                  </a:lnTo>
                  <a:lnTo>
                    <a:pt x="16352" y="3991"/>
                  </a:lnTo>
                  <a:lnTo>
                    <a:pt x="16279" y="3797"/>
                  </a:lnTo>
                  <a:lnTo>
                    <a:pt x="16182" y="3602"/>
                  </a:lnTo>
                  <a:lnTo>
                    <a:pt x="16060" y="3407"/>
                  </a:lnTo>
                  <a:lnTo>
                    <a:pt x="15792" y="3067"/>
                  </a:lnTo>
                  <a:lnTo>
                    <a:pt x="15500" y="2750"/>
                  </a:lnTo>
                  <a:lnTo>
                    <a:pt x="15184" y="2483"/>
                  </a:lnTo>
                  <a:lnTo>
                    <a:pt x="14843" y="2239"/>
                  </a:lnTo>
                  <a:lnTo>
                    <a:pt x="14673" y="2142"/>
                  </a:lnTo>
                  <a:lnTo>
                    <a:pt x="14478" y="2045"/>
                  </a:lnTo>
                  <a:lnTo>
                    <a:pt x="14284" y="1972"/>
                  </a:lnTo>
                  <a:lnTo>
                    <a:pt x="14089" y="1899"/>
                  </a:lnTo>
                  <a:lnTo>
                    <a:pt x="13870" y="1850"/>
                  </a:lnTo>
                  <a:lnTo>
                    <a:pt x="13651" y="1801"/>
                  </a:lnTo>
                  <a:lnTo>
                    <a:pt x="13432" y="1777"/>
                  </a:lnTo>
                  <a:lnTo>
                    <a:pt x="13213" y="1777"/>
                  </a:lnTo>
                  <a:lnTo>
                    <a:pt x="12994" y="1801"/>
                  </a:lnTo>
                  <a:lnTo>
                    <a:pt x="12775" y="1826"/>
                  </a:lnTo>
                  <a:lnTo>
                    <a:pt x="12580" y="1899"/>
                  </a:lnTo>
                  <a:lnTo>
                    <a:pt x="12386" y="1972"/>
                  </a:lnTo>
                  <a:lnTo>
                    <a:pt x="12215" y="2069"/>
                  </a:lnTo>
                  <a:lnTo>
                    <a:pt x="12069" y="2191"/>
                  </a:lnTo>
                  <a:lnTo>
                    <a:pt x="11923" y="2361"/>
                  </a:lnTo>
                  <a:lnTo>
                    <a:pt x="11802" y="2531"/>
                  </a:lnTo>
                  <a:lnTo>
                    <a:pt x="11656" y="2239"/>
                  </a:lnTo>
                  <a:lnTo>
                    <a:pt x="11485" y="1947"/>
                  </a:lnTo>
                  <a:lnTo>
                    <a:pt x="11291" y="1680"/>
                  </a:lnTo>
                  <a:lnTo>
                    <a:pt x="11072" y="1412"/>
                  </a:lnTo>
                  <a:lnTo>
                    <a:pt x="10828" y="1169"/>
                  </a:lnTo>
                  <a:lnTo>
                    <a:pt x="10585" y="925"/>
                  </a:lnTo>
                  <a:lnTo>
                    <a:pt x="10317" y="731"/>
                  </a:lnTo>
                  <a:lnTo>
                    <a:pt x="10050" y="536"/>
                  </a:lnTo>
                  <a:lnTo>
                    <a:pt x="9806" y="390"/>
                  </a:lnTo>
                  <a:lnTo>
                    <a:pt x="9563" y="268"/>
                  </a:lnTo>
                  <a:lnTo>
                    <a:pt x="9320" y="195"/>
                  </a:lnTo>
                  <a:lnTo>
                    <a:pt x="9052" y="122"/>
                  </a:lnTo>
                  <a:lnTo>
                    <a:pt x="8784" y="74"/>
                  </a:lnTo>
                  <a:lnTo>
                    <a:pt x="8492" y="25"/>
                  </a:lnTo>
                  <a:lnTo>
                    <a:pt x="82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a:extLst>
              <a:ext uri="{FF2B5EF4-FFF2-40B4-BE49-F238E27FC236}">
                <a16:creationId xmlns:a16="http://schemas.microsoft.com/office/drawing/2014/main" id="{0653FBD0-F50F-377F-25FE-40C4BA801B97}"/>
              </a:ext>
            </a:extLst>
          </p:cNvPr>
          <p:cNvPicPr>
            <a:picLocks noChangeAspect="1"/>
          </p:cNvPicPr>
          <p:nvPr/>
        </p:nvPicPr>
        <p:blipFill>
          <a:blip r:embed="rId3"/>
          <a:stretch>
            <a:fillRect/>
          </a:stretch>
        </p:blipFill>
        <p:spPr>
          <a:xfrm>
            <a:off x="557526" y="1679298"/>
            <a:ext cx="4524692" cy="3035172"/>
          </a:xfrm>
          <a:prstGeom prst="rect">
            <a:avLst/>
          </a:prstGeom>
        </p:spPr>
      </p:pic>
      <p:sp>
        <p:nvSpPr>
          <p:cNvPr id="9" name="TextBox 8">
            <a:extLst>
              <a:ext uri="{FF2B5EF4-FFF2-40B4-BE49-F238E27FC236}">
                <a16:creationId xmlns:a16="http://schemas.microsoft.com/office/drawing/2014/main" id="{6AECFA3E-99F1-762F-D2AE-FBAE47D8AD73}"/>
              </a:ext>
            </a:extLst>
          </p:cNvPr>
          <p:cNvSpPr txBox="1"/>
          <p:nvPr/>
        </p:nvSpPr>
        <p:spPr>
          <a:xfrm>
            <a:off x="6296000" y="457968"/>
            <a:ext cx="2073913" cy="506292"/>
          </a:xfrm>
          <a:prstGeom prst="rect">
            <a:avLst/>
          </a:prstGeom>
          <a:solidFill>
            <a:schemeClr val="tx1">
              <a:lumMod val="10000"/>
              <a:lumOff val="90000"/>
            </a:schemeClr>
          </a:solidFill>
        </p:spPr>
        <p:txBody>
          <a:bodyPr wrap="square">
            <a:spAutoFit/>
          </a:bodyPr>
          <a:lstStyle/>
          <a:p>
            <a:pPr marL="0" marR="0" algn="ctr">
              <a:lnSpc>
                <a:spcPct val="150000"/>
              </a:lnSpc>
              <a:spcBef>
                <a:spcPts val="100"/>
              </a:spcBef>
              <a:spcAft>
                <a:spcPts val="100"/>
              </a:spcAft>
            </a:pPr>
            <a:r>
              <a:rPr lang="en-US" sz="2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THỰC HÀNH</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6F9515D1-3977-3406-000D-B1242E99B60D}"/>
              </a:ext>
            </a:extLst>
          </p:cNvPr>
          <p:cNvSpPr txBox="1"/>
          <p:nvPr/>
        </p:nvSpPr>
        <p:spPr>
          <a:xfrm>
            <a:off x="5501483" y="1466667"/>
            <a:ext cx="3084991" cy="3460434"/>
          </a:xfrm>
          <a:prstGeom prst="rect">
            <a:avLst/>
          </a:prstGeom>
          <a:noFill/>
        </p:spPr>
        <p:txBody>
          <a:bodyPr wrap="square">
            <a:spAutoFit/>
          </a:bodyPr>
          <a:lstStyle/>
          <a:p>
            <a:pPr marL="285750" marR="0" indent="-285750" algn="just">
              <a:lnSpc>
                <a:spcPct val="150000"/>
              </a:lnSpc>
              <a:spcBef>
                <a:spcPts val="100"/>
              </a:spcBef>
              <a:spcAft>
                <a:spcPts val="100"/>
              </a:spcAft>
              <a:buFont typeface="Arial" panose="020B0604020202020204" pitchFamily="34" charset="0"/>
              <a:buChar char="•"/>
            </a:pPr>
            <a:r>
              <a:rPr lang="vi-VN" sz="1600" dirty="0">
                <a:effectLst/>
                <a:latin typeface="+mn-lt"/>
                <a:ea typeface="Calibri" panose="020F0502020204030204" pitchFamily="34" charset="0"/>
                <a:cs typeface="Times New Roman" panose="02020603050405020304" pitchFamily="18" charset="0"/>
              </a:rPr>
              <a:t>Bước 1: Vẽ phác ý tưởng.</a:t>
            </a:r>
            <a:endParaRPr lang="en-US" sz="16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Arial" panose="020B0604020202020204" pitchFamily="34" charset="0"/>
              <a:buChar char="•"/>
            </a:pPr>
            <a:r>
              <a:rPr lang="vi-VN" sz="1600" dirty="0">
                <a:effectLst/>
                <a:latin typeface="+mn-lt"/>
                <a:ea typeface="Calibri" panose="020F0502020204030204" pitchFamily="34" charset="0"/>
                <a:cs typeface="Times New Roman" panose="02020603050405020304" pitchFamily="18" charset="0"/>
              </a:rPr>
              <a:t>Bước 2: Dùng cành cây khô cắt tạo hình phần khung. </a:t>
            </a:r>
            <a:endParaRPr lang="en-US" sz="16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Arial" panose="020B0604020202020204" pitchFamily="34" charset="0"/>
              <a:buChar char="•"/>
            </a:pPr>
            <a:r>
              <a:rPr lang="vi-VN" sz="1600" dirty="0">
                <a:effectLst/>
                <a:latin typeface="+mn-lt"/>
                <a:ea typeface="Calibri" panose="020F0502020204030204" pitchFamily="34" charset="0"/>
                <a:cs typeface="Times New Roman" panose="02020603050405020304" pitchFamily="18" charset="0"/>
              </a:rPr>
              <a:t>Bước 3: Làm từng bộ phận bánh xe.</a:t>
            </a:r>
            <a:endParaRPr lang="en-US" sz="16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Arial" panose="020B0604020202020204" pitchFamily="34" charset="0"/>
              <a:buChar char="•"/>
            </a:pPr>
            <a:r>
              <a:rPr lang="vi-VN" sz="1600" dirty="0">
                <a:effectLst/>
                <a:latin typeface="+mn-lt"/>
                <a:ea typeface="Calibri" panose="020F0502020204030204" pitchFamily="34" charset="0"/>
                <a:cs typeface="Times New Roman" panose="02020603050405020304" pitchFamily="18" charset="0"/>
              </a:rPr>
              <a:t>Bước 4: Lắp ghép phần khung và bánh xe. </a:t>
            </a:r>
            <a:endParaRPr lang="en-US" sz="1600" dirty="0">
              <a:effectLst/>
              <a:latin typeface="+mn-lt"/>
              <a:ea typeface="Calibri" panose="020F0502020204030204" pitchFamily="34" charset="0"/>
              <a:cs typeface="Times New Roman" panose="02020603050405020304" pitchFamily="18" charset="0"/>
            </a:endParaRPr>
          </a:p>
          <a:p>
            <a:pPr marL="285750" indent="-285750">
              <a:lnSpc>
                <a:spcPct val="150000"/>
              </a:lnSpc>
              <a:buFont typeface="Arial" panose="020B0604020202020204" pitchFamily="34" charset="0"/>
              <a:buChar char="•"/>
            </a:pPr>
            <a:r>
              <a:rPr lang="vi-VN" sz="1600" dirty="0">
                <a:effectLst/>
                <a:latin typeface="+mn-lt"/>
                <a:ea typeface="Calibri" panose="020F0502020204030204" pitchFamily="34" charset="0"/>
                <a:cs typeface="Times New Roman" panose="02020603050405020304" pitchFamily="18" charset="0"/>
              </a:rPr>
              <a:t>Bước 5: Tạo hình thêm chi tiết và hoàn thiện. </a:t>
            </a:r>
            <a:r>
              <a:rPr lang="vi-VN" sz="1600" i="1" dirty="0">
                <a:effectLst/>
                <a:latin typeface="+mn-lt"/>
                <a:ea typeface="Calibri" panose="020F0502020204030204" pitchFamily="34" charset="0"/>
                <a:cs typeface="Times New Roman" panose="02020603050405020304" pitchFamily="18" charset="0"/>
              </a:rPr>
              <a:t> </a:t>
            </a:r>
            <a:endParaRPr lang="en-US" sz="16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35282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9" name="TextBox 8">
            <a:extLst>
              <a:ext uri="{FF2B5EF4-FFF2-40B4-BE49-F238E27FC236}">
                <a16:creationId xmlns:a16="http://schemas.microsoft.com/office/drawing/2014/main" id="{A57BE02F-19C5-147C-03DE-1DFEEFF56F8C}"/>
              </a:ext>
            </a:extLst>
          </p:cNvPr>
          <p:cNvSpPr txBox="1"/>
          <p:nvPr/>
        </p:nvSpPr>
        <p:spPr>
          <a:xfrm>
            <a:off x="922098" y="2282817"/>
            <a:ext cx="4316972" cy="2171428"/>
          </a:xfrm>
          <a:prstGeom prst="rect">
            <a:avLst/>
          </a:prstGeom>
          <a:noFill/>
        </p:spPr>
        <p:txBody>
          <a:bodyPr wrap="square">
            <a:spAutoFit/>
          </a:bodyPr>
          <a:lstStyle/>
          <a:p>
            <a:pPr>
              <a:lnSpc>
                <a:spcPct val="150000"/>
              </a:lnSpc>
            </a:pPr>
            <a:r>
              <a:rPr lang="vi-VN" sz="4800" dirty="0">
                <a:solidFill>
                  <a:schemeClr val="tx2">
                    <a:lumMod val="50000"/>
                  </a:schemeClr>
                </a:solidFill>
                <a:latin typeface="+mn-lt"/>
              </a:rPr>
              <a:t>LUYỆN TẬP </a:t>
            </a:r>
            <a:endParaRPr lang="en-US" sz="4800" dirty="0">
              <a:solidFill>
                <a:schemeClr val="tx2">
                  <a:lumMod val="50000"/>
                </a:schemeClr>
              </a:solidFill>
              <a:latin typeface="Cabin" panose="020B0604020202020204"/>
            </a:endParaRPr>
          </a:p>
          <a:p>
            <a:pPr>
              <a:lnSpc>
                <a:spcPct val="150000"/>
              </a:lnSpc>
            </a:pPr>
            <a:r>
              <a:rPr lang="vi-VN" sz="4800" dirty="0">
                <a:solidFill>
                  <a:schemeClr val="tx2">
                    <a:lumMod val="50000"/>
                  </a:schemeClr>
                </a:solidFill>
                <a:latin typeface="+mn-lt"/>
              </a:rPr>
              <a:t>VÀ SÁNG TẠO</a:t>
            </a:r>
          </a:p>
        </p:txBody>
      </p:sp>
      <p:grpSp>
        <p:nvGrpSpPr>
          <p:cNvPr id="10" name="Group 9">
            <a:extLst>
              <a:ext uri="{FF2B5EF4-FFF2-40B4-BE49-F238E27FC236}">
                <a16:creationId xmlns:a16="http://schemas.microsoft.com/office/drawing/2014/main" id="{4D1A4E61-01C9-0112-B329-BB14845EB81D}"/>
              </a:ext>
            </a:extLst>
          </p:cNvPr>
          <p:cNvGrpSpPr/>
          <p:nvPr/>
        </p:nvGrpSpPr>
        <p:grpSpPr>
          <a:xfrm>
            <a:off x="5045342" y="812083"/>
            <a:ext cx="3254051" cy="3431867"/>
            <a:chOff x="5045342" y="812083"/>
            <a:chExt cx="3254051" cy="3431867"/>
          </a:xfrm>
        </p:grpSpPr>
        <p:sp>
          <p:nvSpPr>
            <p:cNvPr id="5" name="Google Shape;92;p18">
              <a:extLst>
                <a:ext uri="{FF2B5EF4-FFF2-40B4-BE49-F238E27FC236}">
                  <a16:creationId xmlns:a16="http://schemas.microsoft.com/office/drawing/2014/main" id="{ABC5D55B-81D8-A32E-E887-40A23671D55F}"/>
                </a:ext>
              </a:extLst>
            </p:cNvPr>
            <p:cNvSpPr/>
            <p:nvPr/>
          </p:nvSpPr>
          <p:spPr>
            <a:xfrm>
              <a:off x="7859513" y="1225154"/>
              <a:ext cx="439880" cy="496763"/>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6" name="Google Shape;92;p18">
              <a:extLst>
                <a:ext uri="{FF2B5EF4-FFF2-40B4-BE49-F238E27FC236}">
                  <a16:creationId xmlns:a16="http://schemas.microsoft.com/office/drawing/2014/main" id="{69B36F76-DC9B-B2FA-828D-D03B7A1A86A8}"/>
                </a:ext>
              </a:extLst>
            </p:cNvPr>
            <p:cNvSpPr/>
            <p:nvPr/>
          </p:nvSpPr>
          <p:spPr>
            <a:xfrm>
              <a:off x="6328093" y="3816500"/>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2" name="Google Shape;660;p47">
              <a:extLst>
                <a:ext uri="{FF2B5EF4-FFF2-40B4-BE49-F238E27FC236}">
                  <a16:creationId xmlns:a16="http://schemas.microsoft.com/office/drawing/2014/main" id="{7EF520D0-BA09-8C20-E514-F67655361897}"/>
                </a:ext>
              </a:extLst>
            </p:cNvPr>
            <p:cNvSpPr/>
            <p:nvPr/>
          </p:nvSpPr>
          <p:spPr>
            <a:xfrm>
              <a:off x="5045342" y="812083"/>
              <a:ext cx="2745100" cy="2609501"/>
            </a:xfrm>
            <a:custGeom>
              <a:avLst/>
              <a:gdLst/>
              <a:ahLst/>
              <a:cxnLst/>
              <a:rect l="l" t="t" r="r" b="b"/>
              <a:pathLst>
                <a:path w="20975" h="20659" extrusionOk="0">
                  <a:moveTo>
                    <a:pt x="10317" y="1704"/>
                  </a:moveTo>
                  <a:lnTo>
                    <a:pt x="10269" y="1728"/>
                  </a:lnTo>
                  <a:lnTo>
                    <a:pt x="10171" y="1825"/>
                  </a:lnTo>
                  <a:lnTo>
                    <a:pt x="10123" y="1947"/>
                  </a:lnTo>
                  <a:lnTo>
                    <a:pt x="10098" y="2069"/>
                  </a:lnTo>
                  <a:lnTo>
                    <a:pt x="10074" y="2190"/>
                  </a:lnTo>
                  <a:lnTo>
                    <a:pt x="10050" y="2336"/>
                  </a:lnTo>
                  <a:lnTo>
                    <a:pt x="10050" y="2482"/>
                  </a:lnTo>
                  <a:lnTo>
                    <a:pt x="10098" y="2653"/>
                  </a:lnTo>
                  <a:lnTo>
                    <a:pt x="10123" y="2701"/>
                  </a:lnTo>
                  <a:lnTo>
                    <a:pt x="10147" y="2774"/>
                  </a:lnTo>
                  <a:lnTo>
                    <a:pt x="10196" y="2799"/>
                  </a:lnTo>
                  <a:lnTo>
                    <a:pt x="10244" y="2823"/>
                  </a:lnTo>
                  <a:lnTo>
                    <a:pt x="10342" y="2823"/>
                  </a:lnTo>
                  <a:lnTo>
                    <a:pt x="10439" y="2774"/>
                  </a:lnTo>
                  <a:lnTo>
                    <a:pt x="10463" y="2726"/>
                  </a:lnTo>
                  <a:lnTo>
                    <a:pt x="10488" y="2677"/>
                  </a:lnTo>
                  <a:lnTo>
                    <a:pt x="10488" y="2580"/>
                  </a:lnTo>
                  <a:lnTo>
                    <a:pt x="10488" y="2482"/>
                  </a:lnTo>
                  <a:lnTo>
                    <a:pt x="10463" y="2263"/>
                  </a:lnTo>
                  <a:lnTo>
                    <a:pt x="10463" y="1850"/>
                  </a:lnTo>
                  <a:lnTo>
                    <a:pt x="10439" y="1777"/>
                  </a:lnTo>
                  <a:lnTo>
                    <a:pt x="10390" y="1728"/>
                  </a:lnTo>
                  <a:lnTo>
                    <a:pt x="10317" y="1704"/>
                  </a:lnTo>
                  <a:close/>
                  <a:moveTo>
                    <a:pt x="8054" y="1"/>
                  </a:moveTo>
                  <a:lnTo>
                    <a:pt x="7981" y="25"/>
                  </a:lnTo>
                  <a:lnTo>
                    <a:pt x="7933" y="122"/>
                  </a:lnTo>
                  <a:lnTo>
                    <a:pt x="7908" y="220"/>
                  </a:lnTo>
                  <a:lnTo>
                    <a:pt x="7884" y="439"/>
                  </a:lnTo>
                  <a:lnTo>
                    <a:pt x="7908" y="852"/>
                  </a:lnTo>
                  <a:lnTo>
                    <a:pt x="7933" y="1071"/>
                  </a:lnTo>
                  <a:lnTo>
                    <a:pt x="7957" y="1290"/>
                  </a:lnTo>
                  <a:lnTo>
                    <a:pt x="8054" y="1704"/>
                  </a:lnTo>
                  <a:lnTo>
                    <a:pt x="8103" y="2044"/>
                  </a:lnTo>
                  <a:lnTo>
                    <a:pt x="8200" y="2458"/>
                  </a:lnTo>
                  <a:lnTo>
                    <a:pt x="8273" y="2653"/>
                  </a:lnTo>
                  <a:lnTo>
                    <a:pt x="8371" y="2823"/>
                  </a:lnTo>
                  <a:lnTo>
                    <a:pt x="8468" y="2969"/>
                  </a:lnTo>
                  <a:lnTo>
                    <a:pt x="8541" y="2993"/>
                  </a:lnTo>
                  <a:lnTo>
                    <a:pt x="8614" y="3042"/>
                  </a:lnTo>
                  <a:lnTo>
                    <a:pt x="8711" y="3042"/>
                  </a:lnTo>
                  <a:lnTo>
                    <a:pt x="8784" y="2993"/>
                  </a:lnTo>
                  <a:lnTo>
                    <a:pt x="8857" y="2920"/>
                  </a:lnTo>
                  <a:lnTo>
                    <a:pt x="8857" y="2847"/>
                  </a:lnTo>
                  <a:lnTo>
                    <a:pt x="8857" y="2726"/>
                  </a:lnTo>
                  <a:lnTo>
                    <a:pt x="8809" y="2604"/>
                  </a:lnTo>
                  <a:lnTo>
                    <a:pt x="8711" y="2385"/>
                  </a:lnTo>
                  <a:lnTo>
                    <a:pt x="8614" y="2044"/>
                  </a:lnTo>
                  <a:lnTo>
                    <a:pt x="8517" y="1704"/>
                  </a:lnTo>
                  <a:lnTo>
                    <a:pt x="8444" y="1290"/>
                  </a:lnTo>
                  <a:lnTo>
                    <a:pt x="8395" y="876"/>
                  </a:lnTo>
                  <a:lnTo>
                    <a:pt x="8322" y="487"/>
                  </a:lnTo>
                  <a:lnTo>
                    <a:pt x="8273" y="293"/>
                  </a:lnTo>
                  <a:lnTo>
                    <a:pt x="8225" y="98"/>
                  </a:lnTo>
                  <a:lnTo>
                    <a:pt x="8176" y="25"/>
                  </a:lnTo>
                  <a:lnTo>
                    <a:pt x="8103" y="1"/>
                  </a:lnTo>
                  <a:close/>
                  <a:moveTo>
                    <a:pt x="12483" y="1"/>
                  </a:moveTo>
                  <a:lnTo>
                    <a:pt x="12337" y="122"/>
                  </a:lnTo>
                  <a:lnTo>
                    <a:pt x="12239" y="244"/>
                  </a:lnTo>
                  <a:lnTo>
                    <a:pt x="12142" y="414"/>
                  </a:lnTo>
                  <a:lnTo>
                    <a:pt x="12093" y="585"/>
                  </a:lnTo>
                  <a:lnTo>
                    <a:pt x="11996" y="949"/>
                  </a:lnTo>
                  <a:lnTo>
                    <a:pt x="11923" y="1290"/>
                  </a:lnTo>
                  <a:lnTo>
                    <a:pt x="11753" y="2166"/>
                  </a:lnTo>
                  <a:lnTo>
                    <a:pt x="11631" y="2531"/>
                  </a:lnTo>
                  <a:lnTo>
                    <a:pt x="11607" y="2701"/>
                  </a:lnTo>
                  <a:lnTo>
                    <a:pt x="11607" y="2799"/>
                  </a:lnTo>
                  <a:lnTo>
                    <a:pt x="11607" y="2872"/>
                  </a:lnTo>
                  <a:lnTo>
                    <a:pt x="11655" y="2969"/>
                  </a:lnTo>
                  <a:lnTo>
                    <a:pt x="11753" y="3018"/>
                  </a:lnTo>
                  <a:lnTo>
                    <a:pt x="11850" y="3042"/>
                  </a:lnTo>
                  <a:lnTo>
                    <a:pt x="11947" y="3018"/>
                  </a:lnTo>
                  <a:lnTo>
                    <a:pt x="12069" y="2920"/>
                  </a:lnTo>
                  <a:lnTo>
                    <a:pt x="12142" y="2774"/>
                  </a:lnTo>
                  <a:lnTo>
                    <a:pt x="12191" y="2604"/>
                  </a:lnTo>
                  <a:lnTo>
                    <a:pt x="12239" y="2434"/>
                  </a:lnTo>
                  <a:lnTo>
                    <a:pt x="12288" y="2069"/>
                  </a:lnTo>
                  <a:lnTo>
                    <a:pt x="12337" y="1752"/>
                  </a:lnTo>
                  <a:lnTo>
                    <a:pt x="12458" y="974"/>
                  </a:lnTo>
                  <a:lnTo>
                    <a:pt x="12556" y="585"/>
                  </a:lnTo>
                  <a:lnTo>
                    <a:pt x="12604" y="390"/>
                  </a:lnTo>
                  <a:lnTo>
                    <a:pt x="12677" y="220"/>
                  </a:lnTo>
                  <a:lnTo>
                    <a:pt x="12702" y="171"/>
                  </a:lnTo>
                  <a:lnTo>
                    <a:pt x="12702" y="122"/>
                  </a:lnTo>
                  <a:lnTo>
                    <a:pt x="12653" y="25"/>
                  </a:lnTo>
                  <a:lnTo>
                    <a:pt x="12629" y="1"/>
                  </a:lnTo>
                  <a:close/>
                  <a:moveTo>
                    <a:pt x="14089" y="2507"/>
                  </a:moveTo>
                  <a:lnTo>
                    <a:pt x="13991" y="2555"/>
                  </a:lnTo>
                  <a:lnTo>
                    <a:pt x="13918" y="2628"/>
                  </a:lnTo>
                  <a:lnTo>
                    <a:pt x="13845" y="2726"/>
                  </a:lnTo>
                  <a:lnTo>
                    <a:pt x="13797" y="2847"/>
                  </a:lnTo>
                  <a:lnTo>
                    <a:pt x="13699" y="3066"/>
                  </a:lnTo>
                  <a:lnTo>
                    <a:pt x="13651" y="3212"/>
                  </a:lnTo>
                  <a:lnTo>
                    <a:pt x="13651" y="3334"/>
                  </a:lnTo>
                  <a:lnTo>
                    <a:pt x="13651" y="3383"/>
                  </a:lnTo>
                  <a:lnTo>
                    <a:pt x="13675" y="3431"/>
                  </a:lnTo>
                  <a:lnTo>
                    <a:pt x="13724" y="3456"/>
                  </a:lnTo>
                  <a:lnTo>
                    <a:pt x="13772" y="3480"/>
                  </a:lnTo>
                  <a:lnTo>
                    <a:pt x="13821" y="3504"/>
                  </a:lnTo>
                  <a:lnTo>
                    <a:pt x="13894" y="3480"/>
                  </a:lnTo>
                  <a:lnTo>
                    <a:pt x="13918" y="3456"/>
                  </a:lnTo>
                  <a:lnTo>
                    <a:pt x="13967" y="3407"/>
                  </a:lnTo>
                  <a:lnTo>
                    <a:pt x="14040" y="3212"/>
                  </a:lnTo>
                  <a:lnTo>
                    <a:pt x="14089" y="3018"/>
                  </a:lnTo>
                  <a:lnTo>
                    <a:pt x="14162" y="2799"/>
                  </a:lnTo>
                  <a:lnTo>
                    <a:pt x="14210" y="2701"/>
                  </a:lnTo>
                  <a:lnTo>
                    <a:pt x="14235" y="2604"/>
                  </a:lnTo>
                  <a:lnTo>
                    <a:pt x="14210" y="2555"/>
                  </a:lnTo>
                  <a:lnTo>
                    <a:pt x="14186" y="2531"/>
                  </a:lnTo>
                  <a:lnTo>
                    <a:pt x="14137" y="2507"/>
                  </a:lnTo>
                  <a:close/>
                  <a:moveTo>
                    <a:pt x="6692" y="2385"/>
                  </a:moveTo>
                  <a:lnTo>
                    <a:pt x="6667" y="2409"/>
                  </a:lnTo>
                  <a:lnTo>
                    <a:pt x="6594" y="2507"/>
                  </a:lnTo>
                  <a:lnTo>
                    <a:pt x="6570" y="2628"/>
                  </a:lnTo>
                  <a:lnTo>
                    <a:pt x="6594" y="2774"/>
                  </a:lnTo>
                  <a:lnTo>
                    <a:pt x="6619" y="2920"/>
                  </a:lnTo>
                  <a:lnTo>
                    <a:pt x="6740" y="3188"/>
                  </a:lnTo>
                  <a:lnTo>
                    <a:pt x="6838" y="3431"/>
                  </a:lnTo>
                  <a:lnTo>
                    <a:pt x="6886" y="3504"/>
                  </a:lnTo>
                  <a:lnTo>
                    <a:pt x="6935" y="3553"/>
                  </a:lnTo>
                  <a:lnTo>
                    <a:pt x="7008" y="3553"/>
                  </a:lnTo>
                  <a:lnTo>
                    <a:pt x="7081" y="3529"/>
                  </a:lnTo>
                  <a:lnTo>
                    <a:pt x="7130" y="3504"/>
                  </a:lnTo>
                  <a:lnTo>
                    <a:pt x="7154" y="3456"/>
                  </a:lnTo>
                  <a:lnTo>
                    <a:pt x="7178" y="3383"/>
                  </a:lnTo>
                  <a:lnTo>
                    <a:pt x="7154" y="3310"/>
                  </a:lnTo>
                  <a:lnTo>
                    <a:pt x="6935" y="2823"/>
                  </a:lnTo>
                  <a:lnTo>
                    <a:pt x="6862" y="2604"/>
                  </a:lnTo>
                  <a:lnTo>
                    <a:pt x="6813" y="2507"/>
                  </a:lnTo>
                  <a:lnTo>
                    <a:pt x="6740" y="2409"/>
                  </a:lnTo>
                  <a:lnTo>
                    <a:pt x="6692" y="2385"/>
                  </a:lnTo>
                  <a:close/>
                  <a:moveTo>
                    <a:pt x="16668" y="2020"/>
                  </a:moveTo>
                  <a:lnTo>
                    <a:pt x="16595" y="2044"/>
                  </a:lnTo>
                  <a:lnTo>
                    <a:pt x="16546" y="2093"/>
                  </a:lnTo>
                  <a:lnTo>
                    <a:pt x="16303" y="2409"/>
                  </a:lnTo>
                  <a:lnTo>
                    <a:pt x="16084" y="2726"/>
                  </a:lnTo>
                  <a:lnTo>
                    <a:pt x="15889" y="3042"/>
                  </a:lnTo>
                  <a:lnTo>
                    <a:pt x="15719" y="3383"/>
                  </a:lnTo>
                  <a:lnTo>
                    <a:pt x="15573" y="3626"/>
                  </a:lnTo>
                  <a:lnTo>
                    <a:pt x="15427" y="3894"/>
                  </a:lnTo>
                  <a:lnTo>
                    <a:pt x="15281" y="4137"/>
                  </a:lnTo>
                  <a:lnTo>
                    <a:pt x="15184" y="4380"/>
                  </a:lnTo>
                  <a:lnTo>
                    <a:pt x="15159" y="4453"/>
                  </a:lnTo>
                  <a:lnTo>
                    <a:pt x="15184" y="4502"/>
                  </a:lnTo>
                  <a:lnTo>
                    <a:pt x="15232" y="4575"/>
                  </a:lnTo>
                  <a:lnTo>
                    <a:pt x="15330" y="4624"/>
                  </a:lnTo>
                  <a:lnTo>
                    <a:pt x="15427" y="4624"/>
                  </a:lnTo>
                  <a:lnTo>
                    <a:pt x="15549" y="4575"/>
                  </a:lnTo>
                  <a:lnTo>
                    <a:pt x="15646" y="4502"/>
                  </a:lnTo>
                  <a:lnTo>
                    <a:pt x="15743" y="4380"/>
                  </a:lnTo>
                  <a:lnTo>
                    <a:pt x="15816" y="4259"/>
                  </a:lnTo>
                  <a:lnTo>
                    <a:pt x="15962" y="3991"/>
                  </a:lnTo>
                  <a:lnTo>
                    <a:pt x="16060" y="3723"/>
                  </a:lnTo>
                  <a:lnTo>
                    <a:pt x="16352" y="3091"/>
                  </a:lnTo>
                  <a:lnTo>
                    <a:pt x="16498" y="2872"/>
                  </a:lnTo>
                  <a:lnTo>
                    <a:pt x="16619" y="2677"/>
                  </a:lnTo>
                  <a:lnTo>
                    <a:pt x="16765" y="2458"/>
                  </a:lnTo>
                  <a:lnTo>
                    <a:pt x="16887" y="2239"/>
                  </a:lnTo>
                  <a:lnTo>
                    <a:pt x="16911" y="2166"/>
                  </a:lnTo>
                  <a:lnTo>
                    <a:pt x="16887" y="2117"/>
                  </a:lnTo>
                  <a:lnTo>
                    <a:pt x="16838" y="2069"/>
                  </a:lnTo>
                  <a:lnTo>
                    <a:pt x="16790" y="2044"/>
                  </a:lnTo>
                  <a:lnTo>
                    <a:pt x="16741" y="2020"/>
                  </a:lnTo>
                  <a:close/>
                  <a:moveTo>
                    <a:pt x="3869" y="2020"/>
                  </a:moveTo>
                  <a:lnTo>
                    <a:pt x="3820" y="2044"/>
                  </a:lnTo>
                  <a:lnTo>
                    <a:pt x="3796" y="2044"/>
                  </a:lnTo>
                  <a:lnTo>
                    <a:pt x="3747" y="2093"/>
                  </a:lnTo>
                  <a:lnTo>
                    <a:pt x="3723" y="2190"/>
                  </a:lnTo>
                  <a:lnTo>
                    <a:pt x="3747" y="2263"/>
                  </a:lnTo>
                  <a:lnTo>
                    <a:pt x="3796" y="2312"/>
                  </a:lnTo>
                  <a:lnTo>
                    <a:pt x="3820" y="2385"/>
                  </a:lnTo>
                  <a:lnTo>
                    <a:pt x="3869" y="2531"/>
                  </a:lnTo>
                  <a:lnTo>
                    <a:pt x="3991" y="2799"/>
                  </a:lnTo>
                  <a:lnTo>
                    <a:pt x="4185" y="3188"/>
                  </a:lnTo>
                  <a:lnTo>
                    <a:pt x="4404" y="3577"/>
                  </a:lnTo>
                  <a:lnTo>
                    <a:pt x="4599" y="3869"/>
                  </a:lnTo>
                  <a:lnTo>
                    <a:pt x="4818" y="4161"/>
                  </a:lnTo>
                  <a:lnTo>
                    <a:pt x="5086" y="4405"/>
                  </a:lnTo>
                  <a:lnTo>
                    <a:pt x="5207" y="4526"/>
                  </a:lnTo>
                  <a:lnTo>
                    <a:pt x="5378" y="4624"/>
                  </a:lnTo>
                  <a:lnTo>
                    <a:pt x="5475" y="4648"/>
                  </a:lnTo>
                  <a:lnTo>
                    <a:pt x="5572" y="4648"/>
                  </a:lnTo>
                  <a:lnTo>
                    <a:pt x="5645" y="4599"/>
                  </a:lnTo>
                  <a:lnTo>
                    <a:pt x="5694" y="4526"/>
                  </a:lnTo>
                  <a:lnTo>
                    <a:pt x="5718" y="4453"/>
                  </a:lnTo>
                  <a:lnTo>
                    <a:pt x="5718" y="4356"/>
                  </a:lnTo>
                  <a:lnTo>
                    <a:pt x="5694" y="4283"/>
                  </a:lnTo>
                  <a:lnTo>
                    <a:pt x="5621" y="4210"/>
                  </a:lnTo>
                  <a:lnTo>
                    <a:pt x="5451" y="4088"/>
                  </a:lnTo>
                  <a:lnTo>
                    <a:pt x="5329" y="3991"/>
                  </a:lnTo>
                  <a:lnTo>
                    <a:pt x="5086" y="3723"/>
                  </a:lnTo>
                  <a:lnTo>
                    <a:pt x="4867" y="3431"/>
                  </a:lnTo>
                  <a:lnTo>
                    <a:pt x="4672" y="3139"/>
                  </a:lnTo>
                  <a:lnTo>
                    <a:pt x="4526" y="2847"/>
                  </a:lnTo>
                  <a:lnTo>
                    <a:pt x="4380" y="2580"/>
                  </a:lnTo>
                  <a:lnTo>
                    <a:pt x="4210" y="2288"/>
                  </a:lnTo>
                  <a:lnTo>
                    <a:pt x="4112" y="2166"/>
                  </a:lnTo>
                  <a:lnTo>
                    <a:pt x="4015" y="2069"/>
                  </a:lnTo>
                  <a:lnTo>
                    <a:pt x="3966" y="2044"/>
                  </a:lnTo>
                  <a:lnTo>
                    <a:pt x="3918" y="2020"/>
                  </a:lnTo>
                  <a:close/>
                  <a:moveTo>
                    <a:pt x="3601" y="4843"/>
                  </a:moveTo>
                  <a:lnTo>
                    <a:pt x="3577" y="4891"/>
                  </a:lnTo>
                  <a:lnTo>
                    <a:pt x="3577" y="4916"/>
                  </a:lnTo>
                  <a:lnTo>
                    <a:pt x="3577" y="4964"/>
                  </a:lnTo>
                  <a:lnTo>
                    <a:pt x="3601" y="5062"/>
                  </a:lnTo>
                  <a:lnTo>
                    <a:pt x="3674" y="5135"/>
                  </a:lnTo>
                  <a:lnTo>
                    <a:pt x="3747" y="5183"/>
                  </a:lnTo>
                  <a:lnTo>
                    <a:pt x="3845" y="5281"/>
                  </a:lnTo>
                  <a:lnTo>
                    <a:pt x="3966" y="5354"/>
                  </a:lnTo>
                  <a:lnTo>
                    <a:pt x="4234" y="5500"/>
                  </a:lnTo>
                  <a:lnTo>
                    <a:pt x="4404" y="5500"/>
                  </a:lnTo>
                  <a:lnTo>
                    <a:pt x="4477" y="5451"/>
                  </a:lnTo>
                  <a:lnTo>
                    <a:pt x="4502" y="5402"/>
                  </a:lnTo>
                  <a:lnTo>
                    <a:pt x="4526" y="5329"/>
                  </a:lnTo>
                  <a:lnTo>
                    <a:pt x="4502" y="5256"/>
                  </a:lnTo>
                  <a:lnTo>
                    <a:pt x="4477" y="5183"/>
                  </a:lnTo>
                  <a:lnTo>
                    <a:pt x="4380" y="5135"/>
                  </a:lnTo>
                  <a:lnTo>
                    <a:pt x="4137" y="5013"/>
                  </a:lnTo>
                  <a:lnTo>
                    <a:pt x="3918" y="4891"/>
                  </a:lnTo>
                  <a:lnTo>
                    <a:pt x="3820" y="4867"/>
                  </a:lnTo>
                  <a:lnTo>
                    <a:pt x="3747" y="4843"/>
                  </a:lnTo>
                  <a:close/>
                  <a:moveTo>
                    <a:pt x="17106" y="4891"/>
                  </a:moveTo>
                  <a:lnTo>
                    <a:pt x="16960" y="4940"/>
                  </a:lnTo>
                  <a:lnTo>
                    <a:pt x="16814" y="5037"/>
                  </a:lnTo>
                  <a:lnTo>
                    <a:pt x="16668" y="5159"/>
                  </a:lnTo>
                  <a:lnTo>
                    <a:pt x="16498" y="5305"/>
                  </a:lnTo>
                  <a:lnTo>
                    <a:pt x="16473" y="5354"/>
                  </a:lnTo>
                  <a:lnTo>
                    <a:pt x="16473" y="5402"/>
                  </a:lnTo>
                  <a:lnTo>
                    <a:pt x="16473" y="5451"/>
                  </a:lnTo>
                  <a:lnTo>
                    <a:pt x="16498" y="5500"/>
                  </a:lnTo>
                  <a:lnTo>
                    <a:pt x="16546" y="5524"/>
                  </a:lnTo>
                  <a:lnTo>
                    <a:pt x="16571" y="5548"/>
                  </a:lnTo>
                  <a:lnTo>
                    <a:pt x="16644" y="5548"/>
                  </a:lnTo>
                  <a:lnTo>
                    <a:pt x="16692" y="5524"/>
                  </a:lnTo>
                  <a:lnTo>
                    <a:pt x="16838" y="5402"/>
                  </a:lnTo>
                  <a:lnTo>
                    <a:pt x="17009" y="5256"/>
                  </a:lnTo>
                  <a:lnTo>
                    <a:pt x="17106" y="5135"/>
                  </a:lnTo>
                  <a:lnTo>
                    <a:pt x="17179" y="4964"/>
                  </a:lnTo>
                  <a:lnTo>
                    <a:pt x="17179" y="4940"/>
                  </a:lnTo>
                  <a:lnTo>
                    <a:pt x="17155" y="4916"/>
                  </a:lnTo>
                  <a:lnTo>
                    <a:pt x="17130" y="4891"/>
                  </a:lnTo>
                  <a:close/>
                  <a:moveTo>
                    <a:pt x="19539" y="5500"/>
                  </a:moveTo>
                  <a:lnTo>
                    <a:pt x="19442" y="5524"/>
                  </a:lnTo>
                  <a:lnTo>
                    <a:pt x="19320" y="5548"/>
                  </a:lnTo>
                  <a:lnTo>
                    <a:pt x="19101" y="5646"/>
                  </a:lnTo>
                  <a:lnTo>
                    <a:pt x="18688" y="5865"/>
                  </a:lnTo>
                  <a:lnTo>
                    <a:pt x="18006" y="6157"/>
                  </a:lnTo>
                  <a:lnTo>
                    <a:pt x="17349" y="6497"/>
                  </a:lnTo>
                  <a:lnTo>
                    <a:pt x="17276" y="6546"/>
                  </a:lnTo>
                  <a:lnTo>
                    <a:pt x="17252" y="6619"/>
                  </a:lnTo>
                  <a:lnTo>
                    <a:pt x="17252" y="6692"/>
                  </a:lnTo>
                  <a:lnTo>
                    <a:pt x="17276" y="6765"/>
                  </a:lnTo>
                  <a:lnTo>
                    <a:pt x="17301" y="6814"/>
                  </a:lnTo>
                  <a:lnTo>
                    <a:pt x="17374" y="6862"/>
                  </a:lnTo>
                  <a:lnTo>
                    <a:pt x="17422" y="6887"/>
                  </a:lnTo>
                  <a:lnTo>
                    <a:pt x="17520" y="6887"/>
                  </a:lnTo>
                  <a:lnTo>
                    <a:pt x="18201" y="6595"/>
                  </a:lnTo>
                  <a:lnTo>
                    <a:pt x="18858" y="6303"/>
                  </a:lnTo>
                  <a:lnTo>
                    <a:pt x="19345" y="6132"/>
                  </a:lnTo>
                  <a:lnTo>
                    <a:pt x="19466" y="6084"/>
                  </a:lnTo>
                  <a:lnTo>
                    <a:pt x="19588" y="6011"/>
                  </a:lnTo>
                  <a:lnTo>
                    <a:pt x="19685" y="5938"/>
                  </a:lnTo>
                  <a:lnTo>
                    <a:pt x="19734" y="5865"/>
                  </a:lnTo>
                  <a:lnTo>
                    <a:pt x="19758" y="5792"/>
                  </a:lnTo>
                  <a:lnTo>
                    <a:pt x="19782" y="5743"/>
                  </a:lnTo>
                  <a:lnTo>
                    <a:pt x="19734" y="5621"/>
                  </a:lnTo>
                  <a:lnTo>
                    <a:pt x="19709" y="5573"/>
                  </a:lnTo>
                  <a:lnTo>
                    <a:pt x="19661" y="5548"/>
                  </a:lnTo>
                  <a:lnTo>
                    <a:pt x="19612" y="5524"/>
                  </a:lnTo>
                  <a:lnTo>
                    <a:pt x="19539" y="5500"/>
                  </a:lnTo>
                  <a:close/>
                  <a:moveTo>
                    <a:pt x="998" y="5694"/>
                  </a:moveTo>
                  <a:lnTo>
                    <a:pt x="949" y="5719"/>
                  </a:lnTo>
                  <a:lnTo>
                    <a:pt x="925" y="5767"/>
                  </a:lnTo>
                  <a:lnTo>
                    <a:pt x="901" y="5865"/>
                  </a:lnTo>
                  <a:lnTo>
                    <a:pt x="925" y="5938"/>
                  </a:lnTo>
                  <a:lnTo>
                    <a:pt x="949" y="6011"/>
                  </a:lnTo>
                  <a:lnTo>
                    <a:pt x="1022" y="6084"/>
                  </a:lnTo>
                  <a:lnTo>
                    <a:pt x="1193" y="6230"/>
                  </a:lnTo>
                  <a:lnTo>
                    <a:pt x="1412" y="6327"/>
                  </a:lnTo>
                  <a:lnTo>
                    <a:pt x="1874" y="6522"/>
                  </a:lnTo>
                  <a:lnTo>
                    <a:pt x="2093" y="6595"/>
                  </a:lnTo>
                  <a:lnTo>
                    <a:pt x="2239" y="6643"/>
                  </a:lnTo>
                  <a:lnTo>
                    <a:pt x="2677" y="6887"/>
                  </a:lnTo>
                  <a:lnTo>
                    <a:pt x="3139" y="7130"/>
                  </a:lnTo>
                  <a:lnTo>
                    <a:pt x="3383" y="7276"/>
                  </a:lnTo>
                  <a:lnTo>
                    <a:pt x="3504" y="7325"/>
                  </a:lnTo>
                  <a:lnTo>
                    <a:pt x="3577" y="7325"/>
                  </a:lnTo>
                  <a:lnTo>
                    <a:pt x="3650" y="7300"/>
                  </a:lnTo>
                  <a:lnTo>
                    <a:pt x="3699" y="7252"/>
                  </a:lnTo>
                  <a:lnTo>
                    <a:pt x="3723" y="7203"/>
                  </a:lnTo>
                  <a:lnTo>
                    <a:pt x="3747" y="7130"/>
                  </a:lnTo>
                  <a:lnTo>
                    <a:pt x="3723" y="7057"/>
                  </a:lnTo>
                  <a:lnTo>
                    <a:pt x="3650" y="6935"/>
                  </a:lnTo>
                  <a:lnTo>
                    <a:pt x="3529" y="6814"/>
                  </a:lnTo>
                  <a:lnTo>
                    <a:pt x="3383" y="6692"/>
                  </a:lnTo>
                  <a:lnTo>
                    <a:pt x="3212" y="6595"/>
                  </a:lnTo>
                  <a:lnTo>
                    <a:pt x="2847" y="6424"/>
                  </a:lnTo>
                  <a:lnTo>
                    <a:pt x="2531" y="6278"/>
                  </a:lnTo>
                  <a:lnTo>
                    <a:pt x="2166" y="6108"/>
                  </a:lnTo>
                  <a:lnTo>
                    <a:pt x="1777" y="5962"/>
                  </a:lnTo>
                  <a:lnTo>
                    <a:pt x="1022" y="5694"/>
                  </a:lnTo>
                  <a:close/>
                  <a:moveTo>
                    <a:pt x="18396" y="8274"/>
                  </a:moveTo>
                  <a:lnTo>
                    <a:pt x="18128" y="8298"/>
                  </a:lnTo>
                  <a:lnTo>
                    <a:pt x="17982" y="8322"/>
                  </a:lnTo>
                  <a:lnTo>
                    <a:pt x="17885" y="8371"/>
                  </a:lnTo>
                  <a:lnTo>
                    <a:pt x="17812" y="8420"/>
                  </a:lnTo>
                  <a:lnTo>
                    <a:pt x="17787" y="8468"/>
                  </a:lnTo>
                  <a:lnTo>
                    <a:pt x="17787" y="8541"/>
                  </a:lnTo>
                  <a:lnTo>
                    <a:pt x="17787" y="8590"/>
                  </a:lnTo>
                  <a:lnTo>
                    <a:pt x="17812" y="8663"/>
                  </a:lnTo>
                  <a:lnTo>
                    <a:pt x="17860" y="8712"/>
                  </a:lnTo>
                  <a:lnTo>
                    <a:pt x="17909" y="8736"/>
                  </a:lnTo>
                  <a:lnTo>
                    <a:pt x="17982" y="8736"/>
                  </a:lnTo>
                  <a:lnTo>
                    <a:pt x="18201" y="8712"/>
                  </a:lnTo>
                  <a:lnTo>
                    <a:pt x="18517" y="8663"/>
                  </a:lnTo>
                  <a:lnTo>
                    <a:pt x="18663" y="8590"/>
                  </a:lnTo>
                  <a:lnTo>
                    <a:pt x="18785" y="8541"/>
                  </a:lnTo>
                  <a:lnTo>
                    <a:pt x="18858" y="8468"/>
                  </a:lnTo>
                  <a:lnTo>
                    <a:pt x="18858" y="8420"/>
                  </a:lnTo>
                  <a:lnTo>
                    <a:pt x="18858" y="8395"/>
                  </a:lnTo>
                  <a:lnTo>
                    <a:pt x="18809" y="8347"/>
                  </a:lnTo>
                  <a:lnTo>
                    <a:pt x="18761" y="8322"/>
                  </a:lnTo>
                  <a:lnTo>
                    <a:pt x="18639" y="8274"/>
                  </a:lnTo>
                  <a:close/>
                  <a:moveTo>
                    <a:pt x="2020" y="8201"/>
                  </a:moveTo>
                  <a:lnTo>
                    <a:pt x="1947" y="8225"/>
                  </a:lnTo>
                  <a:lnTo>
                    <a:pt x="1898" y="8249"/>
                  </a:lnTo>
                  <a:lnTo>
                    <a:pt x="1874" y="8274"/>
                  </a:lnTo>
                  <a:lnTo>
                    <a:pt x="1850" y="8322"/>
                  </a:lnTo>
                  <a:lnTo>
                    <a:pt x="1850" y="8395"/>
                  </a:lnTo>
                  <a:lnTo>
                    <a:pt x="1850" y="8444"/>
                  </a:lnTo>
                  <a:lnTo>
                    <a:pt x="1874" y="8493"/>
                  </a:lnTo>
                  <a:lnTo>
                    <a:pt x="1923" y="8517"/>
                  </a:lnTo>
                  <a:lnTo>
                    <a:pt x="2093" y="8614"/>
                  </a:lnTo>
                  <a:lnTo>
                    <a:pt x="2288" y="8687"/>
                  </a:lnTo>
                  <a:lnTo>
                    <a:pt x="2482" y="8736"/>
                  </a:lnTo>
                  <a:lnTo>
                    <a:pt x="2701" y="8760"/>
                  </a:lnTo>
                  <a:lnTo>
                    <a:pt x="2774" y="8760"/>
                  </a:lnTo>
                  <a:lnTo>
                    <a:pt x="2823" y="8712"/>
                  </a:lnTo>
                  <a:lnTo>
                    <a:pt x="2872" y="8663"/>
                  </a:lnTo>
                  <a:lnTo>
                    <a:pt x="2896" y="8590"/>
                  </a:lnTo>
                  <a:lnTo>
                    <a:pt x="2896" y="8517"/>
                  </a:lnTo>
                  <a:lnTo>
                    <a:pt x="2872" y="8444"/>
                  </a:lnTo>
                  <a:lnTo>
                    <a:pt x="2823" y="8395"/>
                  </a:lnTo>
                  <a:lnTo>
                    <a:pt x="2750" y="8347"/>
                  </a:lnTo>
                  <a:lnTo>
                    <a:pt x="2385" y="8274"/>
                  </a:lnTo>
                  <a:lnTo>
                    <a:pt x="2190" y="8225"/>
                  </a:lnTo>
                  <a:lnTo>
                    <a:pt x="2020" y="8201"/>
                  </a:lnTo>
                  <a:close/>
                  <a:moveTo>
                    <a:pt x="18517" y="9904"/>
                  </a:moveTo>
                  <a:lnTo>
                    <a:pt x="18323" y="9928"/>
                  </a:lnTo>
                  <a:lnTo>
                    <a:pt x="18177" y="9952"/>
                  </a:lnTo>
                  <a:lnTo>
                    <a:pt x="18031" y="10050"/>
                  </a:lnTo>
                  <a:lnTo>
                    <a:pt x="18006" y="10074"/>
                  </a:lnTo>
                  <a:lnTo>
                    <a:pt x="18006" y="10123"/>
                  </a:lnTo>
                  <a:lnTo>
                    <a:pt x="18128" y="10220"/>
                  </a:lnTo>
                  <a:lnTo>
                    <a:pt x="18274" y="10293"/>
                  </a:lnTo>
                  <a:lnTo>
                    <a:pt x="18420" y="10317"/>
                  </a:lnTo>
                  <a:lnTo>
                    <a:pt x="18590" y="10342"/>
                  </a:lnTo>
                  <a:lnTo>
                    <a:pt x="18931" y="10366"/>
                  </a:lnTo>
                  <a:lnTo>
                    <a:pt x="19247" y="10366"/>
                  </a:lnTo>
                  <a:lnTo>
                    <a:pt x="19661" y="10390"/>
                  </a:lnTo>
                  <a:lnTo>
                    <a:pt x="20074" y="10415"/>
                  </a:lnTo>
                  <a:lnTo>
                    <a:pt x="20293" y="10415"/>
                  </a:lnTo>
                  <a:lnTo>
                    <a:pt x="20512" y="10390"/>
                  </a:lnTo>
                  <a:lnTo>
                    <a:pt x="20707" y="10366"/>
                  </a:lnTo>
                  <a:lnTo>
                    <a:pt x="20902" y="10293"/>
                  </a:lnTo>
                  <a:lnTo>
                    <a:pt x="20950" y="10269"/>
                  </a:lnTo>
                  <a:lnTo>
                    <a:pt x="20975" y="10220"/>
                  </a:lnTo>
                  <a:lnTo>
                    <a:pt x="20975" y="10123"/>
                  </a:lnTo>
                  <a:lnTo>
                    <a:pt x="20926" y="10050"/>
                  </a:lnTo>
                  <a:lnTo>
                    <a:pt x="20853" y="10001"/>
                  </a:lnTo>
                  <a:lnTo>
                    <a:pt x="20707" y="9952"/>
                  </a:lnTo>
                  <a:lnTo>
                    <a:pt x="20512" y="9904"/>
                  </a:lnTo>
                  <a:lnTo>
                    <a:pt x="20147" y="9904"/>
                  </a:lnTo>
                  <a:lnTo>
                    <a:pt x="19782" y="9928"/>
                  </a:lnTo>
                  <a:lnTo>
                    <a:pt x="19418" y="9952"/>
                  </a:lnTo>
                  <a:lnTo>
                    <a:pt x="19077" y="9928"/>
                  </a:lnTo>
                  <a:lnTo>
                    <a:pt x="18688" y="9904"/>
                  </a:lnTo>
                  <a:close/>
                  <a:moveTo>
                    <a:pt x="365" y="10123"/>
                  </a:moveTo>
                  <a:lnTo>
                    <a:pt x="219" y="10147"/>
                  </a:lnTo>
                  <a:lnTo>
                    <a:pt x="98" y="10171"/>
                  </a:lnTo>
                  <a:lnTo>
                    <a:pt x="25" y="10220"/>
                  </a:lnTo>
                  <a:lnTo>
                    <a:pt x="0" y="10269"/>
                  </a:lnTo>
                  <a:lnTo>
                    <a:pt x="0" y="10317"/>
                  </a:lnTo>
                  <a:lnTo>
                    <a:pt x="25" y="10366"/>
                  </a:lnTo>
                  <a:lnTo>
                    <a:pt x="49" y="10415"/>
                  </a:lnTo>
                  <a:lnTo>
                    <a:pt x="146" y="10512"/>
                  </a:lnTo>
                  <a:lnTo>
                    <a:pt x="268" y="10561"/>
                  </a:lnTo>
                  <a:lnTo>
                    <a:pt x="414" y="10585"/>
                  </a:lnTo>
                  <a:lnTo>
                    <a:pt x="730" y="10609"/>
                  </a:lnTo>
                  <a:lnTo>
                    <a:pt x="974" y="10609"/>
                  </a:lnTo>
                  <a:lnTo>
                    <a:pt x="1923" y="10634"/>
                  </a:lnTo>
                  <a:lnTo>
                    <a:pt x="2847" y="10634"/>
                  </a:lnTo>
                  <a:lnTo>
                    <a:pt x="2945" y="10609"/>
                  </a:lnTo>
                  <a:lnTo>
                    <a:pt x="3018" y="10561"/>
                  </a:lnTo>
                  <a:lnTo>
                    <a:pt x="3066" y="10488"/>
                  </a:lnTo>
                  <a:lnTo>
                    <a:pt x="3066" y="10390"/>
                  </a:lnTo>
                  <a:lnTo>
                    <a:pt x="3066" y="10317"/>
                  </a:lnTo>
                  <a:lnTo>
                    <a:pt x="3018" y="10244"/>
                  </a:lnTo>
                  <a:lnTo>
                    <a:pt x="2945" y="10196"/>
                  </a:lnTo>
                  <a:lnTo>
                    <a:pt x="2847" y="10171"/>
                  </a:lnTo>
                  <a:lnTo>
                    <a:pt x="1850" y="10171"/>
                  </a:lnTo>
                  <a:lnTo>
                    <a:pt x="852" y="10147"/>
                  </a:lnTo>
                  <a:lnTo>
                    <a:pt x="657" y="10123"/>
                  </a:lnTo>
                  <a:close/>
                  <a:moveTo>
                    <a:pt x="2677" y="11777"/>
                  </a:moveTo>
                  <a:lnTo>
                    <a:pt x="2409" y="11826"/>
                  </a:lnTo>
                  <a:lnTo>
                    <a:pt x="2288" y="11875"/>
                  </a:lnTo>
                  <a:lnTo>
                    <a:pt x="2166" y="11923"/>
                  </a:lnTo>
                  <a:lnTo>
                    <a:pt x="2069" y="11996"/>
                  </a:lnTo>
                  <a:lnTo>
                    <a:pt x="2020" y="12094"/>
                  </a:lnTo>
                  <a:lnTo>
                    <a:pt x="2020" y="12167"/>
                  </a:lnTo>
                  <a:lnTo>
                    <a:pt x="2069" y="12215"/>
                  </a:lnTo>
                  <a:lnTo>
                    <a:pt x="2190" y="12240"/>
                  </a:lnTo>
                  <a:lnTo>
                    <a:pt x="2312" y="12240"/>
                  </a:lnTo>
                  <a:lnTo>
                    <a:pt x="2580" y="12191"/>
                  </a:lnTo>
                  <a:lnTo>
                    <a:pt x="2872" y="12191"/>
                  </a:lnTo>
                  <a:lnTo>
                    <a:pt x="2993" y="12167"/>
                  </a:lnTo>
                  <a:lnTo>
                    <a:pt x="3066" y="12142"/>
                  </a:lnTo>
                  <a:lnTo>
                    <a:pt x="3115" y="12069"/>
                  </a:lnTo>
                  <a:lnTo>
                    <a:pt x="3139" y="12045"/>
                  </a:lnTo>
                  <a:lnTo>
                    <a:pt x="3139" y="11996"/>
                  </a:lnTo>
                  <a:lnTo>
                    <a:pt x="3115" y="11923"/>
                  </a:lnTo>
                  <a:lnTo>
                    <a:pt x="3091" y="11875"/>
                  </a:lnTo>
                  <a:lnTo>
                    <a:pt x="3066" y="11850"/>
                  </a:lnTo>
                  <a:lnTo>
                    <a:pt x="3018" y="11802"/>
                  </a:lnTo>
                  <a:lnTo>
                    <a:pt x="2920" y="11777"/>
                  </a:lnTo>
                  <a:close/>
                  <a:moveTo>
                    <a:pt x="18006" y="11923"/>
                  </a:moveTo>
                  <a:lnTo>
                    <a:pt x="17860" y="11948"/>
                  </a:lnTo>
                  <a:lnTo>
                    <a:pt x="17812" y="11972"/>
                  </a:lnTo>
                  <a:lnTo>
                    <a:pt x="17763" y="11996"/>
                  </a:lnTo>
                  <a:lnTo>
                    <a:pt x="17763" y="12045"/>
                  </a:lnTo>
                  <a:lnTo>
                    <a:pt x="17763" y="12094"/>
                  </a:lnTo>
                  <a:lnTo>
                    <a:pt x="17787" y="12118"/>
                  </a:lnTo>
                  <a:lnTo>
                    <a:pt x="17860" y="12167"/>
                  </a:lnTo>
                  <a:lnTo>
                    <a:pt x="17933" y="12215"/>
                  </a:lnTo>
                  <a:lnTo>
                    <a:pt x="18006" y="12240"/>
                  </a:lnTo>
                  <a:lnTo>
                    <a:pt x="18152" y="12264"/>
                  </a:lnTo>
                  <a:lnTo>
                    <a:pt x="18444" y="12337"/>
                  </a:lnTo>
                  <a:lnTo>
                    <a:pt x="18761" y="12386"/>
                  </a:lnTo>
                  <a:lnTo>
                    <a:pt x="18834" y="12386"/>
                  </a:lnTo>
                  <a:lnTo>
                    <a:pt x="18882" y="12337"/>
                  </a:lnTo>
                  <a:lnTo>
                    <a:pt x="18931" y="12288"/>
                  </a:lnTo>
                  <a:lnTo>
                    <a:pt x="18955" y="12215"/>
                  </a:lnTo>
                  <a:lnTo>
                    <a:pt x="18931" y="12142"/>
                  </a:lnTo>
                  <a:lnTo>
                    <a:pt x="18931" y="12069"/>
                  </a:lnTo>
                  <a:lnTo>
                    <a:pt x="18882" y="12021"/>
                  </a:lnTo>
                  <a:lnTo>
                    <a:pt x="18809" y="11996"/>
                  </a:lnTo>
                  <a:lnTo>
                    <a:pt x="18566" y="11948"/>
                  </a:lnTo>
                  <a:lnTo>
                    <a:pt x="18201" y="11923"/>
                  </a:lnTo>
                  <a:close/>
                  <a:moveTo>
                    <a:pt x="3358" y="13359"/>
                  </a:moveTo>
                  <a:lnTo>
                    <a:pt x="3261" y="13383"/>
                  </a:lnTo>
                  <a:lnTo>
                    <a:pt x="2434" y="13870"/>
                  </a:lnTo>
                  <a:lnTo>
                    <a:pt x="1582" y="14357"/>
                  </a:lnTo>
                  <a:lnTo>
                    <a:pt x="1241" y="14503"/>
                  </a:lnTo>
                  <a:lnTo>
                    <a:pt x="1095" y="14576"/>
                  </a:lnTo>
                  <a:lnTo>
                    <a:pt x="949" y="14697"/>
                  </a:lnTo>
                  <a:lnTo>
                    <a:pt x="925" y="14770"/>
                  </a:lnTo>
                  <a:lnTo>
                    <a:pt x="925" y="14843"/>
                  </a:lnTo>
                  <a:lnTo>
                    <a:pt x="949" y="14892"/>
                  </a:lnTo>
                  <a:lnTo>
                    <a:pt x="1022" y="14941"/>
                  </a:lnTo>
                  <a:lnTo>
                    <a:pt x="1120" y="14965"/>
                  </a:lnTo>
                  <a:lnTo>
                    <a:pt x="1217" y="14965"/>
                  </a:lnTo>
                  <a:lnTo>
                    <a:pt x="1412" y="14916"/>
                  </a:lnTo>
                  <a:lnTo>
                    <a:pt x="1606" y="14843"/>
                  </a:lnTo>
                  <a:lnTo>
                    <a:pt x="1801" y="14746"/>
                  </a:lnTo>
                  <a:lnTo>
                    <a:pt x="2239" y="14551"/>
                  </a:lnTo>
                  <a:lnTo>
                    <a:pt x="2677" y="14308"/>
                  </a:lnTo>
                  <a:lnTo>
                    <a:pt x="3504" y="13797"/>
                  </a:lnTo>
                  <a:lnTo>
                    <a:pt x="3577" y="13724"/>
                  </a:lnTo>
                  <a:lnTo>
                    <a:pt x="3626" y="13651"/>
                  </a:lnTo>
                  <a:lnTo>
                    <a:pt x="3626" y="13554"/>
                  </a:lnTo>
                  <a:lnTo>
                    <a:pt x="3577" y="13481"/>
                  </a:lnTo>
                  <a:lnTo>
                    <a:pt x="3529" y="13408"/>
                  </a:lnTo>
                  <a:lnTo>
                    <a:pt x="3456" y="13359"/>
                  </a:lnTo>
                  <a:close/>
                  <a:moveTo>
                    <a:pt x="17325" y="13383"/>
                  </a:moveTo>
                  <a:lnTo>
                    <a:pt x="17179" y="13408"/>
                  </a:lnTo>
                  <a:lnTo>
                    <a:pt x="17130" y="13408"/>
                  </a:lnTo>
                  <a:lnTo>
                    <a:pt x="17130" y="13432"/>
                  </a:lnTo>
                  <a:lnTo>
                    <a:pt x="17130" y="13505"/>
                  </a:lnTo>
                  <a:lnTo>
                    <a:pt x="17252" y="13627"/>
                  </a:lnTo>
                  <a:lnTo>
                    <a:pt x="17398" y="13748"/>
                  </a:lnTo>
                  <a:lnTo>
                    <a:pt x="17690" y="13943"/>
                  </a:lnTo>
                  <a:lnTo>
                    <a:pt x="18006" y="14113"/>
                  </a:lnTo>
                  <a:lnTo>
                    <a:pt x="18323" y="14284"/>
                  </a:lnTo>
                  <a:lnTo>
                    <a:pt x="18907" y="14649"/>
                  </a:lnTo>
                  <a:lnTo>
                    <a:pt x="19199" y="14819"/>
                  </a:lnTo>
                  <a:lnTo>
                    <a:pt x="19515" y="14941"/>
                  </a:lnTo>
                  <a:lnTo>
                    <a:pt x="19612" y="14965"/>
                  </a:lnTo>
                  <a:lnTo>
                    <a:pt x="19709" y="14941"/>
                  </a:lnTo>
                  <a:lnTo>
                    <a:pt x="19758" y="14868"/>
                  </a:lnTo>
                  <a:lnTo>
                    <a:pt x="19807" y="14795"/>
                  </a:lnTo>
                  <a:lnTo>
                    <a:pt x="19807" y="14697"/>
                  </a:lnTo>
                  <a:lnTo>
                    <a:pt x="19782" y="14600"/>
                  </a:lnTo>
                  <a:lnTo>
                    <a:pt x="19734" y="14527"/>
                  </a:lnTo>
                  <a:lnTo>
                    <a:pt x="19636" y="14454"/>
                  </a:lnTo>
                  <a:lnTo>
                    <a:pt x="19272" y="14308"/>
                  </a:lnTo>
                  <a:lnTo>
                    <a:pt x="18931" y="14113"/>
                  </a:lnTo>
                  <a:lnTo>
                    <a:pt x="18590" y="13919"/>
                  </a:lnTo>
                  <a:lnTo>
                    <a:pt x="18250" y="13724"/>
                  </a:lnTo>
                  <a:lnTo>
                    <a:pt x="17982" y="13602"/>
                  </a:lnTo>
                  <a:lnTo>
                    <a:pt x="17739" y="13481"/>
                  </a:lnTo>
                  <a:lnTo>
                    <a:pt x="17593" y="13432"/>
                  </a:lnTo>
                  <a:lnTo>
                    <a:pt x="17447" y="13408"/>
                  </a:lnTo>
                  <a:lnTo>
                    <a:pt x="17325" y="13383"/>
                  </a:lnTo>
                  <a:close/>
                  <a:moveTo>
                    <a:pt x="4234" y="14892"/>
                  </a:moveTo>
                  <a:lnTo>
                    <a:pt x="4161" y="14916"/>
                  </a:lnTo>
                  <a:lnTo>
                    <a:pt x="4088" y="14941"/>
                  </a:lnTo>
                  <a:lnTo>
                    <a:pt x="3942" y="15087"/>
                  </a:lnTo>
                  <a:lnTo>
                    <a:pt x="3820" y="15257"/>
                  </a:lnTo>
                  <a:lnTo>
                    <a:pt x="3723" y="15330"/>
                  </a:lnTo>
                  <a:lnTo>
                    <a:pt x="3650" y="15379"/>
                  </a:lnTo>
                  <a:lnTo>
                    <a:pt x="3650" y="15403"/>
                  </a:lnTo>
                  <a:lnTo>
                    <a:pt x="3601" y="15427"/>
                  </a:lnTo>
                  <a:lnTo>
                    <a:pt x="3577" y="15476"/>
                  </a:lnTo>
                  <a:lnTo>
                    <a:pt x="3553" y="15525"/>
                  </a:lnTo>
                  <a:lnTo>
                    <a:pt x="3553" y="15573"/>
                  </a:lnTo>
                  <a:lnTo>
                    <a:pt x="3577" y="15646"/>
                  </a:lnTo>
                  <a:lnTo>
                    <a:pt x="3626" y="15695"/>
                  </a:lnTo>
                  <a:lnTo>
                    <a:pt x="3699" y="15744"/>
                  </a:lnTo>
                  <a:lnTo>
                    <a:pt x="3772" y="15744"/>
                  </a:lnTo>
                  <a:lnTo>
                    <a:pt x="3845" y="15719"/>
                  </a:lnTo>
                  <a:lnTo>
                    <a:pt x="3991" y="15646"/>
                  </a:lnTo>
                  <a:lnTo>
                    <a:pt x="4088" y="15549"/>
                  </a:lnTo>
                  <a:lnTo>
                    <a:pt x="4258" y="15403"/>
                  </a:lnTo>
                  <a:lnTo>
                    <a:pt x="4429" y="15208"/>
                  </a:lnTo>
                  <a:lnTo>
                    <a:pt x="4453" y="15135"/>
                  </a:lnTo>
                  <a:lnTo>
                    <a:pt x="4453" y="15087"/>
                  </a:lnTo>
                  <a:lnTo>
                    <a:pt x="4429" y="15014"/>
                  </a:lnTo>
                  <a:lnTo>
                    <a:pt x="4380" y="14941"/>
                  </a:lnTo>
                  <a:lnTo>
                    <a:pt x="4307" y="14892"/>
                  </a:lnTo>
                  <a:close/>
                  <a:moveTo>
                    <a:pt x="16376" y="14843"/>
                  </a:moveTo>
                  <a:lnTo>
                    <a:pt x="16303" y="14892"/>
                  </a:lnTo>
                  <a:lnTo>
                    <a:pt x="16279" y="14965"/>
                  </a:lnTo>
                  <a:lnTo>
                    <a:pt x="16303" y="15038"/>
                  </a:lnTo>
                  <a:lnTo>
                    <a:pt x="16400" y="15233"/>
                  </a:lnTo>
                  <a:lnTo>
                    <a:pt x="16522" y="15403"/>
                  </a:lnTo>
                  <a:lnTo>
                    <a:pt x="16668" y="15598"/>
                  </a:lnTo>
                  <a:lnTo>
                    <a:pt x="16765" y="15671"/>
                  </a:lnTo>
                  <a:lnTo>
                    <a:pt x="16863" y="15744"/>
                  </a:lnTo>
                  <a:lnTo>
                    <a:pt x="16936" y="15768"/>
                  </a:lnTo>
                  <a:lnTo>
                    <a:pt x="17009" y="15768"/>
                  </a:lnTo>
                  <a:lnTo>
                    <a:pt x="17082" y="15719"/>
                  </a:lnTo>
                  <a:lnTo>
                    <a:pt x="17130" y="15671"/>
                  </a:lnTo>
                  <a:lnTo>
                    <a:pt x="17155" y="15598"/>
                  </a:lnTo>
                  <a:lnTo>
                    <a:pt x="17155" y="15525"/>
                  </a:lnTo>
                  <a:lnTo>
                    <a:pt x="17130" y="15476"/>
                  </a:lnTo>
                  <a:lnTo>
                    <a:pt x="17057" y="15403"/>
                  </a:lnTo>
                  <a:lnTo>
                    <a:pt x="16911" y="15281"/>
                  </a:lnTo>
                  <a:lnTo>
                    <a:pt x="16790" y="15135"/>
                  </a:lnTo>
                  <a:lnTo>
                    <a:pt x="16644" y="14965"/>
                  </a:lnTo>
                  <a:lnTo>
                    <a:pt x="16546" y="14892"/>
                  </a:lnTo>
                  <a:lnTo>
                    <a:pt x="16449" y="14843"/>
                  </a:lnTo>
                  <a:close/>
                  <a:moveTo>
                    <a:pt x="11169" y="3577"/>
                  </a:moveTo>
                  <a:lnTo>
                    <a:pt x="11582" y="3650"/>
                  </a:lnTo>
                  <a:lnTo>
                    <a:pt x="11996" y="3748"/>
                  </a:lnTo>
                  <a:lnTo>
                    <a:pt x="12410" y="3894"/>
                  </a:lnTo>
                  <a:lnTo>
                    <a:pt x="12799" y="4064"/>
                  </a:lnTo>
                  <a:lnTo>
                    <a:pt x="13188" y="4259"/>
                  </a:lnTo>
                  <a:lnTo>
                    <a:pt x="13578" y="4453"/>
                  </a:lnTo>
                  <a:lnTo>
                    <a:pt x="13943" y="4672"/>
                  </a:lnTo>
                  <a:lnTo>
                    <a:pt x="14235" y="4891"/>
                  </a:lnTo>
                  <a:lnTo>
                    <a:pt x="14502" y="5110"/>
                  </a:lnTo>
                  <a:lnTo>
                    <a:pt x="14770" y="5329"/>
                  </a:lnTo>
                  <a:lnTo>
                    <a:pt x="15038" y="5573"/>
                  </a:lnTo>
                  <a:lnTo>
                    <a:pt x="14989" y="5621"/>
                  </a:lnTo>
                  <a:lnTo>
                    <a:pt x="14916" y="5694"/>
                  </a:lnTo>
                  <a:lnTo>
                    <a:pt x="14916" y="5767"/>
                  </a:lnTo>
                  <a:lnTo>
                    <a:pt x="14892" y="5792"/>
                  </a:lnTo>
                  <a:lnTo>
                    <a:pt x="14892" y="5840"/>
                  </a:lnTo>
                  <a:lnTo>
                    <a:pt x="14940" y="5840"/>
                  </a:lnTo>
                  <a:lnTo>
                    <a:pt x="14989" y="5865"/>
                  </a:lnTo>
                  <a:lnTo>
                    <a:pt x="15086" y="5865"/>
                  </a:lnTo>
                  <a:lnTo>
                    <a:pt x="15159" y="5816"/>
                  </a:lnTo>
                  <a:lnTo>
                    <a:pt x="15232" y="5767"/>
                  </a:lnTo>
                  <a:lnTo>
                    <a:pt x="15354" y="5913"/>
                  </a:lnTo>
                  <a:lnTo>
                    <a:pt x="15257" y="5986"/>
                  </a:lnTo>
                  <a:lnTo>
                    <a:pt x="15208" y="6059"/>
                  </a:lnTo>
                  <a:lnTo>
                    <a:pt x="15159" y="6132"/>
                  </a:lnTo>
                  <a:lnTo>
                    <a:pt x="15184" y="6205"/>
                  </a:lnTo>
                  <a:lnTo>
                    <a:pt x="15208" y="6254"/>
                  </a:lnTo>
                  <a:lnTo>
                    <a:pt x="15330" y="6254"/>
                  </a:lnTo>
                  <a:lnTo>
                    <a:pt x="15427" y="6181"/>
                  </a:lnTo>
                  <a:lnTo>
                    <a:pt x="15524" y="6132"/>
                  </a:lnTo>
                  <a:lnTo>
                    <a:pt x="15719" y="6376"/>
                  </a:lnTo>
                  <a:lnTo>
                    <a:pt x="15695" y="6424"/>
                  </a:lnTo>
                  <a:lnTo>
                    <a:pt x="15573" y="6546"/>
                  </a:lnTo>
                  <a:lnTo>
                    <a:pt x="15549" y="6619"/>
                  </a:lnTo>
                  <a:lnTo>
                    <a:pt x="15524" y="6716"/>
                  </a:lnTo>
                  <a:lnTo>
                    <a:pt x="15549" y="6765"/>
                  </a:lnTo>
                  <a:lnTo>
                    <a:pt x="15597" y="6789"/>
                  </a:lnTo>
                  <a:lnTo>
                    <a:pt x="15768" y="6789"/>
                  </a:lnTo>
                  <a:lnTo>
                    <a:pt x="15865" y="6741"/>
                  </a:lnTo>
                  <a:lnTo>
                    <a:pt x="15914" y="6692"/>
                  </a:lnTo>
                  <a:lnTo>
                    <a:pt x="16060" y="6911"/>
                  </a:lnTo>
                  <a:lnTo>
                    <a:pt x="15962" y="7008"/>
                  </a:lnTo>
                  <a:lnTo>
                    <a:pt x="15889" y="7081"/>
                  </a:lnTo>
                  <a:lnTo>
                    <a:pt x="15841" y="7130"/>
                  </a:lnTo>
                  <a:lnTo>
                    <a:pt x="15841" y="7203"/>
                  </a:lnTo>
                  <a:lnTo>
                    <a:pt x="15865" y="7300"/>
                  </a:lnTo>
                  <a:lnTo>
                    <a:pt x="15914" y="7325"/>
                  </a:lnTo>
                  <a:lnTo>
                    <a:pt x="15962" y="7349"/>
                  </a:lnTo>
                  <a:lnTo>
                    <a:pt x="16060" y="7325"/>
                  </a:lnTo>
                  <a:lnTo>
                    <a:pt x="16157" y="7300"/>
                  </a:lnTo>
                  <a:lnTo>
                    <a:pt x="16254" y="7227"/>
                  </a:lnTo>
                  <a:lnTo>
                    <a:pt x="16400" y="7495"/>
                  </a:lnTo>
                  <a:lnTo>
                    <a:pt x="16327" y="7519"/>
                  </a:lnTo>
                  <a:lnTo>
                    <a:pt x="16254" y="7544"/>
                  </a:lnTo>
                  <a:lnTo>
                    <a:pt x="16157" y="7617"/>
                  </a:lnTo>
                  <a:lnTo>
                    <a:pt x="16060" y="7714"/>
                  </a:lnTo>
                  <a:lnTo>
                    <a:pt x="15987" y="7811"/>
                  </a:lnTo>
                  <a:lnTo>
                    <a:pt x="15938" y="7909"/>
                  </a:lnTo>
                  <a:lnTo>
                    <a:pt x="15938" y="7982"/>
                  </a:lnTo>
                  <a:lnTo>
                    <a:pt x="15962" y="8030"/>
                  </a:lnTo>
                  <a:lnTo>
                    <a:pt x="15987" y="8079"/>
                  </a:lnTo>
                  <a:lnTo>
                    <a:pt x="16060" y="8103"/>
                  </a:lnTo>
                  <a:lnTo>
                    <a:pt x="16108" y="8079"/>
                  </a:lnTo>
                  <a:lnTo>
                    <a:pt x="16181" y="8030"/>
                  </a:lnTo>
                  <a:lnTo>
                    <a:pt x="16303" y="7933"/>
                  </a:lnTo>
                  <a:lnTo>
                    <a:pt x="16449" y="7836"/>
                  </a:lnTo>
                  <a:lnTo>
                    <a:pt x="16522" y="7763"/>
                  </a:lnTo>
                  <a:lnTo>
                    <a:pt x="16692" y="8176"/>
                  </a:lnTo>
                  <a:lnTo>
                    <a:pt x="16619" y="8201"/>
                  </a:lnTo>
                  <a:lnTo>
                    <a:pt x="16571" y="8225"/>
                  </a:lnTo>
                  <a:lnTo>
                    <a:pt x="16473" y="8347"/>
                  </a:lnTo>
                  <a:lnTo>
                    <a:pt x="16254" y="8541"/>
                  </a:lnTo>
                  <a:lnTo>
                    <a:pt x="16181" y="8614"/>
                  </a:lnTo>
                  <a:lnTo>
                    <a:pt x="16108" y="8712"/>
                  </a:lnTo>
                  <a:lnTo>
                    <a:pt x="16084" y="8760"/>
                  </a:lnTo>
                  <a:lnTo>
                    <a:pt x="16060" y="8809"/>
                  </a:lnTo>
                  <a:lnTo>
                    <a:pt x="16060" y="8858"/>
                  </a:lnTo>
                  <a:lnTo>
                    <a:pt x="16108" y="8906"/>
                  </a:lnTo>
                  <a:lnTo>
                    <a:pt x="16157" y="8930"/>
                  </a:lnTo>
                  <a:lnTo>
                    <a:pt x="16206" y="8930"/>
                  </a:lnTo>
                  <a:lnTo>
                    <a:pt x="16327" y="8882"/>
                  </a:lnTo>
                  <a:lnTo>
                    <a:pt x="16425" y="8809"/>
                  </a:lnTo>
                  <a:lnTo>
                    <a:pt x="16522" y="8736"/>
                  </a:lnTo>
                  <a:lnTo>
                    <a:pt x="16668" y="8614"/>
                  </a:lnTo>
                  <a:lnTo>
                    <a:pt x="16790" y="8468"/>
                  </a:lnTo>
                  <a:lnTo>
                    <a:pt x="16887" y="8882"/>
                  </a:lnTo>
                  <a:lnTo>
                    <a:pt x="16790" y="8930"/>
                  </a:lnTo>
                  <a:lnTo>
                    <a:pt x="16692" y="8979"/>
                  </a:lnTo>
                  <a:lnTo>
                    <a:pt x="16498" y="9125"/>
                  </a:lnTo>
                  <a:lnTo>
                    <a:pt x="16230" y="9271"/>
                  </a:lnTo>
                  <a:lnTo>
                    <a:pt x="16108" y="9368"/>
                  </a:lnTo>
                  <a:lnTo>
                    <a:pt x="16011" y="9441"/>
                  </a:lnTo>
                  <a:lnTo>
                    <a:pt x="16011" y="9490"/>
                  </a:lnTo>
                  <a:lnTo>
                    <a:pt x="16035" y="9514"/>
                  </a:lnTo>
                  <a:lnTo>
                    <a:pt x="16181" y="9539"/>
                  </a:lnTo>
                  <a:lnTo>
                    <a:pt x="16327" y="9514"/>
                  </a:lnTo>
                  <a:lnTo>
                    <a:pt x="16619" y="9441"/>
                  </a:lnTo>
                  <a:lnTo>
                    <a:pt x="16790" y="9368"/>
                  </a:lnTo>
                  <a:lnTo>
                    <a:pt x="16960" y="9271"/>
                  </a:lnTo>
                  <a:lnTo>
                    <a:pt x="17009" y="9660"/>
                  </a:lnTo>
                  <a:lnTo>
                    <a:pt x="16522" y="9855"/>
                  </a:lnTo>
                  <a:lnTo>
                    <a:pt x="16254" y="9977"/>
                  </a:lnTo>
                  <a:lnTo>
                    <a:pt x="16108" y="10050"/>
                  </a:lnTo>
                  <a:lnTo>
                    <a:pt x="15987" y="10123"/>
                  </a:lnTo>
                  <a:lnTo>
                    <a:pt x="15962" y="10171"/>
                  </a:lnTo>
                  <a:lnTo>
                    <a:pt x="15962" y="10196"/>
                  </a:lnTo>
                  <a:lnTo>
                    <a:pt x="15987" y="10220"/>
                  </a:lnTo>
                  <a:lnTo>
                    <a:pt x="16011" y="10244"/>
                  </a:lnTo>
                  <a:lnTo>
                    <a:pt x="16279" y="10269"/>
                  </a:lnTo>
                  <a:lnTo>
                    <a:pt x="16522" y="10220"/>
                  </a:lnTo>
                  <a:lnTo>
                    <a:pt x="16765" y="10147"/>
                  </a:lnTo>
                  <a:lnTo>
                    <a:pt x="17033" y="10074"/>
                  </a:lnTo>
                  <a:lnTo>
                    <a:pt x="17009" y="10585"/>
                  </a:lnTo>
                  <a:lnTo>
                    <a:pt x="16765" y="10585"/>
                  </a:lnTo>
                  <a:lnTo>
                    <a:pt x="16546" y="10634"/>
                  </a:lnTo>
                  <a:lnTo>
                    <a:pt x="16108" y="10707"/>
                  </a:lnTo>
                  <a:lnTo>
                    <a:pt x="15914" y="10780"/>
                  </a:lnTo>
                  <a:lnTo>
                    <a:pt x="15719" y="10853"/>
                  </a:lnTo>
                  <a:lnTo>
                    <a:pt x="15695" y="10877"/>
                  </a:lnTo>
                  <a:lnTo>
                    <a:pt x="15719" y="10901"/>
                  </a:lnTo>
                  <a:lnTo>
                    <a:pt x="15889" y="10950"/>
                  </a:lnTo>
                  <a:lnTo>
                    <a:pt x="16060" y="10974"/>
                  </a:lnTo>
                  <a:lnTo>
                    <a:pt x="16425" y="10950"/>
                  </a:lnTo>
                  <a:lnTo>
                    <a:pt x="16814" y="10926"/>
                  </a:lnTo>
                  <a:lnTo>
                    <a:pt x="16984" y="10926"/>
                  </a:lnTo>
                  <a:lnTo>
                    <a:pt x="16887" y="11412"/>
                  </a:lnTo>
                  <a:lnTo>
                    <a:pt x="16765" y="11412"/>
                  </a:lnTo>
                  <a:lnTo>
                    <a:pt x="16619" y="11437"/>
                  </a:lnTo>
                  <a:lnTo>
                    <a:pt x="16352" y="11485"/>
                  </a:lnTo>
                  <a:lnTo>
                    <a:pt x="16035" y="11558"/>
                  </a:lnTo>
                  <a:lnTo>
                    <a:pt x="15889" y="11583"/>
                  </a:lnTo>
                  <a:lnTo>
                    <a:pt x="15719" y="11607"/>
                  </a:lnTo>
                  <a:lnTo>
                    <a:pt x="15695" y="11607"/>
                  </a:lnTo>
                  <a:lnTo>
                    <a:pt x="15670" y="11631"/>
                  </a:lnTo>
                  <a:lnTo>
                    <a:pt x="15670" y="11656"/>
                  </a:lnTo>
                  <a:lnTo>
                    <a:pt x="15695" y="11680"/>
                  </a:lnTo>
                  <a:lnTo>
                    <a:pt x="15962" y="11777"/>
                  </a:lnTo>
                  <a:lnTo>
                    <a:pt x="16108" y="11826"/>
                  </a:lnTo>
                  <a:lnTo>
                    <a:pt x="16254" y="11850"/>
                  </a:lnTo>
                  <a:lnTo>
                    <a:pt x="16522" y="11826"/>
                  </a:lnTo>
                  <a:lnTo>
                    <a:pt x="16814" y="11802"/>
                  </a:lnTo>
                  <a:lnTo>
                    <a:pt x="16668" y="12264"/>
                  </a:lnTo>
                  <a:lnTo>
                    <a:pt x="16498" y="12215"/>
                  </a:lnTo>
                  <a:lnTo>
                    <a:pt x="16303" y="12191"/>
                  </a:lnTo>
                  <a:lnTo>
                    <a:pt x="16108" y="12142"/>
                  </a:lnTo>
                  <a:lnTo>
                    <a:pt x="15914" y="12094"/>
                  </a:lnTo>
                  <a:lnTo>
                    <a:pt x="15695" y="12094"/>
                  </a:lnTo>
                  <a:lnTo>
                    <a:pt x="15476" y="12118"/>
                  </a:lnTo>
                  <a:lnTo>
                    <a:pt x="15451" y="12142"/>
                  </a:lnTo>
                  <a:lnTo>
                    <a:pt x="15451" y="12167"/>
                  </a:lnTo>
                  <a:lnTo>
                    <a:pt x="15476" y="12191"/>
                  </a:lnTo>
                  <a:lnTo>
                    <a:pt x="15646" y="12288"/>
                  </a:lnTo>
                  <a:lnTo>
                    <a:pt x="15816" y="12386"/>
                  </a:lnTo>
                  <a:lnTo>
                    <a:pt x="16230" y="12532"/>
                  </a:lnTo>
                  <a:lnTo>
                    <a:pt x="16546" y="12629"/>
                  </a:lnTo>
                  <a:lnTo>
                    <a:pt x="16376" y="13018"/>
                  </a:lnTo>
                  <a:lnTo>
                    <a:pt x="16060" y="12970"/>
                  </a:lnTo>
                  <a:lnTo>
                    <a:pt x="15743" y="12872"/>
                  </a:lnTo>
                  <a:lnTo>
                    <a:pt x="15573" y="12824"/>
                  </a:lnTo>
                  <a:lnTo>
                    <a:pt x="15476" y="12824"/>
                  </a:lnTo>
                  <a:lnTo>
                    <a:pt x="15451" y="12848"/>
                  </a:lnTo>
                  <a:lnTo>
                    <a:pt x="15427" y="12897"/>
                  </a:lnTo>
                  <a:lnTo>
                    <a:pt x="15427" y="12945"/>
                  </a:lnTo>
                  <a:lnTo>
                    <a:pt x="15451" y="12994"/>
                  </a:lnTo>
                  <a:lnTo>
                    <a:pt x="15524" y="13091"/>
                  </a:lnTo>
                  <a:lnTo>
                    <a:pt x="15743" y="13237"/>
                  </a:lnTo>
                  <a:lnTo>
                    <a:pt x="15938" y="13335"/>
                  </a:lnTo>
                  <a:lnTo>
                    <a:pt x="16181" y="13408"/>
                  </a:lnTo>
                  <a:lnTo>
                    <a:pt x="15914" y="13821"/>
                  </a:lnTo>
                  <a:lnTo>
                    <a:pt x="15865" y="13894"/>
                  </a:lnTo>
                  <a:lnTo>
                    <a:pt x="15841" y="13870"/>
                  </a:lnTo>
                  <a:lnTo>
                    <a:pt x="15719" y="13797"/>
                  </a:lnTo>
                  <a:lnTo>
                    <a:pt x="15597" y="13700"/>
                  </a:lnTo>
                  <a:lnTo>
                    <a:pt x="15330" y="13578"/>
                  </a:lnTo>
                  <a:lnTo>
                    <a:pt x="15013" y="13505"/>
                  </a:lnTo>
                  <a:lnTo>
                    <a:pt x="14721" y="13505"/>
                  </a:lnTo>
                  <a:lnTo>
                    <a:pt x="14697" y="13529"/>
                  </a:lnTo>
                  <a:lnTo>
                    <a:pt x="14673" y="13578"/>
                  </a:lnTo>
                  <a:lnTo>
                    <a:pt x="14697" y="13602"/>
                  </a:lnTo>
                  <a:lnTo>
                    <a:pt x="14794" y="13651"/>
                  </a:lnTo>
                  <a:lnTo>
                    <a:pt x="14892" y="13724"/>
                  </a:lnTo>
                  <a:lnTo>
                    <a:pt x="15111" y="13821"/>
                  </a:lnTo>
                  <a:lnTo>
                    <a:pt x="15378" y="13967"/>
                  </a:lnTo>
                  <a:lnTo>
                    <a:pt x="15622" y="14138"/>
                  </a:lnTo>
                  <a:lnTo>
                    <a:pt x="15670" y="14162"/>
                  </a:lnTo>
                  <a:lnTo>
                    <a:pt x="15451" y="14405"/>
                  </a:lnTo>
                  <a:lnTo>
                    <a:pt x="15330" y="14357"/>
                  </a:lnTo>
                  <a:lnTo>
                    <a:pt x="15208" y="14332"/>
                  </a:lnTo>
                  <a:lnTo>
                    <a:pt x="15086" y="14332"/>
                  </a:lnTo>
                  <a:lnTo>
                    <a:pt x="14989" y="14308"/>
                  </a:lnTo>
                  <a:lnTo>
                    <a:pt x="14794" y="14259"/>
                  </a:lnTo>
                  <a:lnTo>
                    <a:pt x="14624" y="14186"/>
                  </a:lnTo>
                  <a:lnTo>
                    <a:pt x="14454" y="14089"/>
                  </a:lnTo>
                  <a:lnTo>
                    <a:pt x="14308" y="14016"/>
                  </a:lnTo>
                  <a:lnTo>
                    <a:pt x="14137" y="14016"/>
                  </a:lnTo>
                  <a:lnTo>
                    <a:pt x="14089" y="14040"/>
                  </a:lnTo>
                  <a:lnTo>
                    <a:pt x="14064" y="14089"/>
                  </a:lnTo>
                  <a:lnTo>
                    <a:pt x="14089" y="14162"/>
                  </a:lnTo>
                  <a:lnTo>
                    <a:pt x="14162" y="14259"/>
                  </a:lnTo>
                  <a:lnTo>
                    <a:pt x="14308" y="14405"/>
                  </a:lnTo>
                  <a:lnTo>
                    <a:pt x="14478" y="14527"/>
                  </a:lnTo>
                  <a:lnTo>
                    <a:pt x="14648" y="14600"/>
                  </a:lnTo>
                  <a:lnTo>
                    <a:pt x="14843" y="14697"/>
                  </a:lnTo>
                  <a:lnTo>
                    <a:pt x="14965" y="14746"/>
                  </a:lnTo>
                  <a:lnTo>
                    <a:pt x="15086" y="14770"/>
                  </a:lnTo>
                  <a:lnTo>
                    <a:pt x="14819" y="14989"/>
                  </a:lnTo>
                  <a:lnTo>
                    <a:pt x="14527" y="15208"/>
                  </a:lnTo>
                  <a:lnTo>
                    <a:pt x="14454" y="15208"/>
                  </a:lnTo>
                  <a:lnTo>
                    <a:pt x="14332" y="15184"/>
                  </a:lnTo>
                  <a:lnTo>
                    <a:pt x="14235" y="15111"/>
                  </a:lnTo>
                  <a:lnTo>
                    <a:pt x="14064" y="14965"/>
                  </a:lnTo>
                  <a:lnTo>
                    <a:pt x="13918" y="14843"/>
                  </a:lnTo>
                  <a:lnTo>
                    <a:pt x="13748" y="14722"/>
                  </a:lnTo>
                  <a:lnTo>
                    <a:pt x="13651" y="14673"/>
                  </a:lnTo>
                  <a:lnTo>
                    <a:pt x="13578" y="14624"/>
                  </a:lnTo>
                  <a:lnTo>
                    <a:pt x="13383" y="14624"/>
                  </a:lnTo>
                  <a:lnTo>
                    <a:pt x="13359" y="14649"/>
                  </a:lnTo>
                  <a:lnTo>
                    <a:pt x="13359" y="14697"/>
                  </a:lnTo>
                  <a:lnTo>
                    <a:pt x="13456" y="14868"/>
                  </a:lnTo>
                  <a:lnTo>
                    <a:pt x="13602" y="15014"/>
                  </a:lnTo>
                  <a:lnTo>
                    <a:pt x="13894" y="15306"/>
                  </a:lnTo>
                  <a:lnTo>
                    <a:pt x="13991" y="15403"/>
                  </a:lnTo>
                  <a:lnTo>
                    <a:pt x="14113" y="15476"/>
                  </a:lnTo>
                  <a:lnTo>
                    <a:pt x="13748" y="15671"/>
                  </a:lnTo>
                  <a:lnTo>
                    <a:pt x="13553" y="15598"/>
                  </a:lnTo>
                  <a:lnTo>
                    <a:pt x="13456" y="15549"/>
                  </a:lnTo>
                  <a:lnTo>
                    <a:pt x="13359" y="15476"/>
                  </a:lnTo>
                  <a:lnTo>
                    <a:pt x="13164" y="15306"/>
                  </a:lnTo>
                  <a:lnTo>
                    <a:pt x="12872" y="15062"/>
                  </a:lnTo>
                  <a:lnTo>
                    <a:pt x="12726" y="14941"/>
                  </a:lnTo>
                  <a:lnTo>
                    <a:pt x="12556" y="14843"/>
                  </a:lnTo>
                  <a:lnTo>
                    <a:pt x="12507" y="14868"/>
                  </a:lnTo>
                  <a:lnTo>
                    <a:pt x="12483" y="14916"/>
                  </a:lnTo>
                  <a:lnTo>
                    <a:pt x="12580" y="15135"/>
                  </a:lnTo>
                  <a:lnTo>
                    <a:pt x="12726" y="15330"/>
                  </a:lnTo>
                  <a:lnTo>
                    <a:pt x="12896" y="15525"/>
                  </a:lnTo>
                  <a:lnTo>
                    <a:pt x="13067" y="15695"/>
                  </a:lnTo>
                  <a:lnTo>
                    <a:pt x="13310" y="15865"/>
                  </a:lnTo>
                  <a:lnTo>
                    <a:pt x="12702" y="16084"/>
                  </a:lnTo>
                  <a:lnTo>
                    <a:pt x="12239" y="15719"/>
                  </a:lnTo>
                  <a:lnTo>
                    <a:pt x="11972" y="15476"/>
                  </a:lnTo>
                  <a:lnTo>
                    <a:pt x="11826" y="15354"/>
                  </a:lnTo>
                  <a:lnTo>
                    <a:pt x="11655" y="15257"/>
                  </a:lnTo>
                  <a:lnTo>
                    <a:pt x="11631" y="15257"/>
                  </a:lnTo>
                  <a:lnTo>
                    <a:pt x="11607" y="15281"/>
                  </a:lnTo>
                  <a:lnTo>
                    <a:pt x="11607" y="15354"/>
                  </a:lnTo>
                  <a:lnTo>
                    <a:pt x="11631" y="15427"/>
                  </a:lnTo>
                  <a:lnTo>
                    <a:pt x="11704" y="15573"/>
                  </a:lnTo>
                  <a:lnTo>
                    <a:pt x="11801" y="15719"/>
                  </a:lnTo>
                  <a:lnTo>
                    <a:pt x="11899" y="15841"/>
                  </a:lnTo>
                  <a:lnTo>
                    <a:pt x="12093" y="16036"/>
                  </a:lnTo>
                  <a:lnTo>
                    <a:pt x="12312" y="16206"/>
                  </a:lnTo>
                  <a:lnTo>
                    <a:pt x="11826" y="16303"/>
                  </a:lnTo>
                  <a:lnTo>
                    <a:pt x="11801" y="16303"/>
                  </a:lnTo>
                  <a:lnTo>
                    <a:pt x="11558" y="16036"/>
                  </a:lnTo>
                  <a:lnTo>
                    <a:pt x="11291" y="15768"/>
                  </a:lnTo>
                  <a:lnTo>
                    <a:pt x="11169" y="15671"/>
                  </a:lnTo>
                  <a:lnTo>
                    <a:pt x="11047" y="15573"/>
                  </a:lnTo>
                  <a:lnTo>
                    <a:pt x="10901" y="15500"/>
                  </a:lnTo>
                  <a:lnTo>
                    <a:pt x="10828" y="15476"/>
                  </a:lnTo>
                  <a:lnTo>
                    <a:pt x="10731" y="15476"/>
                  </a:lnTo>
                  <a:lnTo>
                    <a:pt x="10731" y="15500"/>
                  </a:lnTo>
                  <a:lnTo>
                    <a:pt x="10780" y="15646"/>
                  </a:lnTo>
                  <a:lnTo>
                    <a:pt x="10853" y="15768"/>
                  </a:lnTo>
                  <a:lnTo>
                    <a:pt x="11072" y="15987"/>
                  </a:lnTo>
                  <a:lnTo>
                    <a:pt x="11437" y="16376"/>
                  </a:lnTo>
                  <a:lnTo>
                    <a:pt x="11072" y="16425"/>
                  </a:lnTo>
                  <a:lnTo>
                    <a:pt x="10682" y="16474"/>
                  </a:lnTo>
                  <a:lnTo>
                    <a:pt x="10682" y="16401"/>
                  </a:lnTo>
                  <a:lnTo>
                    <a:pt x="10634" y="16328"/>
                  </a:lnTo>
                  <a:lnTo>
                    <a:pt x="10463" y="16133"/>
                  </a:lnTo>
                  <a:lnTo>
                    <a:pt x="10269" y="15938"/>
                  </a:lnTo>
                  <a:lnTo>
                    <a:pt x="10050" y="15768"/>
                  </a:lnTo>
                  <a:lnTo>
                    <a:pt x="9831" y="15598"/>
                  </a:lnTo>
                  <a:lnTo>
                    <a:pt x="9806" y="15598"/>
                  </a:lnTo>
                  <a:lnTo>
                    <a:pt x="9782" y="15622"/>
                  </a:lnTo>
                  <a:lnTo>
                    <a:pt x="9806" y="15744"/>
                  </a:lnTo>
                  <a:lnTo>
                    <a:pt x="9855" y="15865"/>
                  </a:lnTo>
                  <a:lnTo>
                    <a:pt x="9904" y="15987"/>
                  </a:lnTo>
                  <a:lnTo>
                    <a:pt x="9977" y="16084"/>
                  </a:lnTo>
                  <a:lnTo>
                    <a:pt x="10123" y="16303"/>
                  </a:lnTo>
                  <a:lnTo>
                    <a:pt x="10317" y="16474"/>
                  </a:lnTo>
                  <a:lnTo>
                    <a:pt x="9685" y="16474"/>
                  </a:lnTo>
                  <a:lnTo>
                    <a:pt x="9612" y="16352"/>
                  </a:lnTo>
                  <a:lnTo>
                    <a:pt x="9563" y="16255"/>
                  </a:lnTo>
                  <a:lnTo>
                    <a:pt x="9393" y="16060"/>
                  </a:lnTo>
                  <a:lnTo>
                    <a:pt x="9222" y="15817"/>
                  </a:lnTo>
                  <a:lnTo>
                    <a:pt x="9125" y="15695"/>
                  </a:lnTo>
                  <a:lnTo>
                    <a:pt x="9028" y="15598"/>
                  </a:lnTo>
                  <a:lnTo>
                    <a:pt x="8979" y="15598"/>
                  </a:lnTo>
                  <a:lnTo>
                    <a:pt x="8955" y="15622"/>
                  </a:lnTo>
                  <a:lnTo>
                    <a:pt x="8955" y="15744"/>
                  </a:lnTo>
                  <a:lnTo>
                    <a:pt x="8979" y="15865"/>
                  </a:lnTo>
                  <a:lnTo>
                    <a:pt x="9003" y="15987"/>
                  </a:lnTo>
                  <a:lnTo>
                    <a:pt x="9052" y="16109"/>
                  </a:lnTo>
                  <a:lnTo>
                    <a:pt x="9247" y="16449"/>
                  </a:lnTo>
                  <a:lnTo>
                    <a:pt x="9247" y="16449"/>
                  </a:lnTo>
                  <a:lnTo>
                    <a:pt x="8687" y="16376"/>
                  </a:lnTo>
                  <a:lnTo>
                    <a:pt x="8614" y="16376"/>
                  </a:lnTo>
                  <a:lnTo>
                    <a:pt x="8590" y="16328"/>
                  </a:lnTo>
                  <a:lnTo>
                    <a:pt x="8492" y="16230"/>
                  </a:lnTo>
                  <a:lnTo>
                    <a:pt x="8419" y="16109"/>
                  </a:lnTo>
                  <a:lnTo>
                    <a:pt x="8346" y="15841"/>
                  </a:lnTo>
                  <a:lnTo>
                    <a:pt x="8273" y="15646"/>
                  </a:lnTo>
                  <a:lnTo>
                    <a:pt x="8200" y="15573"/>
                  </a:lnTo>
                  <a:lnTo>
                    <a:pt x="8152" y="15549"/>
                  </a:lnTo>
                  <a:lnTo>
                    <a:pt x="8103" y="15549"/>
                  </a:lnTo>
                  <a:lnTo>
                    <a:pt x="8079" y="15598"/>
                  </a:lnTo>
                  <a:lnTo>
                    <a:pt x="8054" y="15646"/>
                  </a:lnTo>
                  <a:lnTo>
                    <a:pt x="8054" y="15792"/>
                  </a:lnTo>
                  <a:lnTo>
                    <a:pt x="8079" y="15938"/>
                  </a:lnTo>
                  <a:lnTo>
                    <a:pt x="8103" y="16060"/>
                  </a:lnTo>
                  <a:lnTo>
                    <a:pt x="8176" y="16279"/>
                  </a:lnTo>
                  <a:lnTo>
                    <a:pt x="7762" y="16157"/>
                  </a:lnTo>
                  <a:lnTo>
                    <a:pt x="7714" y="16084"/>
                  </a:lnTo>
                  <a:lnTo>
                    <a:pt x="7665" y="15963"/>
                  </a:lnTo>
                  <a:lnTo>
                    <a:pt x="7592" y="15817"/>
                  </a:lnTo>
                  <a:lnTo>
                    <a:pt x="7543" y="15695"/>
                  </a:lnTo>
                  <a:lnTo>
                    <a:pt x="7519" y="15549"/>
                  </a:lnTo>
                  <a:lnTo>
                    <a:pt x="7495" y="15549"/>
                  </a:lnTo>
                  <a:lnTo>
                    <a:pt x="7470" y="15671"/>
                  </a:lnTo>
                  <a:lnTo>
                    <a:pt x="7446" y="15792"/>
                  </a:lnTo>
                  <a:lnTo>
                    <a:pt x="7446" y="15938"/>
                  </a:lnTo>
                  <a:lnTo>
                    <a:pt x="7470" y="16060"/>
                  </a:lnTo>
                  <a:lnTo>
                    <a:pt x="6984" y="15841"/>
                  </a:lnTo>
                  <a:lnTo>
                    <a:pt x="6984" y="15792"/>
                  </a:lnTo>
                  <a:lnTo>
                    <a:pt x="6911" y="15646"/>
                  </a:lnTo>
                  <a:lnTo>
                    <a:pt x="6813" y="15549"/>
                  </a:lnTo>
                  <a:lnTo>
                    <a:pt x="6789" y="15549"/>
                  </a:lnTo>
                  <a:lnTo>
                    <a:pt x="6740" y="15622"/>
                  </a:lnTo>
                  <a:lnTo>
                    <a:pt x="6716" y="15695"/>
                  </a:lnTo>
                  <a:lnTo>
                    <a:pt x="6375" y="15476"/>
                  </a:lnTo>
                  <a:lnTo>
                    <a:pt x="6035" y="15233"/>
                  </a:lnTo>
                  <a:lnTo>
                    <a:pt x="5718" y="14965"/>
                  </a:lnTo>
                  <a:lnTo>
                    <a:pt x="5451" y="14649"/>
                  </a:lnTo>
                  <a:lnTo>
                    <a:pt x="5159" y="14284"/>
                  </a:lnTo>
                  <a:lnTo>
                    <a:pt x="4915" y="13894"/>
                  </a:lnTo>
                  <a:lnTo>
                    <a:pt x="4696" y="13505"/>
                  </a:lnTo>
                  <a:lnTo>
                    <a:pt x="4502" y="13091"/>
                  </a:lnTo>
                  <a:lnTo>
                    <a:pt x="4356" y="12653"/>
                  </a:lnTo>
                  <a:lnTo>
                    <a:pt x="4234" y="12215"/>
                  </a:lnTo>
                  <a:lnTo>
                    <a:pt x="4112" y="11777"/>
                  </a:lnTo>
                  <a:lnTo>
                    <a:pt x="4064" y="11315"/>
                  </a:lnTo>
                  <a:lnTo>
                    <a:pt x="4015" y="10926"/>
                  </a:lnTo>
                  <a:lnTo>
                    <a:pt x="3991" y="10561"/>
                  </a:lnTo>
                  <a:lnTo>
                    <a:pt x="4015" y="10171"/>
                  </a:lnTo>
                  <a:lnTo>
                    <a:pt x="4039" y="9782"/>
                  </a:lnTo>
                  <a:lnTo>
                    <a:pt x="4088" y="9393"/>
                  </a:lnTo>
                  <a:lnTo>
                    <a:pt x="4137" y="9028"/>
                  </a:lnTo>
                  <a:lnTo>
                    <a:pt x="4234" y="8663"/>
                  </a:lnTo>
                  <a:lnTo>
                    <a:pt x="4331" y="8274"/>
                  </a:lnTo>
                  <a:lnTo>
                    <a:pt x="4453" y="7909"/>
                  </a:lnTo>
                  <a:lnTo>
                    <a:pt x="4599" y="7568"/>
                  </a:lnTo>
                  <a:lnTo>
                    <a:pt x="4769" y="7227"/>
                  </a:lnTo>
                  <a:lnTo>
                    <a:pt x="4940" y="6887"/>
                  </a:lnTo>
                  <a:lnTo>
                    <a:pt x="5134" y="6546"/>
                  </a:lnTo>
                  <a:lnTo>
                    <a:pt x="5353" y="6230"/>
                  </a:lnTo>
                  <a:lnTo>
                    <a:pt x="5597" y="5913"/>
                  </a:lnTo>
                  <a:lnTo>
                    <a:pt x="5840" y="5621"/>
                  </a:lnTo>
                  <a:lnTo>
                    <a:pt x="6083" y="5354"/>
                  </a:lnTo>
                  <a:lnTo>
                    <a:pt x="6351" y="5110"/>
                  </a:lnTo>
                  <a:lnTo>
                    <a:pt x="6643" y="4891"/>
                  </a:lnTo>
                  <a:lnTo>
                    <a:pt x="6935" y="4721"/>
                  </a:lnTo>
                  <a:lnTo>
                    <a:pt x="7227" y="4526"/>
                  </a:lnTo>
                  <a:lnTo>
                    <a:pt x="7543" y="4380"/>
                  </a:lnTo>
                  <a:lnTo>
                    <a:pt x="8225" y="4088"/>
                  </a:lnTo>
                  <a:lnTo>
                    <a:pt x="8784" y="3845"/>
                  </a:lnTo>
                  <a:lnTo>
                    <a:pt x="9368" y="3675"/>
                  </a:lnTo>
                  <a:lnTo>
                    <a:pt x="9636" y="3602"/>
                  </a:lnTo>
                  <a:lnTo>
                    <a:pt x="9660" y="3650"/>
                  </a:lnTo>
                  <a:lnTo>
                    <a:pt x="9685" y="3699"/>
                  </a:lnTo>
                  <a:lnTo>
                    <a:pt x="9733" y="3723"/>
                  </a:lnTo>
                  <a:lnTo>
                    <a:pt x="9806" y="3723"/>
                  </a:lnTo>
                  <a:lnTo>
                    <a:pt x="10171" y="3626"/>
                  </a:lnTo>
                  <a:lnTo>
                    <a:pt x="10536" y="3577"/>
                  </a:lnTo>
                  <a:lnTo>
                    <a:pt x="10585" y="3626"/>
                  </a:lnTo>
                  <a:lnTo>
                    <a:pt x="10634" y="3650"/>
                  </a:lnTo>
                  <a:lnTo>
                    <a:pt x="10682" y="3626"/>
                  </a:lnTo>
                  <a:lnTo>
                    <a:pt x="10707" y="3602"/>
                  </a:lnTo>
                  <a:lnTo>
                    <a:pt x="10731" y="3577"/>
                  </a:lnTo>
                  <a:close/>
                  <a:moveTo>
                    <a:pt x="9977" y="3237"/>
                  </a:moveTo>
                  <a:lnTo>
                    <a:pt x="9733" y="3261"/>
                  </a:lnTo>
                  <a:lnTo>
                    <a:pt x="9490" y="3310"/>
                  </a:lnTo>
                  <a:lnTo>
                    <a:pt x="9028" y="3431"/>
                  </a:lnTo>
                  <a:lnTo>
                    <a:pt x="8638" y="3577"/>
                  </a:lnTo>
                  <a:lnTo>
                    <a:pt x="7957" y="3821"/>
                  </a:lnTo>
                  <a:lnTo>
                    <a:pt x="7324" y="4113"/>
                  </a:lnTo>
                  <a:lnTo>
                    <a:pt x="7008" y="4283"/>
                  </a:lnTo>
                  <a:lnTo>
                    <a:pt x="6692" y="4453"/>
                  </a:lnTo>
                  <a:lnTo>
                    <a:pt x="6400" y="4648"/>
                  </a:lnTo>
                  <a:lnTo>
                    <a:pt x="6108" y="4867"/>
                  </a:lnTo>
                  <a:lnTo>
                    <a:pt x="5791" y="5159"/>
                  </a:lnTo>
                  <a:lnTo>
                    <a:pt x="5499" y="5451"/>
                  </a:lnTo>
                  <a:lnTo>
                    <a:pt x="5232" y="5767"/>
                  </a:lnTo>
                  <a:lnTo>
                    <a:pt x="4988" y="6108"/>
                  </a:lnTo>
                  <a:lnTo>
                    <a:pt x="4745" y="6473"/>
                  </a:lnTo>
                  <a:lnTo>
                    <a:pt x="4526" y="6838"/>
                  </a:lnTo>
                  <a:lnTo>
                    <a:pt x="4356" y="7203"/>
                  </a:lnTo>
                  <a:lnTo>
                    <a:pt x="4185" y="7592"/>
                  </a:lnTo>
                  <a:lnTo>
                    <a:pt x="4039" y="8006"/>
                  </a:lnTo>
                  <a:lnTo>
                    <a:pt x="3918" y="8420"/>
                  </a:lnTo>
                  <a:lnTo>
                    <a:pt x="3796" y="8833"/>
                  </a:lnTo>
                  <a:lnTo>
                    <a:pt x="3723" y="9247"/>
                  </a:lnTo>
                  <a:lnTo>
                    <a:pt x="3674" y="9660"/>
                  </a:lnTo>
                  <a:lnTo>
                    <a:pt x="3626" y="10074"/>
                  </a:lnTo>
                  <a:lnTo>
                    <a:pt x="3626" y="10488"/>
                  </a:lnTo>
                  <a:lnTo>
                    <a:pt x="3626" y="10901"/>
                  </a:lnTo>
                  <a:lnTo>
                    <a:pt x="3650" y="11315"/>
                  </a:lnTo>
                  <a:lnTo>
                    <a:pt x="3699" y="11704"/>
                  </a:lnTo>
                  <a:lnTo>
                    <a:pt x="3772" y="12094"/>
                  </a:lnTo>
                  <a:lnTo>
                    <a:pt x="3869" y="12483"/>
                  </a:lnTo>
                  <a:lnTo>
                    <a:pt x="3991" y="12872"/>
                  </a:lnTo>
                  <a:lnTo>
                    <a:pt x="4137" y="13262"/>
                  </a:lnTo>
                  <a:lnTo>
                    <a:pt x="4307" y="13627"/>
                  </a:lnTo>
                  <a:lnTo>
                    <a:pt x="4477" y="13967"/>
                  </a:lnTo>
                  <a:lnTo>
                    <a:pt x="4696" y="14332"/>
                  </a:lnTo>
                  <a:lnTo>
                    <a:pt x="4915" y="14649"/>
                  </a:lnTo>
                  <a:lnTo>
                    <a:pt x="5183" y="14965"/>
                  </a:lnTo>
                  <a:lnTo>
                    <a:pt x="5451" y="15257"/>
                  </a:lnTo>
                  <a:lnTo>
                    <a:pt x="5743" y="15525"/>
                  </a:lnTo>
                  <a:lnTo>
                    <a:pt x="6035" y="15768"/>
                  </a:lnTo>
                  <a:lnTo>
                    <a:pt x="6375" y="15987"/>
                  </a:lnTo>
                  <a:lnTo>
                    <a:pt x="6716" y="16182"/>
                  </a:lnTo>
                  <a:lnTo>
                    <a:pt x="6765" y="16230"/>
                  </a:lnTo>
                  <a:lnTo>
                    <a:pt x="6838" y="16230"/>
                  </a:lnTo>
                  <a:lnTo>
                    <a:pt x="6862" y="16255"/>
                  </a:lnTo>
                  <a:lnTo>
                    <a:pt x="7276" y="16425"/>
                  </a:lnTo>
                  <a:lnTo>
                    <a:pt x="7738" y="16595"/>
                  </a:lnTo>
                  <a:lnTo>
                    <a:pt x="8176" y="16717"/>
                  </a:lnTo>
                  <a:lnTo>
                    <a:pt x="8638" y="16814"/>
                  </a:lnTo>
                  <a:lnTo>
                    <a:pt x="9101" y="16887"/>
                  </a:lnTo>
                  <a:lnTo>
                    <a:pt x="9563" y="16936"/>
                  </a:lnTo>
                  <a:lnTo>
                    <a:pt x="10025" y="16960"/>
                  </a:lnTo>
                  <a:lnTo>
                    <a:pt x="10488" y="16936"/>
                  </a:lnTo>
                  <a:lnTo>
                    <a:pt x="10974" y="16912"/>
                  </a:lnTo>
                  <a:lnTo>
                    <a:pt x="11437" y="16839"/>
                  </a:lnTo>
                  <a:lnTo>
                    <a:pt x="11899" y="16766"/>
                  </a:lnTo>
                  <a:lnTo>
                    <a:pt x="12337" y="16644"/>
                  </a:lnTo>
                  <a:lnTo>
                    <a:pt x="12799" y="16522"/>
                  </a:lnTo>
                  <a:lnTo>
                    <a:pt x="13237" y="16352"/>
                  </a:lnTo>
                  <a:lnTo>
                    <a:pt x="13675" y="16182"/>
                  </a:lnTo>
                  <a:lnTo>
                    <a:pt x="14089" y="15963"/>
                  </a:lnTo>
                  <a:lnTo>
                    <a:pt x="14575" y="15671"/>
                  </a:lnTo>
                  <a:lnTo>
                    <a:pt x="15038" y="15354"/>
                  </a:lnTo>
                  <a:lnTo>
                    <a:pt x="15451" y="15014"/>
                  </a:lnTo>
                  <a:lnTo>
                    <a:pt x="15816" y="14624"/>
                  </a:lnTo>
                  <a:lnTo>
                    <a:pt x="16157" y="14186"/>
                  </a:lnTo>
                  <a:lnTo>
                    <a:pt x="16473" y="13748"/>
                  </a:lnTo>
                  <a:lnTo>
                    <a:pt x="16741" y="13286"/>
                  </a:lnTo>
                  <a:lnTo>
                    <a:pt x="16960" y="12799"/>
                  </a:lnTo>
                  <a:lnTo>
                    <a:pt x="17155" y="12288"/>
                  </a:lnTo>
                  <a:lnTo>
                    <a:pt x="17301" y="11777"/>
                  </a:lnTo>
                  <a:lnTo>
                    <a:pt x="17398" y="11242"/>
                  </a:lnTo>
                  <a:lnTo>
                    <a:pt x="17447" y="10707"/>
                  </a:lnTo>
                  <a:lnTo>
                    <a:pt x="17471" y="10147"/>
                  </a:lnTo>
                  <a:lnTo>
                    <a:pt x="17447" y="9587"/>
                  </a:lnTo>
                  <a:lnTo>
                    <a:pt x="17374" y="9052"/>
                  </a:lnTo>
                  <a:lnTo>
                    <a:pt x="17276" y="8493"/>
                  </a:lnTo>
                  <a:lnTo>
                    <a:pt x="17106" y="7957"/>
                  </a:lnTo>
                  <a:lnTo>
                    <a:pt x="16887" y="7422"/>
                  </a:lnTo>
                  <a:lnTo>
                    <a:pt x="16619" y="6911"/>
                  </a:lnTo>
                  <a:lnTo>
                    <a:pt x="16327" y="6400"/>
                  </a:lnTo>
                  <a:lnTo>
                    <a:pt x="15987" y="5938"/>
                  </a:lnTo>
                  <a:lnTo>
                    <a:pt x="15597" y="5500"/>
                  </a:lnTo>
                  <a:lnTo>
                    <a:pt x="15184" y="5110"/>
                  </a:lnTo>
                  <a:lnTo>
                    <a:pt x="14746" y="4745"/>
                  </a:lnTo>
                  <a:lnTo>
                    <a:pt x="14502" y="4551"/>
                  </a:lnTo>
                  <a:lnTo>
                    <a:pt x="14235" y="4380"/>
                  </a:lnTo>
                  <a:lnTo>
                    <a:pt x="13651" y="4088"/>
                  </a:lnTo>
                  <a:lnTo>
                    <a:pt x="13067" y="3796"/>
                  </a:lnTo>
                  <a:lnTo>
                    <a:pt x="12483" y="3577"/>
                  </a:lnTo>
                  <a:lnTo>
                    <a:pt x="11996" y="3431"/>
                  </a:lnTo>
                  <a:lnTo>
                    <a:pt x="11461" y="3334"/>
                  </a:lnTo>
                  <a:lnTo>
                    <a:pt x="11218" y="3285"/>
                  </a:lnTo>
                  <a:lnTo>
                    <a:pt x="10415" y="3285"/>
                  </a:lnTo>
                  <a:lnTo>
                    <a:pt x="10196" y="3237"/>
                  </a:lnTo>
                  <a:close/>
                  <a:moveTo>
                    <a:pt x="13675" y="16912"/>
                  </a:moveTo>
                  <a:lnTo>
                    <a:pt x="13626" y="16936"/>
                  </a:lnTo>
                  <a:lnTo>
                    <a:pt x="13578" y="16984"/>
                  </a:lnTo>
                  <a:lnTo>
                    <a:pt x="13553" y="17057"/>
                  </a:lnTo>
                  <a:lnTo>
                    <a:pt x="13553" y="17106"/>
                  </a:lnTo>
                  <a:lnTo>
                    <a:pt x="13578" y="17252"/>
                  </a:lnTo>
                  <a:lnTo>
                    <a:pt x="13724" y="17495"/>
                  </a:lnTo>
                  <a:lnTo>
                    <a:pt x="13772" y="17666"/>
                  </a:lnTo>
                  <a:lnTo>
                    <a:pt x="13870" y="17812"/>
                  </a:lnTo>
                  <a:lnTo>
                    <a:pt x="13943" y="17885"/>
                  </a:lnTo>
                  <a:lnTo>
                    <a:pt x="13991" y="17958"/>
                  </a:lnTo>
                  <a:lnTo>
                    <a:pt x="14089" y="17982"/>
                  </a:lnTo>
                  <a:lnTo>
                    <a:pt x="14162" y="18006"/>
                  </a:lnTo>
                  <a:lnTo>
                    <a:pt x="14210" y="17982"/>
                  </a:lnTo>
                  <a:lnTo>
                    <a:pt x="14259" y="17958"/>
                  </a:lnTo>
                  <a:lnTo>
                    <a:pt x="14332" y="17885"/>
                  </a:lnTo>
                  <a:lnTo>
                    <a:pt x="14356" y="17787"/>
                  </a:lnTo>
                  <a:lnTo>
                    <a:pt x="14356" y="17739"/>
                  </a:lnTo>
                  <a:lnTo>
                    <a:pt x="14332" y="17690"/>
                  </a:lnTo>
                  <a:lnTo>
                    <a:pt x="14259" y="17593"/>
                  </a:lnTo>
                  <a:lnTo>
                    <a:pt x="14162" y="17495"/>
                  </a:lnTo>
                  <a:lnTo>
                    <a:pt x="13991" y="17228"/>
                  </a:lnTo>
                  <a:lnTo>
                    <a:pt x="13918" y="17082"/>
                  </a:lnTo>
                  <a:lnTo>
                    <a:pt x="13870" y="17033"/>
                  </a:lnTo>
                  <a:lnTo>
                    <a:pt x="13821" y="16960"/>
                  </a:lnTo>
                  <a:lnTo>
                    <a:pt x="13748" y="16936"/>
                  </a:lnTo>
                  <a:lnTo>
                    <a:pt x="13675" y="16912"/>
                  </a:lnTo>
                  <a:close/>
                  <a:moveTo>
                    <a:pt x="7008" y="17009"/>
                  </a:moveTo>
                  <a:lnTo>
                    <a:pt x="6911" y="17057"/>
                  </a:lnTo>
                  <a:lnTo>
                    <a:pt x="6813" y="17155"/>
                  </a:lnTo>
                  <a:lnTo>
                    <a:pt x="6716" y="17374"/>
                  </a:lnTo>
                  <a:lnTo>
                    <a:pt x="6570" y="17666"/>
                  </a:lnTo>
                  <a:lnTo>
                    <a:pt x="6521" y="17812"/>
                  </a:lnTo>
                  <a:lnTo>
                    <a:pt x="6497" y="17885"/>
                  </a:lnTo>
                  <a:lnTo>
                    <a:pt x="6521" y="17958"/>
                  </a:lnTo>
                  <a:lnTo>
                    <a:pt x="6546" y="18006"/>
                  </a:lnTo>
                  <a:lnTo>
                    <a:pt x="6594" y="18055"/>
                  </a:lnTo>
                  <a:lnTo>
                    <a:pt x="6667" y="18079"/>
                  </a:lnTo>
                  <a:lnTo>
                    <a:pt x="6740" y="18079"/>
                  </a:lnTo>
                  <a:lnTo>
                    <a:pt x="6789" y="18055"/>
                  </a:lnTo>
                  <a:lnTo>
                    <a:pt x="6862" y="18006"/>
                  </a:lnTo>
                  <a:lnTo>
                    <a:pt x="6935" y="17885"/>
                  </a:lnTo>
                  <a:lnTo>
                    <a:pt x="7008" y="17739"/>
                  </a:lnTo>
                  <a:lnTo>
                    <a:pt x="7057" y="17593"/>
                  </a:lnTo>
                  <a:lnTo>
                    <a:pt x="7154" y="17349"/>
                  </a:lnTo>
                  <a:lnTo>
                    <a:pt x="7178" y="17228"/>
                  </a:lnTo>
                  <a:lnTo>
                    <a:pt x="7178" y="17106"/>
                  </a:lnTo>
                  <a:lnTo>
                    <a:pt x="7154" y="17057"/>
                  </a:lnTo>
                  <a:lnTo>
                    <a:pt x="7105" y="17033"/>
                  </a:lnTo>
                  <a:lnTo>
                    <a:pt x="7057" y="17009"/>
                  </a:lnTo>
                  <a:close/>
                  <a:moveTo>
                    <a:pt x="5694" y="16328"/>
                  </a:moveTo>
                  <a:lnTo>
                    <a:pt x="5597" y="16352"/>
                  </a:lnTo>
                  <a:lnTo>
                    <a:pt x="5524" y="16425"/>
                  </a:lnTo>
                  <a:lnTo>
                    <a:pt x="5159" y="16887"/>
                  </a:lnTo>
                  <a:lnTo>
                    <a:pt x="4745" y="17349"/>
                  </a:lnTo>
                  <a:lnTo>
                    <a:pt x="4307" y="17787"/>
                  </a:lnTo>
                  <a:lnTo>
                    <a:pt x="3869" y="18225"/>
                  </a:lnTo>
                  <a:lnTo>
                    <a:pt x="3820" y="18250"/>
                  </a:lnTo>
                  <a:lnTo>
                    <a:pt x="3820" y="18298"/>
                  </a:lnTo>
                  <a:lnTo>
                    <a:pt x="3820" y="18347"/>
                  </a:lnTo>
                  <a:lnTo>
                    <a:pt x="3845" y="18396"/>
                  </a:lnTo>
                  <a:lnTo>
                    <a:pt x="3893" y="18444"/>
                  </a:lnTo>
                  <a:lnTo>
                    <a:pt x="3942" y="18469"/>
                  </a:lnTo>
                  <a:lnTo>
                    <a:pt x="3991" y="18469"/>
                  </a:lnTo>
                  <a:lnTo>
                    <a:pt x="4161" y="18420"/>
                  </a:lnTo>
                  <a:lnTo>
                    <a:pt x="4283" y="18347"/>
                  </a:lnTo>
                  <a:lnTo>
                    <a:pt x="4429" y="18250"/>
                  </a:lnTo>
                  <a:lnTo>
                    <a:pt x="4550" y="18152"/>
                  </a:lnTo>
                  <a:lnTo>
                    <a:pt x="4794" y="17909"/>
                  </a:lnTo>
                  <a:lnTo>
                    <a:pt x="5013" y="17690"/>
                  </a:lnTo>
                  <a:lnTo>
                    <a:pt x="5499" y="17203"/>
                  </a:lnTo>
                  <a:lnTo>
                    <a:pt x="5718" y="16936"/>
                  </a:lnTo>
                  <a:lnTo>
                    <a:pt x="5937" y="16668"/>
                  </a:lnTo>
                  <a:lnTo>
                    <a:pt x="5986" y="16571"/>
                  </a:lnTo>
                  <a:lnTo>
                    <a:pt x="5962" y="16498"/>
                  </a:lnTo>
                  <a:lnTo>
                    <a:pt x="5937" y="16425"/>
                  </a:lnTo>
                  <a:lnTo>
                    <a:pt x="5864" y="16376"/>
                  </a:lnTo>
                  <a:lnTo>
                    <a:pt x="5791" y="16328"/>
                  </a:lnTo>
                  <a:close/>
                  <a:moveTo>
                    <a:pt x="15013" y="15987"/>
                  </a:moveTo>
                  <a:lnTo>
                    <a:pt x="14965" y="16011"/>
                  </a:lnTo>
                  <a:lnTo>
                    <a:pt x="14940" y="16084"/>
                  </a:lnTo>
                  <a:lnTo>
                    <a:pt x="14940" y="16133"/>
                  </a:lnTo>
                  <a:lnTo>
                    <a:pt x="14989" y="16303"/>
                  </a:lnTo>
                  <a:lnTo>
                    <a:pt x="15038" y="16449"/>
                  </a:lnTo>
                  <a:lnTo>
                    <a:pt x="15208" y="16717"/>
                  </a:lnTo>
                  <a:lnTo>
                    <a:pt x="15427" y="17082"/>
                  </a:lnTo>
                  <a:lnTo>
                    <a:pt x="15524" y="17252"/>
                  </a:lnTo>
                  <a:lnTo>
                    <a:pt x="15646" y="17422"/>
                  </a:lnTo>
                  <a:lnTo>
                    <a:pt x="16108" y="17933"/>
                  </a:lnTo>
                  <a:lnTo>
                    <a:pt x="16327" y="18225"/>
                  </a:lnTo>
                  <a:lnTo>
                    <a:pt x="16400" y="18371"/>
                  </a:lnTo>
                  <a:lnTo>
                    <a:pt x="16473" y="18517"/>
                  </a:lnTo>
                  <a:lnTo>
                    <a:pt x="16522" y="18590"/>
                  </a:lnTo>
                  <a:lnTo>
                    <a:pt x="16595" y="18639"/>
                  </a:lnTo>
                  <a:lnTo>
                    <a:pt x="16668" y="18688"/>
                  </a:lnTo>
                  <a:lnTo>
                    <a:pt x="16765" y="18688"/>
                  </a:lnTo>
                  <a:lnTo>
                    <a:pt x="16838" y="18663"/>
                  </a:lnTo>
                  <a:lnTo>
                    <a:pt x="16887" y="18615"/>
                  </a:lnTo>
                  <a:lnTo>
                    <a:pt x="16936" y="18566"/>
                  </a:lnTo>
                  <a:lnTo>
                    <a:pt x="16936" y="18469"/>
                  </a:lnTo>
                  <a:lnTo>
                    <a:pt x="16911" y="18298"/>
                  </a:lnTo>
                  <a:lnTo>
                    <a:pt x="16838" y="18128"/>
                  </a:lnTo>
                  <a:lnTo>
                    <a:pt x="16765" y="17982"/>
                  </a:lnTo>
                  <a:lnTo>
                    <a:pt x="16668" y="17836"/>
                  </a:lnTo>
                  <a:lnTo>
                    <a:pt x="16449" y="17568"/>
                  </a:lnTo>
                  <a:lnTo>
                    <a:pt x="16206" y="17325"/>
                  </a:lnTo>
                  <a:lnTo>
                    <a:pt x="16060" y="17155"/>
                  </a:lnTo>
                  <a:lnTo>
                    <a:pt x="15938" y="16984"/>
                  </a:lnTo>
                  <a:lnTo>
                    <a:pt x="15695" y="16595"/>
                  </a:lnTo>
                  <a:lnTo>
                    <a:pt x="15573" y="16401"/>
                  </a:lnTo>
                  <a:lnTo>
                    <a:pt x="15427" y="16230"/>
                  </a:lnTo>
                  <a:lnTo>
                    <a:pt x="15281" y="16109"/>
                  </a:lnTo>
                  <a:lnTo>
                    <a:pt x="15086" y="15987"/>
                  </a:lnTo>
                  <a:close/>
                  <a:moveTo>
                    <a:pt x="10439" y="17666"/>
                  </a:moveTo>
                  <a:lnTo>
                    <a:pt x="10342" y="17787"/>
                  </a:lnTo>
                  <a:lnTo>
                    <a:pt x="10293" y="17909"/>
                  </a:lnTo>
                  <a:lnTo>
                    <a:pt x="10244" y="18055"/>
                  </a:lnTo>
                  <a:lnTo>
                    <a:pt x="10244" y="18201"/>
                  </a:lnTo>
                  <a:lnTo>
                    <a:pt x="10196" y="18517"/>
                  </a:lnTo>
                  <a:lnTo>
                    <a:pt x="10196" y="18688"/>
                  </a:lnTo>
                  <a:lnTo>
                    <a:pt x="10244" y="18834"/>
                  </a:lnTo>
                  <a:lnTo>
                    <a:pt x="10293" y="18882"/>
                  </a:lnTo>
                  <a:lnTo>
                    <a:pt x="10342" y="18907"/>
                  </a:lnTo>
                  <a:lnTo>
                    <a:pt x="10415" y="18882"/>
                  </a:lnTo>
                  <a:lnTo>
                    <a:pt x="10463" y="18858"/>
                  </a:lnTo>
                  <a:lnTo>
                    <a:pt x="10512" y="18809"/>
                  </a:lnTo>
                  <a:lnTo>
                    <a:pt x="10561" y="18736"/>
                  </a:lnTo>
                  <a:lnTo>
                    <a:pt x="10585" y="18615"/>
                  </a:lnTo>
                  <a:lnTo>
                    <a:pt x="10585" y="18323"/>
                  </a:lnTo>
                  <a:lnTo>
                    <a:pt x="10609" y="18031"/>
                  </a:lnTo>
                  <a:lnTo>
                    <a:pt x="10609" y="17885"/>
                  </a:lnTo>
                  <a:lnTo>
                    <a:pt x="10585" y="17739"/>
                  </a:lnTo>
                  <a:lnTo>
                    <a:pt x="10561" y="17690"/>
                  </a:lnTo>
                  <a:lnTo>
                    <a:pt x="10536" y="17666"/>
                  </a:lnTo>
                  <a:close/>
                  <a:moveTo>
                    <a:pt x="8638" y="17349"/>
                  </a:moveTo>
                  <a:lnTo>
                    <a:pt x="8492" y="17471"/>
                  </a:lnTo>
                  <a:lnTo>
                    <a:pt x="8395" y="17593"/>
                  </a:lnTo>
                  <a:lnTo>
                    <a:pt x="8322" y="17739"/>
                  </a:lnTo>
                  <a:lnTo>
                    <a:pt x="8249" y="17909"/>
                  </a:lnTo>
                  <a:lnTo>
                    <a:pt x="8176" y="18250"/>
                  </a:lnTo>
                  <a:lnTo>
                    <a:pt x="8103" y="18590"/>
                  </a:lnTo>
                  <a:lnTo>
                    <a:pt x="7908" y="19369"/>
                  </a:lnTo>
                  <a:lnTo>
                    <a:pt x="7860" y="19758"/>
                  </a:lnTo>
                  <a:lnTo>
                    <a:pt x="7835" y="19953"/>
                  </a:lnTo>
                  <a:lnTo>
                    <a:pt x="7835" y="20148"/>
                  </a:lnTo>
                  <a:lnTo>
                    <a:pt x="7860" y="20221"/>
                  </a:lnTo>
                  <a:lnTo>
                    <a:pt x="7908" y="20269"/>
                  </a:lnTo>
                  <a:lnTo>
                    <a:pt x="7933" y="20318"/>
                  </a:lnTo>
                  <a:lnTo>
                    <a:pt x="8006" y="20342"/>
                  </a:lnTo>
                  <a:lnTo>
                    <a:pt x="8103" y="20342"/>
                  </a:lnTo>
                  <a:lnTo>
                    <a:pt x="8176" y="20318"/>
                  </a:lnTo>
                  <a:lnTo>
                    <a:pt x="8200" y="20245"/>
                  </a:lnTo>
                  <a:lnTo>
                    <a:pt x="8273" y="20099"/>
                  </a:lnTo>
                  <a:lnTo>
                    <a:pt x="8346" y="19929"/>
                  </a:lnTo>
                  <a:lnTo>
                    <a:pt x="8419" y="19588"/>
                  </a:lnTo>
                  <a:lnTo>
                    <a:pt x="8517" y="18882"/>
                  </a:lnTo>
                  <a:lnTo>
                    <a:pt x="8614" y="18517"/>
                  </a:lnTo>
                  <a:lnTo>
                    <a:pt x="8711" y="18152"/>
                  </a:lnTo>
                  <a:lnTo>
                    <a:pt x="8760" y="17958"/>
                  </a:lnTo>
                  <a:lnTo>
                    <a:pt x="8784" y="17763"/>
                  </a:lnTo>
                  <a:lnTo>
                    <a:pt x="8784" y="17593"/>
                  </a:lnTo>
                  <a:lnTo>
                    <a:pt x="8784" y="17422"/>
                  </a:lnTo>
                  <a:lnTo>
                    <a:pt x="8760" y="17374"/>
                  </a:lnTo>
                  <a:lnTo>
                    <a:pt x="8711" y="17349"/>
                  </a:lnTo>
                  <a:close/>
                  <a:moveTo>
                    <a:pt x="12093" y="17374"/>
                  </a:moveTo>
                  <a:lnTo>
                    <a:pt x="12045" y="17398"/>
                  </a:lnTo>
                  <a:lnTo>
                    <a:pt x="11996" y="17398"/>
                  </a:lnTo>
                  <a:lnTo>
                    <a:pt x="11947" y="17447"/>
                  </a:lnTo>
                  <a:lnTo>
                    <a:pt x="11923" y="17495"/>
                  </a:lnTo>
                  <a:lnTo>
                    <a:pt x="11923" y="17544"/>
                  </a:lnTo>
                  <a:lnTo>
                    <a:pt x="11947" y="17836"/>
                  </a:lnTo>
                  <a:lnTo>
                    <a:pt x="11972" y="18152"/>
                  </a:lnTo>
                  <a:lnTo>
                    <a:pt x="12093" y="18761"/>
                  </a:lnTo>
                  <a:lnTo>
                    <a:pt x="12166" y="19199"/>
                  </a:lnTo>
                  <a:lnTo>
                    <a:pt x="12215" y="19661"/>
                  </a:lnTo>
                  <a:lnTo>
                    <a:pt x="12239" y="19904"/>
                  </a:lnTo>
                  <a:lnTo>
                    <a:pt x="12288" y="20123"/>
                  </a:lnTo>
                  <a:lnTo>
                    <a:pt x="12337" y="20342"/>
                  </a:lnTo>
                  <a:lnTo>
                    <a:pt x="12434" y="20561"/>
                  </a:lnTo>
                  <a:lnTo>
                    <a:pt x="12483" y="20610"/>
                  </a:lnTo>
                  <a:lnTo>
                    <a:pt x="12556" y="20659"/>
                  </a:lnTo>
                  <a:lnTo>
                    <a:pt x="12629" y="20659"/>
                  </a:lnTo>
                  <a:lnTo>
                    <a:pt x="12702" y="20634"/>
                  </a:lnTo>
                  <a:lnTo>
                    <a:pt x="12775" y="20610"/>
                  </a:lnTo>
                  <a:lnTo>
                    <a:pt x="12823" y="20537"/>
                  </a:lnTo>
                  <a:lnTo>
                    <a:pt x="12848" y="20464"/>
                  </a:lnTo>
                  <a:lnTo>
                    <a:pt x="12848" y="20391"/>
                  </a:lnTo>
                  <a:lnTo>
                    <a:pt x="12750" y="19953"/>
                  </a:lnTo>
                  <a:lnTo>
                    <a:pt x="12702" y="19491"/>
                  </a:lnTo>
                  <a:lnTo>
                    <a:pt x="12629" y="19053"/>
                  </a:lnTo>
                  <a:lnTo>
                    <a:pt x="12556" y="18639"/>
                  </a:lnTo>
                  <a:lnTo>
                    <a:pt x="12483" y="18323"/>
                  </a:lnTo>
                  <a:lnTo>
                    <a:pt x="12434" y="18031"/>
                  </a:lnTo>
                  <a:lnTo>
                    <a:pt x="12361" y="17739"/>
                  </a:lnTo>
                  <a:lnTo>
                    <a:pt x="12288" y="17593"/>
                  </a:lnTo>
                  <a:lnTo>
                    <a:pt x="12239" y="17471"/>
                  </a:lnTo>
                  <a:lnTo>
                    <a:pt x="12191" y="17422"/>
                  </a:lnTo>
                  <a:lnTo>
                    <a:pt x="12142" y="17398"/>
                  </a:lnTo>
                  <a:lnTo>
                    <a:pt x="12093" y="1737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2;p47">
              <a:extLst>
                <a:ext uri="{FF2B5EF4-FFF2-40B4-BE49-F238E27FC236}">
                  <a16:creationId xmlns:a16="http://schemas.microsoft.com/office/drawing/2014/main" id="{BFE850AA-7E7D-746F-6A7C-481C615BF0AE}"/>
                </a:ext>
              </a:extLst>
            </p:cNvPr>
            <p:cNvSpPr/>
            <p:nvPr/>
          </p:nvSpPr>
          <p:spPr>
            <a:xfrm>
              <a:off x="5684776" y="2116833"/>
              <a:ext cx="2614617" cy="1543039"/>
            </a:xfrm>
            <a:custGeom>
              <a:avLst/>
              <a:gdLst/>
              <a:ahLst/>
              <a:cxnLst/>
              <a:rect l="l" t="t" r="r" b="b"/>
              <a:pathLst>
                <a:path w="19978" h="12216" extrusionOk="0">
                  <a:moveTo>
                    <a:pt x="8128" y="560"/>
                  </a:moveTo>
                  <a:lnTo>
                    <a:pt x="8517" y="609"/>
                  </a:lnTo>
                  <a:lnTo>
                    <a:pt x="8055" y="925"/>
                  </a:lnTo>
                  <a:lnTo>
                    <a:pt x="7617" y="1193"/>
                  </a:lnTo>
                  <a:lnTo>
                    <a:pt x="7422" y="1339"/>
                  </a:lnTo>
                  <a:lnTo>
                    <a:pt x="7325" y="1436"/>
                  </a:lnTo>
                  <a:lnTo>
                    <a:pt x="7252" y="1534"/>
                  </a:lnTo>
                  <a:lnTo>
                    <a:pt x="7252" y="1582"/>
                  </a:lnTo>
                  <a:lnTo>
                    <a:pt x="7252" y="1655"/>
                  </a:lnTo>
                  <a:lnTo>
                    <a:pt x="7300" y="1680"/>
                  </a:lnTo>
                  <a:lnTo>
                    <a:pt x="7349" y="1704"/>
                  </a:lnTo>
                  <a:lnTo>
                    <a:pt x="7471" y="1704"/>
                  </a:lnTo>
                  <a:lnTo>
                    <a:pt x="7592" y="1680"/>
                  </a:lnTo>
                  <a:lnTo>
                    <a:pt x="7836" y="1582"/>
                  </a:lnTo>
                  <a:lnTo>
                    <a:pt x="8055" y="1436"/>
                  </a:lnTo>
                  <a:lnTo>
                    <a:pt x="8274" y="1315"/>
                  </a:lnTo>
                  <a:lnTo>
                    <a:pt x="8711" y="1023"/>
                  </a:lnTo>
                  <a:lnTo>
                    <a:pt x="9149" y="731"/>
                  </a:lnTo>
                  <a:lnTo>
                    <a:pt x="9393" y="828"/>
                  </a:lnTo>
                  <a:lnTo>
                    <a:pt x="9660" y="925"/>
                  </a:lnTo>
                  <a:lnTo>
                    <a:pt x="9320" y="1071"/>
                  </a:lnTo>
                  <a:lnTo>
                    <a:pt x="9003" y="1217"/>
                  </a:lnTo>
                  <a:lnTo>
                    <a:pt x="8736" y="1339"/>
                  </a:lnTo>
                  <a:lnTo>
                    <a:pt x="8492" y="1509"/>
                  </a:lnTo>
                  <a:lnTo>
                    <a:pt x="8371" y="1607"/>
                  </a:lnTo>
                  <a:lnTo>
                    <a:pt x="8274" y="1728"/>
                  </a:lnTo>
                  <a:lnTo>
                    <a:pt x="8201" y="1850"/>
                  </a:lnTo>
                  <a:lnTo>
                    <a:pt x="8152" y="1996"/>
                  </a:lnTo>
                  <a:lnTo>
                    <a:pt x="8152" y="2045"/>
                  </a:lnTo>
                  <a:lnTo>
                    <a:pt x="8176" y="2045"/>
                  </a:lnTo>
                  <a:lnTo>
                    <a:pt x="8201" y="2069"/>
                  </a:lnTo>
                  <a:lnTo>
                    <a:pt x="8225" y="2069"/>
                  </a:lnTo>
                  <a:lnTo>
                    <a:pt x="8492" y="1947"/>
                  </a:lnTo>
                  <a:lnTo>
                    <a:pt x="8711" y="1801"/>
                  </a:lnTo>
                  <a:lnTo>
                    <a:pt x="8955" y="1680"/>
                  </a:lnTo>
                  <a:lnTo>
                    <a:pt x="9198" y="1558"/>
                  </a:lnTo>
                  <a:lnTo>
                    <a:pt x="9417" y="1485"/>
                  </a:lnTo>
                  <a:lnTo>
                    <a:pt x="9660" y="1412"/>
                  </a:lnTo>
                  <a:lnTo>
                    <a:pt x="9904" y="1339"/>
                  </a:lnTo>
                  <a:lnTo>
                    <a:pt x="10123" y="1266"/>
                  </a:lnTo>
                  <a:lnTo>
                    <a:pt x="10463" y="1558"/>
                  </a:lnTo>
                  <a:lnTo>
                    <a:pt x="10269" y="1582"/>
                  </a:lnTo>
                  <a:lnTo>
                    <a:pt x="10050" y="1631"/>
                  </a:lnTo>
                  <a:lnTo>
                    <a:pt x="9660" y="1777"/>
                  </a:lnTo>
                  <a:lnTo>
                    <a:pt x="9490" y="1874"/>
                  </a:lnTo>
                  <a:lnTo>
                    <a:pt x="9295" y="1947"/>
                  </a:lnTo>
                  <a:lnTo>
                    <a:pt x="9101" y="2045"/>
                  </a:lnTo>
                  <a:lnTo>
                    <a:pt x="8955" y="2191"/>
                  </a:lnTo>
                  <a:lnTo>
                    <a:pt x="8930" y="2239"/>
                  </a:lnTo>
                  <a:lnTo>
                    <a:pt x="8930" y="2264"/>
                  </a:lnTo>
                  <a:lnTo>
                    <a:pt x="8930" y="2337"/>
                  </a:lnTo>
                  <a:lnTo>
                    <a:pt x="9003" y="2410"/>
                  </a:lnTo>
                  <a:lnTo>
                    <a:pt x="9076" y="2410"/>
                  </a:lnTo>
                  <a:lnTo>
                    <a:pt x="9320" y="2361"/>
                  </a:lnTo>
                  <a:lnTo>
                    <a:pt x="9539" y="2288"/>
                  </a:lnTo>
                  <a:lnTo>
                    <a:pt x="9977" y="2093"/>
                  </a:lnTo>
                  <a:lnTo>
                    <a:pt x="10147" y="2045"/>
                  </a:lnTo>
                  <a:lnTo>
                    <a:pt x="10317" y="1947"/>
                  </a:lnTo>
                  <a:lnTo>
                    <a:pt x="10463" y="1850"/>
                  </a:lnTo>
                  <a:lnTo>
                    <a:pt x="10585" y="1704"/>
                  </a:lnTo>
                  <a:lnTo>
                    <a:pt x="10804" y="1972"/>
                  </a:lnTo>
                  <a:lnTo>
                    <a:pt x="10390" y="2191"/>
                  </a:lnTo>
                  <a:lnTo>
                    <a:pt x="10196" y="2288"/>
                  </a:lnTo>
                  <a:lnTo>
                    <a:pt x="10001" y="2385"/>
                  </a:lnTo>
                  <a:lnTo>
                    <a:pt x="9904" y="2434"/>
                  </a:lnTo>
                  <a:lnTo>
                    <a:pt x="9831" y="2507"/>
                  </a:lnTo>
                  <a:lnTo>
                    <a:pt x="9758" y="2604"/>
                  </a:lnTo>
                  <a:lnTo>
                    <a:pt x="9709" y="2702"/>
                  </a:lnTo>
                  <a:lnTo>
                    <a:pt x="9709" y="2726"/>
                  </a:lnTo>
                  <a:lnTo>
                    <a:pt x="9733" y="2750"/>
                  </a:lnTo>
                  <a:lnTo>
                    <a:pt x="9782" y="2775"/>
                  </a:lnTo>
                  <a:lnTo>
                    <a:pt x="10001" y="2775"/>
                  </a:lnTo>
                  <a:lnTo>
                    <a:pt x="10220" y="2702"/>
                  </a:lnTo>
                  <a:lnTo>
                    <a:pt x="10634" y="2507"/>
                  </a:lnTo>
                  <a:lnTo>
                    <a:pt x="10853" y="2434"/>
                  </a:lnTo>
                  <a:lnTo>
                    <a:pt x="11072" y="2361"/>
                  </a:lnTo>
                  <a:lnTo>
                    <a:pt x="11096" y="2361"/>
                  </a:lnTo>
                  <a:lnTo>
                    <a:pt x="11145" y="2458"/>
                  </a:lnTo>
                  <a:lnTo>
                    <a:pt x="10926" y="2556"/>
                  </a:lnTo>
                  <a:lnTo>
                    <a:pt x="10707" y="2677"/>
                  </a:lnTo>
                  <a:lnTo>
                    <a:pt x="10269" y="2945"/>
                  </a:lnTo>
                  <a:lnTo>
                    <a:pt x="10244" y="2994"/>
                  </a:lnTo>
                  <a:lnTo>
                    <a:pt x="10244" y="3042"/>
                  </a:lnTo>
                  <a:lnTo>
                    <a:pt x="10269" y="3067"/>
                  </a:lnTo>
                  <a:lnTo>
                    <a:pt x="10317" y="3091"/>
                  </a:lnTo>
                  <a:lnTo>
                    <a:pt x="10561" y="3067"/>
                  </a:lnTo>
                  <a:lnTo>
                    <a:pt x="10804" y="2994"/>
                  </a:lnTo>
                  <a:lnTo>
                    <a:pt x="11047" y="2896"/>
                  </a:lnTo>
                  <a:lnTo>
                    <a:pt x="11291" y="2775"/>
                  </a:lnTo>
                  <a:lnTo>
                    <a:pt x="11388" y="3091"/>
                  </a:lnTo>
                  <a:lnTo>
                    <a:pt x="11291" y="3091"/>
                  </a:lnTo>
                  <a:lnTo>
                    <a:pt x="11218" y="3115"/>
                  </a:lnTo>
                  <a:lnTo>
                    <a:pt x="11047" y="3164"/>
                  </a:lnTo>
                  <a:lnTo>
                    <a:pt x="10853" y="3286"/>
                  </a:lnTo>
                  <a:lnTo>
                    <a:pt x="10780" y="3334"/>
                  </a:lnTo>
                  <a:lnTo>
                    <a:pt x="10707" y="3432"/>
                  </a:lnTo>
                  <a:lnTo>
                    <a:pt x="10707" y="3505"/>
                  </a:lnTo>
                  <a:lnTo>
                    <a:pt x="10731" y="3553"/>
                  </a:lnTo>
                  <a:lnTo>
                    <a:pt x="10780" y="3602"/>
                  </a:lnTo>
                  <a:lnTo>
                    <a:pt x="10828" y="3602"/>
                  </a:lnTo>
                  <a:lnTo>
                    <a:pt x="10999" y="3553"/>
                  </a:lnTo>
                  <a:lnTo>
                    <a:pt x="11169" y="3505"/>
                  </a:lnTo>
                  <a:lnTo>
                    <a:pt x="11339" y="3456"/>
                  </a:lnTo>
                  <a:lnTo>
                    <a:pt x="11412" y="3432"/>
                  </a:lnTo>
                  <a:lnTo>
                    <a:pt x="11461" y="3383"/>
                  </a:lnTo>
                  <a:lnTo>
                    <a:pt x="11534" y="3602"/>
                  </a:lnTo>
                  <a:lnTo>
                    <a:pt x="11461" y="3626"/>
                  </a:lnTo>
                  <a:lnTo>
                    <a:pt x="11388" y="3675"/>
                  </a:lnTo>
                  <a:lnTo>
                    <a:pt x="11291" y="3724"/>
                  </a:lnTo>
                  <a:lnTo>
                    <a:pt x="11193" y="3772"/>
                  </a:lnTo>
                  <a:lnTo>
                    <a:pt x="11193" y="3821"/>
                  </a:lnTo>
                  <a:lnTo>
                    <a:pt x="11193" y="3845"/>
                  </a:lnTo>
                  <a:lnTo>
                    <a:pt x="11291" y="3894"/>
                  </a:lnTo>
                  <a:lnTo>
                    <a:pt x="11412" y="3943"/>
                  </a:lnTo>
                  <a:lnTo>
                    <a:pt x="11534" y="3943"/>
                  </a:lnTo>
                  <a:lnTo>
                    <a:pt x="11631" y="3894"/>
                  </a:lnTo>
                  <a:lnTo>
                    <a:pt x="11680" y="3967"/>
                  </a:lnTo>
                  <a:lnTo>
                    <a:pt x="11777" y="4016"/>
                  </a:lnTo>
                  <a:lnTo>
                    <a:pt x="11850" y="4040"/>
                  </a:lnTo>
                  <a:lnTo>
                    <a:pt x="11948" y="4040"/>
                  </a:lnTo>
                  <a:lnTo>
                    <a:pt x="12021" y="4016"/>
                  </a:lnTo>
                  <a:lnTo>
                    <a:pt x="12094" y="3967"/>
                  </a:lnTo>
                  <a:lnTo>
                    <a:pt x="12142" y="3894"/>
                  </a:lnTo>
                  <a:lnTo>
                    <a:pt x="12142" y="3797"/>
                  </a:lnTo>
                  <a:lnTo>
                    <a:pt x="12069" y="3359"/>
                  </a:lnTo>
                  <a:lnTo>
                    <a:pt x="11972" y="2945"/>
                  </a:lnTo>
                  <a:lnTo>
                    <a:pt x="12240" y="2726"/>
                  </a:lnTo>
                  <a:lnTo>
                    <a:pt x="12507" y="2531"/>
                  </a:lnTo>
                  <a:lnTo>
                    <a:pt x="12653" y="2458"/>
                  </a:lnTo>
                  <a:lnTo>
                    <a:pt x="12824" y="2410"/>
                  </a:lnTo>
                  <a:lnTo>
                    <a:pt x="12994" y="2361"/>
                  </a:lnTo>
                  <a:lnTo>
                    <a:pt x="13164" y="2337"/>
                  </a:lnTo>
                  <a:lnTo>
                    <a:pt x="13383" y="2337"/>
                  </a:lnTo>
                  <a:lnTo>
                    <a:pt x="13627" y="2385"/>
                  </a:lnTo>
                  <a:lnTo>
                    <a:pt x="13481" y="2458"/>
                  </a:lnTo>
                  <a:lnTo>
                    <a:pt x="13359" y="2556"/>
                  </a:lnTo>
                  <a:lnTo>
                    <a:pt x="13262" y="2702"/>
                  </a:lnTo>
                  <a:lnTo>
                    <a:pt x="13237" y="2775"/>
                  </a:lnTo>
                  <a:lnTo>
                    <a:pt x="13213" y="2848"/>
                  </a:lnTo>
                  <a:lnTo>
                    <a:pt x="13213" y="2896"/>
                  </a:lnTo>
                  <a:lnTo>
                    <a:pt x="13237" y="2921"/>
                  </a:lnTo>
                  <a:lnTo>
                    <a:pt x="13286" y="2945"/>
                  </a:lnTo>
                  <a:lnTo>
                    <a:pt x="13310" y="2921"/>
                  </a:lnTo>
                  <a:lnTo>
                    <a:pt x="13602" y="2750"/>
                  </a:lnTo>
                  <a:lnTo>
                    <a:pt x="13870" y="2604"/>
                  </a:lnTo>
                  <a:lnTo>
                    <a:pt x="14065" y="2507"/>
                  </a:lnTo>
                  <a:lnTo>
                    <a:pt x="14308" y="2629"/>
                  </a:lnTo>
                  <a:lnTo>
                    <a:pt x="14551" y="2750"/>
                  </a:lnTo>
                  <a:lnTo>
                    <a:pt x="14405" y="2775"/>
                  </a:lnTo>
                  <a:lnTo>
                    <a:pt x="14259" y="2823"/>
                  </a:lnTo>
                  <a:lnTo>
                    <a:pt x="14113" y="2872"/>
                  </a:lnTo>
                  <a:lnTo>
                    <a:pt x="13967" y="2945"/>
                  </a:lnTo>
                  <a:lnTo>
                    <a:pt x="13846" y="3018"/>
                  </a:lnTo>
                  <a:lnTo>
                    <a:pt x="13724" y="3115"/>
                  </a:lnTo>
                  <a:lnTo>
                    <a:pt x="13627" y="3213"/>
                  </a:lnTo>
                  <a:lnTo>
                    <a:pt x="13554" y="3310"/>
                  </a:lnTo>
                  <a:lnTo>
                    <a:pt x="13554" y="3359"/>
                  </a:lnTo>
                  <a:lnTo>
                    <a:pt x="13554" y="3407"/>
                  </a:lnTo>
                  <a:lnTo>
                    <a:pt x="13602" y="3456"/>
                  </a:lnTo>
                  <a:lnTo>
                    <a:pt x="13651" y="3480"/>
                  </a:lnTo>
                  <a:lnTo>
                    <a:pt x="13797" y="3456"/>
                  </a:lnTo>
                  <a:lnTo>
                    <a:pt x="13943" y="3407"/>
                  </a:lnTo>
                  <a:lnTo>
                    <a:pt x="14211" y="3286"/>
                  </a:lnTo>
                  <a:lnTo>
                    <a:pt x="14381" y="3237"/>
                  </a:lnTo>
                  <a:lnTo>
                    <a:pt x="14527" y="3188"/>
                  </a:lnTo>
                  <a:lnTo>
                    <a:pt x="14697" y="3140"/>
                  </a:lnTo>
                  <a:lnTo>
                    <a:pt x="14843" y="3091"/>
                  </a:lnTo>
                  <a:lnTo>
                    <a:pt x="14892" y="3067"/>
                  </a:lnTo>
                  <a:lnTo>
                    <a:pt x="14916" y="3018"/>
                  </a:lnTo>
                  <a:lnTo>
                    <a:pt x="15038" y="3140"/>
                  </a:lnTo>
                  <a:lnTo>
                    <a:pt x="14770" y="3213"/>
                  </a:lnTo>
                  <a:lnTo>
                    <a:pt x="14551" y="3261"/>
                  </a:lnTo>
                  <a:lnTo>
                    <a:pt x="14332" y="3359"/>
                  </a:lnTo>
                  <a:lnTo>
                    <a:pt x="14211" y="3432"/>
                  </a:lnTo>
                  <a:lnTo>
                    <a:pt x="14113" y="3505"/>
                  </a:lnTo>
                  <a:lnTo>
                    <a:pt x="14040" y="3578"/>
                  </a:lnTo>
                  <a:lnTo>
                    <a:pt x="13992" y="3675"/>
                  </a:lnTo>
                  <a:lnTo>
                    <a:pt x="13967" y="3748"/>
                  </a:lnTo>
                  <a:lnTo>
                    <a:pt x="13992" y="3821"/>
                  </a:lnTo>
                  <a:lnTo>
                    <a:pt x="14040" y="3845"/>
                  </a:lnTo>
                  <a:lnTo>
                    <a:pt x="14113" y="3845"/>
                  </a:lnTo>
                  <a:lnTo>
                    <a:pt x="14551" y="3724"/>
                  </a:lnTo>
                  <a:lnTo>
                    <a:pt x="14989" y="3602"/>
                  </a:lnTo>
                  <a:lnTo>
                    <a:pt x="15184" y="3578"/>
                  </a:lnTo>
                  <a:lnTo>
                    <a:pt x="15379" y="3505"/>
                  </a:lnTo>
                  <a:lnTo>
                    <a:pt x="15452" y="3602"/>
                  </a:lnTo>
                  <a:lnTo>
                    <a:pt x="15208" y="3675"/>
                  </a:lnTo>
                  <a:lnTo>
                    <a:pt x="15014" y="3748"/>
                  </a:lnTo>
                  <a:lnTo>
                    <a:pt x="14843" y="3845"/>
                  </a:lnTo>
                  <a:lnTo>
                    <a:pt x="14673" y="3967"/>
                  </a:lnTo>
                  <a:lnTo>
                    <a:pt x="14503" y="4089"/>
                  </a:lnTo>
                  <a:lnTo>
                    <a:pt x="14478" y="4113"/>
                  </a:lnTo>
                  <a:lnTo>
                    <a:pt x="14478" y="4162"/>
                  </a:lnTo>
                  <a:lnTo>
                    <a:pt x="14503" y="4210"/>
                  </a:lnTo>
                  <a:lnTo>
                    <a:pt x="14551" y="4259"/>
                  </a:lnTo>
                  <a:lnTo>
                    <a:pt x="14600" y="4259"/>
                  </a:lnTo>
                  <a:lnTo>
                    <a:pt x="15452" y="4016"/>
                  </a:lnTo>
                  <a:lnTo>
                    <a:pt x="15671" y="3967"/>
                  </a:lnTo>
                  <a:lnTo>
                    <a:pt x="15768" y="4186"/>
                  </a:lnTo>
                  <a:lnTo>
                    <a:pt x="15549" y="4259"/>
                  </a:lnTo>
                  <a:lnTo>
                    <a:pt x="15330" y="4332"/>
                  </a:lnTo>
                  <a:lnTo>
                    <a:pt x="15111" y="4429"/>
                  </a:lnTo>
                  <a:lnTo>
                    <a:pt x="14916" y="4551"/>
                  </a:lnTo>
                  <a:lnTo>
                    <a:pt x="14892" y="4600"/>
                  </a:lnTo>
                  <a:lnTo>
                    <a:pt x="14916" y="4648"/>
                  </a:lnTo>
                  <a:lnTo>
                    <a:pt x="14941" y="4697"/>
                  </a:lnTo>
                  <a:lnTo>
                    <a:pt x="15014" y="4697"/>
                  </a:lnTo>
                  <a:lnTo>
                    <a:pt x="15354" y="4624"/>
                  </a:lnTo>
                  <a:lnTo>
                    <a:pt x="15719" y="4551"/>
                  </a:lnTo>
                  <a:lnTo>
                    <a:pt x="15500" y="4648"/>
                  </a:lnTo>
                  <a:lnTo>
                    <a:pt x="15281" y="4746"/>
                  </a:lnTo>
                  <a:lnTo>
                    <a:pt x="15257" y="4770"/>
                  </a:lnTo>
                  <a:lnTo>
                    <a:pt x="15233" y="4819"/>
                  </a:lnTo>
                  <a:lnTo>
                    <a:pt x="15233" y="4867"/>
                  </a:lnTo>
                  <a:lnTo>
                    <a:pt x="15281" y="4940"/>
                  </a:lnTo>
                  <a:lnTo>
                    <a:pt x="15354" y="4940"/>
                  </a:lnTo>
                  <a:lnTo>
                    <a:pt x="15841" y="4867"/>
                  </a:lnTo>
                  <a:lnTo>
                    <a:pt x="15841" y="4989"/>
                  </a:lnTo>
                  <a:lnTo>
                    <a:pt x="15695" y="5013"/>
                  </a:lnTo>
                  <a:lnTo>
                    <a:pt x="15598" y="5038"/>
                  </a:lnTo>
                  <a:lnTo>
                    <a:pt x="15525" y="5086"/>
                  </a:lnTo>
                  <a:lnTo>
                    <a:pt x="15379" y="5208"/>
                  </a:lnTo>
                  <a:lnTo>
                    <a:pt x="15354" y="5281"/>
                  </a:lnTo>
                  <a:lnTo>
                    <a:pt x="15379" y="5330"/>
                  </a:lnTo>
                  <a:lnTo>
                    <a:pt x="15427" y="5378"/>
                  </a:lnTo>
                  <a:lnTo>
                    <a:pt x="15476" y="5378"/>
                  </a:lnTo>
                  <a:lnTo>
                    <a:pt x="15622" y="5354"/>
                  </a:lnTo>
                  <a:lnTo>
                    <a:pt x="15768" y="5378"/>
                  </a:lnTo>
                  <a:lnTo>
                    <a:pt x="15768" y="5427"/>
                  </a:lnTo>
                  <a:lnTo>
                    <a:pt x="15768" y="5524"/>
                  </a:lnTo>
                  <a:lnTo>
                    <a:pt x="15792" y="5622"/>
                  </a:lnTo>
                  <a:lnTo>
                    <a:pt x="15865" y="5695"/>
                  </a:lnTo>
                  <a:lnTo>
                    <a:pt x="15938" y="5768"/>
                  </a:lnTo>
                  <a:lnTo>
                    <a:pt x="16036" y="5792"/>
                  </a:lnTo>
                  <a:lnTo>
                    <a:pt x="16133" y="5792"/>
                  </a:lnTo>
                  <a:lnTo>
                    <a:pt x="16206" y="5768"/>
                  </a:lnTo>
                  <a:lnTo>
                    <a:pt x="16279" y="5695"/>
                  </a:lnTo>
                  <a:lnTo>
                    <a:pt x="16328" y="5695"/>
                  </a:lnTo>
                  <a:lnTo>
                    <a:pt x="16619" y="5622"/>
                  </a:lnTo>
                  <a:lnTo>
                    <a:pt x="16911" y="5597"/>
                  </a:lnTo>
                  <a:lnTo>
                    <a:pt x="17179" y="5597"/>
                  </a:lnTo>
                  <a:lnTo>
                    <a:pt x="17422" y="5646"/>
                  </a:lnTo>
                  <a:lnTo>
                    <a:pt x="17276" y="5695"/>
                  </a:lnTo>
                  <a:lnTo>
                    <a:pt x="17106" y="5768"/>
                  </a:lnTo>
                  <a:lnTo>
                    <a:pt x="16936" y="5865"/>
                  </a:lnTo>
                  <a:lnTo>
                    <a:pt x="16814" y="5987"/>
                  </a:lnTo>
                  <a:lnTo>
                    <a:pt x="16765" y="6060"/>
                  </a:lnTo>
                  <a:lnTo>
                    <a:pt x="16717" y="6133"/>
                  </a:lnTo>
                  <a:lnTo>
                    <a:pt x="16717" y="6206"/>
                  </a:lnTo>
                  <a:lnTo>
                    <a:pt x="16765" y="6279"/>
                  </a:lnTo>
                  <a:lnTo>
                    <a:pt x="16838" y="6303"/>
                  </a:lnTo>
                  <a:lnTo>
                    <a:pt x="16911" y="6279"/>
                  </a:lnTo>
                  <a:lnTo>
                    <a:pt x="17179" y="6157"/>
                  </a:lnTo>
                  <a:lnTo>
                    <a:pt x="17447" y="6060"/>
                  </a:lnTo>
                  <a:lnTo>
                    <a:pt x="17739" y="6011"/>
                  </a:lnTo>
                  <a:lnTo>
                    <a:pt x="17909" y="5962"/>
                  </a:lnTo>
                  <a:lnTo>
                    <a:pt x="18031" y="5914"/>
                  </a:lnTo>
                  <a:lnTo>
                    <a:pt x="18298" y="6133"/>
                  </a:lnTo>
                  <a:lnTo>
                    <a:pt x="18152" y="6181"/>
                  </a:lnTo>
                  <a:lnTo>
                    <a:pt x="17933" y="6254"/>
                  </a:lnTo>
                  <a:lnTo>
                    <a:pt x="17739" y="6352"/>
                  </a:lnTo>
                  <a:lnTo>
                    <a:pt x="17544" y="6473"/>
                  </a:lnTo>
                  <a:lnTo>
                    <a:pt x="17349" y="6595"/>
                  </a:lnTo>
                  <a:lnTo>
                    <a:pt x="17325" y="6668"/>
                  </a:lnTo>
                  <a:lnTo>
                    <a:pt x="17325" y="6741"/>
                  </a:lnTo>
                  <a:lnTo>
                    <a:pt x="17374" y="6790"/>
                  </a:lnTo>
                  <a:lnTo>
                    <a:pt x="17422" y="6814"/>
                  </a:lnTo>
                  <a:lnTo>
                    <a:pt x="17641" y="6765"/>
                  </a:lnTo>
                  <a:lnTo>
                    <a:pt x="17860" y="6717"/>
                  </a:lnTo>
                  <a:lnTo>
                    <a:pt x="18274" y="6595"/>
                  </a:lnTo>
                  <a:lnTo>
                    <a:pt x="18639" y="6473"/>
                  </a:lnTo>
                  <a:lnTo>
                    <a:pt x="18761" y="6644"/>
                  </a:lnTo>
                  <a:lnTo>
                    <a:pt x="18493" y="6717"/>
                  </a:lnTo>
                  <a:lnTo>
                    <a:pt x="18250" y="6814"/>
                  </a:lnTo>
                  <a:lnTo>
                    <a:pt x="18006" y="6960"/>
                  </a:lnTo>
                  <a:lnTo>
                    <a:pt x="17812" y="7130"/>
                  </a:lnTo>
                  <a:lnTo>
                    <a:pt x="17787" y="7155"/>
                  </a:lnTo>
                  <a:lnTo>
                    <a:pt x="17787" y="7179"/>
                  </a:lnTo>
                  <a:lnTo>
                    <a:pt x="17812" y="7252"/>
                  </a:lnTo>
                  <a:lnTo>
                    <a:pt x="17860" y="7276"/>
                  </a:lnTo>
                  <a:lnTo>
                    <a:pt x="17933" y="7276"/>
                  </a:lnTo>
                  <a:lnTo>
                    <a:pt x="18177" y="7179"/>
                  </a:lnTo>
                  <a:lnTo>
                    <a:pt x="18444" y="7130"/>
                  </a:lnTo>
                  <a:lnTo>
                    <a:pt x="18955" y="7033"/>
                  </a:lnTo>
                  <a:lnTo>
                    <a:pt x="19004" y="7106"/>
                  </a:lnTo>
                  <a:lnTo>
                    <a:pt x="18785" y="7155"/>
                  </a:lnTo>
                  <a:lnTo>
                    <a:pt x="18566" y="7203"/>
                  </a:lnTo>
                  <a:lnTo>
                    <a:pt x="18371" y="7301"/>
                  </a:lnTo>
                  <a:lnTo>
                    <a:pt x="18177" y="7398"/>
                  </a:lnTo>
                  <a:lnTo>
                    <a:pt x="18177" y="7447"/>
                  </a:lnTo>
                  <a:lnTo>
                    <a:pt x="18177" y="7471"/>
                  </a:lnTo>
                  <a:lnTo>
                    <a:pt x="18201" y="7471"/>
                  </a:lnTo>
                  <a:lnTo>
                    <a:pt x="18396" y="7495"/>
                  </a:lnTo>
                  <a:lnTo>
                    <a:pt x="18590" y="7495"/>
                  </a:lnTo>
                  <a:lnTo>
                    <a:pt x="18955" y="7447"/>
                  </a:lnTo>
                  <a:lnTo>
                    <a:pt x="19126" y="7422"/>
                  </a:lnTo>
                  <a:lnTo>
                    <a:pt x="19174" y="7544"/>
                  </a:lnTo>
                  <a:lnTo>
                    <a:pt x="18980" y="7568"/>
                  </a:lnTo>
                  <a:lnTo>
                    <a:pt x="18761" y="7617"/>
                  </a:lnTo>
                  <a:lnTo>
                    <a:pt x="18444" y="7714"/>
                  </a:lnTo>
                  <a:lnTo>
                    <a:pt x="18396" y="7763"/>
                  </a:lnTo>
                  <a:lnTo>
                    <a:pt x="18371" y="7836"/>
                  </a:lnTo>
                  <a:lnTo>
                    <a:pt x="18371" y="7909"/>
                  </a:lnTo>
                  <a:lnTo>
                    <a:pt x="18396" y="7933"/>
                  </a:lnTo>
                  <a:lnTo>
                    <a:pt x="18444" y="7957"/>
                  </a:lnTo>
                  <a:lnTo>
                    <a:pt x="18809" y="7982"/>
                  </a:lnTo>
                  <a:lnTo>
                    <a:pt x="19296" y="7982"/>
                  </a:lnTo>
                  <a:lnTo>
                    <a:pt x="19320" y="8201"/>
                  </a:lnTo>
                  <a:lnTo>
                    <a:pt x="19272" y="8201"/>
                  </a:lnTo>
                  <a:lnTo>
                    <a:pt x="19101" y="8176"/>
                  </a:lnTo>
                  <a:lnTo>
                    <a:pt x="18907" y="8201"/>
                  </a:lnTo>
                  <a:lnTo>
                    <a:pt x="18736" y="8225"/>
                  </a:lnTo>
                  <a:lnTo>
                    <a:pt x="18566" y="8274"/>
                  </a:lnTo>
                  <a:lnTo>
                    <a:pt x="18542" y="8298"/>
                  </a:lnTo>
                  <a:lnTo>
                    <a:pt x="18517" y="8322"/>
                  </a:lnTo>
                  <a:lnTo>
                    <a:pt x="18493" y="8420"/>
                  </a:lnTo>
                  <a:lnTo>
                    <a:pt x="18542" y="8468"/>
                  </a:lnTo>
                  <a:lnTo>
                    <a:pt x="18566" y="8493"/>
                  </a:lnTo>
                  <a:lnTo>
                    <a:pt x="18907" y="8493"/>
                  </a:lnTo>
                  <a:lnTo>
                    <a:pt x="19223" y="8517"/>
                  </a:lnTo>
                  <a:lnTo>
                    <a:pt x="19345" y="8541"/>
                  </a:lnTo>
                  <a:lnTo>
                    <a:pt x="19345" y="8833"/>
                  </a:lnTo>
                  <a:lnTo>
                    <a:pt x="19199" y="8785"/>
                  </a:lnTo>
                  <a:lnTo>
                    <a:pt x="18882" y="8785"/>
                  </a:lnTo>
                  <a:lnTo>
                    <a:pt x="18736" y="8809"/>
                  </a:lnTo>
                  <a:lnTo>
                    <a:pt x="18688" y="8833"/>
                  </a:lnTo>
                  <a:lnTo>
                    <a:pt x="18663" y="8858"/>
                  </a:lnTo>
                  <a:lnTo>
                    <a:pt x="18663" y="8931"/>
                  </a:lnTo>
                  <a:lnTo>
                    <a:pt x="18688" y="9004"/>
                  </a:lnTo>
                  <a:lnTo>
                    <a:pt x="18712" y="9004"/>
                  </a:lnTo>
                  <a:lnTo>
                    <a:pt x="18761" y="9028"/>
                  </a:lnTo>
                  <a:lnTo>
                    <a:pt x="18882" y="9028"/>
                  </a:lnTo>
                  <a:lnTo>
                    <a:pt x="19028" y="9077"/>
                  </a:lnTo>
                  <a:lnTo>
                    <a:pt x="19150" y="9125"/>
                  </a:lnTo>
                  <a:lnTo>
                    <a:pt x="19296" y="9174"/>
                  </a:lnTo>
                  <a:lnTo>
                    <a:pt x="19199" y="9466"/>
                  </a:lnTo>
                  <a:lnTo>
                    <a:pt x="18980" y="9417"/>
                  </a:lnTo>
                  <a:lnTo>
                    <a:pt x="18736" y="9417"/>
                  </a:lnTo>
                  <a:lnTo>
                    <a:pt x="18688" y="9442"/>
                  </a:lnTo>
                  <a:lnTo>
                    <a:pt x="18663" y="9466"/>
                  </a:lnTo>
                  <a:lnTo>
                    <a:pt x="18663" y="9515"/>
                  </a:lnTo>
                  <a:lnTo>
                    <a:pt x="18663" y="9563"/>
                  </a:lnTo>
                  <a:lnTo>
                    <a:pt x="18663" y="9612"/>
                  </a:lnTo>
                  <a:lnTo>
                    <a:pt x="18712" y="9636"/>
                  </a:lnTo>
                  <a:lnTo>
                    <a:pt x="18736" y="9661"/>
                  </a:lnTo>
                  <a:lnTo>
                    <a:pt x="18907" y="9709"/>
                  </a:lnTo>
                  <a:lnTo>
                    <a:pt x="19053" y="9758"/>
                  </a:lnTo>
                  <a:lnTo>
                    <a:pt x="18955" y="9928"/>
                  </a:lnTo>
                  <a:lnTo>
                    <a:pt x="18834" y="10099"/>
                  </a:lnTo>
                  <a:lnTo>
                    <a:pt x="18663" y="10074"/>
                  </a:lnTo>
                  <a:lnTo>
                    <a:pt x="18444" y="10074"/>
                  </a:lnTo>
                  <a:lnTo>
                    <a:pt x="18420" y="10099"/>
                  </a:lnTo>
                  <a:lnTo>
                    <a:pt x="18396" y="10172"/>
                  </a:lnTo>
                  <a:lnTo>
                    <a:pt x="18420" y="10220"/>
                  </a:lnTo>
                  <a:lnTo>
                    <a:pt x="18444" y="10245"/>
                  </a:lnTo>
                  <a:lnTo>
                    <a:pt x="18493" y="10245"/>
                  </a:lnTo>
                  <a:lnTo>
                    <a:pt x="18663" y="10269"/>
                  </a:lnTo>
                  <a:lnTo>
                    <a:pt x="18542" y="10391"/>
                  </a:lnTo>
                  <a:lnTo>
                    <a:pt x="18371" y="10512"/>
                  </a:lnTo>
                  <a:lnTo>
                    <a:pt x="18274" y="10464"/>
                  </a:lnTo>
                  <a:lnTo>
                    <a:pt x="18225" y="10439"/>
                  </a:lnTo>
                  <a:lnTo>
                    <a:pt x="18152" y="10439"/>
                  </a:lnTo>
                  <a:lnTo>
                    <a:pt x="18104" y="10488"/>
                  </a:lnTo>
                  <a:lnTo>
                    <a:pt x="18079" y="10537"/>
                  </a:lnTo>
                  <a:lnTo>
                    <a:pt x="18079" y="10610"/>
                  </a:lnTo>
                  <a:lnTo>
                    <a:pt x="18104" y="10658"/>
                  </a:lnTo>
                  <a:lnTo>
                    <a:pt x="17739" y="10829"/>
                  </a:lnTo>
                  <a:lnTo>
                    <a:pt x="17349" y="10950"/>
                  </a:lnTo>
                  <a:lnTo>
                    <a:pt x="16960" y="11023"/>
                  </a:lnTo>
                  <a:lnTo>
                    <a:pt x="16546" y="11096"/>
                  </a:lnTo>
                  <a:lnTo>
                    <a:pt x="16133" y="11121"/>
                  </a:lnTo>
                  <a:lnTo>
                    <a:pt x="15719" y="11145"/>
                  </a:lnTo>
                  <a:lnTo>
                    <a:pt x="14916" y="11169"/>
                  </a:lnTo>
                  <a:lnTo>
                    <a:pt x="13140" y="11194"/>
                  </a:lnTo>
                  <a:lnTo>
                    <a:pt x="12264" y="11242"/>
                  </a:lnTo>
                  <a:lnTo>
                    <a:pt x="11364" y="11340"/>
                  </a:lnTo>
                  <a:lnTo>
                    <a:pt x="10244" y="11461"/>
                  </a:lnTo>
                  <a:lnTo>
                    <a:pt x="9125" y="11559"/>
                  </a:lnTo>
                  <a:lnTo>
                    <a:pt x="8565" y="11583"/>
                  </a:lnTo>
                  <a:lnTo>
                    <a:pt x="8006" y="11583"/>
                  </a:lnTo>
                  <a:lnTo>
                    <a:pt x="7446" y="11559"/>
                  </a:lnTo>
                  <a:lnTo>
                    <a:pt x="6862" y="11510"/>
                  </a:lnTo>
                  <a:lnTo>
                    <a:pt x="5086" y="11364"/>
                  </a:lnTo>
                  <a:lnTo>
                    <a:pt x="4210" y="11242"/>
                  </a:lnTo>
                  <a:lnTo>
                    <a:pt x="3772" y="11169"/>
                  </a:lnTo>
                  <a:lnTo>
                    <a:pt x="3334" y="11072"/>
                  </a:lnTo>
                  <a:lnTo>
                    <a:pt x="2993" y="10999"/>
                  </a:lnTo>
                  <a:lnTo>
                    <a:pt x="2653" y="10877"/>
                  </a:lnTo>
                  <a:lnTo>
                    <a:pt x="2336" y="10756"/>
                  </a:lnTo>
                  <a:lnTo>
                    <a:pt x="2020" y="10610"/>
                  </a:lnTo>
                  <a:lnTo>
                    <a:pt x="1704" y="10439"/>
                  </a:lnTo>
                  <a:lnTo>
                    <a:pt x="1436" y="10245"/>
                  </a:lnTo>
                  <a:lnTo>
                    <a:pt x="1168" y="10001"/>
                  </a:lnTo>
                  <a:lnTo>
                    <a:pt x="949" y="9734"/>
                  </a:lnTo>
                  <a:lnTo>
                    <a:pt x="852" y="9588"/>
                  </a:lnTo>
                  <a:lnTo>
                    <a:pt x="779" y="9417"/>
                  </a:lnTo>
                  <a:lnTo>
                    <a:pt x="706" y="9271"/>
                  </a:lnTo>
                  <a:lnTo>
                    <a:pt x="657" y="9101"/>
                  </a:lnTo>
                  <a:lnTo>
                    <a:pt x="633" y="8931"/>
                  </a:lnTo>
                  <a:lnTo>
                    <a:pt x="609" y="8760"/>
                  </a:lnTo>
                  <a:lnTo>
                    <a:pt x="633" y="8420"/>
                  </a:lnTo>
                  <a:lnTo>
                    <a:pt x="682" y="8103"/>
                  </a:lnTo>
                  <a:lnTo>
                    <a:pt x="803" y="7763"/>
                  </a:lnTo>
                  <a:lnTo>
                    <a:pt x="949" y="7447"/>
                  </a:lnTo>
                  <a:lnTo>
                    <a:pt x="1120" y="7155"/>
                  </a:lnTo>
                  <a:lnTo>
                    <a:pt x="1387" y="6814"/>
                  </a:lnTo>
                  <a:lnTo>
                    <a:pt x="1679" y="6498"/>
                  </a:lnTo>
                  <a:lnTo>
                    <a:pt x="1996" y="6230"/>
                  </a:lnTo>
                  <a:lnTo>
                    <a:pt x="2336" y="5962"/>
                  </a:lnTo>
                  <a:lnTo>
                    <a:pt x="2336" y="5962"/>
                  </a:lnTo>
                  <a:lnTo>
                    <a:pt x="2117" y="6279"/>
                  </a:lnTo>
                  <a:lnTo>
                    <a:pt x="1898" y="6571"/>
                  </a:lnTo>
                  <a:lnTo>
                    <a:pt x="1874" y="6644"/>
                  </a:lnTo>
                  <a:lnTo>
                    <a:pt x="1898" y="6717"/>
                  </a:lnTo>
                  <a:lnTo>
                    <a:pt x="1947" y="6765"/>
                  </a:lnTo>
                  <a:lnTo>
                    <a:pt x="2044" y="6765"/>
                  </a:lnTo>
                  <a:lnTo>
                    <a:pt x="2117" y="6741"/>
                  </a:lnTo>
                  <a:lnTo>
                    <a:pt x="2190" y="6692"/>
                  </a:lnTo>
                  <a:lnTo>
                    <a:pt x="2336" y="6595"/>
                  </a:lnTo>
                  <a:lnTo>
                    <a:pt x="2458" y="6449"/>
                  </a:lnTo>
                  <a:lnTo>
                    <a:pt x="2555" y="6303"/>
                  </a:lnTo>
                  <a:lnTo>
                    <a:pt x="2847" y="5987"/>
                  </a:lnTo>
                  <a:lnTo>
                    <a:pt x="3164" y="5695"/>
                  </a:lnTo>
                  <a:lnTo>
                    <a:pt x="3188" y="5646"/>
                  </a:lnTo>
                  <a:lnTo>
                    <a:pt x="3212" y="5646"/>
                  </a:lnTo>
                  <a:lnTo>
                    <a:pt x="3091" y="5792"/>
                  </a:lnTo>
                  <a:lnTo>
                    <a:pt x="2847" y="6133"/>
                  </a:lnTo>
                  <a:lnTo>
                    <a:pt x="2774" y="6303"/>
                  </a:lnTo>
                  <a:lnTo>
                    <a:pt x="2677" y="6498"/>
                  </a:lnTo>
                  <a:lnTo>
                    <a:pt x="2677" y="6546"/>
                  </a:lnTo>
                  <a:lnTo>
                    <a:pt x="2726" y="6546"/>
                  </a:lnTo>
                  <a:lnTo>
                    <a:pt x="2896" y="6449"/>
                  </a:lnTo>
                  <a:lnTo>
                    <a:pt x="3066" y="6327"/>
                  </a:lnTo>
                  <a:lnTo>
                    <a:pt x="3212" y="6206"/>
                  </a:lnTo>
                  <a:lnTo>
                    <a:pt x="3334" y="6035"/>
                  </a:lnTo>
                  <a:lnTo>
                    <a:pt x="3480" y="5889"/>
                  </a:lnTo>
                  <a:lnTo>
                    <a:pt x="3626" y="5695"/>
                  </a:lnTo>
                  <a:lnTo>
                    <a:pt x="3650" y="5719"/>
                  </a:lnTo>
                  <a:lnTo>
                    <a:pt x="3699" y="5816"/>
                  </a:lnTo>
                  <a:lnTo>
                    <a:pt x="3577" y="5938"/>
                  </a:lnTo>
                  <a:lnTo>
                    <a:pt x="3456" y="6108"/>
                  </a:lnTo>
                  <a:lnTo>
                    <a:pt x="3407" y="6230"/>
                  </a:lnTo>
                  <a:lnTo>
                    <a:pt x="3407" y="6327"/>
                  </a:lnTo>
                  <a:lnTo>
                    <a:pt x="3407" y="6352"/>
                  </a:lnTo>
                  <a:lnTo>
                    <a:pt x="3456" y="6376"/>
                  </a:lnTo>
                  <a:lnTo>
                    <a:pt x="3529" y="6376"/>
                  </a:lnTo>
                  <a:lnTo>
                    <a:pt x="3626" y="6327"/>
                  </a:lnTo>
                  <a:lnTo>
                    <a:pt x="3772" y="6206"/>
                  </a:lnTo>
                  <a:lnTo>
                    <a:pt x="3869" y="6108"/>
                  </a:lnTo>
                  <a:lnTo>
                    <a:pt x="3967" y="6157"/>
                  </a:lnTo>
                  <a:lnTo>
                    <a:pt x="4064" y="6181"/>
                  </a:lnTo>
                  <a:lnTo>
                    <a:pt x="4186" y="6157"/>
                  </a:lnTo>
                  <a:lnTo>
                    <a:pt x="4283" y="6084"/>
                  </a:lnTo>
                  <a:lnTo>
                    <a:pt x="4307" y="6035"/>
                  </a:lnTo>
                  <a:lnTo>
                    <a:pt x="4307" y="5987"/>
                  </a:lnTo>
                  <a:lnTo>
                    <a:pt x="4137" y="5719"/>
                  </a:lnTo>
                  <a:lnTo>
                    <a:pt x="4015" y="5403"/>
                  </a:lnTo>
                  <a:lnTo>
                    <a:pt x="3918" y="5062"/>
                  </a:lnTo>
                  <a:lnTo>
                    <a:pt x="3845" y="4697"/>
                  </a:lnTo>
                  <a:lnTo>
                    <a:pt x="3821" y="4356"/>
                  </a:lnTo>
                  <a:lnTo>
                    <a:pt x="3821" y="3991"/>
                  </a:lnTo>
                  <a:lnTo>
                    <a:pt x="3845" y="3651"/>
                  </a:lnTo>
                  <a:lnTo>
                    <a:pt x="3894" y="3334"/>
                  </a:lnTo>
                  <a:lnTo>
                    <a:pt x="3942" y="3115"/>
                  </a:lnTo>
                  <a:lnTo>
                    <a:pt x="4015" y="2896"/>
                  </a:lnTo>
                  <a:lnTo>
                    <a:pt x="4113" y="2677"/>
                  </a:lnTo>
                  <a:lnTo>
                    <a:pt x="4210" y="2483"/>
                  </a:lnTo>
                  <a:lnTo>
                    <a:pt x="4332" y="2288"/>
                  </a:lnTo>
                  <a:lnTo>
                    <a:pt x="4478" y="2093"/>
                  </a:lnTo>
                  <a:lnTo>
                    <a:pt x="4599" y="1923"/>
                  </a:lnTo>
                  <a:lnTo>
                    <a:pt x="4770" y="1753"/>
                  </a:lnTo>
                  <a:lnTo>
                    <a:pt x="5110" y="1461"/>
                  </a:lnTo>
                  <a:lnTo>
                    <a:pt x="5475" y="1193"/>
                  </a:lnTo>
                  <a:lnTo>
                    <a:pt x="5865" y="974"/>
                  </a:lnTo>
                  <a:lnTo>
                    <a:pt x="6303" y="828"/>
                  </a:lnTo>
                  <a:lnTo>
                    <a:pt x="6716" y="706"/>
                  </a:lnTo>
                  <a:lnTo>
                    <a:pt x="7179" y="633"/>
                  </a:lnTo>
                  <a:lnTo>
                    <a:pt x="7008" y="731"/>
                  </a:lnTo>
                  <a:lnTo>
                    <a:pt x="6789" y="852"/>
                  </a:lnTo>
                  <a:lnTo>
                    <a:pt x="6546" y="998"/>
                  </a:lnTo>
                  <a:lnTo>
                    <a:pt x="6424" y="1071"/>
                  </a:lnTo>
                  <a:lnTo>
                    <a:pt x="6327" y="1169"/>
                  </a:lnTo>
                  <a:lnTo>
                    <a:pt x="6278" y="1266"/>
                  </a:lnTo>
                  <a:lnTo>
                    <a:pt x="6230" y="1363"/>
                  </a:lnTo>
                  <a:lnTo>
                    <a:pt x="6254" y="1412"/>
                  </a:lnTo>
                  <a:lnTo>
                    <a:pt x="6303" y="1461"/>
                  </a:lnTo>
                  <a:lnTo>
                    <a:pt x="6400" y="1485"/>
                  </a:lnTo>
                  <a:lnTo>
                    <a:pt x="6522" y="1461"/>
                  </a:lnTo>
                  <a:lnTo>
                    <a:pt x="6643" y="1436"/>
                  </a:lnTo>
                  <a:lnTo>
                    <a:pt x="6765" y="1363"/>
                  </a:lnTo>
                  <a:lnTo>
                    <a:pt x="7033" y="1217"/>
                  </a:lnTo>
                  <a:lnTo>
                    <a:pt x="7203" y="1096"/>
                  </a:lnTo>
                  <a:lnTo>
                    <a:pt x="7811" y="779"/>
                  </a:lnTo>
                  <a:lnTo>
                    <a:pt x="7982" y="682"/>
                  </a:lnTo>
                  <a:lnTo>
                    <a:pt x="8055" y="633"/>
                  </a:lnTo>
                  <a:lnTo>
                    <a:pt x="8128" y="560"/>
                  </a:lnTo>
                  <a:close/>
                  <a:moveTo>
                    <a:pt x="7933" y="1"/>
                  </a:moveTo>
                  <a:lnTo>
                    <a:pt x="7349" y="49"/>
                  </a:lnTo>
                  <a:lnTo>
                    <a:pt x="6789" y="147"/>
                  </a:lnTo>
                  <a:lnTo>
                    <a:pt x="6254" y="268"/>
                  </a:lnTo>
                  <a:lnTo>
                    <a:pt x="5767" y="439"/>
                  </a:lnTo>
                  <a:lnTo>
                    <a:pt x="5524" y="536"/>
                  </a:lnTo>
                  <a:lnTo>
                    <a:pt x="5281" y="658"/>
                  </a:lnTo>
                  <a:lnTo>
                    <a:pt x="5062" y="804"/>
                  </a:lnTo>
                  <a:lnTo>
                    <a:pt x="4843" y="950"/>
                  </a:lnTo>
                  <a:lnTo>
                    <a:pt x="4624" y="1120"/>
                  </a:lnTo>
                  <a:lnTo>
                    <a:pt x="4429" y="1315"/>
                  </a:lnTo>
                  <a:lnTo>
                    <a:pt x="4259" y="1509"/>
                  </a:lnTo>
                  <a:lnTo>
                    <a:pt x="4088" y="1728"/>
                  </a:lnTo>
                  <a:lnTo>
                    <a:pt x="3942" y="1947"/>
                  </a:lnTo>
                  <a:lnTo>
                    <a:pt x="3796" y="2166"/>
                  </a:lnTo>
                  <a:lnTo>
                    <a:pt x="3675" y="2410"/>
                  </a:lnTo>
                  <a:lnTo>
                    <a:pt x="3577" y="2653"/>
                  </a:lnTo>
                  <a:lnTo>
                    <a:pt x="3480" y="2896"/>
                  </a:lnTo>
                  <a:lnTo>
                    <a:pt x="3407" y="3164"/>
                  </a:lnTo>
                  <a:lnTo>
                    <a:pt x="3358" y="3407"/>
                  </a:lnTo>
                  <a:lnTo>
                    <a:pt x="3310" y="3675"/>
                  </a:lnTo>
                  <a:lnTo>
                    <a:pt x="3310" y="3870"/>
                  </a:lnTo>
                  <a:lnTo>
                    <a:pt x="3334" y="4210"/>
                  </a:lnTo>
                  <a:lnTo>
                    <a:pt x="3383" y="4624"/>
                  </a:lnTo>
                  <a:lnTo>
                    <a:pt x="3480" y="5086"/>
                  </a:lnTo>
                  <a:lnTo>
                    <a:pt x="3285" y="5086"/>
                  </a:lnTo>
                  <a:lnTo>
                    <a:pt x="3115" y="5111"/>
                  </a:lnTo>
                  <a:lnTo>
                    <a:pt x="2726" y="5184"/>
                  </a:lnTo>
                  <a:lnTo>
                    <a:pt x="2409" y="5305"/>
                  </a:lnTo>
                  <a:lnTo>
                    <a:pt x="2166" y="5427"/>
                  </a:lnTo>
                  <a:lnTo>
                    <a:pt x="1825" y="5622"/>
                  </a:lnTo>
                  <a:lnTo>
                    <a:pt x="1485" y="5889"/>
                  </a:lnTo>
                  <a:lnTo>
                    <a:pt x="1193" y="6157"/>
                  </a:lnTo>
                  <a:lnTo>
                    <a:pt x="901" y="6473"/>
                  </a:lnTo>
                  <a:lnTo>
                    <a:pt x="657" y="6814"/>
                  </a:lnTo>
                  <a:lnTo>
                    <a:pt x="439" y="7179"/>
                  </a:lnTo>
                  <a:lnTo>
                    <a:pt x="268" y="7544"/>
                  </a:lnTo>
                  <a:lnTo>
                    <a:pt x="122" y="7909"/>
                  </a:lnTo>
                  <a:lnTo>
                    <a:pt x="25" y="8274"/>
                  </a:lnTo>
                  <a:lnTo>
                    <a:pt x="1" y="8614"/>
                  </a:lnTo>
                  <a:lnTo>
                    <a:pt x="1" y="8931"/>
                  </a:lnTo>
                  <a:lnTo>
                    <a:pt x="74" y="9247"/>
                  </a:lnTo>
                  <a:lnTo>
                    <a:pt x="171" y="9539"/>
                  </a:lnTo>
                  <a:lnTo>
                    <a:pt x="293" y="9807"/>
                  </a:lnTo>
                  <a:lnTo>
                    <a:pt x="487" y="10074"/>
                  </a:lnTo>
                  <a:lnTo>
                    <a:pt x="682" y="10318"/>
                  </a:lnTo>
                  <a:lnTo>
                    <a:pt x="925" y="10561"/>
                  </a:lnTo>
                  <a:lnTo>
                    <a:pt x="1168" y="10756"/>
                  </a:lnTo>
                  <a:lnTo>
                    <a:pt x="1436" y="10950"/>
                  </a:lnTo>
                  <a:lnTo>
                    <a:pt x="1728" y="11121"/>
                  </a:lnTo>
                  <a:lnTo>
                    <a:pt x="2020" y="11267"/>
                  </a:lnTo>
                  <a:lnTo>
                    <a:pt x="2336" y="11413"/>
                  </a:lnTo>
                  <a:lnTo>
                    <a:pt x="2628" y="11534"/>
                  </a:lnTo>
                  <a:lnTo>
                    <a:pt x="2945" y="11632"/>
                  </a:lnTo>
                  <a:lnTo>
                    <a:pt x="3334" y="11729"/>
                  </a:lnTo>
                  <a:lnTo>
                    <a:pt x="3723" y="11802"/>
                  </a:lnTo>
                  <a:lnTo>
                    <a:pt x="4526" y="11924"/>
                  </a:lnTo>
                  <a:lnTo>
                    <a:pt x="6132" y="12070"/>
                  </a:lnTo>
                  <a:lnTo>
                    <a:pt x="7276" y="12167"/>
                  </a:lnTo>
                  <a:lnTo>
                    <a:pt x="7836" y="12191"/>
                  </a:lnTo>
                  <a:lnTo>
                    <a:pt x="8395" y="12216"/>
                  </a:lnTo>
                  <a:lnTo>
                    <a:pt x="8955" y="12191"/>
                  </a:lnTo>
                  <a:lnTo>
                    <a:pt x="9514" y="12167"/>
                  </a:lnTo>
                  <a:lnTo>
                    <a:pt x="10098" y="12118"/>
                  </a:lnTo>
                  <a:lnTo>
                    <a:pt x="10658" y="12070"/>
                  </a:lnTo>
                  <a:lnTo>
                    <a:pt x="11583" y="11948"/>
                  </a:lnTo>
                  <a:lnTo>
                    <a:pt x="12507" y="11875"/>
                  </a:lnTo>
                  <a:lnTo>
                    <a:pt x="13432" y="11826"/>
                  </a:lnTo>
                  <a:lnTo>
                    <a:pt x="14357" y="11802"/>
                  </a:lnTo>
                  <a:lnTo>
                    <a:pt x="15208" y="11802"/>
                  </a:lnTo>
                  <a:lnTo>
                    <a:pt x="16060" y="11753"/>
                  </a:lnTo>
                  <a:lnTo>
                    <a:pt x="16498" y="11729"/>
                  </a:lnTo>
                  <a:lnTo>
                    <a:pt x="16911" y="11656"/>
                  </a:lnTo>
                  <a:lnTo>
                    <a:pt x="17325" y="11583"/>
                  </a:lnTo>
                  <a:lnTo>
                    <a:pt x="17739" y="11486"/>
                  </a:lnTo>
                  <a:lnTo>
                    <a:pt x="18079" y="11364"/>
                  </a:lnTo>
                  <a:lnTo>
                    <a:pt x="18396" y="11218"/>
                  </a:lnTo>
                  <a:lnTo>
                    <a:pt x="18688" y="11048"/>
                  </a:lnTo>
                  <a:lnTo>
                    <a:pt x="18931" y="10853"/>
                  </a:lnTo>
                  <a:lnTo>
                    <a:pt x="19174" y="10634"/>
                  </a:lnTo>
                  <a:lnTo>
                    <a:pt x="19369" y="10415"/>
                  </a:lnTo>
                  <a:lnTo>
                    <a:pt x="19539" y="10147"/>
                  </a:lnTo>
                  <a:lnTo>
                    <a:pt x="19685" y="9880"/>
                  </a:lnTo>
                  <a:lnTo>
                    <a:pt x="19807" y="9588"/>
                  </a:lnTo>
                  <a:lnTo>
                    <a:pt x="19904" y="9296"/>
                  </a:lnTo>
                  <a:lnTo>
                    <a:pt x="19953" y="8979"/>
                  </a:lnTo>
                  <a:lnTo>
                    <a:pt x="19977" y="8663"/>
                  </a:lnTo>
                  <a:lnTo>
                    <a:pt x="19977" y="8322"/>
                  </a:lnTo>
                  <a:lnTo>
                    <a:pt x="19953" y="8006"/>
                  </a:lnTo>
                  <a:lnTo>
                    <a:pt x="19880" y="7665"/>
                  </a:lnTo>
                  <a:lnTo>
                    <a:pt x="19783" y="7325"/>
                  </a:lnTo>
                  <a:lnTo>
                    <a:pt x="19710" y="7057"/>
                  </a:lnTo>
                  <a:lnTo>
                    <a:pt x="19588" y="6790"/>
                  </a:lnTo>
                  <a:lnTo>
                    <a:pt x="19442" y="6546"/>
                  </a:lnTo>
                  <a:lnTo>
                    <a:pt x="19296" y="6303"/>
                  </a:lnTo>
                  <a:lnTo>
                    <a:pt x="19126" y="6060"/>
                  </a:lnTo>
                  <a:lnTo>
                    <a:pt x="18955" y="5865"/>
                  </a:lnTo>
                  <a:lnTo>
                    <a:pt x="18761" y="5670"/>
                  </a:lnTo>
                  <a:lnTo>
                    <a:pt x="18542" y="5476"/>
                  </a:lnTo>
                  <a:lnTo>
                    <a:pt x="18323" y="5330"/>
                  </a:lnTo>
                  <a:lnTo>
                    <a:pt x="18104" y="5208"/>
                  </a:lnTo>
                  <a:lnTo>
                    <a:pt x="17860" y="5086"/>
                  </a:lnTo>
                  <a:lnTo>
                    <a:pt x="17593" y="5013"/>
                  </a:lnTo>
                  <a:lnTo>
                    <a:pt x="17325" y="4965"/>
                  </a:lnTo>
                  <a:lnTo>
                    <a:pt x="17057" y="4940"/>
                  </a:lnTo>
                  <a:lnTo>
                    <a:pt x="16790" y="4965"/>
                  </a:lnTo>
                  <a:lnTo>
                    <a:pt x="16522" y="5013"/>
                  </a:lnTo>
                  <a:lnTo>
                    <a:pt x="16522" y="4794"/>
                  </a:lnTo>
                  <a:lnTo>
                    <a:pt x="16522" y="4600"/>
                  </a:lnTo>
                  <a:lnTo>
                    <a:pt x="16473" y="4381"/>
                  </a:lnTo>
                  <a:lnTo>
                    <a:pt x="16425" y="4186"/>
                  </a:lnTo>
                  <a:lnTo>
                    <a:pt x="16352" y="3991"/>
                  </a:lnTo>
                  <a:lnTo>
                    <a:pt x="16279" y="3797"/>
                  </a:lnTo>
                  <a:lnTo>
                    <a:pt x="16182" y="3602"/>
                  </a:lnTo>
                  <a:lnTo>
                    <a:pt x="16060" y="3407"/>
                  </a:lnTo>
                  <a:lnTo>
                    <a:pt x="15792" y="3067"/>
                  </a:lnTo>
                  <a:lnTo>
                    <a:pt x="15500" y="2750"/>
                  </a:lnTo>
                  <a:lnTo>
                    <a:pt x="15184" y="2483"/>
                  </a:lnTo>
                  <a:lnTo>
                    <a:pt x="14843" y="2239"/>
                  </a:lnTo>
                  <a:lnTo>
                    <a:pt x="14673" y="2142"/>
                  </a:lnTo>
                  <a:lnTo>
                    <a:pt x="14478" y="2045"/>
                  </a:lnTo>
                  <a:lnTo>
                    <a:pt x="14284" y="1972"/>
                  </a:lnTo>
                  <a:lnTo>
                    <a:pt x="14089" y="1899"/>
                  </a:lnTo>
                  <a:lnTo>
                    <a:pt x="13870" y="1850"/>
                  </a:lnTo>
                  <a:lnTo>
                    <a:pt x="13651" y="1801"/>
                  </a:lnTo>
                  <a:lnTo>
                    <a:pt x="13432" y="1777"/>
                  </a:lnTo>
                  <a:lnTo>
                    <a:pt x="13213" y="1777"/>
                  </a:lnTo>
                  <a:lnTo>
                    <a:pt x="12994" y="1801"/>
                  </a:lnTo>
                  <a:lnTo>
                    <a:pt x="12775" y="1826"/>
                  </a:lnTo>
                  <a:lnTo>
                    <a:pt x="12580" y="1899"/>
                  </a:lnTo>
                  <a:lnTo>
                    <a:pt x="12386" y="1972"/>
                  </a:lnTo>
                  <a:lnTo>
                    <a:pt x="12215" y="2069"/>
                  </a:lnTo>
                  <a:lnTo>
                    <a:pt x="12069" y="2191"/>
                  </a:lnTo>
                  <a:lnTo>
                    <a:pt x="11923" y="2361"/>
                  </a:lnTo>
                  <a:lnTo>
                    <a:pt x="11802" y="2531"/>
                  </a:lnTo>
                  <a:lnTo>
                    <a:pt x="11656" y="2239"/>
                  </a:lnTo>
                  <a:lnTo>
                    <a:pt x="11485" y="1947"/>
                  </a:lnTo>
                  <a:lnTo>
                    <a:pt x="11291" y="1680"/>
                  </a:lnTo>
                  <a:lnTo>
                    <a:pt x="11072" y="1412"/>
                  </a:lnTo>
                  <a:lnTo>
                    <a:pt x="10828" y="1169"/>
                  </a:lnTo>
                  <a:lnTo>
                    <a:pt x="10585" y="925"/>
                  </a:lnTo>
                  <a:lnTo>
                    <a:pt x="10317" y="731"/>
                  </a:lnTo>
                  <a:lnTo>
                    <a:pt x="10050" y="536"/>
                  </a:lnTo>
                  <a:lnTo>
                    <a:pt x="9806" y="390"/>
                  </a:lnTo>
                  <a:lnTo>
                    <a:pt x="9563" y="268"/>
                  </a:lnTo>
                  <a:lnTo>
                    <a:pt x="9320" y="195"/>
                  </a:lnTo>
                  <a:lnTo>
                    <a:pt x="9052" y="122"/>
                  </a:lnTo>
                  <a:lnTo>
                    <a:pt x="8784" y="74"/>
                  </a:lnTo>
                  <a:lnTo>
                    <a:pt x="8492" y="25"/>
                  </a:lnTo>
                  <a:lnTo>
                    <a:pt x="82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Google Shape;407;p41">
            <a:extLst>
              <a:ext uri="{FF2B5EF4-FFF2-40B4-BE49-F238E27FC236}">
                <a16:creationId xmlns:a16="http://schemas.microsoft.com/office/drawing/2014/main" id="{1EB5ED6A-6A82-6308-B727-C9B8776613E6}"/>
              </a:ext>
            </a:extLst>
          </p:cNvPr>
          <p:cNvSpPr/>
          <p:nvPr/>
        </p:nvSpPr>
        <p:spPr>
          <a:xfrm rot="5400000">
            <a:off x="-624625" y="696613"/>
            <a:ext cx="3093445" cy="3324385"/>
          </a:xfrm>
          <a:prstGeom prst="pie">
            <a:avLst>
              <a:gd name="adj1" fmla="val 10788866"/>
              <a:gd name="adj2" fmla="val 16200000"/>
            </a:avLst>
          </a:prstGeom>
          <a:solidFill>
            <a:schemeClr val="bg2">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11;p41">
            <a:extLst>
              <a:ext uri="{FF2B5EF4-FFF2-40B4-BE49-F238E27FC236}">
                <a16:creationId xmlns:a16="http://schemas.microsoft.com/office/drawing/2014/main" id="{6A576481-E2A8-7FF9-0EF5-5487678A5BAF}"/>
              </a:ext>
            </a:extLst>
          </p:cNvPr>
          <p:cNvSpPr/>
          <p:nvPr/>
        </p:nvSpPr>
        <p:spPr>
          <a:xfrm>
            <a:off x="1113558" y="1309090"/>
            <a:ext cx="1039105" cy="762036"/>
          </a:xfrm>
          <a:prstGeom prst="rect">
            <a:avLst/>
          </a:prstGeom>
        </p:spPr>
        <p:txBody>
          <a:bodyPr>
            <a:prstTxWarp prst="textPlain">
              <a:avLst/>
            </a:prstTxWarp>
          </a:bodyPr>
          <a:lstStyle/>
          <a:p>
            <a:pPr lvl="0" algn="ctr"/>
            <a:r>
              <a:rPr lang="en-US" sz="1800" b="1" i="0" dirty="0">
                <a:ln>
                  <a:noFill/>
                </a:ln>
                <a:solidFill>
                  <a:schemeClr val="lt1"/>
                </a:solidFill>
                <a:latin typeface="Marcellus SC"/>
              </a:rPr>
              <a:t>02</a:t>
            </a:r>
            <a:endParaRPr sz="1800" b="1" i="0" dirty="0">
              <a:ln>
                <a:noFill/>
              </a:ln>
              <a:solidFill>
                <a:schemeClr val="lt1"/>
              </a:solidFill>
              <a:latin typeface="Marcellus SC"/>
            </a:endParaRPr>
          </a:p>
        </p:txBody>
      </p:sp>
    </p:spTree>
    <p:extLst>
      <p:ext uri="{BB962C8B-B14F-4D97-AF65-F5344CB8AC3E}">
        <p14:creationId xmlns:p14="http://schemas.microsoft.com/office/powerpoint/2010/main" val="33549939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17" name="Title 16">
            <a:extLst>
              <a:ext uri="{FF2B5EF4-FFF2-40B4-BE49-F238E27FC236}">
                <a16:creationId xmlns:a16="http://schemas.microsoft.com/office/drawing/2014/main" id="{1FBADA96-0072-A4B7-E5A8-4958D1D65A97}"/>
              </a:ext>
            </a:extLst>
          </p:cNvPr>
          <p:cNvSpPr>
            <a:spLocks noGrp="1"/>
          </p:cNvSpPr>
          <p:nvPr>
            <p:ph type="title"/>
          </p:nvPr>
        </p:nvSpPr>
        <p:spPr>
          <a:xfrm>
            <a:off x="416289" y="190801"/>
            <a:ext cx="5511000" cy="775500"/>
          </a:xfrm>
        </p:spPr>
        <p:txBody>
          <a:bodyPr/>
          <a:lstStyle/>
          <a:p>
            <a:pPr>
              <a:lnSpc>
                <a:spcPct val="150000"/>
              </a:lnSpc>
            </a:pPr>
            <a:r>
              <a:rPr lang="en-US" sz="2400" dirty="0">
                <a:solidFill>
                  <a:schemeClr val="tx2">
                    <a:lumMod val="50000"/>
                  </a:schemeClr>
                </a:solidFill>
                <a:latin typeface="+mn-lt"/>
              </a:rPr>
              <a:t>02. </a:t>
            </a:r>
            <a:r>
              <a:rPr lang="vi-VN" sz="2400" dirty="0">
                <a:solidFill>
                  <a:schemeClr val="tx2">
                    <a:lumMod val="50000"/>
                  </a:schemeClr>
                </a:solidFill>
                <a:latin typeface="+mn-lt"/>
              </a:rPr>
              <a:t>LUYỆN TẬP VÀ SÁNG TẠO</a:t>
            </a:r>
          </a:p>
        </p:txBody>
      </p:sp>
      <p:grpSp>
        <p:nvGrpSpPr>
          <p:cNvPr id="34" name="Group 33">
            <a:extLst>
              <a:ext uri="{FF2B5EF4-FFF2-40B4-BE49-F238E27FC236}">
                <a16:creationId xmlns:a16="http://schemas.microsoft.com/office/drawing/2014/main" id="{3FDC7C43-3D87-EFF3-1A36-F836A7B92DEE}"/>
              </a:ext>
            </a:extLst>
          </p:cNvPr>
          <p:cNvGrpSpPr/>
          <p:nvPr/>
        </p:nvGrpSpPr>
        <p:grpSpPr>
          <a:xfrm rot="2202852">
            <a:off x="8437800" y="4385301"/>
            <a:ext cx="289772" cy="745528"/>
            <a:chOff x="7330547" y="2431194"/>
            <a:chExt cx="615298" cy="1541324"/>
          </a:xfrm>
        </p:grpSpPr>
        <p:sp>
          <p:nvSpPr>
            <p:cNvPr id="32" name="Google Shape;92;p18">
              <a:extLst>
                <a:ext uri="{FF2B5EF4-FFF2-40B4-BE49-F238E27FC236}">
                  <a16:creationId xmlns:a16="http://schemas.microsoft.com/office/drawing/2014/main" id="{7C290153-E91A-18D3-9383-6F992CF4CCE3}"/>
                </a:ext>
              </a:extLst>
            </p:cNvPr>
            <p:cNvSpPr/>
            <p:nvPr/>
          </p:nvSpPr>
          <p:spPr>
            <a:xfrm>
              <a:off x="7505965" y="3545068"/>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3" name="Google Shape;92;p18">
              <a:extLst>
                <a:ext uri="{FF2B5EF4-FFF2-40B4-BE49-F238E27FC236}">
                  <a16:creationId xmlns:a16="http://schemas.microsoft.com/office/drawing/2014/main" id="{3A58EC2F-25DF-2235-20F9-9BA24BDBD8FE}"/>
                </a:ext>
              </a:extLst>
            </p:cNvPr>
            <p:cNvSpPr/>
            <p:nvPr/>
          </p:nvSpPr>
          <p:spPr>
            <a:xfrm>
              <a:off x="7330547" y="2431194"/>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grpSp>
      <p:sp>
        <p:nvSpPr>
          <p:cNvPr id="3" name="TextBox 2">
            <a:extLst>
              <a:ext uri="{FF2B5EF4-FFF2-40B4-BE49-F238E27FC236}">
                <a16:creationId xmlns:a16="http://schemas.microsoft.com/office/drawing/2014/main" id="{B5CDBD0D-5668-0DA4-76D7-CC2A120C3A4E}"/>
              </a:ext>
            </a:extLst>
          </p:cNvPr>
          <p:cNvSpPr txBox="1"/>
          <p:nvPr/>
        </p:nvSpPr>
        <p:spPr>
          <a:xfrm>
            <a:off x="1640942" y="1148087"/>
            <a:ext cx="6201475" cy="878895"/>
          </a:xfrm>
          <a:prstGeom prst="rect">
            <a:avLst/>
          </a:prstGeom>
          <a:noFill/>
        </p:spPr>
        <p:txBody>
          <a:bodyPr wrap="square">
            <a:spAutoFit/>
          </a:bodyPr>
          <a:lstStyle/>
          <a:p>
            <a:pPr marL="0" marR="0" algn="ctr">
              <a:lnSpc>
                <a:spcPct val="150000"/>
              </a:lnSpc>
              <a:spcBef>
                <a:spcPts val="100"/>
              </a:spcBef>
              <a:spcAft>
                <a:spcPts val="100"/>
              </a:spcAft>
            </a:pPr>
            <a:r>
              <a:rPr lang="nl-NL" sz="1800" b="1" dirty="0">
                <a:solidFill>
                  <a:schemeClr val="accent3">
                    <a:lumMod val="75000"/>
                  </a:schemeClr>
                </a:solidFill>
                <a:effectLst/>
                <a:latin typeface="+mj-lt"/>
                <a:ea typeface="Calibri" panose="020F0502020204030204" pitchFamily="34" charset="0"/>
              </a:rPr>
              <a:t>Thiết kế được bản vẽ mô phỏng xe đạp theo ý muốn và sáng tạo mô hình xe đạp bằng vật liệu tái chế</a:t>
            </a:r>
            <a:endParaRPr lang="en-US" sz="1800" b="1" dirty="0">
              <a:solidFill>
                <a:schemeClr val="accent3">
                  <a:lumMod val="75000"/>
                </a:schemeClr>
              </a:solidFill>
              <a:effectLst/>
              <a:latin typeface="+mj-lt"/>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83282727-DF4C-58B6-C82F-9B32A6A252B5}"/>
              </a:ext>
            </a:extLst>
          </p:cNvPr>
          <p:cNvGrpSpPr/>
          <p:nvPr/>
        </p:nvGrpSpPr>
        <p:grpSpPr>
          <a:xfrm>
            <a:off x="7724348" y="102685"/>
            <a:ext cx="1397962" cy="1512760"/>
            <a:chOff x="5045342" y="812083"/>
            <a:chExt cx="3254051" cy="3431867"/>
          </a:xfrm>
        </p:grpSpPr>
        <p:sp>
          <p:nvSpPr>
            <p:cNvPr id="5" name="Google Shape;92;p18">
              <a:extLst>
                <a:ext uri="{FF2B5EF4-FFF2-40B4-BE49-F238E27FC236}">
                  <a16:creationId xmlns:a16="http://schemas.microsoft.com/office/drawing/2014/main" id="{5AB0D0F7-A266-1D5B-1A22-038DBF0FD4C1}"/>
                </a:ext>
              </a:extLst>
            </p:cNvPr>
            <p:cNvSpPr/>
            <p:nvPr/>
          </p:nvSpPr>
          <p:spPr>
            <a:xfrm>
              <a:off x="7859513" y="1225154"/>
              <a:ext cx="439880" cy="496763"/>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6" name="Google Shape;92;p18">
              <a:extLst>
                <a:ext uri="{FF2B5EF4-FFF2-40B4-BE49-F238E27FC236}">
                  <a16:creationId xmlns:a16="http://schemas.microsoft.com/office/drawing/2014/main" id="{11E10F21-12BD-D187-0726-0048CA0EDA99}"/>
                </a:ext>
              </a:extLst>
            </p:cNvPr>
            <p:cNvSpPr/>
            <p:nvPr/>
          </p:nvSpPr>
          <p:spPr>
            <a:xfrm>
              <a:off x="6328093" y="3816500"/>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7" name="Google Shape;660;p47">
              <a:extLst>
                <a:ext uri="{FF2B5EF4-FFF2-40B4-BE49-F238E27FC236}">
                  <a16:creationId xmlns:a16="http://schemas.microsoft.com/office/drawing/2014/main" id="{0BDB280E-D4E4-7C13-B031-F4AAF5EF26A7}"/>
                </a:ext>
              </a:extLst>
            </p:cNvPr>
            <p:cNvSpPr/>
            <p:nvPr/>
          </p:nvSpPr>
          <p:spPr>
            <a:xfrm>
              <a:off x="5045342" y="812083"/>
              <a:ext cx="2745100" cy="2609501"/>
            </a:xfrm>
            <a:custGeom>
              <a:avLst/>
              <a:gdLst/>
              <a:ahLst/>
              <a:cxnLst/>
              <a:rect l="l" t="t" r="r" b="b"/>
              <a:pathLst>
                <a:path w="20975" h="20659" extrusionOk="0">
                  <a:moveTo>
                    <a:pt x="10317" y="1704"/>
                  </a:moveTo>
                  <a:lnTo>
                    <a:pt x="10269" y="1728"/>
                  </a:lnTo>
                  <a:lnTo>
                    <a:pt x="10171" y="1825"/>
                  </a:lnTo>
                  <a:lnTo>
                    <a:pt x="10123" y="1947"/>
                  </a:lnTo>
                  <a:lnTo>
                    <a:pt x="10098" y="2069"/>
                  </a:lnTo>
                  <a:lnTo>
                    <a:pt x="10074" y="2190"/>
                  </a:lnTo>
                  <a:lnTo>
                    <a:pt x="10050" y="2336"/>
                  </a:lnTo>
                  <a:lnTo>
                    <a:pt x="10050" y="2482"/>
                  </a:lnTo>
                  <a:lnTo>
                    <a:pt x="10098" y="2653"/>
                  </a:lnTo>
                  <a:lnTo>
                    <a:pt x="10123" y="2701"/>
                  </a:lnTo>
                  <a:lnTo>
                    <a:pt x="10147" y="2774"/>
                  </a:lnTo>
                  <a:lnTo>
                    <a:pt x="10196" y="2799"/>
                  </a:lnTo>
                  <a:lnTo>
                    <a:pt x="10244" y="2823"/>
                  </a:lnTo>
                  <a:lnTo>
                    <a:pt x="10342" y="2823"/>
                  </a:lnTo>
                  <a:lnTo>
                    <a:pt x="10439" y="2774"/>
                  </a:lnTo>
                  <a:lnTo>
                    <a:pt x="10463" y="2726"/>
                  </a:lnTo>
                  <a:lnTo>
                    <a:pt x="10488" y="2677"/>
                  </a:lnTo>
                  <a:lnTo>
                    <a:pt x="10488" y="2580"/>
                  </a:lnTo>
                  <a:lnTo>
                    <a:pt x="10488" y="2482"/>
                  </a:lnTo>
                  <a:lnTo>
                    <a:pt x="10463" y="2263"/>
                  </a:lnTo>
                  <a:lnTo>
                    <a:pt x="10463" y="1850"/>
                  </a:lnTo>
                  <a:lnTo>
                    <a:pt x="10439" y="1777"/>
                  </a:lnTo>
                  <a:lnTo>
                    <a:pt x="10390" y="1728"/>
                  </a:lnTo>
                  <a:lnTo>
                    <a:pt x="10317" y="1704"/>
                  </a:lnTo>
                  <a:close/>
                  <a:moveTo>
                    <a:pt x="8054" y="1"/>
                  </a:moveTo>
                  <a:lnTo>
                    <a:pt x="7981" y="25"/>
                  </a:lnTo>
                  <a:lnTo>
                    <a:pt x="7933" y="122"/>
                  </a:lnTo>
                  <a:lnTo>
                    <a:pt x="7908" y="220"/>
                  </a:lnTo>
                  <a:lnTo>
                    <a:pt x="7884" y="439"/>
                  </a:lnTo>
                  <a:lnTo>
                    <a:pt x="7908" y="852"/>
                  </a:lnTo>
                  <a:lnTo>
                    <a:pt x="7933" y="1071"/>
                  </a:lnTo>
                  <a:lnTo>
                    <a:pt x="7957" y="1290"/>
                  </a:lnTo>
                  <a:lnTo>
                    <a:pt x="8054" y="1704"/>
                  </a:lnTo>
                  <a:lnTo>
                    <a:pt x="8103" y="2044"/>
                  </a:lnTo>
                  <a:lnTo>
                    <a:pt x="8200" y="2458"/>
                  </a:lnTo>
                  <a:lnTo>
                    <a:pt x="8273" y="2653"/>
                  </a:lnTo>
                  <a:lnTo>
                    <a:pt x="8371" y="2823"/>
                  </a:lnTo>
                  <a:lnTo>
                    <a:pt x="8468" y="2969"/>
                  </a:lnTo>
                  <a:lnTo>
                    <a:pt x="8541" y="2993"/>
                  </a:lnTo>
                  <a:lnTo>
                    <a:pt x="8614" y="3042"/>
                  </a:lnTo>
                  <a:lnTo>
                    <a:pt x="8711" y="3042"/>
                  </a:lnTo>
                  <a:lnTo>
                    <a:pt x="8784" y="2993"/>
                  </a:lnTo>
                  <a:lnTo>
                    <a:pt x="8857" y="2920"/>
                  </a:lnTo>
                  <a:lnTo>
                    <a:pt x="8857" y="2847"/>
                  </a:lnTo>
                  <a:lnTo>
                    <a:pt x="8857" y="2726"/>
                  </a:lnTo>
                  <a:lnTo>
                    <a:pt x="8809" y="2604"/>
                  </a:lnTo>
                  <a:lnTo>
                    <a:pt x="8711" y="2385"/>
                  </a:lnTo>
                  <a:lnTo>
                    <a:pt x="8614" y="2044"/>
                  </a:lnTo>
                  <a:lnTo>
                    <a:pt x="8517" y="1704"/>
                  </a:lnTo>
                  <a:lnTo>
                    <a:pt x="8444" y="1290"/>
                  </a:lnTo>
                  <a:lnTo>
                    <a:pt x="8395" y="876"/>
                  </a:lnTo>
                  <a:lnTo>
                    <a:pt x="8322" y="487"/>
                  </a:lnTo>
                  <a:lnTo>
                    <a:pt x="8273" y="293"/>
                  </a:lnTo>
                  <a:lnTo>
                    <a:pt x="8225" y="98"/>
                  </a:lnTo>
                  <a:lnTo>
                    <a:pt x="8176" y="25"/>
                  </a:lnTo>
                  <a:lnTo>
                    <a:pt x="8103" y="1"/>
                  </a:lnTo>
                  <a:close/>
                  <a:moveTo>
                    <a:pt x="12483" y="1"/>
                  </a:moveTo>
                  <a:lnTo>
                    <a:pt x="12337" y="122"/>
                  </a:lnTo>
                  <a:lnTo>
                    <a:pt x="12239" y="244"/>
                  </a:lnTo>
                  <a:lnTo>
                    <a:pt x="12142" y="414"/>
                  </a:lnTo>
                  <a:lnTo>
                    <a:pt x="12093" y="585"/>
                  </a:lnTo>
                  <a:lnTo>
                    <a:pt x="11996" y="949"/>
                  </a:lnTo>
                  <a:lnTo>
                    <a:pt x="11923" y="1290"/>
                  </a:lnTo>
                  <a:lnTo>
                    <a:pt x="11753" y="2166"/>
                  </a:lnTo>
                  <a:lnTo>
                    <a:pt x="11631" y="2531"/>
                  </a:lnTo>
                  <a:lnTo>
                    <a:pt x="11607" y="2701"/>
                  </a:lnTo>
                  <a:lnTo>
                    <a:pt x="11607" y="2799"/>
                  </a:lnTo>
                  <a:lnTo>
                    <a:pt x="11607" y="2872"/>
                  </a:lnTo>
                  <a:lnTo>
                    <a:pt x="11655" y="2969"/>
                  </a:lnTo>
                  <a:lnTo>
                    <a:pt x="11753" y="3018"/>
                  </a:lnTo>
                  <a:lnTo>
                    <a:pt x="11850" y="3042"/>
                  </a:lnTo>
                  <a:lnTo>
                    <a:pt x="11947" y="3018"/>
                  </a:lnTo>
                  <a:lnTo>
                    <a:pt x="12069" y="2920"/>
                  </a:lnTo>
                  <a:lnTo>
                    <a:pt x="12142" y="2774"/>
                  </a:lnTo>
                  <a:lnTo>
                    <a:pt x="12191" y="2604"/>
                  </a:lnTo>
                  <a:lnTo>
                    <a:pt x="12239" y="2434"/>
                  </a:lnTo>
                  <a:lnTo>
                    <a:pt x="12288" y="2069"/>
                  </a:lnTo>
                  <a:lnTo>
                    <a:pt x="12337" y="1752"/>
                  </a:lnTo>
                  <a:lnTo>
                    <a:pt x="12458" y="974"/>
                  </a:lnTo>
                  <a:lnTo>
                    <a:pt x="12556" y="585"/>
                  </a:lnTo>
                  <a:lnTo>
                    <a:pt x="12604" y="390"/>
                  </a:lnTo>
                  <a:lnTo>
                    <a:pt x="12677" y="220"/>
                  </a:lnTo>
                  <a:lnTo>
                    <a:pt x="12702" y="171"/>
                  </a:lnTo>
                  <a:lnTo>
                    <a:pt x="12702" y="122"/>
                  </a:lnTo>
                  <a:lnTo>
                    <a:pt x="12653" y="25"/>
                  </a:lnTo>
                  <a:lnTo>
                    <a:pt x="12629" y="1"/>
                  </a:lnTo>
                  <a:close/>
                  <a:moveTo>
                    <a:pt x="14089" y="2507"/>
                  </a:moveTo>
                  <a:lnTo>
                    <a:pt x="13991" y="2555"/>
                  </a:lnTo>
                  <a:lnTo>
                    <a:pt x="13918" y="2628"/>
                  </a:lnTo>
                  <a:lnTo>
                    <a:pt x="13845" y="2726"/>
                  </a:lnTo>
                  <a:lnTo>
                    <a:pt x="13797" y="2847"/>
                  </a:lnTo>
                  <a:lnTo>
                    <a:pt x="13699" y="3066"/>
                  </a:lnTo>
                  <a:lnTo>
                    <a:pt x="13651" y="3212"/>
                  </a:lnTo>
                  <a:lnTo>
                    <a:pt x="13651" y="3334"/>
                  </a:lnTo>
                  <a:lnTo>
                    <a:pt x="13651" y="3383"/>
                  </a:lnTo>
                  <a:lnTo>
                    <a:pt x="13675" y="3431"/>
                  </a:lnTo>
                  <a:lnTo>
                    <a:pt x="13724" y="3456"/>
                  </a:lnTo>
                  <a:lnTo>
                    <a:pt x="13772" y="3480"/>
                  </a:lnTo>
                  <a:lnTo>
                    <a:pt x="13821" y="3504"/>
                  </a:lnTo>
                  <a:lnTo>
                    <a:pt x="13894" y="3480"/>
                  </a:lnTo>
                  <a:lnTo>
                    <a:pt x="13918" y="3456"/>
                  </a:lnTo>
                  <a:lnTo>
                    <a:pt x="13967" y="3407"/>
                  </a:lnTo>
                  <a:lnTo>
                    <a:pt x="14040" y="3212"/>
                  </a:lnTo>
                  <a:lnTo>
                    <a:pt x="14089" y="3018"/>
                  </a:lnTo>
                  <a:lnTo>
                    <a:pt x="14162" y="2799"/>
                  </a:lnTo>
                  <a:lnTo>
                    <a:pt x="14210" y="2701"/>
                  </a:lnTo>
                  <a:lnTo>
                    <a:pt x="14235" y="2604"/>
                  </a:lnTo>
                  <a:lnTo>
                    <a:pt x="14210" y="2555"/>
                  </a:lnTo>
                  <a:lnTo>
                    <a:pt x="14186" y="2531"/>
                  </a:lnTo>
                  <a:lnTo>
                    <a:pt x="14137" y="2507"/>
                  </a:lnTo>
                  <a:close/>
                  <a:moveTo>
                    <a:pt x="6692" y="2385"/>
                  </a:moveTo>
                  <a:lnTo>
                    <a:pt x="6667" y="2409"/>
                  </a:lnTo>
                  <a:lnTo>
                    <a:pt x="6594" y="2507"/>
                  </a:lnTo>
                  <a:lnTo>
                    <a:pt x="6570" y="2628"/>
                  </a:lnTo>
                  <a:lnTo>
                    <a:pt x="6594" y="2774"/>
                  </a:lnTo>
                  <a:lnTo>
                    <a:pt x="6619" y="2920"/>
                  </a:lnTo>
                  <a:lnTo>
                    <a:pt x="6740" y="3188"/>
                  </a:lnTo>
                  <a:lnTo>
                    <a:pt x="6838" y="3431"/>
                  </a:lnTo>
                  <a:lnTo>
                    <a:pt x="6886" y="3504"/>
                  </a:lnTo>
                  <a:lnTo>
                    <a:pt x="6935" y="3553"/>
                  </a:lnTo>
                  <a:lnTo>
                    <a:pt x="7008" y="3553"/>
                  </a:lnTo>
                  <a:lnTo>
                    <a:pt x="7081" y="3529"/>
                  </a:lnTo>
                  <a:lnTo>
                    <a:pt x="7130" y="3504"/>
                  </a:lnTo>
                  <a:lnTo>
                    <a:pt x="7154" y="3456"/>
                  </a:lnTo>
                  <a:lnTo>
                    <a:pt x="7178" y="3383"/>
                  </a:lnTo>
                  <a:lnTo>
                    <a:pt x="7154" y="3310"/>
                  </a:lnTo>
                  <a:lnTo>
                    <a:pt x="6935" y="2823"/>
                  </a:lnTo>
                  <a:lnTo>
                    <a:pt x="6862" y="2604"/>
                  </a:lnTo>
                  <a:lnTo>
                    <a:pt x="6813" y="2507"/>
                  </a:lnTo>
                  <a:lnTo>
                    <a:pt x="6740" y="2409"/>
                  </a:lnTo>
                  <a:lnTo>
                    <a:pt x="6692" y="2385"/>
                  </a:lnTo>
                  <a:close/>
                  <a:moveTo>
                    <a:pt x="16668" y="2020"/>
                  </a:moveTo>
                  <a:lnTo>
                    <a:pt x="16595" y="2044"/>
                  </a:lnTo>
                  <a:lnTo>
                    <a:pt x="16546" y="2093"/>
                  </a:lnTo>
                  <a:lnTo>
                    <a:pt x="16303" y="2409"/>
                  </a:lnTo>
                  <a:lnTo>
                    <a:pt x="16084" y="2726"/>
                  </a:lnTo>
                  <a:lnTo>
                    <a:pt x="15889" y="3042"/>
                  </a:lnTo>
                  <a:lnTo>
                    <a:pt x="15719" y="3383"/>
                  </a:lnTo>
                  <a:lnTo>
                    <a:pt x="15573" y="3626"/>
                  </a:lnTo>
                  <a:lnTo>
                    <a:pt x="15427" y="3894"/>
                  </a:lnTo>
                  <a:lnTo>
                    <a:pt x="15281" y="4137"/>
                  </a:lnTo>
                  <a:lnTo>
                    <a:pt x="15184" y="4380"/>
                  </a:lnTo>
                  <a:lnTo>
                    <a:pt x="15159" y="4453"/>
                  </a:lnTo>
                  <a:lnTo>
                    <a:pt x="15184" y="4502"/>
                  </a:lnTo>
                  <a:lnTo>
                    <a:pt x="15232" y="4575"/>
                  </a:lnTo>
                  <a:lnTo>
                    <a:pt x="15330" y="4624"/>
                  </a:lnTo>
                  <a:lnTo>
                    <a:pt x="15427" y="4624"/>
                  </a:lnTo>
                  <a:lnTo>
                    <a:pt x="15549" y="4575"/>
                  </a:lnTo>
                  <a:lnTo>
                    <a:pt x="15646" y="4502"/>
                  </a:lnTo>
                  <a:lnTo>
                    <a:pt x="15743" y="4380"/>
                  </a:lnTo>
                  <a:lnTo>
                    <a:pt x="15816" y="4259"/>
                  </a:lnTo>
                  <a:lnTo>
                    <a:pt x="15962" y="3991"/>
                  </a:lnTo>
                  <a:lnTo>
                    <a:pt x="16060" y="3723"/>
                  </a:lnTo>
                  <a:lnTo>
                    <a:pt x="16352" y="3091"/>
                  </a:lnTo>
                  <a:lnTo>
                    <a:pt x="16498" y="2872"/>
                  </a:lnTo>
                  <a:lnTo>
                    <a:pt x="16619" y="2677"/>
                  </a:lnTo>
                  <a:lnTo>
                    <a:pt x="16765" y="2458"/>
                  </a:lnTo>
                  <a:lnTo>
                    <a:pt x="16887" y="2239"/>
                  </a:lnTo>
                  <a:lnTo>
                    <a:pt x="16911" y="2166"/>
                  </a:lnTo>
                  <a:lnTo>
                    <a:pt x="16887" y="2117"/>
                  </a:lnTo>
                  <a:lnTo>
                    <a:pt x="16838" y="2069"/>
                  </a:lnTo>
                  <a:lnTo>
                    <a:pt x="16790" y="2044"/>
                  </a:lnTo>
                  <a:lnTo>
                    <a:pt x="16741" y="2020"/>
                  </a:lnTo>
                  <a:close/>
                  <a:moveTo>
                    <a:pt x="3869" y="2020"/>
                  </a:moveTo>
                  <a:lnTo>
                    <a:pt x="3820" y="2044"/>
                  </a:lnTo>
                  <a:lnTo>
                    <a:pt x="3796" y="2044"/>
                  </a:lnTo>
                  <a:lnTo>
                    <a:pt x="3747" y="2093"/>
                  </a:lnTo>
                  <a:lnTo>
                    <a:pt x="3723" y="2190"/>
                  </a:lnTo>
                  <a:lnTo>
                    <a:pt x="3747" y="2263"/>
                  </a:lnTo>
                  <a:lnTo>
                    <a:pt x="3796" y="2312"/>
                  </a:lnTo>
                  <a:lnTo>
                    <a:pt x="3820" y="2385"/>
                  </a:lnTo>
                  <a:lnTo>
                    <a:pt x="3869" y="2531"/>
                  </a:lnTo>
                  <a:lnTo>
                    <a:pt x="3991" y="2799"/>
                  </a:lnTo>
                  <a:lnTo>
                    <a:pt x="4185" y="3188"/>
                  </a:lnTo>
                  <a:lnTo>
                    <a:pt x="4404" y="3577"/>
                  </a:lnTo>
                  <a:lnTo>
                    <a:pt x="4599" y="3869"/>
                  </a:lnTo>
                  <a:lnTo>
                    <a:pt x="4818" y="4161"/>
                  </a:lnTo>
                  <a:lnTo>
                    <a:pt x="5086" y="4405"/>
                  </a:lnTo>
                  <a:lnTo>
                    <a:pt x="5207" y="4526"/>
                  </a:lnTo>
                  <a:lnTo>
                    <a:pt x="5378" y="4624"/>
                  </a:lnTo>
                  <a:lnTo>
                    <a:pt x="5475" y="4648"/>
                  </a:lnTo>
                  <a:lnTo>
                    <a:pt x="5572" y="4648"/>
                  </a:lnTo>
                  <a:lnTo>
                    <a:pt x="5645" y="4599"/>
                  </a:lnTo>
                  <a:lnTo>
                    <a:pt x="5694" y="4526"/>
                  </a:lnTo>
                  <a:lnTo>
                    <a:pt x="5718" y="4453"/>
                  </a:lnTo>
                  <a:lnTo>
                    <a:pt x="5718" y="4356"/>
                  </a:lnTo>
                  <a:lnTo>
                    <a:pt x="5694" y="4283"/>
                  </a:lnTo>
                  <a:lnTo>
                    <a:pt x="5621" y="4210"/>
                  </a:lnTo>
                  <a:lnTo>
                    <a:pt x="5451" y="4088"/>
                  </a:lnTo>
                  <a:lnTo>
                    <a:pt x="5329" y="3991"/>
                  </a:lnTo>
                  <a:lnTo>
                    <a:pt x="5086" y="3723"/>
                  </a:lnTo>
                  <a:lnTo>
                    <a:pt x="4867" y="3431"/>
                  </a:lnTo>
                  <a:lnTo>
                    <a:pt x="4672" y="3139"/>
                  </a:lnTo>
                  <a:lnTo>
                    <a:pt x="4526" y="2847"/>
                  </a:lnTo>
                  <a:lnTo>
                    <a:pt x="4380" y="2580"/>
                  </a:lnTo>
                  <a:lnTo>
                    <a:pt x="4210" y="2288"/>
                  </a:lnTo>
                  <a:lnTo>
                    <a:pt x="4112" y="2166"/>
                  </a:lnTo>
                  <a:lnTo>
                    <a:pt x="4015" y="2069"/>
                  </a:lnTo>
                  <a:lnTo>
                    <a:pt x="3966" y="2044"/>
                  </a:lnTo>
                  <a:lnTo>
                    <a:pt x="3918" y="2020"/>
                  </a:lnTo>
                  <a:close/>
                  <a:moveTo>
                    <a:pt x="3601" y="4843"/>
                  </a:moveTo>
                  <a:lnTo>
                    <a:pt x="3577" y="4891"/>
                  </a:lnTo>
                  <a:lnTo>
                    <a:pt x="3577" y="4916"/>
                  </a:lnTo>
                  <a:lnTo>
                    <a:pt x="3577" y="4964"/>
                  </a:lnTo>
                  <a:lnTo>
                    <a:pt x="3601" y="5062"/>
                  </a:lnTo>
                  <a:lnTo>
                    <a:pt x="3674" y="5135"/>
                  </a:lnTo>
                  <a:lnTo>
                    <a:pt x="3747" y="5183"/>
                  </a:lnTo>
                  <a:lnTo>
                    <a:pt x="3845" y="5281"/>
                  </a:lnTo>
                  <a:lnTo>
                    <a:pt x="3966" y="5354"/>
                  </a:lnTo>
                  <a:lnTo>
                    <a:pt x="4234" y="5500"/>
                  </a:lnTo>
                  <a:lnTo>
                    <a:pt x="4404" y="5500"/>
                  </a:lnTo>
                  <a:lnTo>
                    <a:pt x="4477" y="5451"/>
                  </a:lnTo>
                  <a:lnTo>
                    <a:pt x="4502" y="5402"/>
                  </a:lnTo>
                  <a:lnTo>
                    <a:pt x="4526" y="5329"/>
                  </a:lnTo>
                  <a:lnTo>
                    <a:pt x="4502" y="5256"/>
                  </a:lnTo>
                  <a:lnTo>
                    <a:pt x="4477" y="5183"/>
                  </a:lnTo>
                  <a:lnTo>
                    <a:pt x="4380" y="5135"/>
                  </a:lnTo>
                  <a:lnTo>
                    <a:pt x="4137" y="5013"/>
                  </a:lnTo>
                  <a:lnTo>
                    <a:pt x="3918" y="4891"/>
                  </a:lnTo>
                  <a:lnTo>
                    <a:pt x="3820" y="4867"/>
                  </a:lnTo>
                  <a:lnTo>
                    <a:pt x="3747" y="4843"/>
                  </a:lnTo>
                  <a:close/>
                  <a:moveTo>
                    <a:pt x="17106" y="4891"/>
                  </a:moveTo>
                  <a:lnTo>
                    <a:pt x="16960" y="4940"/>
                  </a:lnTo>
                  <a:lnTo>
                    <a:pt x="16814" y="5037"/>
                  </a:lnTo>
                  <a:lnTo>
                    <a:pt x="16668" y="5159"/>
                  </a:lnTo>
                  <a:lnTo>
                    <a:pt x="16498" y="5305"/>
                  </a:lnTo>
                  <a:lnTo>
                    <a:pt x="16473" y="5354"/>
                  </a:lnTo>
                  <a:lnTo>
                    <a:pt x="16473" y="5402"/>
                  </a:lnTo>
                  <a:lnTo>
                    <a:pt x="16473" y="5451"/>
                  </a:lnTo>
                  <a:lnTo>
                    <a:pt x="16498" y="5500"/>
                  </a:lnTo>
                  <a:lnTo>
                    <a:pt x="16546" y="5524"/>
                  </a:lnTo>
                  <a:lnTo>
                    <a:pt x="16571" y="5548"/>
                  </a:lnTo>
                  <a:lnTo>
                    <a:pt x="16644" y="5548"/>
                  </a:lnTo>
                  <a:lnTo>
                    <a:pt x="16692" y="5524"/>
                  </a:lnTo>
                  <a:lnTo>
                    <a:pt x="16838" y="5402"/>
                  </a:lnTo>
                  <a:lnTo>
                    <a:pt x="17009" y="5256"/>
                  </a:lnTo>
                  <a:lnTo>
                    <a:pt x="17106" y="5135"/>
                  </a:lnTo>
                  <a:lnTo>
                    <a:pt x="17179" y="4964"/>
                  </a:lnTo>
                  <a:lnTo>
                    <a:pt x="17179" y="4940"/>
                  </a:lnTo>
                  <a:lnTo>
                    <a:pt x="17155" y="4916"/>
                  </a:lnTo>
                  <a:lnTo>
                    <a:pt x="17130" y="4891"/>
                  </a:lnTo>
                  <a:close/>
                  <a:moveTo>
                    <a:pt x="19539" y="5500"/>
                  </a:moveTo>
                  <a:lnTo>
                    <a:pt x="19442" y="5524"/>
                  </a:lnTo>
                  <a:lnTo>
                    <a:pt x="19320" y="5548"/>
                  </a:lnTo>
                  <a:lnTo>
                    <a:pt x="19101" y="5646"/>
                  </a:lnTo>
                  <a:lnTo>
                    <a:pt x="18688" y="5865"/>
                  </a:lnTo>
                  <a:lnTo>
                    <a:pt x="18006" y="6157"/>
                  </a:lnTo>
                  <a:lnTo>
                    <a:pt x="17349" y="6497"/>
                  </a:lnTo>
                  <a:lnTo>
                    <a:pt x="17276" y="6546"/>
                  </a:lnTo>
                  <a:lnTo>
                    <a:pt x="17252" y="6619"/>
                  </a:lnTo>
                  <a:lnTo>
                    <a:pt x="17252" y="6692"/>
                  </a:lnTo>
                  <a:lnTo>
                    <a:pt x="17276" y="6765"/>
                  </a:lnTo>
                  <a:lnTo>
                    <a:pt x="17301" y="6814"/>
                  </a:lnTo>
                  <a:lnTo>
                    <a:pt x="17374" y="6862"/>
                  </a:lnTo>
                  <a:lnTo>
                    <a:pt x="17422" y="6887"/>
                  </a:lnTo>
                  <a:lnTo>
                    <a:pt x="17520" y="6887"/>
                  </a:lnTo>
                  <a:lnTo>
                    <a:pt x="18201" y="6595"/>
                  </a:lnTo>
                  <a:lnTo>
                    <a:pt x="18858" y="6303"/>
                  </a:lnTo>
                  <a:lnTo>
                    <a:pt x="19345" y="6132"/>
                  </a:lnTo>
                  <a:lnTo>
                    <a:pt x="19466" y="6084"/>
                  </a:lnTo>
                  <a:lnTo>
                    <a:pt x="19588" y="6011"/>
                  </a:lnTo>
                  <a:lnTo>
                    <a:pt x="19685" y="5938"/>
                  </a:lnTo>
                  <a:lnTo>
                    <a:pt x="19734" y="5865"/>
                  </a:lnTo>
                  <a:lnTo>
                    <a:pt x="19758" y="5792"/>
                  </a:lnTo>
                  <a:lnTo>
                    <a:pt x="19782" y="5743"/>
                  </a:lnTo>
                  <a:lnTo>
                    <a:pt x="19734" y="5621"/>
                  </a:lnTo>
                  <a:lnTo>
                    <a:pt x="19709" y="5573"/>
                  </a:lnTo>
                  <a:lnTo>
                    <a:pt x="19661" y="5548"/>
                  </a:lnTo>
                  <a:lnTo>
                    <a:pt x="19612" y="5524"/>
                  </a:lnTo>
                  <a:lnTo>
                    <a:pt x="19539" y="5500"/>
                  </a:lnTo>
                  <a:close/>
                  <a:moveTo>
                    <a:pt x="998" y="5694"/>
                  </a:moveTo>
                  <a:lnTo>
                    <a:pt x="949" y="5719"/>
                  </a:lnTo>
                  <a:lnTo>
                    <a:pt x="925" y="5767"/>
                  </a:lnTo>
                  <a:lnTo>
                    <a:pt x="901" y="5865"/>
                  </a:lnTo>
                  <a:lnTo>
                    <a:pt x="925" y="5938"/>
                  </a:lnTo>
                  <a:lnTo>
                    <a:pt x="949" y="6011"/>
                  </a:lnTo>
                  <a:lnTo>
                    <a:pt x="1022" y="6084"/>
                  </a:lnTo>
                  <a:lnTo>
                    <a:pt x="1193" y="6230"/>
                  </a:lnTo>
                  <a:lnTo>
                    <a:pt x="1412" y="6327"/>
                  </a:lnTo>
                  <a:lnTo>
                    <a:pt x="1874" y="6522"/>
                  </a:lnTo>
                  <a:lnTo>
                    <a:pt x="2093" y="6595"/>
                  </a:lnTo>
                  <a:lnTo>
                    <a:pt x="2239" y="6643"/>
                  </a:lnTo>
                  <a:lnTo>
                    <a:pt x="2677" y="6887"/>
                  </a:lnTo>
                  <a:lnTo>
                    <a:pt x="3139" y="7130"/>
                  </a:lnTo>
                  <a:lnTo>
                    <a:pt x="3383" y="7276"/>
                  </a:lnTo>
                  <a:lnTo>
                    <a:pt x="3504" y="7325"/>
                  </a:lnTo>
                  <a:lnTo>
                    <a:pt x="3577" y="7325"/>
                  </a:lnTo>
                  <a:lnTo>
                    <a:pt x="3650" y="7300"/>
                  </a:lnTo>
                  <a:lnTo>
                    <a:pt x="3699" y="7252"/>
                  </a:lnTo>
                  <a:lnTo>
                    <a:pt x="3723" y="7203"/>
                  </a:lnTo>
                  <a:lnTo>
                    <a:pt x="3747" y="7130"/>
                  </a:lnTo>
                  <a:lnTo>
                    <a:pt x="3723" y="7057"/>
                  </a:lnTo>
                  <a:lnTo>
                    <a:pt x="3650" y="6935"/>
                  </a:lnTo>
                  <a:lnTo>
                    <a:pt x="3529" y="6814"/>
                  </a:lnTo>
                  <a:lnTo>
                    <a:pt x="3383" y="6692"/>
                  </a:lnTo>
                  <a:lnTo>
                    <a:pt x="3212" y="6595"/>
                  </a:lnTo>
                  <a:lnTo>
                    <a:pt x="2847" y="6424"/>
                  </a:lnTo>
                  <a:lnTo>
                    <a:pt x="2531" y="6278"/>
                  </a:lnTo>
                  <a:lnTo>
                    <a:pt x="2166" y="6108"/>
                  </a:lnTo>
                  <a:lnTo>
                    <a:pt x="1777" y="5962"/>
                  </a:lnTo>
                  <a:lnTo>
                    <a:pt x="1022" y="5694"/>
                  </a:lnTo>
                  <a:close/>
                  <a:moveTo>
                    <a:pt x="18396" y="8274"/>
                  </a:moveTo>
                  <a:lnTo>
                    <a:pt x="18128" y="8298"/>
                  </a:lnTo>
                  <a:lnTo>
                    <a:pt x="17982" y="8322"/>
                  </a:lnTo>
                  <a:lnTo>
                    <a:pt x="17885" y="8371"/>
                  </a:lnTo>
                  <a:lnTo>
                    <a:pt x="17812" y="8420"/>
                  </a:lnTo>
                  <a:lnTo>
                    <a:pt x="17787" y="8468"/>
                  </a:lnTo>
                  <a:lnTo>
                    <a:pt x="17787" y="8541"/>
                  </a:lnTo>
                  <a:lnTo>
                    <a:pt x="17787" y="8590"/>
                  </a:lnTo>
                  <a:lnTo>
                    <a:pt x="17812" y="8663"/>
                  </a:lnTo>
                  <a:lnTo>
                    <a:pt x="17860" y="8712"/>
                  </a:lnTo>
                  <a:lnTo>
                    <a:pt x="17909" y="8736"/>
                  </a:lnTo>
                  <a:lnTo>
                    <a:pt x="17982" y="8736"/>
                  </a:lnTo>
                  <a:lnTo>
                    <a:pt x="18201" y="8712"/>
                  </a:lnTo>
                  <a:lnTo>
                    <a:pt x="18517" y="8663"/>
                  </a:lnTo>
                  <a:lnTo>
                    <a:pt x="18663" y="8590"/>
                  </a:lnTo>
                  <a:lnTo>
                    <a:pt x="18785" y="8541"/>
                  </a:lnTo>
                  <a:lnTo>
                    <a:pt x="18858" y="8468"/>
                  </a:lnTo>
                  <a:lnTo>
                    <a:pt x="18858" y="8420"/>
                  </a:lnTo>
                  <a:lnTo>
                    <a:pt x="18858" y="8395"/>
                  </a:lnTo>
                  <a:lnTo>
                    <a:pt x="18809" y="8347"/>
                  </a:lnTo>
                  <a:lnTo>
                    <a:pt x="18761" y="8322"/>
                  </a:lnTo>
                  <a:lnTo>
                    <a:pt x="18639" y="8274"/>
                  </a:lnTo>
                  <a:close/>
                  <a:moveTo>
                    <a:pt x="2020" y="8201"/>
                  </a:moveTo>
                  <a:lnTo>
                    <a:pt x="1947" y="8225"/>
                  </a:lnTo>
                  <a:lnTo>
                    <a:pt x="1898" y="8249"/>
                  </a:lnTo>
                  <a:lnTo>
                    <a:pt x="1874" y="8274"/>
                  </a:lnTo>
                  <a:lnTo>
                    <a:pt x="1850" y="8322"/>
                  </a:lnTo>
                  <a:lnTo>
                    <a:pt x="1850" y="8395"/>
                  </a:lnTo>
                  <a:lnTo>
                    <a:pt x="1850" y="8444"/>
                  </a:lnTo>
                  <a:lnTo>
                    <a:pt x="1874" y="8493"/>
                  </a:lnTo>
                  <a:lnTo>
                    <a:pt x="1923" y="8517"/>
                  </a:lnTo>
                  <a:lnTo>
                    <a:pt x="2093" y="8614"/>
                  </a:lnTo>
                  <a:lnTo>
                    <a:pt x="2288" y="8687"/>
                  </a:lnTo>
                  <a:lnTo>
                    <a:pt x="2482" y="8736"/>
                  </a:lnTo>
                  <a:lnTo>
                    <a:pt x="2701" y="8760"/>
                  </a:lnTo>
                  <a:lnTo>
                    <a:pt x="2774" y="8760"/>
                  </a:lnTo>
                  <a:lnTo>
                    <a:pt x="2823" y="8712"/>
                  </a:lnTo>
                  <a:lnTo>
                    <a:pt x="2872" y="8663"/>
                  </a:lnTo>
                  <a:lnTo>
                    <a:pt x="2896" y="8590"/>
                  </a:lnTo>
                  <a:lnTo>
                    <a:pt x="2896" y="8517"/>
                  </a:lnTo>
                  <a:lnTo>
                    <a:pt x="2872" y="8444"/>
                  </a:lnTo>
                  <a:lnTo>
                    <a:pt x="2823" y="8395"/>
                  </a:lnTo>
                  <a:lnTo>
                    <a:pt x="2750" y="8347"/>
                  </a:lnTo>
                  <a:lnTo>
                    <a:pt x="2385" y="8274"/>
                  </a:lnTo>
                  <a:lnTo>
                    <a:pt x="2190" y="8225"/>
                  </a:lnTo>
                  <a:lnTo>
                    <a:pt x="2020" y="8201"/>
                  </a:lnTo>
                  <a:close/>
                  <a:moveTo>
                    <a:pt x="18517" y="9904"/>
                  </a:moveTo>
                  <a:lnTo>
                    <a:pt x="18323" y="9928"/>
                  </a:lnTo>
                  <a:lnTo>
                    <a:pt x="18177" y="9952"/>
                  </a:lnTo>
                  <a:lnTo>
                    <a:pt x="18031" y="10050"/>
                  </a:lnTo>
                  <a:lnTo>
                    <a:pt x="18006" y="10074"/>
                  </a:lnTo>
                  <a:lnTo>
                    <a:pt x="18006" y="10123"/>
                  </a:lnTo>
                  <a:lnTo>
                    <a:pt x="18128" y="10220"/>
                  </a:lnTo>
                  <a:lnTo>
                    <a:pt x="18274" y="10293"/>
                  </a:lnTo>
                  <a:lnTo>
                    <a:pt x="18420" y="10317"/>
                  </a:lnTo>
                  <a:lnTo>
                    <a:pt x="18590" y="10342"/>
                  </a:lnTo>
                  <a:lnTo>
                    <a:pt x="18931" y="10366"/>
                  </a:lnTo>
                  <a:lnTo>
                    <a:pt x="19247" y="10366"/>
                  </a:lnTo>
                  <a:lnTo>
                    <a:pt x="19661" y="10390"/>
                  </a:lnTo>
                  <a:lnTo>
                    <a:pt x="20074" y="10415"/>
                  </a:lnTo>
                  <a:lnTo>
                    <a:pt x="20293" y="10415"/>
                  </a:lnTo>
                  <a:lnTo>
                    <a:pt x="20512" y="10390"/>
                  </a:lnTo>
                  <a:lnTo>
                    <a:pt x="20707" y="10366"/>
                  </a:lnTo>
                  <a:lnTo>
                    <a:pt x="20902" y="10293"/>
                  </a:lnTo>
                  <a:lnTo>
                    <a:pt x="20950" y="10269"/>
                  </a:lnTo>
                  <a:lnTo>
                    <a:pt x="20975" y="10220"/>
                  </a:lnTo>
                  <a:lnTo>
                    <a:pt x="20975" y="10123"/>
                  </a:lnTo>
                  <a:lnTo>
                    <a:pt x="20926" y="10050"/>
                  </a:lnTo>
                  <a:lnTo>
                    <a:pt x="20853" y="10001"/>
                  </a:lnTo>
                  <a:lnTo>
                    <a:pt x="20707" y="9952"/>
                  </a:lnTo>
                  <a:lnTo>
                    <a:pt x="20512" y="9904"/>
                  </a:lnTo>
                  <a:lnTo>
                    <a:pt x="20147" y="9904"/>
                  </a:lnTo>
                  <a:lnTo>
                    <a:pt x="19782" y="9928"/>
                  </a:lnTo>
                  <a:lnTo>
                    <a:pt x="19418" y="9952"/>
                  </a:lnTo>
                  <a:lnTo>
                    <a:pt x="19077" y="9928"/>
                  </a:lnTo>
                  <a:lnTo>
                    <a:pt x="18688" y="9904"/>
                  </a:lnTo>
                  <a:close/>
                  <a:moveTo>
                    <a:pt x="365" y="10123"/>
                  </a:moveTo>
                  <a:lnTo>
                    <a:pt x="219" y="10147"/>
                  </a:lnTo>
                  <a:lnTo>
                    <a:pt x="98" y="10171"/>
                  </a:lnTo>
                  <a:lnTo>
                    <a:pt x="25" y="10220"/>
                  </a:lnTo>
                  <a:lnTo>
                    <a:pt x="0" y="10269"/>
                  </a:lnTo>
                  <a:lnTo>
                    <a:pt x="0" y="10317"/>
                  </a:lnTo>
                  <a:lnTo>
                    <a:pt x="25" y="10366"/>
                  </a:lnTo>
                  <a:lnTo>
                    <a:pt x="49" y="10415"/>
                  </a:lnTo>
                  <a:lnTo>
                    <a:pt x="146" y="10512"/>
                  </a:lnTo>
                  <a:lnTo>
                    <a:pt x="268" y="10561"/>
                  </a:lnTo>
                  <a:lnTo>
                    <a:pt x="414" y="10585"/>
                  </a:lnTo>
                  <a:lnTo>
                    <a:pt x="730" y="10609"/>
                  </a:lnTo>
                  <a:lnTo>
                    <a:pt x="974" y="10609"/>
                  </a:lnTo>
                  <a:lnTo>
                    <a:pt x="1923" y="10634"/>
                  </a:lnTo>
                  <a:lnTo>
                    <a:pt x="2847" y="10634"/>
                  </a:lnTo>
                  <a:lnTo>
                    <a:pt x="2945" y="10609"/>
                  </a:lnTo>
                  <a:lnTo>
                    <a:pt x="3018" y="10561"/>
                  </a:lnTo>
                  <a:lnTo>
                    <a:pt x="3066" y="10488"/>
                  </a:lnTo>
                  <a:lnTo>
                    <a:pt x="3066" y="10390"/>
                  </a:lnTo>
                  <a:lnTo>
                    <a:pt x="3066" y="10317"/>
                  </a:lnTo>
                  <a:lnTo>
                    <a:pt x="3018" y="10244"/>
                  </a:lnTo>
                  <a:lnTo>
                    <a:pt x="2945" y="10196"/>
                  </a:lnTo>
                  <a:lnTo>
                    <a:pt x="2847" y="10171"/>
                  </a:lnTo>
                  <a:lnTo>
                    <a:pt x="1850" y="10171"/>
                  </a:lnTo>
                  <a:lnTo>
                    <a:pt x="852" y="10147"/>
                  </a:lnTo>
                  <a:lnTo>
                    <a:pt x="657" y="10123"/>
                  </a:lnTo>
                  <a:close/>
                  <a:moveTo>
                    <a:pt x="2677" y="11777"/>
                  </a:moveTo>
                  <a:lnTo>
                    <a:pt x="2409" y="11826"/>
                  </a:lnTo>
                  <a:lnTo>
                    <a:pt x="2288" y="11875"/>
                  </a:lnTo>
                  <a:lnTo>
                    <a:pt x="2166" y="11923"/>
                  </a:lnTo>
                  <a:lnTo>
                    <a:pt x="2069" y="11996"/>
                  </a:lnTo>
                  <a:lnTo>
                    <a:pt x="2020" y="12094"/>
                  </a:lnTo>
                  <a:lnTo>
                    <a:pt x="2020" y="12167"/>
                  </a:lnTo>
                  <a:lnTo>
                    <a:pt x="2069" y="12215"/>
                  </a:lnTo>
                  <a:lnTo>
                    <a:pt x="2190" y="12240"/>
                  </a:lnTo>
                  <a:lnTo>
                    <a:pt x="2312" y="12240"/>
                  </a:lnTo>
                  <a:lnTo>
                    <a:pt x="2580" y="12191"/>
                  </a:lnTo>
                  <a:lnTo>
                    <a:pt x="2872" y="12191"/>
                  </a:lnTo>
                  <a:lnTo>
                    <a:pt x="2993" y="12167"/>
                  </a:lnTo>
                  <a:lnTo>
                    <a:pt x="3066" y="12142"/>
                  </a:lnTo>
                  <a:lnTo>
                    <a:pt x="3115" y="12069"/>
                  </a:lnTo>
                  <a:lnTo>
                    <a:pt x="3139" y="12045"/>
                  </a:lnTo>
                  <a:lnTo>
                    <a:pt x="3139" y="11996"/>
                  </a:lnTo>
                  <a:lnTo>
                    <a:pt x="3115" y="11923"/>
                  </a:lnTo>
                  <a:lnTo>
                    <a:pt x="3091" y="11875"/>
                  </a:lnTo>
                  <a:lnTo>
                    <a:pt x="3066" y="11850"/>
                  </a:lnTo>
                  <a:lnTo>
                    <a:pt x="3018" y="11802"/>
                  </a:lnTo>
                  <a:lnTo>
                    <a:pt x="2920" y="11777"/>
                  </a:lnTo>
                  <a:close/>
                  <a:moveTo>
                    <a:pt x="18006" y="11923"/>
                  </a:moveTo>
                  <a:lnTo>
                    <a:pt x="17860" y="11948"/>
                  </a:lnTo>
                  <a:lnTo>
                    <a:pt x="17812" y="11972"/>
                  </a:lnTo>
                  <a:lnTo>
                    <a:pt x="17763" y="11996"/>
                  </a:lnTo>
                  <a:lnTo>
                    <a:pt x="17763" y="12045"/>
                  </a:lnTo>
                  <a:lnTo>
                    <a:pt x="17763" y="12094"/>
                  </a:lnTo>
                  <a:lnTo>
                    <a:pt x="17787" y="12118"/>
                  </a:lnTo>
                  <a:lnTo>
                    <a:pt x="17860" y="12167"/>
                  </a:lnTo>
                  <a:lnTo>
                    <a:pt x="17933" y="12215"/>
                  </a:lnTo>
                  <a:lnTo>
                    <a:pt x="18006" y="12240"/>
                  </a:lnTo>
                  <a:lnTo>
                    <a:pt x="18152" y="12264"/>
                  </a:lnTo>
                  <a:lnTo>
                    <a:pt x="18444" y="12337"/>
                  </a:lnTo>
                  <a:lnTo>
                    <a:pt x="18761" y="12386"/>
                  </a:lnTo>
                  <a:lnTo>
                    <a:pt x="18834" y="12386"/>
                  </a:lnTo>
                  <a:lnTo>
                    <a:pt x="18882" y="12337"/>
                  </a:lnTo>
                  <a:lnTo>
                    <a:pt x="18931" y="12288"/>
                  </a:lnTo>
                  <a:lnTo>
                    <a:pt x="18955" y="12215"/>
                  </a:lnTo>
                  <a:lnTo>
                    <a:pt x="18931" y="12142"/>
                  </a:lnTo>
                  <a:lnTo>
                    <a:pt x="18931" y="12069"/>
                  </a:lnTo>
                  <a:lnTo>
                    <a:pt x="18882" y="12021"/>
                  </a:lnTo>
                  <a:lnTo>
                    <a:pt x="18809" y="11996"/>
                  </a:lnTo>
                  <a:lnTo>
                    <a:pt x="18566" y="11948"/>
                  </a:lnTo>
                  <a:lnTo>
                    <a:pt x="18201" y="11923"/>
                  </a:lnTo>
                  <a:close/>
                  <a:moveTo>
                    <a:pt x="3358" y="13359"/>
                  </a:moveTo>
                  <a:lnTo>
                    <a:pt x="3261" y="13383"/>
                  </a:lnTo>
                  <a:lnTo>
                    <a:pt x="2434" y="13870"/>
                  </a:lnTo>
                  <a:lnTo>
                    <a:pt x="1582" y="14357"/>
                  </a:lnTo>
                  <a:lnTo>
                    <a:pt x="1241" y="14503"/>
                  </a:lnTo>
                  <a:lnTo>
                    <a:pt x="1095" y="14576"/>
                  </a:lnTo>
                  <a:lnTo>
                    <a:pt x="949" y="14697"/>
                  </a:lnTo>
                  <a:lnTo>
                    <a:pt x="925" y="14770"/>
                  </a:lnTo>
                  <a:lnTo>
                    <a:pt x="925" y="14843"/>
                  </a:lnTo>
                  <a:lnTo>
                    <a:pt x="949" y="14892"/>
                  </a:lnTo>
                  <a:lnTo>
                    <a:pt x="1022" y="14941"/>
                  </a:lnTo>
                  <a:lnTo>
                    <a:pt x="1120" y="14965"/>
                  </a:lnTo>
                  <a:lnTo>
                    <a:pt x="1217" y="14965"/>
                  </a:lnTo>
                  <a:lnTo>
                    <a:pt x="1412" y="14916"/>
                  </a:lnTo>
                  <a:lnTo>
                    <a:pt x="1606" y="14843"/>
                  </a:lnTo>
                  <a:lnTo>
                    <a:pt x="1801" y="14746"/>
                  </a:lnTo>
                  <a:lnTo>
                    <a:pt x="2239" y="14551"/>
                  </a:lnTo>
                  <a:lnTo>
                    <a:pt x="2677" y="14308"/>
                  </a:lnTo>
                  <a:lnTo>
                    <a:pt x="3504" y="13797"/>
                  </a:lnTo>
                  <a:lnTo>
                    <a:pt x="3577" y="13724"/>
                  </a:lnTo>
                  <a:lnTo>
                    <a:pt x="3626" y="13651"/>
                  </a:lnTo>
                  <a:lnTo>
                    <a:pt x="3626" y="13554"/>
                  </a:lnTo>
                  <a:lnTo>
                    <a:pt x="3577" y="13481"/>
                  </a:lnTo>
                  <a:lnTo>
                    <a:pt x="3529" y="13408"/>
                  </a:lnTo>
                  <a:lnTo>
                    <a:pt x="3456" y="13359"/>
                  </a:lnTo>
                  <a:close/>
                  <a:moveTo>
                    <a:pt x="17325" y="13383"/>
                  </a:moveTo>
                  <a:lnTo>
                    <a:pt x="17179" y="13408"/>
                  </a:lnTo>
                  <a:lnTo>
                    <a:pt x="17130" y="13408"/>
                  </a:lnTo>
                  <a:lnTo>
                    <a:pt x="17130" y="13432"/>
                  </a:lnTo>
                  <a:lnTo>
                    <a:pt x="17130" y="13505"/>
                  </a:lnTo>
                  <a:lnTo>
                    <a:pt x="17252" y="13627"/>
                  </a:lnTo>
                  <a:lnTo>
                    <a:pt x="17398" y="13748"/>
                  </a:lnTo>
                  <a:lnTo>
                    <a:pt x="17690" y="13943"/>
                  </a:lnTo>
                  <a:lnTo>
                    <a:pt x="18006" y="14113"/>
                  </a:lnTo>
                  <a:lnTo>
                    <a:pt x="18323" y="14284"/>
                  </a:lnTo>
                  <a:lnTo>
                    <a:pt x="18907" y="14649"/>
                  </a:lnTo>
                  <a:lnTo>
                    <a:pt x="19199" y="14819"/>
                  </a:lnTo>
                  <a:lnTo>
                    <a:pt x="19515" y="14941"/>
                  </a:lnTo>
                  <a:lnTo>
                    <a:pt x="19612" y="14965"/>
                  </a:lnTo>
                  <a:lnTo>
                    <a:pt x="19709" y="14941"/>
                  </a:lnTo>
                  <a:lnTo>
                    <a:pt x="19758" y="14868"/>
                  </a:lnTo>
                  <a:lnTo>
                    <a:pt x="19807" y="14795"/>
                  </a:lnTo>
                  <a:lnTo>
                    <a:pt x="19807" y="14697"/>
                  </a:lnTo>
                  <a:lnTo>
                    <a:pt x="19782" y="14600"/>
                  </a:lnTo>
                  <a:lnTo>
                    <a:pt x="19734" y="14527"/>
                  </a:lnTo>
                  <a:lnTo>
                    <a:pt x="19636" y="14454"/>
                  </a:lnTo>
                  <a:lnTo>
                    <a:pt x="19272" y="14308"/>
                  </a:lnTo>
                  <a:lnTo>
                    <a:pt x="18931" y="14113"/>
                  </a:lnTo>
                  <a:lnTo>
                    <a:pt x="18590" y="13919"/>
                  </a:lnTo>
                  <a:lnTo>
                    <a:pt x="18250" y="13724"/>
                  </a:lnTo>
                  <a:lnTo>
                    <a:pt x="17982" y="13602"/>
                  </a:lnTo>
                  <a:lnTo>
                    <a:pt x="17739" y="13481"/>
                  </a:lnTo>
                  <a:lnTo>
                    <a:pt x="17593" y="13432"/>
                  </a:lnTo>
                  <a:lnTo>
                    <a:pt x="17447" y="13408"/>
                  </a:lnTo>
                  <a:lnTo>
                    <a:pt x="17325" y="13383"/>
                  </a:lnTo>
                  <a:close/>
                  <a:moveTo>
                    <a:pt x="4234" y="14892"/>
                  </a:moveTo>
                  <a:lnTo>
                    <a:pt x="4161" y="14916"/>
                  </a:lnTo>
                  <a:lnTo>
                    <a:pt x="4088" y="14941"/>
                  </a:lnTo>
                  <a:lnTo>
                    <a:pt x="3942" y="15087"/>
                  </a:lnTo>
                  <a:lnTo>
                    <a:pt x="3820" y="15257"/>
                  </a:lnTo>
                  <a:lnTo>
                    <a:pt x="3723" y="15330"/>
                  </a:lnTo>
                  <a:lnTo>
                    <a:pt x="3650" y="15379"/>
                  </a:lnTo>
                  <a:lnTo>
                    <a:pt x="3650" y="15403"/>
                  </a:lnTo>
                  <a:lnTo>
                    <a:pt x="3601" y="15427"/>
                  </a:lnTo>
                  <a:lnTo>
                    <a:pt x="3577" y="15476"/>
                  </a:lnTo>
                  <a:lnTo>
                    <a:pt x="3553" y="15525"/>
                  </a:lnTo>
                  <a:lnTo>
                    <a:pt x="3553" y="15573"/>
                  </a:lnTo>
                  <a:lnTo>
                    <a:pt x="3577" y="15646"/>
                  </a:lnTo>
                  <a:lnTo>
                    <a:pt x="3626" y="15695"/>
                  </a:lnTo>
                  <a:lnTo>
                    <a:pt x="3699" y="15744"/>
                  </a:lnTo>
                  <a:lnTo>
                    <a:pt x="3772" y="15744"/>
                  </a:lnTo>
                  <a:lnTo>
                    <a:pt x="3845" y="15719"/>
                  </a:lnTo>
                  <a:lnTo>
                    <a:pt x="3991" y="15646"/>
                  </a:lnTo>
                  <a:lnTo>
                    <a:pt x="4088" y="15549"/>
                  </a:lnTo>
                  <a:lnTo>
                    <a:pt x="4258" y="15403"/>
                  </a:lnTo>
                  <a:lnTo>
                    <a:pt x="4429" y="15208"/>
                  </a:lnTo>
                  <a:lnTo>
                    <a:pt x="4453" y="15135"/>
                  </a:lnTo>
                  <a:lnTo>
                    <a:pt x="4453" y="15087"/>
                  </a:lnTo>
                  <a:lnTo>
                    <a:pt x="4429" y="15014"/>
                  </a:lnTo>
                  <a:lnTo>
                    <a:pt x="4380" y="14941"/>
                  </a:lnTo>
                  <a:lnTo>
                    <a:pt x="4307" y="14892"/>
                  </a:lnTo>
                  <a:close/>
                  <a:moveTo>
                    <a:pt x="16376" y="14843"/>
                  </a:moveTo>
                  <a:lnTo>
                    <a:pt x="16303" y="14892"/>
                  </a:lnTo>
                  <a:lnTo>
                    <a:pt x="16279" y="14965"/>
                  </a:lnTo>
                  <a:lnTo>
                    <a:pt x="16303" y="15038"/>
                  </a:lnTo>
                  <a:lnTo>
                    <a:pt x="16400" y="15233"/>
                  </a:lnTo>
                  <a:lnTo>
                    <a:pt x="16522" y="15403"/>
                  </a:lnTo>
                  <a:lnTo>
                    <a:pt x="16668" y="15598"/>
                  </a:lnTo>
                  <a:lnTo>
                    <a:pt x="16765" y="15671"/>
                  </a:lnTo>
                  <a:lnTo>
                    <a:pt x="16863" y="15744"/>
                  </a:lnTo>
                  <a:lnTo>
                    <a:pt x="16936" y="15768"/>
                  </a:lnTo>
                  <a:lnTo>
                    <a:pt x="17009" y="15768"/>
                  </a:lnTo>
                  <a:lnTo>
                    <a:pt x="17082" y="15719"/>
                  </a:lnTo>
                  <a:lnTo>
                    <a:pt x="17130" y="15671"/>
                  </a:lnTo>
                  <a:lnTo>
                    <a:pt x="17155" y="15598"/>
                  </a:lnTo>
                  <a:lnTo>
                    <a:pt x="17155" y="15525"/>
                  </a:lnTo>
                  <a:lnTo>
                    <a:pt x="17130" y="15476"/>
                  </a:lnTo>
                  <a:lnTo>
                    <a:pt x="17057" y="15403"/>
                  </a:lnTo>
                  <a:lnTo>
                    <a:pt x="16911" y="15281"/>
                  </a:lnTo>
                  <a:lnTo>
                    <a:pt x="16790" y="15135"/>
                  </a:lnTo>
                  <a:lnTo>
                    <a:pt x="16644" y="14965"/>
                  </a:lnTo>
                  <a:lnTo>
                    <a:pt x="16546" y="14892"/>
                  </a:lnTo>
                  <a:lnTo>
                    <a:pt x="16449" y="14843"/>
                  </a:lnTo>
                  <a:close/>
                  <a:moveTo>
                    <a:pt x="11169" y="3577"/>
                  </a:moveTo>
                  <a:lnTo>
                    <a:pt x="11582" y="3650"/>
                  </a:lnTo>
                  <a:lnTo>
                    <a:pt x="11996" y="3748"/>
                  </a:lnTo>
                  <a:lnTo>
                    <a:pt x="12410" y="3894"/>
                  </a:lnTo>
                  <a:lnTo>
                    <a:pt x="12799" y="4064"/>
                  </a:lnTo>
                  <a:lnTo>
                    <a:pt x="13188" y="4259"/>
                  </a:lnTo>
                  <a:lnTo>
                    <a:pt x="13578" y="4453"/>
                  </a:lnTo>
                  <a:lnTo>
                    <a:pt x="13943" y="4672"/>
                  </a:lnTo>
                  <a:lnTo>
                    <a:pt x="14235" y="4891"/>
                  </a:lnTo>
                  <a:lnTo>
                    <a:pt x="14502" y="5110"/>
                  </a:lnTo>
                  <a:lnTo>
                    <a:pt x="14770" y="5329"/>
                  </a:lnTo>
                  <a:lnTo>
                    <a:pt x="15038" y="5573"/>
                  </a:lnTo>
                  <a:lnTo>
                    <a:pt x="14989" y="5621"/>
                  </a:lnTo>
                  <a:lnTo>
                    <a:pt x="14916" y="5694"/>
                  </a:lnTo>
                  <a:lnTo>
                    <a:pt x="14916" y="5767"/>
                  </a:lnTo>
                  <a:lnTo>
                    <a:pt x="14892" y="5792"/>
                  </a:lnTo>
                  <a:lnTo>
                    <a:pt x="14892" y="5840"/>
                  </a:lnTo>
                  <a:lnTo>
                    <a:pt x="14940" y="5840"/>
                  </a:lnTo>
                  <a:lnTo>
                    <a:pt x="14989" y="5865"/>
                  </a:lnTo>
                  <a:lnTo>
                    <a:pt x="15086" y="5865"/>
                  </a:lnTo>
                  <a:lnTo>
                    <a:pt x="15159" y="5816"/>
                  </a:lnTo>
                  <a:lnTo>
                    <a:pt x="15232" y="5767"/>
                  </a:lnTo>
                  <a:lnTo>
                    <a:pt x="15354" y="5913"/>
                  </a:lnTo>
                  <a:lnTo>
                    <a:pt x="15257" y="5986"/>
                  </a:lnTo>
                  <a:lnTo>
                    <a:pt x="15208" y="6059"/>
                  </a:lnTo>
                  <a:lnTo>
                    <a:pt x="15159" y="6132"/>
                  </a:lnTo>
                  <a:lnTo>
                    <a:pt x="15184" y="6205"/>
                  </a:lnTo>
                  <a:lnTo>
                    <a:pt x="15208" y="6254"/>
                  </a:lnTo>
                  <a:lnTo>
                    <a:pt x="15330" y="6254"/>
                  </a:lnTo>
                  <a:lnTo>
                    <a:pt x="15427" y="6181"/>
                  </a:lnTo>
                  <a:lnTo>
                    <a:pt x="15524" y="6132"/>
                  </a:lnTo>
                  <a:lnTo>
                    <a:pt x="15719" y="6376"/>
                  </a:lnTo>
                  <a:lnTo>
                    <a:pt x="15695" y="6424"/>
                  </a:lnTo>
                  <a:lnTo>
                    <a:pt x="15573" y="6546"/>
                  </a:lnTo>
                  <a:lnTo>
                    <a:pt x="15549" y="6619"/>
                  </a:lnTo>
                  <a:lnTo>
                    <a:pt x="15524" y="6716"/>
                  </a:lnTo>
                  <a:lnTo>
                    <a:pt x="15549" y="6765"/>
                  </a:lnTo>
                  <a:lnTo>
                    <a:pt x="15597" y="6789"/>
                  </a:lnTo>
                  <a:lnTo>
                    <a:pt x="15768" y="6789"/>
                  </a:lnTo>
                  <a:lnTo>
                    <a:pt x="15865" y="6741"/>
                  </a:lnTo>
                  <a:lnTo>
                    <a:pt x="15914" y="6692"/>
                  </a:lnTo>
                  <a:lnTo>
                    <a:pt x="16060" y="6911"/>
                  </a:lnTo>
                  <a:lnTo>
                    <a:pt x="15962" y="7008"/>
                  </a:lnTo>
                  <a:lnTo>
                    <a:pt x="15889" y="7081"/>
                  </a:lnTo>
                  <a:lnTo>
                    <a:pt x="15841" y="7130"/>
                  </a:lnTo>
                  <a:lnTo>
                    <a:pt x="15841" y="7203"/>
                  </a:lnTo>
                  <a:lnTo>
                    <a:pt x="15865" y="7300"/>
                  </a:lnTo>
                  <a:lnTo>
                    <a:pt x="15914" y="7325"/>
                  </a:lnTo>
                  <a:lnTo>
                    <a:pt x="15962" y="7349"/>
                  </a:lnTo>
                  <a:lnTo>
                    <a:pt x="16060" y="7325"/>
                  </a:lnTo>
                  <a:lnTo>
                    <a:pt x="16157" y="7300"/>
                  </a:lnTo>
                  <a:lnTo>
                    <a:pt x="16254" y="7227"/>
                  </a:lnTo>
                  <a:lnTo>
                    <a:pt x="16400" y="7495"/>
                  </a:lnTo>
                  <a:lnTo>
                    <a:pt x="16327" y="7519"/>
                  </a:lnTo>
                  <a:lnTo>
                    <a:pt x="16254" y="7544"/>
                  </a:lnTo>
                  <a:lnTo>
                    <a:pt x="16157" y="7617"/>
                  </a:lnTo>
                  <a:lnTo>
                    <a:pt x="16060" y="7714"/>
                  </a:lnTo>
                  <a:lnTo>
                    <a:pt x="15987" y="7811"/>
                  </a:lnTo>
                  <a:lnTo>
                    <a:pt x="15938" y="7909"/>
                  </a:lnTo>
                  <a:lnTo>
                    <a:pt x="15938" y="7982"/>
                  </a:lnTo>
                  <a:lnTo>
                    <a:pt x="15962" y="8030"/>
                  </a:lnTo>
                  <a:lnTo>
                    <a:pt x="15987" y="8079"/>
                  </a:lnTo>
                  <a:lnTo>
                    <a:pt x="16060" y="8103"/>
                  </a:lnTo>
                  <a:lnTo>
                    <a:pt x="16108" y="8079"/>
                  </a:lnTo>
                  <a:lnTo>
                    <a:pt x="16181" y="8030"/>
                  </a:lnTo>
                  <a:lnTo>
                    <a:pt x="16303" y="7933"/>
                  </a:lnTo>
                  <a:lnTo>
                    <a:pt x="16449" y="7836"/>
                  </a:lnTo>
                  <a:lnTo>
                    <a:pt x="16522" y="7763"/>
                  </a:lnTo>
                  <a:lnTo>
                    <a:pt x="16692" y="8176"/>
                  </a:lnTo>
                  <a:lnTo>
                    <a:pt x="16619" y="8201"/>
                  </a:lnTo>
                  <a:lnTo>
                    <a:pt x="16571" y="8225"/>
                  </a:lnTo>
                  <a:lnTo>
                    <a:pt x="16473" y="8347"/>
                  </a:lnTo>
                  <a:lnTo>
                    <a:pt x="16254" y="8541"/>
                  </a:lnTo>
                  <a:lnTo>
                    <a:pt x="16181" y="8614"/>
                  </a:lnTo>
                  <a:lnTo>
                    <a:pt x="16108" y="8712"/>
                  </a:lnTo>
                  <a:lnTo>
                    <a:pt x="16084" y="8760"/>
                  </a:lnTo>
                  <a:lnTo>
                    <a:pt x="16060" y="8809"/>
                  </a:lnTo>
                  <a:lnTo>
                    <a:pt x="16060" y="8858"/>
                  </a:lnTo>
                  <a:lnTo>
                    <a:pt x="16108" y="8906"/>
                  </a:lnTo>
                  <a:lnTo>
                    <a:pt x="16157" y="8930"/>
                  </a:lnTo>
                  <a:lnTo>
                    <a:pt x="16206" y="8930"/>
                  </a:lnTo>
                  <a:lnTo>
                    <a:pt x="16327" y="8882"/>
                  </a:lnTo>
                  <a:lnTo>
                    <a:pt x="16425" y="8809"/>
                  </a:lnTo>
                  <a:lnTo>
                    <a:pt x="16522" y="8736"/>
                  </a:lnTo>
                  <a:lnTo>
                    <a:pt x="16668" y="8614"/>
                  </a:lnTo>
                  <a:lnTo>
                    <a:pt x="16790" y="8468"/>
                  </a:lnTo>
                  <a:lnTo>
                    <a:pt x="16887" y="8882"/>
                  </a:lnTo>
                  <a:lnTo>
                    <a:pt x="16790" y="8930"/>
                  </a:lnTo>
                  <a:lnTo>
                    <a:pt x="16692" y="8979"/>
                  </a:lnTo>
                  <a:lnTo>
                    <a:pt x="16498" y="9125"/>
                  </a:lnTo>
                  <a:lnTo>
                    <a:pt x="16230" y="9271"/>
                  </a:lnTo>
                  <a:lnTo>
                    <a:pt x="16108" y="9368"/>
                  </a:lnTo>
                  <a:lnTo>
                    <a:pt x="16011" y="9441"/>
                  </a:lnTo>
                  <a:lnTo>
                    <a:pt x="16011" y="9490"/>
                  </a:lnTo>
                  <a:lnTo>
                    <a:pt x="16035" y="9514"/>
                  </a:lnTo>
                  <a:lnTo>
                    <a:pt x="16181" y="9539"/>
                  </a:lnTo>
                  <a:lnTo>
                    <a:pt x="16327" y="9514"/>
                  </a:lnTo>
                  <a:lnTo>
                    <a:pt x="16619" y="9441"/>
                  </a:lnTo>
                  <a:lnTo>
                    <a:pt x="16790" y="9368"/>
                  </a:lnTo>
                  <a:lnTo>
                    <a:pt x="16960" y="9271"/>
                  </a:lnTo>
                  <a:lnTo>
                    <a:pt x="17009" y="9660"/>
                  </a:lnTo>
                  <a:lnTo>
                    <a:pt x="16522" y="9855"/>
                  </a:lnTo>
                  <a:lnTo>
                    <a:pt x="16254" y="9977"/>
                  </a:lnTo>
                  <a:lnTo>
                    <a:pt x="16108" y="10050"/>
                  </a:lnTo>
                  <a:lnTo>
                    <a:pt x="15987" y="10123"/>
                  </a:lnTo>
                  <a:lnTo>
                    <a:pt x="15962" y="10171"/>
                  </a:lnTo>
                  <a:lnTo>
                    <a:pt x="15962" y="10196"/>
                  </a:lnTo>
                  <a:lnTo>
                    <a:pt x="15987" y="10220"/>
                  </a:lnTo>
                  <a:lnTo>
                    <a:pt x="16011" y="10244"/>
                  </a:lnTo>
                  <a:lnTo>
                    <a:pt x="16279" y="10269"/>
                  </a:lnTo>
                  <a:lnTo>
                    <a:pt x="16522" y="10220"/>
                  </a:lnTo>
                  <a:lnTo>
                    <a:pt x="16765" y="10147"/>
                  </a:lnTo>
                  <a:lnTo>
                    <a:pt x="17033" y="10074"/>
                  </a:lnTo>
                  <a:lnTo>
                    <a:pt x="17009" y="10585"/>
                  </a:lnTo>
                  <a:lnTo>
                    <a:pt x="16765" y="10585"/>
                  </a:lnTo>
                  <a:lnTo>
                    <a:pt x="16546" y="10634"/>
                  </a:lnTo>
                  <a:lnTo>
                    <a:pt x="16108" y="10707"/>
                  </a:lnTo>
                  <a:lnTo>
                    <a:pt x="15914" y="10780"/>
                  </a:lnTo>
                  <a:lnTo>
                    <a:pt x="15719" y="10853"/>
                  </a:lnTo>
                  <a:lnTo>
                    <a:pt x="15695" y="10877"/>
                  </a:lnTo>
                  <a:lnTo>
                    <a:pt x="15719" y="10901"/>
                  </a:lnTo>
                  <a:lnTo>
                    <a:pt x="15889" y="10950"/>
                  </a:lnTo>
                  <a:lnTo>
                    <a:pt x="16060" y="10974"/>
                  </a:lnTo>
                  <a:lnTo>
                    <a:pt x="16425" y="10950"/>
                  </a:lnTo>
                  <a:lnTo>
                    <a:pt x="16814" y="10926"/>
                  </a:lnTo>
                  <a:lnTo>
                    <a:pt x="16984" y="10926"/>
                  </a:lnTo>
                  <a:lnTo>
                    <a:pt x="16887" y="11412"/>
                  </a:lnTo>
                  <a:lnTo>
                    <a:pt x="16765" y="11412"/>
                  </a:lnTo>
                  <a:lnTo>
                    <a:pt x="16619" y="11437"/>
                  </a:lnTo>
                  <a:lnTo>
                    <a:pt x="16352" y="11485"/>
                  </a:lnTo>
                  <a:lnTo>
                    <a:pt x="16035" y="11558"/>
                  </a:lnTo>
                  <a:lnTo>
                    <a:pt x="15889" y="11583"/>
                  </a:lnTo>
                  <a:lnTo>
                    <a:pt x="15719" y="11607"/>
                  </a:lnTo>
                  <a:lnTo>
                    <a:pt x="15695" y="11607"/>
                  </a:lnTo>
                  <a:lnTo>
                    <a:pt x="15670" y="11631"/>
                  </a:lnTo>
                  <a:lnTo>
                    <a:pt x="15670" y="11656"/>
                  </a:lnTo>
                  <a:lnTo>
                    <a:pt x="15695" y="11680"/>
                  </a:lnTo>
                  <a:lnTo>
                    <a:pt x="15962" y="11777"/>
                  </a:lnTo>
                  <a:lnTo>
                    <a:pt x="16108" y="11826"/>
                  </a:lnTo>
                  <a:lnTo>
                    <a:pt x="16254" y="11850"/>
                  </a:lnTo>
                  <a:lnTo>
                    <a:pt x="16522" y="11826"/>
                  </a:lnTo>
                  <a:lnTo>
                    <a:pt x="16814" y="11802"/>
                  </a:lnTo>
                  <a:lnTo>
                    <a:pt x="16668" y="12264"/>
                  </a:lnTo>
                  <a:lnTo>
                    <a:pt x="16498" y="12215"/>
                  </a:lnTo>
                  <a:lnTo>
                    <a:pt x="16303" y="12191"/>
                  </a:lnTo>
                  <a:lnTo>
                    <a:pt x="16108" y="12142"/>
                  </a:lnTo>
                  <a:lnTo>
                    <a:pt x="15914" y="12094"/>
                  </a:lnTo>
                  <a:lnTo>
                    <a:pt x="15695" y="12094"/>
                  </a:lnTo>
                  <a:lnTo>
                    <a:pt x="15476" y="12118"/>
                  </a:lnTo>
                  <a:lnTo>
                    <a:pt x="15451" y="12142"/>
                  </a:lnTo>
                  <a:lnTo>
                    <a:pt x="15451" y="12167"/>
                  </a:lnTo>
                  <a:lnTo>
                    <a:pt x="15476" y="12191"/>
                  </a:lnTo>
                  <a:lnTo>
                    <a:pt x="15646" y="12288"/>
                  </a:lnTo>
                  <a:lnTo>
                    <a:pt x="15816" y="12386"/>
                  </a:lnTo>
                  <a:lnTo>
                    <a:pt x="16230" y="12532"/>
                  </a:lnTo>
                  <a:lnTo>
                    <a:pt x="16546" y="12629"/>
                  </a:lnTo>
                  <a:lnTo>
                    <a:pt x="16376" y="13018"/>
                  </a:lnTo>
                  <a:lnTo>
                    <a:pt x="16060" y="12970"/>
                  </a:lnTo>
                  <a:lnTo>
                    <a:pt x="15743" y="12872"/>
                  </a:lnTo>
                  <a:lnTo>
                    <a:pt x="15573" y="12824"/>
                  </a:lnTo>
                  <a:lnTo>
                    <a:pt x="15476" y="12824"/>
                  </a:lnTo>
                  <a:lnTo>
                    <a:pt x="15451" y="12848"/>
                  </a:lnTo>
                  <a:lnTo>
                    <a:pt x="15427" y="12897"/>
                  </a:lnTo>
                  <a:lnTo>
                    <a:pt x="15427" y="12945"/>
                  </a:lnTo>
                  <a:lnTo>
                    <a:pt x="15451" y="12994"/>
                  </a:lnTo>
                  <a:lnTo>
                    <a:pt x="15524" y="13091"/>
                  </a:lnTo>
                  <a:lnTo>
                    <a:pt x="15743" y="13237"/>
                  </a:lnTo>
                  <a:lnTo>
                    <a:pt x="15938" y="13335"/>
                  </a:lnTo>
                  <a:lnTo>
                    <a:pt x="16181" y="13408"/>
                  </a:lnTo>
                  <a:lnTo>
                    <a:pt x="15914" y="13821"/>
                  </a:lnTo>
                  <a:lnTo>
                    <a:pt x="15865" y="13894"/>
                  </a:lnTo>
                  <a:lnTo>
                    <a:pt x="15841" y="13870"/>
                  </a:lnTo>
                  <a:lnTo>
                    <a:pt x="15719" y="13797"/>
                  </a:lnTo>
                  <a:lnTo>
                    <a:pt x="15597" y="13700"/>
                  </a:lnTo>
                  <a:lnTo>
                    <a:pt x="15330" y="13578"/>
                  </a:lnTo>
                  <a:lnTo>
                    <a:pt x="15013" y="13505"/>
                  </a:lnTo>
                  <a:lnTo>
                    <a:pt x="14721" y="13505"/>
                  </a:lnTo>
                  <a:lnTo>
                    <a:pt x="14697" y="13529"/>
                  </a:lnTo>
                  <a:lnTo>
                    <a:pt x="14673" y="13578"/>
                  </a:lnTo>
                  <a:lnTo>
                    <a:pt x="14697" y="13602"/>
                  </a:lnTo>
                  <a:lnTo>
                    <a:pt x="14794" y="13651"/>
                  </a:lnTo>
                  <a:lnTo>
                    <a:pt x="14892" y="13724"/>
                  </a:lnTo>
                  <a:lnTo>
                    <a:pt x="15111" y="13821"/>
                  </a:lnTo>
                  <a:lnTo>
                    <a:pt x="15378" y="13967"/>
                  </a:lnTo>
                  <a:lnTo>
                    <a:pt x="15622" y="14138"/>
                  </a:lnTo>
                  <a:lnTo>
                    <a:pt x="15670" y="14162"/>
                  </a:lnTo>
                  <a:lnTo>
                    <a:pt x="15451" y="14405"/>
                  </a:lnTo>
                  <a:lnTo>
                    <a:pt x="15330" y="14357"/>
                  </a:lnTo>
                  <a:lnTo>
                    <a:pt x="15208" y="14332"/>
                  </a:lnTo>
                  <a:lnTo>
                    <a:pt x="15086" y="14332"/>
                  </a:lnTo>
                  <a:lnTo>
                    <a:pt x="14989" y="14308"/>
                  </a:lnTo>
                  <a:lnTo>
                    <a:pt x="14794" y="14259"/>
                  </a:lnTo>
                  <a:lnTo>
                    <a:pt x="14624" y="14186"/>
                  </a:lnTo>
                  <a:lnTo>
                    <a:pt x="14454" y="14089"/>
                  </a:lnTo>
                  <a:lnTo>
                    <a:pt x="14308" y="14016"/>
                  </a:lnTo>
                  <a:lnTo>
                    <a:pt x="14137" y="14016"/>
                  </a:lnTo>
                  <a:lnTo>
                    <a:pt x="14089" y="14040"/>
                  </a:lnTo>
                  <a:lnTo>
                    <a:pt x="14064" y="14089"/>
                  </a:lnTo>
                  <a:lnTo>
                    <a:pt x="14089" y="14162"/>
                  </a:lnTo>
                  <a:lnTo>
                    <a:pt x="14162" y="14259"/>
                  </a:lnTo>
                  <a:lnTo>
                    <a:pt x="14308" y="14405"/>
                  </a:lnTo>
                  <a:lnTo>
                    <a:pt x="14478" y="14527"/>
                  </a:lnTo>
                  <a:lnTo>
                    <a:pt x="14648" y="14600"/>
                  </a:lnTo>
                  <a:lnTo>
                    <a:pt x="14843" y="14697"/>
                  </a:lnTo>
                  <a:lnTo>
                    <a:pt x="14965" y="14746"/>
                  </a:lnTo>
                  <a:lnTo>
                    <a:pt x="15086" y="14770"/>
                  </a:lnTo>
                  <a:lnTo>
                    <a:pt x="14819" y="14989"/>
                  </a:lnTo>
                  <a:lnTo>
                    <a:pt x="14527" y="15208"/>
                  </a:lnTo>
                  <a:lnTo>
                    <a:pt x="14454" y="15208"/>
                  </a:lnTo>
                  <a:lnTo>
                    <a:pt x="14332" y="15184"/>
                  </a:lnTo>
                  <a:lnTo>
                    <a:pt x="14235" y="15111"/>
                  </a:lnTo>
                  <a:lnTo>
                    <a:pt x="14064" y="14965"/>
                  </a:lnTo>
                  <a:lnTo>
                    <a:pt x="13918" y="14843"/>
                  </a:lnTo>
                  <a:lnTo>
                    <a:pt x="13748" y="14722"/>
                  </a:lnTo>
                  <a:lnTo>
                    <a:pt x="13651" y="14673"/>
                  </a:lnTo>
                  <a:lnTo>
                    <a:pt x="13578" y="14624"/>
                  </a:lnTo>
                  <a:lnTo>
                    <a:pt x="13383" y="14624"/>
                  </a:lnTo>
                  <a:lnTo>
                    <a:pt x="13359" y="14649"/>
                  </a:lnTo>
                  <a:lnTo>
                    <a:pt x="13359" y="14697"/>
                  </a:lnTo>
                  <a:lnTo>
                    <a:pt x="13456" y="14868"/>
                  </a:lnTo>
                  <a:lnTo>
                    <a:pt x="13602" y="15014"/>
                  </a:lnTo>
                  <a:lnTo>
                    <a:pt x="13894" y="15306"/>
                  </a:lnTo>
                  <a:lnTo>
                    <a:pt x="13991" y="15403"/>
                  </a:lnTo>
                  <a:lnTo>
                    <a:pt x="14113" y="15476"/>
                  </a:lnTo>
                  <a:lnTo>
                    <a:pt x="13748" y="15671"/>
                  </a:lnTo>
                  <a:lnTo>
                    <a:pt x="13553" y="15598"/>
                  </a:lnTo>
                  <a:lnTo>
                    <a:pt x="13456" y="15549"/>
                  </a:lnTo>
                  <a:lnTo>
                    <a:pt x="13359" y="15476"/>
                  </a:lnTo>
                  <a:lnTo>
                    <a:pt x="13164" y="15306"/>
                  </a:lnTo>
                  <a:lnTo>
                    <a:pt x="12872" y="15062"/>
                  </a:lnTo>
                  <a:lnTo>
                    <a:pt x="12726" y="14941"/>
                  </a:lnTo>
                  <a:lnTo>
                    <a:pt x="12556" y="14843"/>
                  </a:lnTo>
                  <a:lnTo>
                    <a:pt x="12507" y="14868"/>
                  </a:lnTo>
                  <a:lnTo>
                    <a:pt x="12483" y="14916"/>
                  </a:lnTo>
                  <a:lnTo>
                    <a:pt x="12580" y="15135"/>
                  </a:lnTo>
                  <a:lnTo>
                    <a:pt x="12726" y="15330"/>
                  </a:lnTo>
                  <a:lnTo>
                    <a:pt x="12896" y="15525"/>
                  </a:lnTo>
                  <a:lnTo>
                    <a:pt x="13067" y="15695"/>
                  </a:lnTo>
                  <a:lnTo>
                    <a:pt x="13310" y="15865"/>
                  </a:lnTo>
                  <a:lnTo>
                    <a:pt x="12702" y="16084"/>
                  </a:lnTo>
                  <a:lnTo>
                    <a:pt x="12239" y="15719"/>
                  </a:lnTo>
                  <a:lnTo>
                    <a:pt x="11972" y="15476"/>
                  </a:lnTo>
                  <a:lnTo>
                    <a:pt x="11826" y="15354"/>
                  </a:lnTo>
                  <a:lnTo>
                    <a:pt x="11655" y="15257"/>
                  </a:lnTo>
                  <a:lnTo>
                    <a:pt x="11631" y="15257"/>
                  </a:lnTo>
                  <a:lnTo>
                    <a:pt x="11607" y="15281"/>
                  </a:lnTo>
                  <a:lnTo>
                    <a:pt x="11607" y="15354"/>
                  </a:lnTo>
                  <a:lnTo>
                    <a:pt x="11631" y="15427"/>
                  </a:lnTo>
                  <a:lnTo>
                    <a:pt x="11704" y="15573"/>
                  </a:lnTo>
                  <a:lnTo>
                    <a:pt x="11801" y="15719"/>
                  </a:lnTo>
                  <a:lnTo>
                    <a:pt x="11899" y="15841"/>
                  </a:lnTo>
                  <a:lnTo>
                    <a:pt x="12093" y="16036"/>
                  </a:lnTo>
                  <a:lnTo>
                    <a:pt x="12312" y="16206"/>
                  </a:lnTo>
                  <a:lnTo>
                    <a:pt x="11826" y="16303"/>
                  </a:lnTo>
                  <a:lnTo>
                    <a:pt x="11801" y="16303"/>
                  </a:lnTo>
                  <a:lnTo>
                    <a:pt x="11558" y="16036"/>
                  </a:lnTo>
                  <a:lnTo>
                    <a:pt x="11291" y="15768"/>
                  </a:lnTo>
                  <a:lnTo>
                    <a:pt x="11169" y="15671"/>
                  </a:lnTo>
                  <a:lnTo>
                    <a:pt x="11047" y="15573"/>
                  </a:lnTo>
                  <a:lnTo>
                    <a:pt x="10901" y="15500"/>
                  </a:lnTo>
                  <a:lnTo>
                    <a:pt x="10828" y="15476"/>
                  </a:lnTo>
                  <a:lnTo>
                    <a:pt x="10731" y="15476"/>
                  </a:lnTo>
                  <a:lnTo>
                    <a:pt x="10731" y="15500"/>
                  </a:lnTo>
                  <a:lnTo>
                    <a:pt x="10780" y="15646"/>
                  </a:lnTo>
                  <a:lnTo>
                    <a:pt x="10853" y="15768"/>
                  </a:lnTo>
                  <a:lnTo>
                    <a:pt x="11072" y="15987"/>
                  </a:lnTo>
                  <a:lnTo>
                    <a:pt x="11437" y="16376"/>
                  </a:lnTo>
                  <a:lnTo>
                    <a:pt x="11072" y="16425"/>
                  </a:lnTo>
                  <a:lnTo>
                    <a:pt x="10682" y="16474"/>
                  </a:lnTo>
                  <a:lnTo>
                    <a:pt x="10682" y="16401"/>
                  </a:lnTo>
                  <a:lnTo>
                    <a:pt x="10634" y="16328"/>
                  </a:lnTo>
                  <a:lnTo>
                    <a:pt x="10463" y="16133"/>
                  </a:lnTo>
                  <a:lnTo>
                    <a:pt x="10269" y="15938"/>
                  </a:lnTo>
                  <a:lnTo>
                    <a:pt x="10050" y="15768"/>
                  </a:lnTo>
                  <a:lnTo>
                    <a:pt x="9831" y="15598"/>
                  </a:lnTo>
                  <a:lnTo>
                    <a:pt x="9806" y="15598"/>
                  </a:lnTo>
                  <a:lnTo>
                    <a:pt x="9782" y="15622"/>
                  </a:lnTo>
                  <a:lnTo>
                    <a:pt x="9806" y="15744"/>
                  </a:lnTo>
                  <a:lnTo>
                    <a:pt x="9855" y="15865"/>
                  </a:lnTo>
                  <a:lnTo>
                    <a:pt x="9904" y="15987"/>
                  </a:lnTo>
                  <a:lnTo>
                    <a:pt x="9977" y="16084"/>
                  </a:lnTo>
                  <a:lnTo>
                    <a:pt x="10123" y="16303"/>
                  </a:lnTo>
                  <a:lnTo>
                    <a:pt x="10317" y="16474"/>
                  </a:lnTo>
                  <a:lnTo>
                    <a:pt x="9685" y="16474"/>
                  </a:lnTo>
                  <a:lnTo>
                    <a:pt x="9612" y="16352"/>
                  </a:lnTo>
                  <a:lnTo>
                    <a:pt x="9563" y="16255"/>
                  </a:lnTo>
                  <a:lnTo>
                    <a:pt x="9393" y="16060"/>
                  </a:lnTo>
                  <a:lnTo>
                    <a:pt x="9222" y="15817"/>
                  </a:lnTo>
                  <a:lnTo>
                    <a:pt x="9125" y="15695"/>
                  </a:lnTo>
                  <a:lnTo>
                    <a:pt x="9028" y="15598"/>
                  </a:lnTo>
                  <a:lnTo>
                    <a:pt x="8979" y="15598"/>
                  </a:lnTo>
                  <a:lnTo>
                    <a:pt x="8955" y="15622"/>
                  </a:lnTo>
                  <a:lnTo>
                    <a:pt x="8955" y="15744"/>
                  </a:lnTo>
                  <a:lnTo>
                    <a:pt x="8979" y="15865"/>
                  </a:lnTo>
                  <a:lnTo>
                    <a:pt x="9003" y="15987"/>
                  </a:lnTo>
                  <a:lnTo>
                    <a:pt x="9052" y="16109"/>
                  </a:lnTo>
                  <a:lnTo>
                    <a:pt x="9247" y="16449"/>
                  </a:lnTo>
                  <a:lnTo>
                    <a:pt x="9247" y="16449"/>
                  </a:lnTo>
                  <a:lnTo>
                    <a:pt x="8687" y="16376"/>
                  </a:lnTo>
                  <a:lnTo>
                    <a:pt x="8614" y="16376"/>
                  </a:lnTo>
                  <a:lnTo>
                    <a:pt x="8590" y="16328"/>
                  </a:lnTo>
                  <a:lnTo>
                    <a:pt x="8492" y="16230"/>
                  </a:lnTo>
                  <a:lnTo>
                    <a:pt x="8419" y="16109"/>
                  </a:lnTo>
                  <a:lnTo>
                    <a:pt x="8346" y="15841"/>
                  </a:lnTo>
                  <a:lnTo>
                    <a:pt x="8273" y="15646"/>
                  </a:lnTo>
                  <a:lnTo>
                    <a:pt x="8200" y="15573"/>
                  </a:lnTo>
                  <a:lnTo>
                    <a:pt x="8152" y="15549"/>
                  </a:lnTo>
                  <a:lnTo>
                    <a:pt x="8103" y="15549"/>
                  </a:lnTo>
                  <a:lnTo>
                    <a:pt x="8079" y="15598"/>
                  </a:lnTo>
                  <a:lnTo>
                    <a:pt x="8054" y="15646"/>
                  </a:lnTo>
                  <a:lnTo>
                    <a:pt x="8054" y="15792"/>
                  </a:lnTo>
                  <a:lnTo>
                    <a:pt x="8079" y="15938"/>
                  </a:lnTo>
                  <a:lnTo>
                    <a:pt x="8103" y="16060"/>
                  </a:lnTo>
                  <a:lnTo>
                    <a:pt x="8176" y="16279"/>
                  </a:lnTo>
                  <a:lnTo>
                    <a:pt x="7762" y="16157"/>
                  </a:lnTo>
                  <a:lnTo>
                    <a:pt x="7714" y="16084"/>
                  </a:lnTo>
                  <a:lnTo>
                    <a:pt x="7665" y="15963"/>
                  </a:lnTo>
                  <a:lnTo>
                    <a:pt x="7592" y="15817"/>
                  </a:lnTo>
                  <a:lnTo>
                    <a:pt x="7543" y="15695"/>
                  </a:lnTo>
                  <a:lnTo>
                    <a:pt x="7519" y="15549"/>
                  </a:lnTo>
                  <a:lnTo>
                    <a:pt x="7495" y="15549"/>
                  </a:lnTo>
                  <a:lnTo>
                    <a:pt x="7470" y="15671"/>
                  </a:lnTo>
                  <a:lnTo>
                    <a:pt x="7446" y="15792"/>
                  </a:lnTo>
                  <a:lnTo>
                    <a:pt x="7446" y="15938"/>
                  </a:lnTo>
                  <a:lnTo>
                    <a:pt x="7470" y="16060"/>
                  </a:lnTo>
                  <a:lnTo>
                    <a:pt x="6984" y="15841"/>
                  </a:lnTo>
                  <a:lnTo>
                    <a:pt x="6984" y="15792"/>
                  </a:lnTo>
                  <a:lnTo>
                    <a:pt x="6911" y="15646"/>
                  </a:lnTo>
                  <a:lnTo>
                    <a:pt x="6813" y="15549"/>
                  </a:lnTo>
                  <a:lnTo>
                    <a:pt x="6789" y="15549"/>
                  </a:lnTo>
                  <a:lnTo>
                    <a:pt x="6740" y="15622"/>
                  </a:lnTo>
                  <a:lnTo>
                    <a:pt x="6716" y="15695"/>
                  </a:lnTo>
                  <a:lnTo>
                    <a:pt x="6375" y="15476"/>
                  </a:lnTo>
                  <a:lnTo>
                    <a:pt x="6035" y="15233"/>
                  </a:lnTo>
                  <a:lnTo>
                    <a:pt x="5718" y="14965"/>
                  </a:lnTo>
                  <a:lnTo>
                    <a:pt x="5451" y="14649"/>
                  </a:lnTo>
                  <a:lnTo>
                    <a:pt x="5159" y="14284"/>
                  </a:lnTo>
                  <a:lnTo>
                    <a:pt x="4915" y="13894"/>
                  </a:lnTo>
                  <a:lnTo>
                    <a:pt x="4696" y="13505"/>
                  </a:lnTo>
                  <a:lnTo>
                    <a:pt x="4502" y="13091"/>
                  </a:lnTo>
                  <a:lnTo>
                    <a:pt x="4356" y="12653"/>
                  </a:lnTo>
                  <a:lnTo>
                    <a:pt x="4234" y="12215"/>
                  </a:lnTo>
                  <a:lnTo>
                    <a:pt x="4112" y="11777"/>
                  </a:lnTo>
                  <a:lnTo>
                    <a:pt x="4064" y="11315"/>
                  </a:lnTo>
                  <a:lnTo>
                    <a:pt x="4015" y="10926"/>
                  </a:lnTo>
                  <a:lnTo>
                    <a:pt x="3991" y="10561"/>
                  </a:lnTo>
                  <a:lnTo>
                    <a:pt x="4015" y="10171"/>
                  </a:lnTo>
                  <a:lnTo>
                    <a:pt x="4039" y="9782"/>
                  </a:lnTo>
                  <a:lnTo>
                    <a:pt x="4088" y="9393"/>
                  </a:lnTo>
                  <a:lnTo>
                    <a:pt x="4137" y="9028"/>
                  </a:lnTo>
                  <a:lnTo>
                    <a:pt x="4234" y="8663"/>
                  </a:lnTo>
                  <a:lnTo>
                    <a:pt x="4331" y="8274"/>
                  </a:lnTo>
                  <a:lnTo>
                    <a:pt x="4453" y="7909"/>
                  </a:lnTo>
                  <a:lnTo>
                    <a:pt x="4599" y="7568"/>
                  </a:lnTo>
                  <a:lnTo>
                    <a:pt x="4769" y="7227"/>
                  </a:lnTo>
                  <a:lnTo>
                    <a:pt x="4940" y="6887"/>
                  </a:lnTo>
                  <a:lnTo>
                    <a:pt x="5134" y="6546"/>
                  </a:lnTo>
                  <a:lnTo>
                    <a:pt x="5353" y="6230"/>
                  </a:lnTo>
                  <a:lnTo>
                    <a:pt x="5597" y="5913"/>
                  </a:lnTo>
                  <a:lnTo>
                    <a:pt x="5840" y="5621"/>
                  </a:lnTo>
                  <a:lnTo>
                    <a:pt x="6083" y="5354"/>
                  </a:lnTo>
                  <a:lnTo>
                    <a:pt x="6351" y="5110"/>
                  </a:lnTo>
                  <a:lnTo>
                    <a:pt x="6643" y="4891"/>
                  </a:lnTo>
                  <a:lnTo>
                    <a:pt x="6935" y="4721"/>
                  </a:lnTo>
                  <a:lnTo>
                    <a:pt x="7227" y="4526"/>
                  </a:lnTo>
                  <a:lnTo>
                    <a:pt x="7543" y="4380"/>
                  </a:lnTo>
                  <a:lnTo>
                    <a:pt x="8225" y="4088"/>
                  </a:lnTo>
                  <a:lnTo>
                    <a:pt x="8784" y="3845"/>
                  </a:lnTo>
                  <a:lnTo>
                    <a:pt x="9368" y="3675"/>
                  </a:lnTo>
                  <a:lnTo>
                    <a:pt x="9636" y="3602"/>
                  </a:lnTo>
                  <a:lnTo>
                    <a:pt x="9660" y="3650"/>
                  </a:lnTo>
                  <a:lnTo>
                    <a:pt x="9685" y="3699"/>
                  </a:lnTo>
                  <a:lnTo>
                    <a:pt x="9733" y="3723"/>
                  </a:lnTo>
                  <a:lnTo>
                    <a:pt x="9806" y="3723"/>
                  </a:lnTo>
                  <a:lnTo>
                    <a:pt x="10171" y="3626"/>
                  </a:lnTo>
                  <a:lnTo>
                    <a:pt x="10536" y="3577"/>
                  </a:lnTo>
                  <a:lnTo>
                    <a:pt x="10585" y="3626"/>
                  </a:lnTo>
                  <a:lnTo>
                    <a:pt x="10634" y="3650"/>
                  </a:lnTo>
                  <a:lnTo>
                    <a:pt x="10682" y="3626"/>
                  </a:lnTo>
                  <a:lnTo>
                    <a:pt x="10707" y="3602"/>
                  </a:lnTo>
                  <a:lnTo>
                    <a:pt x="10731" y="3577"/>
                  </a:lnTo>
                  <a:close/>
                  <a:moveTo>
                    <a:pt x="9977" y="3237"/>
                  </a:moveTo>
                  <a:lnTo>
                    <a:pt x="9733" y="3261"/>
                  </a:lnTo>
                  <a:lnTo>
                    <a:pt x="9490" y="3310"/>
                  </a:lnTo>
                  <a:lnTo>
                    <a:pt x="9028" y="3431"/>
                  </a:lnTo>
                  <a:lnTo>
                    <a:pt x="8638" y="3577"/>
                  </a:lnTo>
                  <a:lnTo>
                    <a:pt x="7957" y="3821"/>
                  </a:lnTo>
                  <a:lnTo>
                    <a:pt x="7324" y="4113"/>
                  </a:lnTo>
                  <a:lnTo>
                    <a:pt x="7008" y="4283"/>
                  </a:lnTo>
                  <a:lnTo>
                    <a:pt x="6692" y="4453"/>
                  </a:lnTo>
                  <a:lnTo>
                    <a:pt x="6400" y="4648"/>
                  </a:lnTo>
                  <a:lnTo>
                    <a:pt x="6108" y="4867"/>
                  </a:lnTo>
                  <a:lnTo>
                    <a:pt x="5791" y="5159"/>
                  </a:lnTo>
                  <a:lnTo>
                    <a:pt x="5499" y="5451"/>
                  </a:lnTo>
                  <a:lnTo>
                    <a:pt x="5232" y="5767"/>
                  </a:lnTo>
                  <a:lnTo>
                    <a:pt x="4988" y="6108"/>
                  </a:lnTo>
                  <a:lnTo>
                    <a:pt x="4745" y="6473"/>
                  </a:lnTo>
                  <a:lnTo>
                    <a:pt x="4526" y="6838"/>
                  </a:lnTo>
                  <a:lnTo>
                    <a:pt x="4356" y="7203"/>
                  </a:lnTo>
                  <a:lnTo>
                    <a:pt x="4185" y="7592"/>
                  </a:lnTo>
                  <a:lnTo>
                    <a:pt x="4039" y="8006"/>
                  </a:lnTo>
                  <a:lnTo>
                    <a:pt x="3918" y="8420"/>
                  </a:lnTo>
                  <a:lnTo>
                    <a:pt x="3796" y="8833"/>
                  </a:lnTo>
                  <a:lnTo>
                    <a:pt x="3723" y="9247"/>
                  </a:lnTo>
                  <a:lnTo>
                    <a:pt x="3674" y="9660"/>
                  </a:lnTo>
                  <a:lnTo>
                    <a:pt x="3626" y="10074"/>
                  </a:lnTo>
                  <a:lnTo>
                    <a:pt x="3626" y="10488"/>
                  </a:lnTo>
                  <a:lnTo>
                    <a:pt x="3626" y="10901"/>
                  </a:lnTo>
                  <a:lnTo>
                    <a:pt x="3650" y="11315"/>
                  </a:lnTo>
                  <a:lnTo>
                    <a:pt x="3699" y="11704"/>
                  </a:lnTo>
                  <a:lnTo>
                    <a:pt x="3772" y="12094"/>
                  </a:lnTo>
                  <a:lnTo>
                    <a:pt x="3869" y="12483"/>
                  </a:lnTo>
                  <a:lnTo>
                    <a:pt x="3991" y="12872"/>
                  </a:lnTo>
                  <a:lnTo>
                    <a:pt x="4137" y="13262"/>
                  </a:lnTo>
                  <a:lnTo>
                    <a:pt x="4307" y="13627"/>
                  </a:lnTo>
                  <a:lnTo>
                    <a:pt x="4477" y="13967"/>
                  </a:lnTo>
                  <a:lnTo>
                    <a:pt x="4696" y="14332"/>
                  </a:lnTo>
                  <a:lnTo>
                    <a:pt x="4915" y="14649"/>
                  </a:lnTo>
                  <a:lnTo>
                    <a:pt x="5183" y="14965"/>
                  </a:lnTo>
                  <a:lnTo>
                    <a:pt x="5451" y="15257"/>
                  </a:lnTo>
                  <a:lnTo>
                    <a:pt x="5743" y="15525"/>
                  </a:lnTo>
                  <a:lnTo>
                    <a:pt x="6035" y="15768"/>
                  </a:lnTo>
                  <a:lnTo>
                    <a:pt x="6375" y="15987"/>
                  </a:lnTo>
                  <a:lnTo>
                    <a:pt x="6716" y="16182"/>
                  </a:lnTo>
                  <a:lnTo>
                    <a:pt x="6765" y="16230"/>
                  </a:lnTo>
                  <a:lnTo>
                    <a:pt x="6838" y="16230"/>
                  </a:lnTo>
                  <a:lnTo>
                    <a:pt x="6862" y="16255"/>
                  </a:lnTo>
                  <a:lnTo>
                    <a:pt x="7276" y="16425"/>
                  </a:lnTo>
                  <a:lnTo>
                    <a:pt x="7738" y="16595"/>
                  </a:lnTo>
                  <a:lnTo>
                    <a:pt x="8176" y="16717"/>
                  </a:lnTo>
                  <a:lnTo>
                    <a:pt x="8638" y="16814"/>
                  </a:lnTo>
                  <a:lnTo>
                    <a:pt x="9101" y="16887"/>
                  </a:lnTo>
                  <a:lnTo>
                    <a:pt x="9563" y="16936"/>
                  </a:lnTo>
                  <a:lnTo>
                    <a:pt x="10025" y="16960"/>
                  </a:lnTo>
                  <a:lnTo>
                    <a:pt x="10488" y="16936"/>
                  </a:lnTo>
                  <a:lnTo>
                    <a:pt x="10974" y="16912"/>
                  </a:lnTo>
                  <a:lnTo>
                    <a:pt x="11437" y="16839"/>
                  </a:lnTo>
                  <a:lnTo>
                    <a:pt x="11899" y="16766"/>
                  </a:lnTo>
                  <a:lnTo>
                    <a:pt x="12337" y="16644"/>
                  </a:lnTo>
                  <a:lnTo>
                    <a:pt x="12799" y="16522"/>
                  </a:lnTo>
                  <a:lnTo>
                    <a:pt x="13237" y="16352"/>
                  </a:lnTo>
                  <a:lnTo>
                    <a:pt x="13675" y="16182"/>
                  </a:lnTo>
                  <a:lnTo>
                    <a:pt x="14089" y="15963"/>
                  </a:lnTo>
                  <a:lnTo>
                    <a:pt x="14575" y="15671"/>
                  </a:lnTo>
                  <a:lnTo>
                    <a:pt x="15038" y="15354"/>
                  </a:lnTo>
                  <a:lnTo>
                    <a:pt x="15451" y="15014"/>
                  </a:lnTo>
                  <a:lnTo>
                    <a:pt x="15816" y="14624"/>
                  </a:lnTo>
                  <a:lnTo>
                    <a:pt x="16157" y="14186"/>
                  </a:lnTo>
                  <a:lnTo>
                    <a:pt x="16473" y="13748"/>
                  </a:lnTo>
                  <a:lnTo>
                    <a:pt x="16741" y="13286"/>
                  </a:lnTo>
                  <a:lnTo>
                    <a:pt x="16960" y="12799"/>
                  </a:lnTo>
                  <a:lnTo>
                    <a:pt x="17155" y="12288"/>
                  </a:lnTo>
                  <a:lnTo>
                    <a:pt x="17301" y="11777"/>
                  </a:lnTo>
                  <a:lnTo>
                    <a:pt x="17398" y="11242"/>
                  </a:lnTo>
                  <a:lnTo>
                    <a:pt x="17447" y="10707"/>
                  </a:lnTo>
                  <a:lnTo>
                    <a:pt x="17471" y="10147"/>
                  </a:lnTo>
                  <a:lnTo>
                    <a:pt x="17447" y="9587"/>
                  </a:lnTo>
                  <a:lnTo>
                    <a:pt x="17374" y="9052"/>
                  </a:lnTo>
                  <a:lnTo>
                    <a:pt x="17276" y="8493"/>
                  </a:lnTo>
                  <a:lnTo>
                    <a:pt x="17106" y="7957"/>
                  </a:lnTo>
                  <a:lnTo>
                    <a:pt x="16887" y="7422"/>
                  </a:lnTo>
                  <a:lnTo>
                    <a:pt x="16619" y="6911"/>
                  </a:lnTo>
                  <a:lnTo>
                    <a:pt x="16327" y="6400"/>
                  </a:lnTo>
                  <a:lnTo>
                    <a:pt x="15987" y="5938"/>
                  </a:lnTo>
                  <a:lnTo>
                    <a:pt x="15597" y="5500"/>
                  </a:lnTo>
                  <a:lnTo>
                    <a:pt x="15184" y="5110"/>
                  </a:lnTo>
                  <a:lnTo>
                    <a:pt x="14746" y="4745"/>
                  </a:lnTo>
                  <a:lnTo>
                    <a:pt x="14502" y="4551"/>
                  </a:lnTo>
                  <a:lnTo>
                    <a:pt x="14235" y="4380"/>
                  </a:lnTo>
                  <a:lnTo>
                    <a:pt x="13651" y="4088"/>
                  </a:lnTo>
                  <a:lnTo>
                    <a:pt x="13067" y="3796"/>
                  </a:lnTo>
                  <a:lnTo>
                    <a:pt x="12483" y="3577"/>
                  </a:lnTo>
                  <a:lnTo>
                    <a:pt x="11996" y="3431"/>
                  </a:lnTo>
                  <a:lnTo>
                    <a:pt x="11461" y="3334"/>
                  </a:lnTo>
                  <a:lnTo>
                    <a:pt x="11218" y="3285"/>
                  </a:lnTo>
                  <a:lnTo>
                    <a:pt x="10415" y="3285"/>
                  </a:lnTo>
                  <a:lnTo>
                    <a:pt x="10196" y="3237"/>
                  </a:lnTo>
                  <a:close/>
                  <a:moveTo>
                    <a:pt x="13675" y="16912"/>
                  </a:moveTo>
                  <a:lnTo>
                    <a:pt x="13626" y="16936"/>
                  </a:lnTo>
                  <a:lnTo>
                    <a:pt x="13578" y="16984"/>
                  </a:lnTo>
                  <a:lnTo>
                    <a:pt x="13553" y="17057"/>
                  </a:lnTo>
                  <a:lnTo>
                    <a:pt x="13553" y="17106"/>
                  </a:lnTo>
                  <a:lnTo>
                    <a:pt x="13578" y="17252"/>
                  </a:lnTo>
                  <a:lnTo>
                    <a:pt x="13724" y="17495"/>
                  </a:lnTo>
                  <a:lnTo>
                    <a:pt x="13772" y="17666"/>
                  </a:lnTo>
                  <a:lnTo>
                    <a:pt x="13870" y="17812"/>
                  </a:lnTo>
                  <a:lnTo>
                    <a:pt x="13943" y="17885"/>
                  </a:lnTo>
                  <a:lnTo>
                    <a:pt x="13991" y="17958"/>
                  </a:lnTo>
                  <a:lnTo>
                    <a:pt x="14089" y="17982"/>
                  </a:lnTo>
                  <a:lnTo>
                    <a:pt x="14162" y="18006"/>
                  </a:lnTo>
                  <a:lnTo>
                    <a:pt x="14210" y="17982"/>
                  </a:lnTo>
                  <a:lnTo>
                    <a:pt x="14259" y="17958"/>
                  </a:lnTo>
                  <a:lnTo>
                    <a:pt x="14332" y="17885"/>
                  </a:lnTo>
                  <a:lnTo>
                    <a:pt x="14356" y="17787"/>
                  </a:lnTo>
                  <a:lnTo>
                    <a:pt x="14356" y="17739"/>
                  </a:lnTo>
                  <a:lnTo>
                    <a:pt x="14332" y="17690"/>
                  </a:lnTo>
                  <a:lnTo>
                    <a:pt x="14259" y="17593"/>
                  </a:lnTo>
                  <a:lnTo>
                    <a:pt x="14162" y="17495"/>
                  </a:lnTo>
                  <a:lnTo>
                    <a:pt x="13991" y="17228"/>
                  </a:lnTo>
                  <a:lnTo>
                    <a:pt x="13918" y="17082"/>
                  </a:lnTo>
                  <a:lnTo>
                    <a:pt x="13870" y="17033"/>
                  </a:lnTo>
                  <a:lnTo>
                    <a:pt x="13821" y="16960"/>
                  </a:lnTo>
                  <a:lnTo>
                    <a:pt x="13748" y="16936"/>
                  </a:lnTo>
                  <a:lnTo>
                    <a:pt x="13675" y="16912"/>
                  </a:lnTo>
                  <a:close/>
                  <a:moveTo>
                    <a:pt x="7008" y="17009"/>
                  </a:moveTo>
                  <a:lnTo>
                    <a:pt x="6911" y="17057"/>
                  </a:lnTo>
                  <a:lnTo>
                    <a:pt x="6813" y="17155"/>
                  </a:lnTo>
                  <a:lnTo>
                    <a:pt x="6716" y="17374"/>
                  </a:lnTo>
                  <a:lnTo>
                    <a:pt x="6570" y="17666"/>
                  </a:lnTo>
                  <a:lnTo>
                    <a:pt x="6521" y="17812"/>
                  </a:lnTo>
                  <a:lnTo>
                    <a:pt x="6497" y="17885"/>
                  </a:lnTo>
                  <a:lnTo>
                    <a:pt x="6521" y="17958"/>
                  </a:lnTo>
                  <a:lnTo>
                    <a:pt x="6546" y="18006"/>
                  </a:lnTo>
                  <a:lnTo>
                    <a:pt x="6594" y="18055"/>
                  </a:lnTo>
                  <a:lnTo>
                    <a:pt x="6667" y="18079"/>
                  </a:lnTo>
                  <a:lnTo>
                    <a:pt x="6740" y="18079"/>
                  </a:lnTo>
                  <a:lnTo>
                    <a:pt x="6789" y="18055"/>
                  </a:lnTo>
                  <a:lnTo>
                    <a:pt x="6862" y="18006"/>
                  </a:lnTo>
                  <a:lnTo>
                    <a:pt x="6935" y="17885"/>
                  </a:lnTo>
                  <a:lnTo>
                    <a:pt x="7008" y="17739"/>
                  </a:lnTo>
                  <a:lnTo>
                    <a:pt x="7057" y="17593"/>
                  </a:lnTo>
                  <a:lnTo>
                    <a:pt x="7154" y="17349"/>
                  </a:lnTo>
                  <a:lnTo>
                    <a:pt x="7178" y="17228"/>
                  </a:lnTo>
                  <a:lnTo>
                    <a:pt x="7178" y="17106"/>
                  </a:lnTo>
                  <a:lnTo>
                    <a:pt x="7154" y="17057"/>
                  </a:lnTo>
                  <a:lnTo>
                    <a:pt x="7105" y="17033"/>
                  </a:lnTo>
                  <a:lnTo>
                    <a:pt x="7057" y="17009"/>
                  </a:lnTo>
                  <a:close/>
                  <a:moveTo>
                    <a:pt x="5694" y="16328"/>
                  </a:moveTo>
                  <a:lnTo>
                    <a:pt x="5597" y="16352"/>
                  </a:lnTo>
                  <a:lnTo>
                    <a:pt x="5524" y="16425"/>
                  </a:lnTo>
                  <a:lnTo>
                    <a:pt x="5159" y="16887"/>
                  </a:lnTo>
                  <a:lnTo>
                    <a:pt x="4745" y="17349"/>
                  </a:lnTo>
                  <a:lnTo>
                    <a:pt x="4307" y="17787"/>
                  </a:lnTo>
                  <a:lnTo>
                    <a:pt x="3869" y="18225"/>
                  </a:lnTo>
                  <a:lnTo>
                    <a:pt x="3820" y="18250"/>
                  </a:lnTo>
                  <a:lnTo>
                    <a:pt x="3820" y="18298"/>
                  </a:lnTo>
                  <a:lnTo>
                    <a:pt x="3820" y="18347"/>
                  </a:lnTo>
                  <a:lnTo>
                    <a:pt x="3845" y="18396"/>
                  </a:lnTo>
                  <a:lnTo>
                    <a:pt x="3893" y="18444"/>
                  </a:lnTo>
                  <a:lnTo>
                    <a:pt x="3942" y="18469"/>
                  </a:lnTo>
                  <a:lnTo>
                    <a:pt x="3991" y="18469"/>
                  </a:lnTo>
                  <a:lnTo>
                    <a:pt x="4161" y="18420"/>
                  </a:lnTo>
                  <a:lnTo>
                    <a:pt x="4283" y="18347"/>
                  </a:lnTo>
                  <a:lnTo>
                    <a:pt x="4429" y="18250"/>
                  </a:lnTo>
                  <a:lnTo>
                    <a:pt x="4550" y="18152"/>
                  </a:lnTo>
                  <a:lnTo>
                    <a:pt x="4794" y="17909"/>
                  </a:lnTo>
                  <a:lnTo>
                    <a:pt x="5013" y="17690"/>
                  </a:lnTo>
                  <a:lnTo>
                    <a:pt x="5499" y="17203"/>
                  </a:lnTo>
                  <a:lnTo>
                    <a:pt x="5718" y="16936"/>
                  </a:lnTo>
                  <a:lnTo>
                    <a:pt x="5937" y="16668"/>
                  </a:lnTo>
                  <a:lnTo>
                    <a:pt x="5986" y="16571"/>
                  </a:lnTo>
                  <a:lnTo>
                    <a:pt x="5962" y="16498"/>
                  </a:lnTo>
                  <a:lnTo>
                    <a:pt x="5937" y="16425"/>
                  </a:lnTo>
                  <a:lnTo>
                    <a:pt x="5864" y="16376"/>
                  </a:lnTo>
                  <a:lnTo>
                    <a:pt x="5791" y="16328"/>
                  </a:lnTo>
                  <a:close/>
                  <a:moveTo>
                    <a:pt x="15013" y="15987"/>
                  </a:moveTo>
                  <a:lnTo>
                    <a:pt x="14965" y="16011"/>
                  </a:lnTo>
                  <a:lnTo>
                    <a:pt x="14940" y="16084"/>
                  </a:lnTo>
                  <a:lnTo>
                    <a:pt x="14940" y="16133"/>
                  </a:lnTo>
                  <a:lnTo>
                    <a:pt x="14989" y="16303"/>
                  </a:lnTo>
                  <a:lnTo>
                    <a:pt x="15038" y="16449"/>
                  </a:lnTo>
                  <a:lnTo>
                    <a:pt x="15208" y="16717"/>
                  </a:lnTo>
                  <a:lnTo>
                    <a:pt x="15427" y="17082"/>
                  </a:lnTo>
                  <a:lnTo>
                    <a:pt x="15524" y="17252"/>
                  </a:lnTo>
                  <a:lnTo>
                    <a:pt x="15646" y="17422"/>
                  </a:lnTo>
                  <a:lnTo>
                    <a:pt x="16108" y="17933"/>
                  </a:lnTo>
                  <a:lnTo>
                    <a:pt x="16327" y="18225"/>
                  </a:lnTo>
                  <a:lnTo>
                    <a:pt x="16400" y="18371"/>
                  </a:lnTo>
                  <a:lnTo>
                    <a:pt x="16473" y="18517"/>
                  </a:lnTo>
                  <a:lnTo>
                    <a:pt x="16522" y="18590"/>
                  </a:lnTo>
                  <a:lnTo>
                    <a:pt x="16595" y="18639"/>
                  </a:lnTo>
                  <a:lnTo>
                    <a:pt x="16668" y="18688"/>
                  </a:lnTo>
                  <a:lnTo>
                    <a:pt x="16765" y="18688"/>
                  </a:lnTo>
                  <a:lnTo>
                    <a:pt x="16838" y="18663"/>
                  </a:lnTo>
                  <a:lnTo>
                    <a:pt x="16887" y="18615"/>
                  </a:lnTo>
                  <a:lnTo>
                    <a:pt x="16936" y="18566"/>
                  </a:lnTo>
                  <a:lnTo>
                    <a:pt x="16936" y="18469"/>
                  </a:lnTo>
                  <a:lnTo>
                    <a:pt x="16911" y="18298"/>
                  </a:lnTo>
                  <a:lnTo>
                    <a:pt x="16838" y="18128"/>
                  </a:lnTo>
                  <a:lnTo>
                    <a:pt x="16765" y="17982"/>
                  </a:lnTo>
                  <a:lnTo>
                    <a:pt x="16668" y="17836"/>
                  </a:lnTo>
                  <a:lnTo>
                    <a:pt x="16449" y="17568"/>
                  </a:lnTo>
                  <a:lnTo>
                    <a:pt x="16206" y="17325"/>
                  </a:lnTo>
                  <a:lnTo>
                    <a:pt x="16060" y="17155"/>
                  </a:lnTo>
                  <a:lnTo>
                    <a:pt x="15938" y="16984"/>
                  </a:lnTo>
                  <a:lnTo>
                    <a:pt x="15695" y="16595"/>
                  </a:lnTo>
                  <a:lnTo>
                    <a:pt x="15573" y="16401"/>
                  </a:lnTo>
                  <a:lnTo>
                    <a:pt x="15427" y="16230"/>
                  </a:lnTo>
                  <a:lnTo>
                    <a:pt x="15281" y="16109"/>
                  </a:lnTo>
                  <a:lnTo>
                    <a:pt x="15086" y="15987"/>
                  </a:lnTo>
                  <a:close/>
                  <a:moveTo>
                    <a:pt x="10439" y="17666"/>
                  </a:moveTo>
                  <a:lnTo>
                    <a:pt x="10342" y="17787"/>
                  </a:lnTo>
                  <a:lnTo>
                    <a:pt x="10293" y="17909"/>
                  </a:lnTo>
                  <a:lnTo>
                    <a:pt x="10244" y="18055"/>
                  </a:lnTo>
                  <a:lnTo>
                    <a:pt x="10244" y="18201"/>
                  </a:lnTo>
                  <a:lnTo>
                    <a:pt x="10196" y="18517"/>
                  </a:lnTo>
                  <a:lnTo>
                    <a:pt x="10196" y="18688"/>
                  </a:lnTo>
                  <a:lnTo>
                    <a:pt x="10244" y="18834"/>
                  </a:lnTo>
                  <a:lnTo>
                    <a:pt x="10293" y="18882"/>
                  </a:lnTo>
                  <a:lnTo>
                    <a:pt x="10342" y="18907"/>
                  </a:lnTo>
                  <a:lnTo>
                    <a:pt x="10415" y="18882"/>
                  </a:lnTo>
                  <a:lnTo>
                    <a:pt x="10463" y="18858"/>
                  </a:lnTo>
                  <a:lnTo>
                    <a:pt x="10512" y="18809"/>
                  </a:lnTo>
                  <a:lnTo>
                    <a:pt x="10561" y="18736"/>
                  </a:lnTo>
                  <a:lnTo>
                    <a:pt x="10585" y="18615"/>
                  </a:lnTo>
                  <a:lnTo>
                    <a:pt x="10585" y="18323"/>
                  </a:lnTo>
                  <a:lnTo>
                    <a:pt x="10609" y="18031"/>
                  </a:lnTo>
                  <a:lnTo>
                    <a:pt x="10609" y="17885"/>
                  </a:lnTo>
                  <a:lnTo>
                    <a:pt x="10585" y="17739"/>
                  </a:lnTo>
                  <a:lnTo>
                    <a:pt x="10561" y="17690"/>
                  </a:lnTo>
                  <a:lnTo>
                    <a:pt x="10536" y="17666"/>
                  </a:lnTo>
                  <a:close/>
                  <a:moveTo>
                    <a:pt x="8638" y="17349"/>
                  </a:moveTo>
                  <a:lnTo>
                    <a:pt x="8492" y="17471"/>
                  </a:lnTo>
                  <a:lnTo>
                    <a:pt x="8395" y="17593"/>
                  </a:lnTo>
                  <a:lnTo>
                    <a:pt x="8322" y="17739"/>
                  </a:lnTo>
                  <a:lnTo>
                    <a:pt x="8249" y="17909"/>
                  </a:lnTo>
                  <a:lnTo>
                    <a:pt x="8176" y="18250"/>
                  </a:lnTo>
                  <a:lnTo>
                    <a:pt x="8103" y="18590"/>
                  </a:lnTo>
                  <a:lnTo>
                    <a:pt x="7908" y="19369"/>
                  </a:lnTo>
                  <a:lnTo>
                    <a:pt x="7860" y="19758"/>
                  </a:lnTo>
                  <a:lnTo>
                    <a:pt x="7835" y="19953"/>
                  </a:lnTo>
                  <a:lnTo>
                    <a:pt x="7835" y="20148"/>
                  </a:lnTo>
                  <a:lnTo>
                    <a:pt x="7860" y="20221"/>
                  </a:lnTo>
                  <a:lnTo>
                    <a:pt x="7908" y="20269"/>
                  </a:lnTo>
                  <a:lnTo>
                    <a:pt x="7933" y="20318"/>
                  </a:lnTo>
                  <a:lnTo>
                    <a:pt x="8006" y="20342"/>
                  </a:lnTo>
                  <a:lnTo>
                    <a:pt x="8103" y="20342"/>
                  </a:lnTo>
                  <a:lnTo>
                    <a:pt x="8176" y="20318"/>
                  </a:lnTo>
                  <a:lnTo>
                    <a:pt x="8200" y="20245"/>
                  </a:lnTo>
                  <a:lnTo>
                    <a:pt x="8273" y="20099"/>
                  </a:lnTo>
                  <a:lnTo>
                    <a:pt x="8346" y="19929"/>
                  </a:lnTo>
                  <a:lnTo>
                    <a:pt x="8419" y="19588"/>
                  </a:lnTo>
                  <a:lnTo>
                    <a:pt x="8517" y="18882"/>
                  </a:lnTo>
                  <a:lnTo>
                    <a:pt x="8614" y="18517"/>
                  </a:lnTo>
                  <a:lnTo>
                    <a:pt x="8711" y="18152"/>
                  </a:lnTo>
                  <a:lnTo>
                    <a:pt x="8760" y="17958"/>
                  </a:lnTo>
                  <a:lnTo>
                    <a:pt x="8784" y="17763"/>
                  </a:lnTo>
                  <a:lnTo>
                    <a:pt x="8784" y="17593"/>
                  </a:lnTo>
                  <a:lnTo>
                    <a:pt x="8784" y="17422"/>
                  </a:lnTo>
                  <a:lnTo>
                    <a:pt x="8760" y="17374"/>
                  </a:lnTo>
                  <a:lnTo>
                    <a:pt x="8711" y="17349"/>
                  </a:lnTo>
                  <a:close/>
                  <a:moveTo>
                    <a:pt x="12093" y="17374"/>
                  </a:moveTo>
                  <a:lnTo>
                    <a:pt x="12045" y="17398"/>
                  </a:lnTo>
                  <a:lnTo>
                    <a:pt x="11996" y="17398"/>
                  </a:lnTo>
                  <a:lnTo>
                    <a:pt x="11947" y="17447"/>
                  </a:lnTo>
                  <a:lnTo>
                    <a:pt x="11923" y="17495"/>
                  </a:lnTo>
                  <a:lnTo>
                    <a:pt x="11923" y="17544"/>
                  </a:lnTo>
                  <a:lnTo>
                    <a:pt x="11947" y="17836"/>
                  </a:lnTo>
                  <a:lnTo>
                    <a:pt x="11972" y="18152"/>
                  </a:lnTo>
                  <a:lnTo>
                    <a:pt x="12093" y="18761"/>
                  </a:lnTo>
                  <a:lnTo>
                    <a:pt x="12166" y="19199"/>
                  </a:lnTo>
                  <a:lnTo>
                    <a:pt x="12215" y="19661"/>
                  </a:lnTo>
                  <a:lnTo>
                    <a:pt x="12239" y="19904"/>
                  </a:lnTo>
                  <a:lnTo>
                    <a:pt x="12288" y="20123"/>
                  </a:lnTo>
                  <a:lnTo>
                    <a:pt x="12337" y="20342"/>
                  </a:lnTo>
                  <a:lnTo>
                    <a:pt x="12434" y="20561"/>
                  </a:lnTo>
                  <a:lnTo>
                    <a:pt x="12483" y="20610"/>
                  </a:lnTo>
                  <a:lnTo>
                    <a:pt x="12556" y="20659"/>
                  </a:lnTo>
                  <a:lnTo>
                    <a:pt x="12629" y="20659"/>
                  </a:lnTo>
                  <a:lnTo>
                    <a:pt x="12702" y="20634"/>
                  </a:lnTo>
                  <a:lnTo>
                    <a:pt x="12775" y="20610"/>
                  </a:lnTo>
                  <a:lnTo>
                    <a:pt x="12823" y="20537"/>
                  </a:lnTo>
                  <a:lnTo>
                    <a:pt x="12848" y="20464"/>
                  </a:lnTo>
                  <a:lnTo>
                    <a:pt x="12848" y="20391"/>
                  </a:lnTo>
                  <a:lnTo>
                    <a:pt x="12750" y="19953"/>
                  </a:lnTo>
                  <a:lnTo>
                    <a:pt x="12702" y="19491"/>
                  </a:lnTo>
                  <a:lnTo>
                    <a:pt x="12629" y="19053"/>
                  </a:lnTo>
                  <a:lnTo>
                    <a:pt x="12556" y="18639"/>
                  </a:lnTo>
                  <a:lnTo>
                    <a:pt x="12483" y="18323"/>
                  </a:lnTo>
                  <a:lnTo>
                    <a:pt x="12434" y="18031"/>
                  </a:lnTo>
                  <a:lnTo>
                    <a:pt x="12361" y="17739"/>
                  </a:lnTo>
                  <a:lnTo>
                    <a:pt x="12288" y="17593"/>
                  </a:lnTo>
                  <a:lnTo>
                    <a:pt x="12239" y="17471"/>
                  </a:lnTo>
                  <a:lnTo>
                    <a:pt x="12191" y="17422"/>
                  </a:lnTo>
                  <a:lnTo>
                    <a:pt x="12142" y="17398"/>
                  </a:lnTo>
                  <a:lnTo>
                    <a:pt x="12093" y="1737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2;p47">
              <a:extLst>
                <a:ext uri="{FF2B5EF4-FFF2-40B4-BE49-F238E27FC236}">
                  <a16:creationId xmlns:a16="http://schemas.microsoft.com/office/drawing/2014/main" id="{FA2C1516-2E24-3AD9-3DE5-D976CF51B6C8}"/>
                </a:ext>
              </a:extLst>
            </p:cNvPr>
            <p:cNvSpPr/>
            <p:nvPr/>
          </p:nvSpPr>
          <p:spPr>
            <a:xfrm>
              <a:off x="5684776" y="2116833"/>
              <a:ext cx="2614617" cy="1543039"/>
            </a:xfrm>
            <a:custGeom>
              <a:avLst/>
              <a:gdLst/>
              <a:ahLst/>
              <a:cxnLst/>
              <a:rect l="l" t="t" r="r" b="b"/>
              <a:pathLst>
                <a:path w="19978" h="12216" extrusionOk="0">
                  <a:moveTo>
                    <a:pt x="8128" y="560"/>
                  </a:moveTo>
                  <a:lnTo>
                    <a:pt x="8517" y="609"/>
                  </a:lnTo>
                  <a:lnTo>
                    <a:pt x="8055" y="925"/>
                  </a:lnTo>
                  <a:lnTo>
                    <a:pt x="7617" y="1193"/>
                  </a:lnTo>
                  <a:lnTo>
                    <a:pt x="7422" y="1339"/>
                  </a:lnTo>
                  <a:lnTo>
                    <a:pt x="7325" y="1436"/>
                  </a:lnTo>
                  <a:lnTo>
                    <a:pt x="7252" y="1534"/>
                  </a:lnTo>
                  <a:lnTo>
                    <a:pt x="7252" y="1582"/>
                  </a:lnTo>
                  <a:lnTo>
                    <a:pt x="7252" y="1655"/>
                  </a:lnTo>
                  <a:lnTo>
                    <a:pt x="7300" y="1680"/>
                  </a:lnTo>
                  <a:lnTo>
                    <a:pt x="7349" y="1704"/>
                  </a:lnTo>
                  <a:lnTo>
                    <a:pt x="7471" y="1704"/>
                  </a:lnTo>
                  <a:lnTo>
                    <a:pt x="7592" y="1680"/>
                  </a:lnTo>
                  <a:lnTo>
                    <a:pt x="7836" y="1582"/>
                  </a:lnTo>
                  <a:lnTo>
                    <a:pt x="8055" y="1436"/>
                  </a:lnTo>
                  <a:lnTo>
                    <a:pt x="8274" y="1315"/>
                  </a:lnTo>
                  <a:lnTo>
                    <a:pt x="8711" y="1023"/>
                  </a:lnTo>
                  <a:lnTo>
                    <a:pt x="9149" y="731"/>
                  </a:lnTo>
                  <a:lnTo>
                    <a:pt x="9393" y="828"/>
                  </a:lnTo>
                  <a:lnTo>
                    <a:pt x="9660" y="925"/>
                  </a:lnTo>
                  <a:lnTo>
                    <a:pt x="9320" y="1071"/>
                  </a:lnTo>
                  <a:lnTo>
                    <a:pt x="9003" y="1217"/>
                  </a:lnTo>
                  <a:lnTo>
                    <a:pt x="8736" y="1339"/>
                  </a:lnTo>
                  <a:lnTo>
                    <a:pt x="8492" y="1509"/>
                  </a:lnTo>
                  <a:lnTo>
                    <a:pt x="8371" y="1607"/>
                  </a:lnTo>
                  <a:lnTo>
                    <a:pt x="8274" y="1728"/>
                  </a:lnTo>
                  <a:lnTo>
                    <a:pt x="8201" y="1850"/>
                  </a:lnTo>
                  <a:lnTo>
                    <a:pt x="8152" y="1996"/>
                  </a:lnTo>
                  <a:lnTo>
                    <a:pt x="8152" y="2045"/>
                  </a:lnTo>
                  <a:lnTo>
                    <a:pt x="8176" y="2045"/>
                  </a:lnTo>
                  <a:lnTo>
                    <a:pt x="8201" y="2069"/>
                  </a:lnTo>
                  <a:lnTo>
                    <a:pt x="8225" y="2069"/>
                  </a:lnTo>
                  <a:lnTo>
                    <a:pt x="8492" y="1947"/>
                  </a:lnTo>
                  <a:lnTo>
                    <a:pt x="8711" y="1801"/>
                  </a:lnTo>
                  <a:lnTo>
                    <a:pt x="8955" y="1680"/>
                  </a:lnTo>
                  <a:lnTo>
                    <a:pt x="9198" y="1558"/>
                  </a:lnTo>
                  <a:lnTo>
                    <a:pt x="9417" y="1485"/>
                  </a:lnTo>
                  <a:lnTo>
                    <a:pt x="9660" y="1412"/>
                  </a:lnTo>
                  <a:lnTo>
                    <a:pt x="9904" y="1339"/>
                  </a:lnTo>
                  <a:lnTo>
                    <a:pt x="10123" y="1266"/>
                  </a:lnTo>
                  <a:lnTo>
                    <a:pt x="10463" y="1558"/>
                  </a:lnTo>
                  <a:lnTo>
                    <a:pt x="10269" y="1582"/>
                  </a:lnTo>
                  <a:lnTo>
                    <a:pt x="10050" y="1631"/>
                  </a:lnTo>
                  <a:lnTo>
                    <a:pt x="9660" y="1777"/>
                  </a:lnTo>
                  <a:lnTo>
                    <a:pt x="9490" y="1874"/>
                  </a:lnTo>
                  <a:lnTo>
                    <a:pt x="9295" y="1947"/>
                  </a:lnTo>
                  <a:lnTo>
                    <a:pt x="9101" y="2045"/>
                  </a:lnTo>
                  <a:lnTo>
                    <a:pt x="8955" y="2191"/>
                  </a:lnTo>
                  <a:lnTo>
                    <a:pt x="8930" y="2239"/>
                  </a:lnTo>
                  <a:lnTo>
                    <a:pt x="8930" y="2264"/>
                  </a:lnTo>
                  <a:lnTo>
                    <a:pt x="8930" y="2337"/>
                  </a:lnTo>
                  <a:lnTo>
                    <a:pt x="9003" y="2410"/>
                  </a:lnTo>
                  <a:lnTo>
                    <a:pt x="9076" y="2410"/>
                  </a:lnTo>
                  <a:lnTo>
                    <a:pt x="9320" y="2361"/>
                  </a:lnTo>
                  <a:lnTo>
                    <a:pt x="9539" y="2288"/>
                  </a:lnTo>
                  <a:lnTo>
                    <a:pt x="9977" y="2093"/>
                  </a:lnTo>
                  <a:lnTo>
                    <a:pt x="10147" y="2045"/>
                  </a:lnTo>
                  <a:lnTo>
                    <a:pt x="10317" y="1947"/>
                  </a:lnTo>
                  <a:lnTo>
                    <a:pt x="10463" y="1850"/>
                  </a:lnTo>
                  <a:lnTo>
                    <a:pt x="10585" y="1704"/>
                  </a:lnTo>
                  <a:lnTo>
                    <a:pt x="10804" y="1972"/>
                  </a:lnTo>
                  <a:lnTo>
                    <a:pt x="10390" y="2191"/>
                  </a:lnTo>
                  <a:lnTo>
                    <a:pt x="10196" y="2288"/>
                  </a:lnTo>
                  <a:lnTo>
                    <a:pt x="10001" y="2385"/>
                  </a:lnTo>
                  <a:lnTo>
                    <a:pt x="9904" y="2434"/>
                  </a:lnTo>
                  <a:lnTo>
                    <a:pt x="9831" y="2507"/>
                  </a:lnTo>
                  <a:lnTo>
                    <a:pt x="9758" y="2604"/>
                  </a:lnTo>
                  <a:lnTo>
                    <a:pt x="9709" y="2702"/>
                  </a:lnTo>
                  <a:lnTo>
                    <a:pt x="9709" y="2726"/>
                  </a:lnTo>
                  <a:lnTo>
                    <a:pt x="9733" y="2750"/>
                  </a:lnTo>
                  <a:lnTo>
                    <a:pt x="9782" y="2775"/>
                  </a:lnTo>
                  <a:lnTo>
                    <a:pt x="10001" y="2775"/>
                  </a:lnTo>
                  <a:lnTo>
                    <a:pt x="10220" y="2702"/>
                  </a:lnTo>
                  <a:lnTo>
                    <a:pt x="10634" y="2507"/>
                  </a:lnTo>
                  <a:lnTo>
                    <a:pt x="10853" y="2434"/>
                  </a:lnTo>
                  <a:lnTo>
                    <a:pt x="11072" y="2361"/>
                  </a:lnTo>
                  <a:lnTo>
                    <a:pt x="11096" y="2361"/>
                  </a:lnTo>
                  <a:lnTo>
                    <a:pt x="11145" y="2458"/>
                  </a:lnTo>
                  <a:lnTo>
                    <a:pt x="10926" y="2556"/>
                  </a:lnTo>
                  <a:lnTo>
                    <a:pt x="10707" y="2677"/>
                  </a:lnTo>
                  <a:lnTo>
                    <a:pt x="10269" y="2945"/>
                  </a:lnTo>
                  <a:lnTo>
                    <a:pt x="10244" y="2994"/>
                  </a:lnTo>
                  <a:lnTo>
                    <a:pt x="10244" y="3042"/>
                  </a:lnTo>
                  <a:lnTo>
                    <a:pt x="10269" y="3067"/>
                  </a:lnTo>
                  <a:lnTo>
                    <a:pt x="10317" y="3091"/>
                  </a:lnTo>
                  <a:lnTo>
                    <a:pt x="10561" y="3067"/>
                  </a:lnTo>
                  <a:lnTo>
                    <a:pt x="10804" y="2994"/>
                  </a:lnTo>
                  <a:lnTo>
                    <a:pt x="11047" y="2896"/>
                  </a:lnTo>
                  <a:lnTo>
                    <a:pt x="11291" y="2775"/>
                  </a:lnTo>
                  <a:lnTo>
                    <a:pt x="11388" y="3091"/>
                  </a:lnTo>
                  <a:lnTo>
                    <a:pt x="11291" y="3091"/>
                  </a:lnTo>
                  <a:lnTo>
                    <a:pt x="11218" y="3115"/>
                  </a:lnTo>
                  <a:lnTo>
                    <a:pt x="11047" y="3164"/>
                  </a:lnTo>
                  <a:lnTo>
                    <a:pt x="10853" y="3286"/>
                  </a:lnTo>
                  <a:lnTo>
                    <a:pt x="10780" y="3334"/>
                  </a:lnTo>
                  <a:lnTo>
                    <a:pt x="10707" y="3432"/>
                  </a:lnTo>
                  <a:lnTo>
                    <a:pt x="10707" y="3505"/>
                  </a:lnTo>
                  <a:lnTo>
                    <a:pt x="10731" y="3553"/>
                  </a:lnTo>
                  <a:lnTo>
                    <a:pt x="10780" y="3602"/>
                  </a:lnTo>
                  <a:lnTo>
                    <a:pt x="10828" y="3602"/>
                  </a:lnTo>
                  <a:lnTo>
                    <a:pt x="10999" y="3553"/>
                  </a:lnTo>
                  <a:lnTo>
                    <a:pt x="11169" y="3505"/>
                  </a:lnTo>
                  <a:lnTo>
                    <a:pt x="11339" y="3456"/>
                  </a:lnTo>
                  <a:lnTo>
                    <a:pt x="11412" y="3432"/>
                  </a:lnTo>
                  <a:lnTo>
                    <a:pt x="11461" y="3383"/>
                  </a:lnTo>
                  <a:lnTo>
                    <a:pt x="11534" y="3602"/>
                  </a:lnTo>
                  <a:lnTo>
                    <a:pt x="11461" y="3626"/>
                  </a:lnTo>
                  <a:lnTo>
                    <a:pt x="11388" y="3675"/>
                  </a:lnTo>
                  <a:lnTo>
                    <a:pt x="11291" y="3724"/>
                  </a:lnTo>
                  <a:lnTo>
                    <a:pt x="11193" y="3772"/>
                  </a:lnTo>
                  <a:lnTo>
                    <a:pt x="11193" y="3821"/>
                  </a:lnTo>
                  <a:lnTo>
                    <a:pt x="11193" y="3845"/>
                  </a:lnTo>
                  <a:lnTo>
                    <a:pt x="11291" y="3894"/>
                  </a:lnTo>
                  <a:lnTo>
                    <a:pt x="11412" y="3943"/>
                  </a:lnTo>
                  <a:lnTo>
                    <a:pt x="11534" y="3943"/>
                  </a:lnTo>
                  <a:lnTo>
                    <a:pt x="11631" y="3894"/>
                  </a:lnTo>
                  <a:lnTo>
                    <a:pt x="11680" y="3967"/>
                  </a:lnTo>
                  <a:lnTo>
                    <a:pt x="11777" y="4016"/>
                  </a:lnTo>
                  <a:lnTo>
                    <a:pt x="11850" y="4040"/>
                  </a:lnTo>
                  <a:lnTo>
                    <a:pt x="11948" y="4040"/>
                  </a:lnTo>
                  <a:lnTo>
                    <a:pt x="12021" y="4016"/>
                  </a:lnTo>
                  <a:lnTo>
                    <a:pt x="12094" y="3967"/>
                  </a:lnTo>
                  <a:lnTo>
                    <a:pt x="12142" y="3894"/>
                  </a:lnTo>
                  <a:lnTo>
                    <a:pt x="12142" y="3797"/>
                  </a:lnTo>
                  <a:lnTo>
                    <a:pt x="12069" y="3359"/>
                  </a:lnTo>
                  <a:lnTo>
                    <a:pt x="11972" y="2945"/>
                  </a:lnTo>
                  <a:lnTo>
                    <a:pt x="12240" y="2726"/>
                  </a:lnTo>
                  <a:lnTo>
                    <a:pt x="12507" y="2531"/>
                  </a:lnTo>
                  <a:lnTo>
                    <a:pt x="12653" y="2458"/>
                  </a:lnTo>
                  <a:lnTo>
                    <a:pt x="12824" y="2410"/>
                  </a:lnTo>
                  <a:lnTo>
                    <a:pt x="12994" y="2361"/>
                  </a:lnTo>
                  <a:lnTo>
                    <a:pt x="13164" y="2337"/>
                  </a:lnTo>
                  <a:lnTo>
                    <a:pt x="13383" y="2337"/>
                  </a:lnTo>
                  <a:lnTo>
                    <a:pt x="13627" y="2385"/>
                  </a:lnTo>
                  <a:lnTo>
                    <a:pt x="13481" y="2458"/>
                  </a:lnTo>
                  <a:lnTo>
                    <a:pt x="13359" y="2556"/>
                  </a:lnTo>
                  <a:lnTo>
                    <a:pt x="13262" y="2702"/>
                  </a:lnTo>
                  <a:lnTo>
                    <a:pt x="13237" y="2775"/>
                  </a:lnTo>
                  <a:lnTo>
                    <a:pt x="13213" y="2848"/>
                  </a:lnTo>
                  <a:lnTo>
                    <a:pt x="13213" y="2896"/>
                  </a:lnTo>
                  <a:lnTo>
                    <a:pt x="13237" y="2921"/>
                  </a:lnTo>
                  <a:lnTo>
                    <a:pt x="13286" y="2945"/>
                  </a:lnTo>
                  <a:lnTo>
                    <a:pt x="13310" y="2921"/>
                  </a:lnTo>
                  <a:lnTo>
                    <a:pt x="13602" y="2750"/>
                  </a:lnTo>
                  <a:lnTo>
                    <a:pt x="13870" y="2604"/>
                  </a:lnTo>
                  <a:lnTo>
                    <a:pt x="14065" y="2507"/>
                  </a:lnTo>
                  <a:lnTo>
                    <a:pt x="14308" y="2629"/>
                  </a:lnTo>
                  <a:lnTo>
                    <a:pt x="14551" y="2750"/>
                  </a:lnTo>
                  <a:lnTo>
                    <a:pt x="14405" y="2775"/>
                  </a:lnTo>
                  <a:lnTo>
                    <a:pt x="14259" y="2823"/>
                  </a:lnTo>
                  <a:lnTo>
                    <a:pt x="14113" y="2872"/>
                  </a:lnTo>
                  <a:lnTo>
                    <a:pt x="13967" y="2945"/>
                  </a:lnTo>
                  <a:lnTo>
                    <a:pt x="13846" y="3018"/>
                  </a:lnTo>
                  <a:lnTo>
                    <a:pt x="13724" y="3115"/>
                  </a:lnTo>
                  <a:lnTo>
                    <a:pt x="13627" y="3213"/>
                  </a:lnTo>
                  <a:lnTo>
                    <a:pt x="13554" y="3310"/>
                  </a:lnTo>
                  <a:lnTo>
                    <a:pt x="13554" y="3359"/>
                  </a:lnTo>
                  <a:lnTo>
                    <a:pt x="13554" y="3407"/>
                  </a:lnTo>
                  <a:lnTo>
                    <a:pt x="13602" y="3456"/>
                  </a:lnTo>
                  <a:lnTo>
                    <a:pt x="13651" y="3480"/>
                  </a:lnTo>
                  <a:lnTo>
                    <a:pt x="13797" y="3456"/>
                  </a:lnTo>
                  <a:lnTo>
                    <a:pt x="13943" y="3407"/>
                  </a:lnTo>
                  <a:lnTo>
                    <a:pt x="14211" y="3286"/>
                  </a:lnTo>
                  <a:lnTo>
                    <a:pt x="14381" y="3237"/>
                  </a:lnTo>
                  <a:lnTo>
                    <a:pt x="14527" y="3188"/>
                  </a:lnTo>
                  <a:lnTo>
                    <a:pt x="14697" y="3140"/>
                  </a:lnTo>
                  <a:lnTo>
                    <a:pt x="14843" y="3091"/>
                  </a:lnTo>
                  <a:lnTo>
                    <a:pt x="14892" y="3067"/>
                  </a:lnTo>
                  <a:lnTo>
                    <a:pt x="14916" y="3018"/>
                  </a:lnTo>
                  <a:lnTo>
                    <a:pt x="15038" y="3140"/>
                  </a:lnTo>
                  <a:lnTo>
                    <a:pt x="14770" y="3213"/>
                  </a:lnTo>
                  <a:lnTo>
                    <a:pt x="14551" y="3261"/>
                  </a:lnTo>
                  <a:lnTo>
                    <a:pt x="14332" y="3359"/>
                  </a:lnTo>
                  <a:lnTo>
                    <a:pt x="14211" y="3432"/>
                  </a:lnTo>
                  <a:lnTo>
                    <a:pt x="14113" y="3505"/>
                  </a:lnTo>
                  <a:lnTo>
                    <a:pt x="14040" y="3578"/>
                  </a:lnTo>
                  <a:lnTo>
                    <a:pt x="13992" y="3675"/>
                  </a:lnTo>
                  <a:lnTo>
                    <a:pt x="13967" y="3748"/>
                  </a:lnTo>
                  <a:lnTo>
                    <a:pt x="13992" y="3821"/>
                  </a:lnTo>
                  <a:lnTo>
                    <a:pt x="14040" y="3845"/>
                  </a:lnTo>
                  <a:lnTo>
                    <a:pt x="14113" y="3845"/>
                  </a:lnTo>
                  <a:lnTo>
                    <a:pt x="14551" y="3724"/>
                  </a:lnTo>
                  <a:lnTo>
                    <a:pt x="14989" y="3602"/>
                  </a:lnTo>
                  <a:lnTo>
                    <a:pt x="15184" y="3578"/>
                  </a:lnTo>
                  <a:lnTo>
                    <a:pt x="15379" y="3505"/>
                  </a:lnTo>
                  <a:lnTo>
                    <a:pt x="15452" y="3602"/>
                  </a:lnTo>
                  <a:lnTo>
                    <a:pt x="15208" y="3675"/>
                  </a:lnTo>
                  <a:lnTo>
                    <a:pt x="15014" y="3748"/>
                  </a:lnTo>
                  <a:lnTo>
                    <a:pt x="14843" y="3845"/>
                  </a:lnTo>
                  <a:lnTo>
                    <a:pt x="14673" y="3967"/>
                  </a:lnTo>
                  <a:lnTo>
                    <a:pt x="14503" y="4089"/>
                  </a:lnTo>
                  <a:lnTo>
                    <a:pt x="14478" y="4113"/>
                  </a:lnTo>
                  <a:lnTo>
                    <a:pt x="14478" y="4162"/>
                  </a:lnTo>
                  <a:lnTo>
                    <a:pt x="14503" y="4210"/>
                  </a:lnTo>
                  <a:lnTo>
                    <a:pt x="14551" y="4259"/>
                  </a:lnTo>
                  <a:lnTo>
                    <a:pt x="14600" y="4259"/>
                  </a:lnTo>
                  <a:lnTo>
                    <a:pt x="15452" y="4016"/>
                  </a:lnTo>
                  <a:lnTo>
                    <a:pt x="15671" y="3967"/>
                  </a:lnTo>
                  <a:lnTo>
                    <a:pt x="15768" y="4186"/>
                  </a:lnTo>
                  <a:lnTo>
                    <a:pt x="15549" y="4259"/>
                  </a:lnTo>
                  <a:lnTo>
                    <a:pt x="15330" y="4332"/>
                  </a:lnTo>
                  <a:lnTo>
                    <a:pt x="15111" y="4429"/>
                  </a:lnTo>
                  <a:lnTo>
                    <a:pt x="14916" y="4551"/>
                  </a:lnTo>
                  <a:lnTo>
                    <a:pt x="14892" y="4600"/>
                  </a:lnTo>
                  <a:lnTo>
                    <a:pt x="14916" y="4648"/>
                  </a:lnTo>
                  <a:lnTo>
                    <a:pt x="14941" y="4697"/>
                  </a:lnTo>
                  <a:lnTo>
                    <a:pt x="15014" y="4697"/>
                  </a:lnTo>
                  <a:lnTo>
                    <a:pt x="15354" y="4624"/>
                  </a:lnTo>
                  <a:lnTo>
                    <a:pt x="15719" y="4551"/>
                  </a:lnTo>
                  <a:lnTo>
                    <a:pt x="15500" y="4648"/>
                  </a:lnTo>
                  <a:lnTo>
                    <a:pt x="15281" y="4746"/>
                  </a:lnTo>
                  <a:lnTo>
                    <a:pt x="15257" y="4770"/>
                  </a:lnTo>
                  <a:lnTo>
                    <a:pt x="15233" y="4819"/>
                  </a:lnTo>
                  <a:lnTo>
                    <a:pt x="15233" y="4867"/>
                  </a:lnTo>
                  <a:lnTo>
                    <a:pt x="15281" y="4940"/>
                  </a:lnTo>
                  <a:lnTo>
                    <a:pt x="15354" y="4940"/>
                  </a:lnTo>
                  <a:lnTo>
                    <a:pt x="15841" y="4867"/>
                  </a:lnTo>
                  <a:lnTo>
                    <a:pt x="15841" y="4989"/>
                  </a:lnTo>
                  <a:lnTo>
                    <a:pt x="15695" y="5013"/>
                  </a:lnTo>
                  <a:lnTo>
                    <a:pt x="15598" y="5038"/>
                  </a:lnTo>
                  <a:lnTo>
                    <a:pt x="15525" y="5086"/>
                  </a:lnTo>
                  <a:lnTo>
                    <a:pt x="15379" y="5208"/>
                  </a:lnTo>
                  <a:lnTo>
                    <a:pt x="15354" y="5281"/>
                  </a:lnTo>
                  <a:lnTo>
                    <a:pt x="15379" y="5330"/>
                  </a:lnTo>
                  <a:lnTo>
                    <a:pt x="15427" y="5378"/>
                  </a:lnTo>
                  <a:lnTo>
                    <a:pt x="15476" y="5378"/>
                  </a:lnTo>
                  <a:lnTo>
                    <a:pt x="15622" y="5354"/>
                  </a:lnTo>
                  <a:lnTo>
                    <a:pt x="15768" y="5378"/>
                  </a:lnTo>
                  <a:lnTo>
                    <a:pt x="15768" y="5427"/>
                  </a:lnTo>
                  <a:lnTo>
                    <a:pt x="15768" y="5524"/>
                  </a:lnTo>
                  <a:lnTo>
                    <a:pt x="15792" y="5622"/>
                  </a:lnTo>
                  <a:lnTo>
                    <a:pt x="15865" y="5695"/>
                  </a:lnTo>
                  <a:lnTo>
                    <a:pt x="15938" y="5768"/>
                  </a:lnTo>
                  <a:lnTo>
                    <a:pt x="16036" y="5792"/>
                  </a:lnTo>
                  <a:lnTo>
                    <a:pt x="16133" y="5792"/>
                  </a:lnTo>
                  <a:lnTo>
                    <a:pt x="16206" y="5768"/>
                  </a:lnTo>
                  <a:lnTo>
                    <a:pt x="16279" y="5695"/>
                  </a:lnTo>
                  <a:lnTo>
                    <a:pt x="16328" y="5695"/>
                  </a:lnTo>
                  <a:lnTo>
                    <a:pt x="16619" y="5622"/>
                  </a:lnTo>
                  <a:lnTo>
                    <a:pt x="16911" y="5597"/>
                  </a:lnTo>
                  <a:lnTo>
                    <a:pt x="17179" y="5597"/>
                  </a:lnTo>
                  <a:lnTo>
                    <a:pt x="17422" y="5646"/>
                  </a:lnTo>
                  <a:lnTo>
                    <a:pt x="17276" y="5695"/>
                  </a:lnTo>
                  <a:lnTo>
                    <a:pt x="17106" y="5768"/>
                  </a:lnTo>
                  <a:lnTo>
                    <a:pt x="16936" y="5865"/>
                  </a:lnTo>
                  <a:lnTo>
                    <a:pt x="16814" y="5987"/>
                  </a:lnTo>
                  <a:lnTo>
                    <a:pt x="16765" y="6060"/>
                  </a:lnTo>
                  <a:lnTo>
                    <a:pt x="16717" y="6133"/>
                  </a:lnTo>
                  <a:lnTo>
                    <a:pt x="16717" y="6206"/>
                  </a:lnTo>
                  <a:lnTo>
                    <a:pt x="16765" y="6279"/>
                  </a:lnTo>
                  <a:lnTo>
                    <a:pt x="16838" y="6303"/>
                  </a:lnTo>
                  <a:lnTo>
                    <a:pt x="16911" y="6279"/>
                  </a:lnTo>
                  <a:lnTo>
                    <a:pt x="17179" y="6157"/>
                  </a:lnTo>
                  <a:lnTo>
                    <a:pt x="17447" y="6060"/>
                  </a:lnTo>
                  <a:lnTo>
                    <a:pt x="17739" y="6011"/>
                  </a:lnTo>
                  <a:lnTo>
                    <a:pt x="17909" y="5962"/>
                  </a:lnTo>
                  <a:lnTo>
                    <a:pt x="18031" y="5914"/>
                  </a:lnTo>
                  <a:lnTo>
                    <a:pt x="18298" y="6133"/>
                  </a:lnTo>
                  <a:lnTo>
                    <a:pt x="18152" y="6181"/>
                  </a:lnTo>
                  <a:lnTo>
                    <a:pt x="17933" y="6254"/>
                  </a:lnTo>
                  <a:lnTo>
                    <a:pt x="17739" y="6352"/>
                  </a:lnTo>
                  <a:lnTo>
                    <a:pt x="17544" y="6473"/>
                  </a:lnTo>
                  <a:lnTo>
                    <a:pt x="17349" y="6595"/>
                  </a:lnTo>
                  <a:lnTo>
                    <a:pt x="17325" y="6668"/>
                  </a:lnTo>
                  <a:lnTo>
                    <a:pt x="17325" y="6741"/>
                  </a:lnTo>
                  <a:lnTo>
                    <a:pt x="17374" y="6790"/>
                  </a:lnTo>
                  <a:lnTo>
                    <a:pt x="17422" y="6814"/>
                  </a:lnTo>
                  <a:lnTo>
                    <a:pt x="17641" y="6765"/>
                  </a:lnTo>
                  <a:lnTo>
                    <a:pt x="17860" y="6717"/>
                  </a:lnTo>
                  <a:lnTo>
                    <a:pt x="18274" y="6595"/>
                  </a:lnTo>
                  <a:lnTo>
                    <a:pt x="18639" y="6473"/>
                  </a:lnTo>
                  <a:lnTo>
                    <a:pt x="18761" y="6644"/>
                  </a:lnTo>
                  <a:lnTo>
                    <a:pt x="18493" y="6717"/>
                  </a:lnTo>
                  <a:lnTo>
                    <a:pt x="18250" y="6814"/>
                  </a:lnTo>
                  <a:lnTo>
                    <a:pt x="18006" y="6960"/>
                  </a:lnTo>
                  <a:lnTo>
                    <a:pt x="17812" y="7130"/>
                  </a:lnTo>
                  <a:lnTo>
                    <a:pt x="17787" y="7155"/>
                  </a:lnTo>
                  <a:lnTo>
                    <a:pt x="17787" y="7179"/>
                  </a:lnTo>
                  <a:lnTo>
                    <a:pt x="17812" y="7252"/>
                  </a:lnTo>
                  <a:lnTo>
                    <a:pt x="17860" y="7276"/>
                  </a:lnTo>
                  <a:lnTo>
                    <a:pt x="17933" y="7276"/>
                  </a:lnTo>
                  <a:lnTo>
                    <a:pt x="18177" y="7179"/>
                  </a:lnTo>
                  <a:lnTo>
                    <a:pt x="18444" y="7130"/>
                  </a:lnTo>
                  <a:lnTo>
                    <a:pt x="18955" y="7033"/>
                  </a:lnTo>
                  <a:lnTo>
                    <a:pt x="19004" y="7106"/>
                  </a:lnTo>
                  <a:lnTo>
                    <a:pt x="18785" y="7155"/>
                  </a:lnTo>
                  <a:lnTo>
                    <a:pt x="18566" y="7203"/>
                  </a:lnTo>
                  <a:lnTo>
                    <a:pt x="18371" y="7301"/>
                  </a:lnTo>
                  <a:lnTo>
                    <a:pt x="18177" y="7398"/>
                  </a:lnTo>
                  <a:lnTo>
                    <a:pt x="18177" y="7447"/>
                  </a:lnTo>
                  <a:lnTo>
                    <a:pt x="18177" y="7471"/>
                  </a:lnTo>
                  <a:lnTo>
                    <a:pt x="18201" y="7471"/>
                  </a:lnTo>
                  <a:lnTo>
                    <a:pt x="18396" y="7495"/>
                  </a:lnTo>
                  <a:lnTo>
                    <a:pt x="18590" y="7495"/>
                  </a:lnTo>
                  <a:lnTo>
                    <a:pt x="18955" y="7447"/>
                  </a:lnTo>
                  <a:lnTo>
                    <a:pt x="19126" y="7422"/>
                  </a:lnTo>
                  <a:lnTo>
                    <a:pt x="19174" y="7544"/>
                  </a:lnTo>
                  <a:lnTo>
                    <a:pt x="18980" y="7568"/>
                  </a:lnTo>
                  <a:lnTo>
                    <a:pt x="18761" y="7617"/>
                  </a:lnTo>
                  <a:lnTo>
                    <a:pt x="18444" y="7714"/>
                  </a:lnTo>
                  <a:lnTo>
                    <a:pt x="18396" y="7763"/>
                  </a:lnTo>
                  <a:lnTo>
                    <a:pt x="18371" y="7836"/>
                  </a:lnTo>
                  <a:lnTo>
                    <a:pt x="18371" y="7909"/>
                  </a:lnTo>
                  <a:lnTo>
                    <a:pt x="18396" y="7933"/>
                  </a:lnTo>
                  <a:lnTo>
                    <a:pt x="18444" y="7957"/>
                  </a:lnTo>
                  <a:lnTo>
                    <a:pt x="18809" y="7982"/>
                  </a:lnTo>
                  <a:lnTo>
                    <a:pt x="19296" y="7982"/>
                  </a:lnTo>
                  <a:lnTo>
                    <a:pt x="19320" y="8201"/>
                  </a:lnTo>
                  <a:lnTo>
                    <a:pt x="19272" y="8201"/>
                  </a:lnTo>
                  <a:lnTo>
                    <a:pt x="19101" y="8176"/>
                  </a:lnTo>
                  <a:lnTo>
                    <a:pt x="18907" y="8201"/>
                  </a:lnTo>
                  <a:lnTo>
                    <a:pt x="18736" y="8225"/>
                  </a:lnTo>
                  <a:lnTo>
                    <a:pt x="18566" y="8274"/>
                  </a:lnTo>
                  <a:lnTo>
                    <a:pt x="18542" y="8298"/>
                  </a:lnTo>
                  <a:lnTo>
                    <a:pt x="18517" y="8322"/>
                  </a:lnTo>
                  <a:lnTo>
                    <a:pt x="18493" y="8420"/>
                  </a:lnTo>
                  <a:lnTo>
                    <a:pt x="18542" y="8468"/>
                  </a:lnTo>
                  <a:lnTo>
                    <a:pt x="18566" y="8493"/>
                  </a:lnTo>
                  <a:lnTo>
                    <a:pt x="18907" y="8493"/>
                  </a:lnTo>
                  <a:lnTo>
                    <a:pt x="19223" y="8517"/>
                  </a:lnTo>
                  <a:lnTo>
                    <a:pt x="19345" y="8541"/>
                  </a:lnTo>
                  <a:lnTo>
                    <a:pt x="19345" y="8833"/>
                  </a:lnTo>
                  <a:lnTo>
                    <a:pt x="19199" y="8785"/>
                  </a:lnTo>
                  <a:lnTo>
                    <a:pt x="18882" y="8785"/>
                  </a:lnTo>
                  <a:lnTo>
                    <a:pt x="18736" y="8809"/>
                  </a:lnTo>
                  <a:lnTo>
                    <a:pt x="18688" y="8833"/>
                  </a:lnTo>
                  <a:lnTo>
                    <a:pt x="18663" y="8858"/>
                  </a:lnTo>
                  <a:lnTo>
                    <a:pt x="18663" y="8931"/>
                  </a:lnTo>
                  <a:lnTo>
                    <a:pt x="18688" y="9004"/>
                  </a:lnTo>
                  <a:lnTo>
                    <a:pt x="18712" y="9004"/>
                  </a:lnTo>
                  <a:lnTo>
                    <a:pt x="18761" y="9028"/>
                  </a:lnTo>
                  <a:lnTo>
                    <a:pt x="18882" y="9028"/>
                  </a:lnTo>
                  <a:lnTo>
                    <a:pt x="19028" y="9077"/>
                  </a:lnTo>
                  <a:lnTo>
                    <a:pt x="19150" y="9125"/>
                  </a:lnTo>
                  <a:lnTo>
                    <a:pt x="19296" y="9174"/>
                  </a:lnTo>
                  <a:lnTo>
                    <a:pt x="19199" y="9466"/>
                  </a:lnTo>
                  <a:lnTo>
                    <a:pt x="18980" y="9417"/>
                  </a:lnTo>
                  <a:lnTo>
                    <a:pt x="18736" y="9417"/>
                  </a:lnTo>
                  <a:lnTo>
                    <a:pt x="18688" y="9442"/>
                  </a:lnTo>
                  <a:lnTo>
                    <a:pt x="18663" y="9466"/>
                  </a:lnTo>
                  <a:lnTo>
                    <a:pt x="18663" y="9515"/>
                  </a:lnTo>
                  <a:lnTo>
                    <a:pt x="18663" y="9563"/>
                  </a:lnTo>
                  <a:lnTo>
                    <a:pt x="18663" y="9612"/>
                  </a:lnTo>
                  <a:lnTo>
                    <a:pt x="18712" y="9636"/>
                  </a:lnTo>
                  <a:lnTo>
                    <a:pt x="18736" y="9661"/>
                  </a:lnTo>
                  <a:lnTo>
                    <a:pt x="18907" y="9709"/>
                  </a:lnTo>
                  <a:lnTo>
                    <a:pt x="19053" y="9758"/>
                  </a:lnTo>
                  <a:lnTo>
                    <a:pt x="18955" y="9928"/>
                  </a:lnTo>
                  <a:lnTo>
                    <a:pt x="18834" y="10099"/>
                  </a:lnTo>
                  <a:lnTo>
                    <a:pt x="18663" y="10074"/>
                  </a:lnTo>
                  <a:lnTo>
                    <a:pt x="18444" y="10074"/>
                  </a:lnTo>
                  <a:lnTo>
                    <a:pt x="18420" y="10099"/>
                  </a:lnTo>
                  <a:lnTo>
                    <a:pt x="18396" y="10172"/>
                  </a:lnTo>
                  <a:lnTo>
                    <a:pt x="18420" y="10220"/>
                  </a:lnTo>
                  <a:lnTo>
                    <a:pt x="18444" y="10245"/>
                  </a:lnTo>
                  <a:lnTo>
                    <a:pt x="18493" y="10245"/>
                  </a:lnTo>
                  <a:lnTo>
                    <a:pt x="18663" y="10269"/>
                  </a:lnTo>
                  <a:lnTo>
                    <a:pt x="18542" y="10391"/>
                  </a:lnTo>
                  <a:lnTo>
                    <a:pt x="18371" y="10512"/>
                  </a:lnTo>
                  <a:lnTo>
                    <a:pt x="18274" y="10464"/>
                  </a:lnTo>
                  <a:lnTo>
                    <a:pt x="18225" y="10439"/>
                  </a:lnTo>
                  <a:lnTo>
                    <a:pt x="18152" y="10439"/>
                  </a:lnTo>
                  <a:lnTo>
                    <a:pt x="18104" y="10488"/>
                  </a:lnTo>
                  <a:lnTo>
                    <a:pt x="18079" y="10537"/>
                  </a:lnTo>
                  <a:lnTo>
                    <a:pt x="18079" y="10610"/>
                  </a:lnTo>
                  <a:lnTo>
                    <a:pt x="18104" y="10658"/>
                  </a:lnTo>
                  <a:lnTo>
                    <a:pt x="17739" y="10829"/>
                  </a:lnTo>
                  <a:lnTo>
                    <a:pt x="17349" y="10950"/>
                  </a:lnTo>
                  <a:lnTo>
                    <a:pt x="16960" y="11023"/>
                  </a:lnTo>
                  <a:lnTo>
                    <a:pt x="16546" y="11096"/>
                  </a:lnTo>
                  <a:lnTo>
                    <a:pt x="16133" y="11121"/>
                  </a:lnTo>
                  <a:lnTo>
                    <a:pt x="15719" y="11145"/>
                  </a:lnTo>
                  <a:lnTo>
                    <a:pt x="14916" y="11169"/>
                  </a:lnTo>
                  <a:lnTo>
                    <a:pt x="13140" y="11194"/>
                  </a:lnTo>
                  <a:lnTo>
                    <a:pt x="12264" y="11242"/>
                  </a:lnTo>
                  <a:lnTo>
                    <a:pt x="11364" y="11340"/>
                  </a:lnTo>
                  <a:lnTo>
                    <a:pt x="10244" y="11461"/>
                  </a:lnTo>
                  <a:lnTo>
                    <a:pt x="9125" y="11559"/>
                  </a:lnTo>
                  <a:lnTo>
                    <a:pt x="8565" y="11583"/>
                  </a:lnTo>
                  <a:lnTo>
                    <a:pt x="8006" y="11583"/>
                  </a:lnTo>
                  <a:lnTo>
                    <a:pt x="7446" y="11559"/>
                  </a:lnTo>
                  <a:lnTo>
                    <a:pt x="6862" y="11510"/>
                  </a:lnTo>
                  <a:lnTo>
                    <a:pt x="5086" y="11364"/>
                  </a:lnTo>
                  <a:lnTo>
                    <a:pt x="4210" y="11242"/>
                  </a:lnTo>
                  <a:lnTo>
                    <a:pt x="3772" y="11169"/>
                  </a:lnTo>
                  <a:lnTo>
                    <a:pt x="3334" y="11072"/>
                  </a:lnTo>
                  <a:lnTo>
                    <a:pt x="2993" y="10999"/>
                  </a:lnTo>
                  <a:lnTo>
                    <a:pt x="2653" y="10877"/>
                  </a:lnTo>
                  <a:lnTo>
                    <a:pt x="2336" y="10756"/>
                  </a:lnTo>
                  <a:lnTo>
                    <a:pt x="2020" y="10610"/>
                  </a:lnTo>
                  <a:lnTo>
                    <a:pt x="1704" y="10439"/>
                  </a:lnTo>
                  <a:lnTo>
                    <a:pt x="1436" y="10245"/>
                  </a:lnTo>
                  <a:lnTo>
                    <a:pt x="1168" y="10001"/>
                  </a:lnTo>
                  <a:lnTo>
                    <a:pt x="949" y="9734"/>
                  </a:lnTo>
                  <a:lnTo>
                    <a:pt x="852" y="9588"/>
                  </a:lnTo>
                  <a:lnTo>
                    <a:pt x="779" y="9417"/>
                  </a:lnTo>
                  <a:lnTo>
                    <a:pt x="706" y="9271"/>
                  </a:lnTo>
                  <a:lnTo>
                    <a:pt x="657" y="9101"/>
                  </a:lnTo>
                  <a:lnTo>
                    <a:pt x="633" y="8931"/>
                  </a:lnTo>
                  <a:lnTo>
                    <a:pt x="609" y="8760"/>
                  </a:lnTo>
                  <a:lnTo>
                    <a:pt x="633" y="8420"/>
                  </a:lnTo>
                  <a:lnTo>
                    <a:pt x="682" y="8103"/>
                  </a:lnTo>
                  <a:lnTo>
                    <a:pt x="803" y="7763"/>
                  </a:lnTo>
                  <a:lnTo>
                    <a:pt x="949" y="7447"/>
                  </a:lnTo>
                  <a:lnTo>
                    <a:pt x="1120" y="7155"/>
                  </a:lnTo>
                  <a:lnTo>
                    <a:pt x="1387" y="6814"/>
                  </a:lnTo>
                  <a:lnTo>
                    <a:pt x="1679" y="6498"/>
                  </a:lnTo>
                  <a:lnTo>
                    <a:pt x="1996" y="6230"/>
                  </a:lnTo>
                  <a:lnTo>
                    <a:pt x="2336" y="5962"/>
                  </a:lnTo>
                  <a:lnTo>
                    <a:pt x="2336" y="5962"/>
                  </a:lnTo>
                  <a:lnTo>
                    <a:pt x="2117" y="6279"/>
                  </a:lnTo>
                  <a:lnTo>
                    <a:pt x="1898" y="6571"/>
                  </a:lnTo>
                  <a:lnTo>
                    <a:pt x="1874" y="6644"/>
                  </a:lnTo>
                  <a:lnTo>
                    <a:pt x="1898" y="6717"/>
                  </a:lnTo>
                  <a:lnTo>
                    <a:pt x="1947" y="6765"/>
                  </a:lnTo>
                  <a:lnTo>
                    <a:pt x="2044" y="6765"/>
                  </a:lnTo>
                  <a:lnTo>
                    <a:pt x="2117" y="6741"/>
                  </a:lnTo>
                  <a:lnTo>
                    <a:pt x="2190" y="6692"/>
                  </a:lnTo>
                  <a:lnTo>
                    <a:pt x="2336" y="6595"/>
                  </a:lnTo>
                  <a:lnTo>
                    <a:pt x="2458" y="6449"/>
                  </a:lnTo>
                  <a:lnTo>
                    <a:pt x="2555" y="6303"/>
                  </a:lnTo>
                  <a:lnTo>
                    <a:pt x="2847" y="5987"/>
                  </a:lnTo>
                  <a:lnTo>
                    <a:pt x="3164" y="5695"/>
                  </a:lnTo>
                  <a:lnTo>
                    <a:pt x="3188" y="5646"/>
                  </a:lnTo>
                  <a:lnTo>
                    <a:pt x="3212" y="5646"/>
                  </a:lnTo>
                  <a:lnTo>
                    <a:pt x="3091" y="5792"/>
                  </a:lnTo>
                  <a:lnTo>
                    <a:pt x="2847" y="6133"/>
                  </a:lnTo>
                  <a:lnTo>
                    <a:pt x="2774" y="6303"/>
                  </a:lnTo>
                  <a:lnTo>
                    <a:pt x="2677" y="6498"/>
                  </a:lnTo>
                  <a:lnTo>
                    <a:pt x="2677" y="6546"/>
                  </a:lnTo>
                  <a:lnTo>
                    <a:pt x="2726" y="6546"/>
                  </a:lnTo>
                  <a:lnTo>
                    <a:pt x="2896" y="6449"/>
                  </a:lnTo>
                  <a:lnTo>
                    <a:pt x="3066" y="6327"/>
                  </a:lnTo>
                  <a:lnTo>
                    <a:pt x="3212" y="6206"/>
                  </a:lnTo>
                  <a:lnTo>
                    <a:pt x="3334" y="6035"/>
                  </a:lnTo>
                  <a:lnTo>
                    <a:pt x="3480" y="5889"/>
                  </a:lnTo>
                  <a:lnTo>
                    <a:pt x="3626" y="5695"/>
                  </a:lnTo>
                  <a:lnTo>
                    <a:pt x="3650" y="5719"/>
                  </a:lnTo>
                  <a:lnTo>
                    <a:pt x="3699" y="5816"/>
                  </a:lnTo>
                  <a:lnTo>
                    <a:pt x="3577" y="5938"/>
                  </a:lnTo>
                  <a:lnTo>
                    <a:pt x="3456" y="6108"/>
                  </a:lnTo>
                  <a:lnTo>
                    <a:pt x="3407" y="6230"/>
                  </a:lnTo>
                  <a:lnTo>
                    <a:pt x="3407" y="6327"/>
                  </a:lnTo>
                  <a:lnTo>
                    <a:pt x="3407" y="6352"/>
                  </a:lnTo>
                  <a:lnTo>
                    <a:pt x="3456" y="6376"/>
                  </a:lnTo>
                  <a:lnTo>
                    <a:pt x="3529" y="6376"/>
                  </a:lnTo>
                  <a:lnTo>
                    <a:pt x="3626" y="6327"/>
                  </a:lnTo>
                  <a:lnTo>
                    <a:pt x="3772" y="6206"/>
                  </a:lnTo>
                  <a:lnTo>
                    <a:pt x="3869" y="6108"/>
                  </a:lnTo>
                  <a:lnTo>
                    <a:pt x="3967" y="6157"/>
                  </a:lnTo>
                  <a:lnTo>
                    <a:pt x="4064" y="6181"/>
                  </a:lnTo>
                  <a:lnTo>
                    <a:pt x="4186" y="6157"/>
                  </a:lnTo>
                  <a:lnTo>
                    <a:pt x="4283" y="6084"/>
                  </a:lnTo>
                  <a:lnTo>
                    <a:pt x="4307" y="6035"/>
                  </a:lnTo>
                  <a:lnTo>
                    <a:pt x="4307" y="5987"/>
                  </a:lnTo>
                  <a:lnTo>
                    <a:pt x="4137" y="5719"/>
                  </a:lnTo>
                  <a:lnTo>
                    <a:pt x="4015" y="5403"/>
                  </a:lnTo>
                  <a:lnTo>
                    <a:pt x="3918" y="5062"/>
                  </a:lnTo>
                  <a:lnTo>
                    <a:pt x="3845" y="4697"/>
                  </a:lnTo>
                  <a:lnTo>
                    <a:pt x="3821" y="4356"/>
                  </a:lnTo>
                  <a:lnTo>
                    <a:pt x="3821" y="3991"/>
                  </a:lnTo>
                  <a:lnTo>
                    <a:pt x="3845" y="3651"/>
                  </a:lnTo>
                  <a:lnTo>
                    <a:pt x="3894" y="3334"/>
                  </a:lnTo>
                  <a:lnTo>
                    <a:pt x="3942" y="3115"/>
                  </a:lnTo>
                  <a:lnTo>
                    <a:pt x="4015" y="2896"/>
                  </a:lnTo>
                  <a:lnTo>
                    <a:pt x="4113" y="2677"/>
                  </a:lnTo>
                  <a:lnTo>
                    <a:pt x="4210" y="2483"/>
                  </a:lnTo>
                  <a:lnTo>
                    <a:pt x="4332" y="2288"/>
                  </a:lnTo>
                  <a:lnTo>
                    <a:pt x="4478" y="2093"/>
                  </a:lnTo>
                  <a:lnTo>
                    <a:pt x="4599" y="1923"/>
                  </a:lnTo>
                  <a:lnTo>
                    <a:pt x="4770" y="1753"/>
                  </a:lnTo>
                  <a:lnTo>
                    <a:pt x="5110" y="1461"/>
                  </a:lnTo>
                  <a:lnTo>
                    <a:pt x="5475" y="1193"/>
                  </a:lnTo>
                  <a:lnTo>
                    <a:pt x="5865" y="974"/>
                  </a:lnTo>
                  <a:lnTo>
                    <a:pt x="6303" y="828"/>
                  </a:lnTo>
                  <a:lnTo>
                    <a:pt x="6716" y="706"/>
                  </a:lnTo>
                  <a:lnTo>
                    <a:pt x="7179" y="633"/>
                  </a:lnTo>
                  <a:lnTo>
                    <a:pt x="7008" y="731"/>
                  </a:lnTo>
                  <a:lnTo>
                    <a:pt x="6789" y="852"/>
                  </a:lnTo>
                  <a:lnTo>
                    <a:pt x="6546" y="998"/>
                  </a:lnTo>
                  <a:lnTo>
                    <a:pt x="6424" y="1071"/>
                  </a:lnTo>
                  <a:lnTo>
                    <a:pt x="6327" y="1169"/>
                  </a:lnTo>
                  <a:lnTo>
                    <a:pt x="6278" y="1266"/>
                  </a:lnTo>
                  <a:lnTo>
                    <a:pt x="6230" y="1363"/>
                  </a:lnTo>
                  <a:lnTo>
                    <a:pt x="6254" y="1412"/>
                  </a:lnTo>
                  <a:lnTo>
                    <a:pt x="6303" y="1461"/>
                  </a:lnTo>
                  <a:lnTo>
                    <a:pt x="6400" y="1485"/>
                  </a:lnTo>
                  <a:lnTo>
                    <a:pt x="6522" y="1461"/>
                  </a:lnTo>
                  <a:lnTo>
                    <a:pt x="6643" y="1436"/>
                  </a:lnTo>
                  <a:lnTo>
                    <a:pt x="6765" y="1363"/>
                  </a:lnTo>
                  <a:lnTo>
                    <a:pt x="7033" y="1217"/>
                  </a:lnTo>
                  <a:lnTo>
                    <a:pt x="7203" y="1096"/>
                  </a:lnTo>
                  <a:lnTo>
                    <a:pt x="7811" y="779"/>
                  </a:lnTo>
                  <a:lnTo>
                    <a:pt x="7982" y="682"/>
                  </a:lnTo>
                  <a:lnTo>
                    <a:pt x="8055" y="633"/>
                  </a:lnTo>
                  <a:lnTo>
                    <a:pt x="8128" y="560"/>
                  </a:lnTo>
                  <a:close/>
                  <a:moveTo>
                    <a:pt x="7933" y="1"/>
                  </a:moveTo>
                  <a:lnTo>
                    <a:pt x="7349" y="49"/>
                  </a:lnTo>
                  <a:lnTo>
                    <a:pt x="6789" y="147"/>
                  </a:lnTo>
                  <a:lnTo>
                    <a:pt x="6254" y="268"/>
                  </a:lnTo>
                  <a:lnTo>
                    <a:pt x="5767" y="439"/>
                  </a:lnTo>
                  <a:lnTo>
                    <a:pt x="5524" y="536"/>
                  </a:lnTo>
                  <a:lnTo>
                    <a:pt x="5281" y="658"/>
                  </a:lnTo>
                  <a:lnTo>
                    <a:pt x="5062" y="804"/>
                  </a:lnTo>
                  <a:lnTo>
                    <a:pt x="4843" y="950"/>
                  </a:lnTo>
                  <a:lnTo>
                    <a:pt x="4624" y="1120"/>
                  </a:lnTo>
                  <a:lnTo>
                    <a:pt x="4429" y="1315"/>
                  </a:lnTo>
                  <a:lnTo>
                    <a:pt x="4259" y="1509"/>
                  </a:lnTo>
                  <a:lnTo>
                    <a:pt x="4088" y="1728"/>
                  </a:lnTo>
                  <a:lnTo>
                    <a:pt x="3942" y="1947"/>
                  </a:lnTo>
                  <a:lnTo>
                    <a:pt x="3796" y="2166"/>
                  </a:lnTo>
                  <a:lnTo>
                    <a:pt x="3675" y="2410"/>
                  </a:lnTo>
                  <a:lnTo>
                    <a:pt x="3577" y="2653"/>
                  </a:lnTo>
                  <a:lnTo>
                    <a:pt x="3480" y="2896"/>
                  </a:lnTo>
                  <a:lnTo>
                    <a:pt x="3407" y="3164"/>
                  </a:lnTo>
                  <a:lnTo>
                    <a:pt x="3358" y="3407"/>
                  </a:lnTo>
                  <a:lnTo>
                    <a:pt x="3310" y="3675"/>
                  </a:lnTo>
                  <a:lnTo>
                    <a:pt x="3310" y="3870"/>
                  </a:lnTo>
                  <a:lnTo>
                    <a:pt x="3334" y="4210"/>
                  </a:lnTo>
                  <a:lnTo>
                    <a:pt x="3383" y="4624"/>
                  </a:lnTo>
                  <a:lnTo>
                    <a:pt x="3480" y="5086"/>
                  </a:lnTo>
                  <a:lnTo>
                    <a:pt x="3285" y="5086"/>
                  </a:lnTo>
                  <a:lnTo>
                    <a:pt x="3115" y="5111"/>
                  </a:lnTo>
                  <a:lnTo>
                    <a:pt x="2726" y="5184"/>
                  </a:lnTo>
                  <a:lnTo>
                    <a:pt x="2409" y="5305"/>
                  </a:lnTo>
                  <a:lnTo>
                    <a:pt x="2166" y="5427"/>
                  </a:lnTo>
                  <a:lnTo>
                    <a:pt x="1825" y="5622"/>
                  </a:lnTo>
                  <a:lnTo>
                    <a:pt x="1485" y="5889"/>
                  </a:lnTo>
                  <a:lnTo>
                    <a:pt x="1193" y="6157"/>
                  </a:lnTo>
                  <a:lnTo>
                    <a:pt x="901" y="6473"/>
                  </a:lnTo>
                  <a:lnTo>
                    <a:pt x="657" y="6814"/>
                  </a:lnTo>
                  <a:lnTo>
                    <a:pt x="439" y="7179"/>
                  </a:lnTo>
                  <a:lnTo>
                    <a:pt x="268" y="7544"/>
                  </a:lnTo>
                  <a:lnTo>
                    <a:pt x="122" y="7909"/>
                  </a:lnTo>
                  <a:lnTo>
                    <a:pt x="25" y="8274"/>
                  </a:lnTo>
                  <a:lnTo>
                    <a:pt x="1" y="8614"/>
                  </a:lnTo>
                  <a:lnTo>
                    <a:pt x="1" y="8931"/>
                  </a:lnTo>
                  <a:lnTo>
                    <a:pt x="74" y="9247"/>
                  </a:lnTo>
                  <a:lnTo>
                    <a:pt x="171" y="9539"/>
                  </a:lnTo>
                  <a:lnTo>
                    <a:pt x="293" y="9807"/>
                  </a:lnTo>
                  <a:lnTo>
                    <a:pt x="487" y="10074"/>
                  </a:lnTo>
                  <a:lnTo>
                    <a:pt x="682" y="10318"/>
                  </a:lnTo>
                  <a:lnTo>
                    <a:pt x="925" y="10561"/>
                  </a:lnTo>
                  <a:lnTo>
                    <a:pt x="1168" y="10756"/>
                  </a:lnTo>
                  <a:lnTo>
                    <a:pt x="1436" y="10950"/>
                  </a:lnTo>
                  <a:lnTo>
                    <a:pt x="1728" y="11121"/>
                  </a:lnTo>
                  <a:lnTo>
                    <a:pt x="2020" y="11267"/>
                  </a:lnTo>
                  <a:lnTo>
                    <a:pt x="2336" y="11413"/>
                  </a:lnTo>
                  <a:lnTo>
                    <a:pt x="2628" y="11534"/>
                  </a:lnTo>
                  <a:lnTo>
                    <a:pt x="2945" y="11632"/>
                  </a:lnTo>
                  <a:lnTo>
                    <a:pt x="3334" y="11729"/>
                  </a:lnTo>
                  <a:lnTo>
                    <a:pt x="3723" y="11802"/>
                  </a:lnTo>
                  <a:lnTo>
                    <a:pt x="4526" y="11924"/>
                  </a:lnTo>
                  <a:lnTo>
                    <a:pt x="6132" y="12070"/>
                  </a:lnTo>
                  <a:lnTo>
                    <a:pt x="7276" y="12167"/>
                  </a:lnTo>
                  <a:lnTo>
                    <a:pt x="7836" y="12191"/>
                  </a:lnTo>
                  <a:lnTo>
                    <a:pt x="8395" y="12216"/>
                  </a:lnTo>
                  <a:lnTo>
                    <a:pt x="8955" y="12191"/>
                  </a:lnTo>
                  <a:lnTo>
                    <a:pt x="9514" y="12167"/>
                  </a:lnTo>
                  <a:lnTo>
                    <a:pt x="10098" y="12118"/>
                  </a:lnTo>
                  <a:lnTo>
                    <a:pt x="10658" y="12070"/>
                  </a:lnTo>
                  <a:lnTo>
                    <a:pt x="11583" y="11948"/>
                  </a:lnTo>
                  <a:lnTo>
                    <a:pt x="12507" y="11875"/>
                  </a:lnTo>
                  <a:lnTo>
                    <a:pt x="13432" y="11826"/>
                  </a:lnTo>
                  <a:lnTo>
                    <a:pt x="14357" y="11802"/>
                  </a:lnTo>
                  <a:lnTo>
                    <a:pt x="15208" y="11802"/>
                  </a:lnTo>
                  <a:lnTo>
                    <a:pt x="16060" y="11753"/>
                  </a:lnTo>
                  <a:lnTo>
                    <a:pt x="16498" y="11729"/>
                  </a:lnTo>
                  <a:lnTo>
                    <a:pt x="16911" y="11656"/>
                  </a:lnTo>
                  <a:lnTo>
                    <a:pt x="17325" y="11583"/>
                  </a:lnTo>
                  <a:lnTo>
                    <a:pt x="17739" y="11486"/>
                  </a:lnTo>
                  <a:lnTo>
                    <a:pt x="18079" y="11364"/>
                  </a:lnTo>
                  <a:lnTo>
                    <a:pt x="18396" y="11218"/>
                  </a:lnTo>
                  <a:lnTo>
                    <a:pt x="18688" y="11048"/>
                  </a:lnTo>
                  <a:lnTo>
                    <a:pt x="18931" y="10853"/>
                  </a:lnTo>
                  <a:lnTo>
                    <a:pt x="19174" y="10634"/>
                  </a:lnTo>
                  <a:lnTo>
                    <a:pt x="19369" y="10415"/>
                  </a:lnTo>
                  <a:lnTo>
                    <a:pt x="19539" y="10147"/>
                  </a:lnTo>
                  <a:lnTo>
                    <a:pt x="19685" y="9880"/>
                  </a:lnTo>
                  <a:lnTo>
                    <a:pt x="19807" y="9588"/>
                  </a:lnTo>
                  <a:lnTo>
                    <a:pt x="19904" y="9296"/>
                  </a:lnTo>
                  <a:lnTo>
                    <a:pt x="19953" y="8979"/>
                  </a:lnTo>
                  <a:lnTo>
                    <a:pt x="19977" y="8663"/>
                  </a:lnTo>
                  <a:lnTo>
                    <a:pt x="19977" y="8322"/>
                  </a:lnTo>
                  <a:lnTo>
                    <a:pt x="19953" y="8006"/>
                  </a:lnTo>
                  <a:lnTo>
                    <a:pt x="19880" y="7665"/>
                  </a:lnTo>
                  <a:lnTo>
                    <a:pt x="19783" y="7325"/>
                  </a:lnTo>
                  <a:lnTo>
                    <a:pt x="19710" y="7057"/>
                  </a:lnTo>
                  <a:lnTo>
                    <a:pt x="19588" y="6790"/>
                  </a:lnTo>
                  <a:lnTo>
                    <a:pt x="19442" y="6546"/>
                  </a:lnTo>
                  <a:lnTo>
                    <a:pt x="19296" y="6303"/>
                  </a:lnTo>
                  <a:lnTo>
                    <a:pt x="19126" y="6060"/>
                  </a:lnTo>
                  <a:lnTo>
                    <a:pt x="18955" y="5865"/>
                  </a:lnTo>
                  <a:lnTo>
                    <a:pt x="18761" y="5670"/>
                  </a:lnTo>
                  <a:lnTo>
                    <a:pt x="18542" y="5476"/>
                  </a:lnTo>
                  <a:lnTo>
                    <a:pt x="18323" y="5330"/>
                  </a:lnTo>
                  <a:lnTo>
                    <a:pt x="18104" y="5208"/>
                  </a:lnTo>
                  <a:lnTo>
                    <a:pt x="17860" y="5086"/>
                  </a:lnTo>
                  <a:lnTo>
                    <a:pt x="17593" y="5013"/>
                  </a:lnTo>
                  <a:lnTo>
                    <a:pt x="17325" y="4965"/>
                  </a:lnTo>
                  <a:lnTo>
                    <a:pt x="17057" y="4940"/>
                  </a:lnTo>
                  <a:lnTo>
                    <a:pt x="16790" y="4965"/>
                  </a:lnTo>
                  <a:lnTo>
                    <a:pt x="16522" y="5013"/>
                  </a:lnTo>
                  <a:lnTo>
                    <a:pt x="16522" y="4794"/>
                  </a:lnTo>
                  <a:lnTo>
                    <a:pt x="16522" y="4600"/>
                  </a:lnTo>
                  <a:lnTo>
                    <a:pt x="16473" y="4381"/>
                  </a:lnTo>
                  <a:lnTo>
                    <a:pt x="16425" y="4186"/>
                  </a:lnTo>
                  <a:lnTo>
                    <a:pt x="16352" y="3991"/>
                  </a:lnTo>
                  <a:lnTo>
                    <a:pt x="16279" y="3797"/>
                  </a:lnTo>
                  <a:lnTo>
                    <a:pt x="16182" y="3602"/>
                  </a:lnTo>
                  <a:lnTo>
                    <a:pt x="16060" y="3407"/>
                  </a:lnTo>
                  <a:lnTo>
                    <a:pt x="15792" y="3067"/>
                  </a:lnTo>
                  <a:lnTo>
                    <a:pt x="15500" y="2750"/>
                  </a:lnTo>
                  <a:lnTo>
                    <a:pt x="15184" y="2483"/>
                  </a:lnTo>
                  <a:lnTo>
                    <a:pt x="14843" y="2239"/>
                  </a:lnTo>
                  <a:lnTo>
                    <a:pt x="14673" y="2142"/>
                  </a:lnTo>
                  <a:lnTo>
                    <a:pt x="14478" y="2045"/>
                  </a:lnTo>
                  <a:lnTo>
                    <a:pt x="14284" y="1972"/>
                  </a:lnTo>
                  <a:lnTo>
                    <a:pt x="14089" y="1899"/>
                  </a:lnTo>
                  <a:lnTo>
                    <a:pt x="13870" y="1850"/>
                  </a:lnTo>
                  <a:lnTo>
                    <a:pt x="13651" y="1801"/>
                  </a:lnTo>
                  <a:lnTo>
                    <a:pt x="13432" y="1777"/>
                  </a:lnTo>
                  <a:lnTo>
                    <a:pt x="13213" y="1777"/>
                  </a:lnTo>
                  <a:lnTo>
                    <a:pt x="12994" y="1801"/>
                  </a:lnTo>
                  <a:lnTo>
                    <a:pt x="12775" y="1826"/>
                  </a:lnTo>
                  <a:lnTo>
                    <a:pt x="12580" y="1899"/>
                  </a:lnTo>
                  <a:lnTo>
                    <a:pt x="12386" y="1972"/>
                  </a:lnTo>
                  <a:lnTo>
                    <a:pt x="12215" y="2069"/>
                  </a:lnTo>
                  <a:lnTo>
                    <a:pt x="12069" y="2191"/>
                  </a:lnTo>
                  <a:lnTo>
                    <a:pt x="11923" y="2361"/>
                  </a:lnTo>
                  <a:lnTo>
                    <a:pt x="11802" y="2531"/>
                  </a:lnTo>
                  <a:lnTo>
                    <a:pt x="11656" y="2239"/>
                  </a:lnTo>
                  <a:lnTo>
                    <a:pt x="11485" y="1947"/>
                  </a:lnTo>
                  <a:lnTo>
                    <a:pt x="11291" y="1680"/>
                  </a:lnTo>
                  <a:lnTo>
                    <a:pt x="11072" y="1412"/>
                  </a:lnTo>
                  <a:lnTo>
                    <a:pt x="10828" y="1169"/>
                  </a:lnTo>
                  <a:lnTo>
                    <a:pt x="10585" y="925"/>
                  </a:lnTo>
                  <a:lnTo>
                    <a:pt x="10317" y="731"/>
                  </a:lnTo>
                  <a:lnTo>
                    <a:pt x="10050" y="536"/>
                  </a:lnTo>
                  <a:lnTo>
                    <a:pt x="9806" y="390"/>
                  </a:lnTo>
                  <a:lnTo>
                    <a:pt x="9563" y="268"/>
                  </a:lnTo>
                  <a:lnTo>
                    <a:pt x="9320" y="195"/>
                  </a:lnTo>
                  <a:lnTo>
                    <a:pt x="9052" y="122"/>
                  </a:lnTo>
                  <a:lnTo>
                    <a:pt x="8784" y="74"/>
                  </a:lnTo>
                  <a:lnTo>
                    <a:pt x="8492" y="25"/>
                  </a:lnTo>
                  <a:lnTo>
                    <a:pt x="82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050" name="Picture 2" descr="Xe Đạp Đồ Chơi Handmade Từ Que Kem Và Đĩa CD">
            <a:extLst>
              <a:ext uri="{FF2B5EF4-FFF2-40B4-BE49-F238E27FC236}">
                <a16:creationId xmlns:a16="http://schemas.microsoft.com/office/drawing/2014/main" id="{451462C4-BC0F-D896-15F9-199C7B7767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539" y="2155196"/>
            <a:ext cx="3908461" cy="25655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Cách làm xe đạp bằng tăm tre độc đáo - Sáng tạo - Việt Giải Trí">
            <a:extLst>
              <a:ext uri="{FF2B5EF4-FFF2-40B4-BE49-F238E27FC236}">
                <a16:creationId xmlns:a16="http://schemas.microsoft.com/office/drawing/2014/main" id="{EB185A2E-0F87-C08B-2673-C49F02B920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564" t="-1955" r="18407" b="-468"/>
          <a:stretch/>
        </p:blipFill>
        <p:spPr bwMode="auto">
          <a:xfrm>
            <a:off x="4786063" y="2144154"/>
            <a:ext cx="3678338" cy="25876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21">
            <a:extLst>
              <a:ext uri="{FF2B5EF4-FFF2-40B4-BE49-F238E27FC236}">
                <a16:creationId xmlns:a16="http://schemas.microsoft.com/office/drawing/2014/main" id="{FFC765EE-FFA6-FFCE-AC96-9FE91C3CD4DF}"/>
              </a:ext>
            </a:extLst>
          </p:cNvPr>
          <p:cNvPicPr>
            <a:picLocks noChangeAspect="1"/>
          </p:cNvPicPr>
          <p:nvPr/>
        </p:nvPicPr>
        <p:blipFill>
          <a:blip r:embed="rId5"/>
          <a:srcRect/>
          <a:stretch>
            <a:fillRect/>
          </a:stretch>
        </p:blipFill>
        <p:spPr>
          <a:xfrm>
            <a:off x="416289" y="1087009"/>
            <a:ext cx="1344390" cy="878895"/>
          </a:xfrm>
          <a:prstGeom prst="rect">
            <a:avLst/>
          </a:prstGeom>
        </p:spPr>
      </p:pic>
    </p:spTree>
    <p:extLst>
      <p:ext uri="{BB962C8B-B14F-4D97-AF65-F5344CB8AC3E}">
        <p14:creationId xmlns:p14="http://schemas.microsoft.com/office/powerpoint/2010/main" val="2359893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 calcmode="lin" valueType="num">
                                      <p:cBhvr>
                                        <p:cTn id="21" dur="500" fill="hold"/>
                                        <p:tgtEl>
                                          <p:spTgt spid="2050"/>
                                        </p:tgtEl>
                                        <p:attrNameLst>
                                          <p:attrName>ppt_w</p:attrName>
                                        </p:attrNameLst>
                                      </p:cBhvr>
                                      <p:tavLst>
                                        <p:tav tm="0">
                                          <p:val>
                                            <p:fltVal val="0"/>
                                          </p:val>
                                        </p:tav>
                                        <p:tav tm="100000">
                                          <p:val>
                                            <p:strVal val="#ppt_w"/>
                                          </p:val>
                                        </p:tav>
                                      </p:tavLst>
                                    </p:anim>
                                    <p:anim calcmode="lin" valueType="num">
                                      <p:cBhvr>
                                        <p:cTn id="22" dur="500" fill="hold"/>
                                        <p:tgtEl>
                                          <p:spTgt spid="2050"/>
                                        </p:tgtEl>
                                        <p:attrNameLst>
                                          <p:attrName>ppt_h</p:attrName>
                                        </p:attrNameLst>
                                      </p:cBhvr>
                                      <p:tavLst>
                                        <p:tav tm="0">
                                          <p:val>
                                            <p:fltVal val="0"/>
                                          </p:val>
                                        </p:tav>
                                        <p:tav tm="100000">
                                          <p:val>
                                            <p:strVal val="#ppt_h"/>
                                          </p:val>
                                        </p:tav>
                                      </p:tavLst>
                                    </p:anim>
                                    <p:animEffect transition="in" filter="fade">
                                      <p:cBhvr>
                                        <p:cTn id="23" dur="500"/>
                                        <p:tgtEl>
                                          <p:spTgt spid="2050"/>
                                        </p:tgtEl>
                                      </p:cBhvr>
                                    </p:animEffect>
                                  </p:childTnLst>
                                </p:cTn>
                              </p:par>
                              <p:par>
                                <p:cTn id="24" presetID="53" presetClass="entr" presetSubtype="16" fill="hold" nodeType="withEffect">
                                  <p:stCondLst>
                                    <p:cond delay="0"/>
                                  </p:stCondLst>
                                  <p:childTnLst>
                                    <p:set>
                                      <p:cBhvr>
                                        <p:cTn id="25" dur="1" fill="hold">
                                          <p:stCondLst>
                                            <p:cond delay="0"/>
                                          </p:stCondLst>
                                        </p:cTn>
                                        <p:tgtEl>
                                          <p:spTgt spid="2052"/>
                                        </p:tgtEl>
                                        <p:attrNameLst>
                                          <p:attrName>style.visibility</p:attrName>
                                        </p:attrNameLst>
                                      </p:cBhvr>
                                      <p:to>
                                        <p:strVal val="visible"/>
                                      </p:to>
                                    </p:set>
                                    <p:anim calcmode="lin" valueType="num">
                                      <p:cBhvr>
                                        <p:cTn id="26" dur="500" fill="hold"/>
                                        <p:tgtEl>
                                          <p:spTgt spid="2052"/>
                                        </p:tgtEl>
                                        <p:attrNameLst>
                                          <p:attrName>ppt_w</p:attrName>
                                        </p:attrNameLst>
                                      </p:cBhvr>
                                      <p:tavLst>
                                        <p:tav tm="0">
                                          <p:val>
                                            <p:fltVal val="0"/>
                                          </p:val>
                                        </p:tav>
                                        <p:tav tm="100000">
                                          <p:val>
                                            <p:strVal val="#ppt_w"/>
                                          </p:val>
                                        </p:tav>
                                      </p:tavLst>
                                    </p:anim>
                                    <p:anim calcmode="lin" valueType="num">
                                      <p:cBhvr>
                                        <p:cTn id="27" dur="500" fill="hold"/>
                                        <p:tgtEl>
                                          <p:spTgt spid="2052"/>
                                        </p:tgtEl>
                                        <p:attrNameLst>
                                          <p:attrName>ppt_h</p:attrName>
                                        </p:attrNameLst>
                                      </p:cBhvr>
                                      <p:tavLst>
                                        <p:tav tm="0">
                                          <p:val>
                                            <p:fltVal val="0"/>
                                          </p:val>
                                        </p:tav>
                                        <p:tav tm="100000">
                                          <p:val>
                                            <p:strVal val="#ppt_h"/>
                                          </p:val>
                                        </p:tav>
                                      </p:tavLst>
                                    </p:anim>
                                    <p:animEffect transition="in" filter="fade">
                                      <p:cBhvr>
                                        <p:cTn id="28"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17" name="Title 16">
            <a:extLst>
              <a:ext uri="{FF2B5EF4-FFF2-40B4-BE49-F238E27FC236}">
                <a16:creationId xmlns:a16="http://schemas.microsoft.com/office/drawing/2014/main" id="{1FBADA96-0072-A4B7-E5A8-4958D1D65A97}"/>
              </a:ext>
            </a:extLst>
          </p:cNvPr>
          <p:cNvSpPr>
            <a:spLocks noGrp="1"/>
          </p:cNvSpPr>
          <p:nvPr>
            <p:ph type="title"/>
          </p:nvPr>
        </p:nvSpPr>
        <p:spPr>
          <a:xfrm>
            <a:off x="416289" y="190801"/>
            <a:ext cx="5511000" cy="775500"/>
          </a:xfrm>
        </p:spPr>
        <p:txBody>
          <a:bodyPr/>
          <a:lstStyle/>
          <a:p>
            <a:pPr>
              <a:lnSpc>
                <a:spcPct val="150000"/>
              </a:lnSpc>
            </a:pPr>
            <a:r>
              <a:rPr lang="en-US" sz="2400" dirty="0">
                <a:solidFill>
                  <a:schemeClr val="tx2">
                    <a:lumMod val="50000"/>
                  </a:schemeClr>
                </a:solidFill>
                <a:latin typeface="+mn-lt"/>
              </a:rPr>
              <a:t>02. </a:t>
            </a:r>
            <a:r>
              <a:rPr lang="vi-VN" sz="2400" dirty="0">
                <a:solidFill>
                  <a:schemeClr val="tx2">
                    <a:lumMod val="50000"/>
                  </a:schemeClr>
                </a:solidFill>
                <a:latin typeface="+mn-lt"/>
              </a:rPr>
              <a:t>LUYỆN TẬP VÀ SÁNG TẠO</a:t>
            </a:r>
          </a:p>
        </p:txBody>
      </p:sp>
      <p:grpSp>
        <p:nvGrpSpPr>
          <p:cNvPr id="34" name="Group 33">
            <a:extLst>
              <a:ext uri="{FF2B5EF4-FFF2-40B4-BE49-F238E27FC236}">
                <a16:creationId xmlns:a16="http://schemas.microsoft.com/office/drawing/2014/main" id="{3FDC7C43-3D87-EFF3-1A36-F836A7B92DEE}"/>
              </a:ext>
            </a:extLst>
          </p:cNvPr>
          <p:cNvGrpSpPr/>
          <p:nvPr/>
        </p:nvGrpSpPr>
        <p:grpSpPr>
          <a:xfrm rot="2202852">
            <a:off x="8437800" y="4385301"/>
            <a:ext cx="289772" cy="745528"/>
            <a:chOff x="7330547" y="2431194"/>
            <a:chExt cx="615298" cy="1541324"/>
          </a:xfrm>
        </p:grpSpPr>
        <p:sp>
          <p:nvSpPr>
            <p:cNvPr id="32" name="Google Shape;92;p18">
              <a:extLst>
                <a:ext uri="{FF2B5EF4-FFF2-40B4-BE49-F238E27FC236}">
                  <a16:creationId xmlns:a16="http://schemas.microsoft.com/office/drawing/2014/main" id="{7C290153-E91A-18D3-9383-6F992CF4CCE3}"/>
                </a:ext>
              </a:extLst>
            </p:cNvPr>
            <p:cNvSpPr/>
            <p:nvPr/>
          </p:nvSpPr>
          <p:spPr>
            <a:xfrm>
              <a:off x="7505965" y="3545068"/>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3" name="Google Shape;92;p18">
              <a:extLst>
                <a:ext uri="{FF2B5EF4-FFF2-40B4-BE49-F238E27FC236}">
                  <a16:creationId xmlns:a16="http://schemas.microsoft.com/office/drawing/2014/main" id="{3A58EC2F-25DF-2235-20F9-9BA24BDBD8FE}"/>
                </a:ext>
              </a:extLst>
            </p:cNvPr>
            <p:cNvSpPr/>
            <p:nvPr/>
          </p:nvSpPr>
          <p:spPr>
            <a:xfrm>
              <a:off x="7330547" y="2431194"/>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grpSp>
      <p:grpSp>
        <p:nvGrpSpPr>
          <p:cNvPr id="4" name="Group 3">
            <a:extLst>
              <a:ext uri="{FF2B5EF4-FFF2-40B4-BE49-F238E27FC236}">
                <a16:creationId xmlns:a16="http://schemas.microsoft.com/office/drawing/2014/main" id="{83282727-DF4C-58B6-C82F-9B32A6A252B5}"/>
              </a:ext>
            </a:extLst>
          </p:cNvPr>
          <p:cNvGrpSpPr/>
          <p:nvPr/>
        </p:nvGrpSpPr>
        <p:grpSpPr>
          <a:xfrm>
            <a:off x="7724348" y="102685"/>
            <a:ext cx="1397962" cy="1512760"/>
            <a:chOff x="5045342" y="812083"/>
            <a:chExt cx="3254051" cy="3431867"/>
          </a:xfrm>
        </p:grpSpPr>
        <p:sp>
          <p:nvSpPr>
            <p:cNvPr id="5" name="Google Shape;92;p18">
              <a:extLst>
                <a:ext uri="{FF2B5EF4-FFF2-40B4-BE49-F238E27FC236}">
                  <a16:creationId xmlns:a16="http://schemas.microsoft.com/office/drawing/2014/main" id="{5AB0D0F7-A266-1D5B-1A22-038DBF0FD4C1}"/>
                </a:ext>
              </a:extLst>
            </p:cNvPr>
            <p:cNvSpPr/>
            <p:nvPr/>
          </p:nvSpPr>
          <p:spPr>
            <a:xfrm>
              <a:off x="7859513" y="1225154"/>
              <a:ext cx="439880" cy="496763"/>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6" name="Google Shape;92;p18">
              <a:extLst>
                <a:ext uri="{FF2B5EF4-FFF2-40B4-BE49-F238E27FC236}">
                  <a16:creationId xmlns:a16="http://schemas.microsoft.com/office/drawing/2014/main" id="{11E10F21-12BD-D187-0726-0048CA0EDA99}"/>
                </a:ext>
              </a:extLst>
            </p:cNvPr>
            <p:cNvSpPr/>
            <p:nvPr/>
          </p:nvSpPr>
          <p:spPr>
            <a:xfrm>
              <a:off x="6328093" y="3816500"/>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7" name="Google Shape;660;p47">
              <a:extLst>
                <a:ext uri="{FF2B5EF4-FFF2-40B4-BE49-F238E27FC236}">
                  <a16:creationId xmlns:a16="http://schemas.microsoft.com/office/drawing/2014/main" id="{0BDB280E-D4E4-7C13-B031-F4AAF5EF26A7}"/>
                </a:ext>
              </a:extLst>
            </p:cNvPr>
            <p:cNvSpPr/>
            <p:nvPr/>
          </p:nvSpPr>
          <p:spPr>
            <a:xfrm>
              <a:off x="5045342" y="812083"/>
              <a:ext cx="2745100" cy="2609501"/>
            </a:xfrm>
            <a:custGeom>
              <a:avLst/>
              <a:gdLst/>
              <a:ahLst/>
              <a:cxnLst/>
              <a:rect l="l" t="t" r="r" b="b"/>
              <a:pathLst>
                <a:path w="20975" h="20659" extrusionOk="0">
                  <a:moveTo>
                    <a:pt x="10317" y="1704"/>
                  </a:moveTo>
                  <a:lnTo>
                    <a:pt x="10269" y="1728"/>
                  </a:lnTo>
                  <a:lnTo>
                    <a:pt x="10171" y="1825"/>
                  </a:lnTo>
                  <a:lnTo>
                    <a:pt x="10123" y="1947"/>
                  </a:lnTo>
                  <a:lnTo>
                    <a:pt x="10098" y="2069"/>
                  </a:lnTo>
                  <a:lnTo>
                    <a:pt x="10074" y="2190"/>
                  </a:lnTo>
                  <a:lnTo>
                    <a:pt x="10050" y="2336"/>
                  </a:lnTo>
                  <a:lnTo>
                    <a:pt x="10050" y="2482"/>
                  </a:lnTo>
                  <a:lnTo>
                    <a:pt x="10098" y="2653"/>
                  </a:lnTo>
                  <a:lnTo>
                    <a:pt x="10123" y="2701"/>
                  </a:lnTo>
                  <a:lnTo>
                    <a:pt x="10147" y="2774"/>
                  </a:lnTo>
                  <a:lnTo>
                    <a:pt x="10196" y="2799"/>
                  </a:lnTo>
                  <a:lnTo>
                    <a:pt x="10244" y="2823"/>
                  </a:lnTo>
                  <a:lnTo>
                    <a:pt x="10342" y="2823"/>
                  </a:lnTo>
                  <a:lnTo>
                    <a:pt x="10439" y="2774"/>
                  </a:lnTo>
                  <a:lnTo>
                    <a:pt x="10463" y="2726"/>
                  </a:lnTo>
                  <a:lnTo>
                    <a:pt x="10488" y="2677"/>
                  </a:lnTo>
                  <a:lnTo>
                    <a:pt x="10488" y="2580"/>
                  </a:lnTo>
                  <a:lnTo>
                    <a:pt x="10488" y="2482"/>
                  </a:lnTo>
                  <a:lnTo>
                    <a:pt x="10463" y="2263"/>
                  </a:lnTo>
                  <a:lnTo>
                    <a:pt x="10463" y="1850"/>
                  </a:lnTo>
                  <a:lnTo>
                    <a:pt x="10439" y="1777"/>
                  </a:lnTo>
                  <a:lnTo>
                    <a:pt x="10390" y="1728"/>
                  </a:lnTo>
                  <a:lnTo>
                    <a:pt x="10317" y="1704"/>
                  </a:lnTo>
                  <a:close/>
                  <a:moveTo>
                    <a:pt x="8054" y="1"/>
                  </a:moveTo>
                  <a:lnTo>
                    <a:pt x="7981" y="25"/>
                  </a:lnTo>
                  <a:lnTo>
                    <a:pt x="7933" y="122"/>
                  </a:lnTo>
                  <a:lnTo>
                    <a:pt x="7908" y="220"/>
                  </a:lnTo>
                  <a:lnTo>
                    <a:pt x="7884" y="439"/>
                  </a:lnTo>
                  <a:lnTo>
                    <a:pt x="7908" y="852"/>
                  </a:lnTo>
                  <a:lnTo>
                    <a:pt x="7933" y="1071"/>
                  </a:lnTo>
                  <a:lnTo>
                    <a:pt x="7957" y="1290"/>
                  </a:lnTo>
                  <a:lnTo>
                    <a:pt x="8054" y="1704"/>
                  </a:lnTo>
                  <a:lnTo>
                    <a:pt x="8103" y="2044"/>
                  </a:lnTo>
                  <a:lnTo>
                    <a:pt x="8200" y="2458"/>
                  </a:lnTo>
                  <a:lnTo>
                    <a:pt x="8273" y="2653"/>
                  </a:lnTo>
                  <a:lnTo>
                    <a:pt x="8371" y="2823"/>
                  </a:lnTo>
                  <a:lnTo>
                    <a:pt x="8468" y="2969"/>
                  </a:lnTo>
                  <a:lnTo>
                    <a:pt x="8541" y="2993"/>
                  </a:lnTo>
                  <a:lnTo>
                    <a:pt x="8614" y="3042"/>
                  </a:lnTo>
                  <a:lnTo>
                    <a:pt x="8711" y="3042"/>
                  </a:lnTo>
                  <a:lnTo>
                    <a:pt x="8784" y="2993"/>
                  </a:lnTo>
                  <a:lnTo>
                    <a:pt x="8857" y="2920"/>
                  </a:lnTo>
                  <a:lnTo>
                    <a:pt x="8857" y="2847"/>
                  </a:lnTo>
                  <a:lnTo>
                    <a:pt x="8857" y="2726"/>
                  </a:lnTo>
                  <a:lnTo>
                    <a:pt x="8809" y="2604"/>
                  </a:lnTo>
                  <a:lnTo>
                    <a:pt x="8711" y="2385"/>
                  </a:lnTo>
                  <a:lnTo>
                    <a:pt x="8614" y="2044"/>
                  </a:lnTo>
                  <a:lnTo>
                    <a:pt x="8517" y="1704"/>
                  </a:lnTo>
                  <a:lnTo>
                    <a:pt x="8444" y="1290"/>
                  </a:lnTo>
                  <a:lnTo>
                    <a:pt x="8395" y="876"/>
                  </a:lnTo>
                  <a:lnTo>
                    <a:pt x="8322" y="487"/>
                  </a:lnTo>
                  <a:lnTo>
                    <a:pt x="8273" y="293"/>
                  </a:lnTo>
                  <a:lnTo>
                    <a:pt x="8225" y="98"/>
                  </a:lnTo>
                  <a:lnTo>
                    <a:pt x="8176" y="25"/>
                  </a:lnTo>
                  <a:lnTo>
                    <a:pt x="8103" y="1"/>
                  </a:lnTo>
                  <a:close/>
                  <a:moveTo>
                    <a:pt x="12483" y="1"/>
                  </a:moveTo>
                  <a:lnTo>
                    <a:pt x="12337" y="122"/>
                  </a:lnTo>
                  <a:lnTo>
                    <a:pt x="12239" y="244"/>
                  </a:lnTo>
                  <a:lnTo>
                    <a:pt x="12142" y="414"/>
                  </a:lnTo>
                  <a:lnTo>
                    <a:pt x="12093" y="585"/>
                  </a:lnTo>
                  <a:lnTo>
                    <a:pt x="11996" y="949"/>
                  </a:lnTo>
                  <a:lnTo>
                    <a:pt x="11923" y="1290"/>
                  </a:lnTo>
                  <a:lnTo>
                    <a:pt x="11753" y="2166"/>
                  </a:lnTo>
                  <a:lnTo>
                    <a:pt x="11631" y="2531"/>
                  </a:lnTo>
                  <a:lnTo>
                    <a:pt x="11607" y="2701"/>
                  </a:lnTo>
                  <a:lnTo>
                    <a:pt x="11607" y="2799"/>
                  </a:lnTo>
                  <a:lnTo>
                    <a:pt x="11607" y="2872"/>
                  </a:lnTo>
                  <a:lnTo>
                    <a:pt x="11655" y="2969"/>
                  </a:lnTo>
                  <a:lnTo>
                    <a:pt x="11753" y="3018"/>
                  </a:lnTo>
                  <a:lnTo>
                    <a:pt x="11850" y="3042"/>
                  </a:lnTo>
                  <a:lnTo>
                    <a:pt x="11947" y="3018"/>
                  </a:lnTo>
                  <a:lnTo>
                    <a:pt x="12069" y="2920"/>
                  </a:lnTo>
                  <a:lnTo>
                    <a:pt x="12142" y="2774"/>
                  </a:lnTo>
                  <a:lnTo>
                    <a:pt x="12191" y="2604"/>
                  </a:lnTo>
                  <a:lnTo>
                    <a:pt x="12239" y="2434"/>
                  </a:lnTo>
                  <a:lnTo>
                    <a:pt x="12288" y="2069"/>
                  </a:lnTo>
                  <a:lnTo>
                    <a:pt x="12337" y="1752"/>
                  </a:lnTo>
                  <a:lnTo>
                    <a:pt x="12458" y="974"/>
                  </a:lnTo>
                  <a:lnTo>
                    <a:pt x="12556" y="585"/>
                  </a:lnTo>
                  <a:lnTo>
                    <a:pt x="12604" y="390"/>
                  </a:lnTo>
                  <a:lnTo>
                    <a:pt x="12677" y="220"/>
                  </a:lnTo>
                  <a:lnTo>
                    <a:pt x="12702" y="171"/>
                  </a:lnTo>
                  <a:lnTo>
                    <a:pt x="12702" y="122"/>
                  </a:lnTo>
                  <a:lnTo>
                    <a:pt x="12653" y="25"/>
                  </a:lnTo>
                  <a:lnTo>
                    <a:pt x="12629" y="1"/>
                  </a:lnTo>
                  <a:close/>
                  <a:moveTo>
                    <a:pt x="14089" y="2507"/>
                  </a:moveTo>
                  <a:lnTo>
                    <a:pt x="13991" y="2555"/>
                  </a:lnTo>
                  <a:lnTo>
                    <a:pt x="13918" y="2628"/>
                  </a:lnTo>
                  <a:lnTo>
                    <a:pt x="13845" y="2726"/>
                  </a:lnTo>
                  <a:lnTo>
                    <a:pt x="13797" y="2847"/>
                  </a:lnTo>
                  <a:lnTo>
                    <a:pt x="13699" y="3066"/>
                  </a:lnTo>
                  <a:lnTo>
                    <a:pt x="13651" y="3212"/>
                  </a:lnTo>
                  <a:lnTo>
                    <a:pt x="13651" y="3334"/>
                  </a:lnTo>
                  <a:lnTo>
                    <a:pt x="13651" y="3383"/>
                  </a:lnTo>
                  <a:lnTo>
                    <a:pt x="13675" y="3431"/>
                  </a:lnTo>
                  <a:lnTo>
                    <a:pt x="13724" y="3456"/>
                  </a:lnTo>
                  <a:lnTo>
                    <a:pt x="13772" y="3480"/>
                  </a:lnTo>
                  <a:lnTo>
                    <a:pt x="13821" y="3504"/>
                  </a:lnTo>
                  <a:lnTo>
                    <a:pt x="13894" y="3480"/>
                  </a:lnTo>
                  <a:lnTo>
                    <a:pt x="13918" y="3456"/>
                  </a:lnTo>
                  <a:lnTo>
                    <a:pt x="13967" y="3407"/>
                  </a:lnTo>
                  <a:lnTo>
                    <a:pt x="14040" y="3212"/>
                  </a:lnTo>
                  <a:lnTo>
                    <a:pt x="14089" y="3018"/>
                  </a:lnTo>
                  <a:lnTo>
                    <a:pt x="14162" y="2799"/>
                  </a:lnTo>
                  <a:lnTo>
                    <a:pt x="14210" y="2701"/>
                  </a:lnTo>
                  <a:lnTo>
                    <a:pt x="14235" y="2604"/>
                  </a:lnTo>
                  <a:lnTo>
                    <a:pt x="14210" y="2555"/>
                  </a:lnTo>
                  <a:lnTo>
                    <a:pt x="14186" y="2531"/>
                  </a:lnTo>
                  <a:lnTo>
                    <a:pt x="14137" y="2507"/>
                  </a:lnTo>
                  <a:close/>
                  <a:moveTo>
                    <a:pt x="6692" y="2385"/>
                  </a:moveTo>
                  <a:lnTo>
                    <a:pt x="6667" y="2409"/>
                  </a:lnTo>
                  <a:lnTo>
                    <a:pt x="6594" y="2507"/>
                  </a:lnTo>
                  <a:lnTo>
                    <a:pt x="6570" y="2628"/>
                  </a:lnTo>
                  <a:lnTo>
                    <a:pt x="6594" y="2774"/>
                  </a:lnTo>
                  <a:lnTo>
                    <a:pt x="6619" y="2920"/>
                  </a:lnTo>
                  <a:lnTo>
                    <a:pt x="6740" y="3188"/>
                  </a:lnTo>
                  <a:lnTo>
                    <a:pt x="6838" y="3431"/>
                  </a:lnTo>
                  <a:lnTo>
                    <a:pt x="6886" y="3504"/>
                  </a:lnTo>
                  <a:lnTo>
                    <a:pt x="6935" y="3553"/>
                  </a:lnTo>
                  <a:lnTo>
                    <a:pt x="7008" y="3553"/>
                  </a:lnTo>
                  <a:lnTo>
                    <a:pt x="7081" y="3529"/>
                  </a:lnTo>
                  <a:lnTo>
                    <a:pt x="7130" y="3504"/>
                  </a:lnTo>
                  <a:lnTo>
                    <a:pt x="7154" y="3456"/>
                  </a:lnTo>
                  <a:lnTo>
                    <a:pt x="7178" y="3383"/>
                  </a:lnTo>
                  <a:lnTo>
                    <a:pt x="7154" y="3310"/>
                  </a:lnTo>
                  <a:lnTo>
                    <a:pt x="6935" y="2823"/>
                  </a:lnTo>
                  <a:lnTo>
                    <a:pt x="6862" y="2604"/>
                  </a:lnTo>
                  <a:lnTo>
                    <a:pt x="6813" y="2507"/>
                  </a:lnTo>
                  <a:lnTo>
                    <a:pt x="6740" y="2409"/>
                  </a:lnTo>
                  <a:lnTo>
                    <a:pt x="6692" y="2385"/>
                  </a:lnTo>
                  <a:close/>
                  <a:moveTo>
                    <a:pt x="16668" y="2020"/>
                  </a:moveTo>
                  <a:lnTo>
                    <a:pt x="16595" y="2044"/>
                  </a:lnTo>
                  <a:lnTo>
                    <a:pt x="16546" y="2093"/>
                  </a:lnTo>
                  <a:lnTo>
                    <a:pt x="16303" y="2409"/>
                  </a:lnTo>
                  <a:lnTo>
                    <a:pt x="16084" y="2726"/>
                  </a:lnTo>
                  <a:lnTo>
                    <a:pt x="15889" y="3042"/>
                  </a:lnTo>
                  <a:lnTo>
                    <a:pt x="15719" y="3383"/>
                  </a:lnTo>
                  <a:lnTo>
                    <a:pt x="15573" y="3626"/>
                  </a:lnTo>
                  <a:lnTo>
                    <a:pt x="15427" y="3894"/>
                  </a:lnTo>
                  <a:lnTo>
                    <a:pt x="15281" y="4137"/>
                  </a:lnTo>
                  <a:lnTo>
                    <a:pt x="15184" y="4380"/>
                  </a:lnTo>
                  <a:lnTo>
                    <a:pt x="15159" y="4453"/>
                  </a:lnTo>
                  <a:lnTo>
                    <a:pt x="15184" y="4502"/>
                  </a:lnTo>
                  <a:lnTo>
                    <a:pt x="15232" y="4575"/>
                  </a:lnTo>
                  <a:lnTo>
                    <a:pt x="15330" y="4624"/>
                  </a:lnTo>
                  <a:lnTo>
                    <a:pt x="15427" y="4624"/>
                  </a:lnTo>
                  <a:lnTo>
                    <a:pt x="15549" y="4575"/>
                  </a:lnTo>
                  <a:lnTo>
                    <a:pt x="15646" y="4502"/>
                  </a:lnTo>
                  <a:lnTo>
                    <a:pt x="15743" y="4380"/>
                  </a:lnTo>
                  <a:lnTo>
                    <a:pt x="15816" y="4259"/>
                  </a:lnTo>
                  <a:lnTo>
                    <a:pt x="15962" y="3991"/>
                  </a:lnTo>
                  <a:lnTo>
                    <a:pt x="16060" y="3723"/>
                  </a:lnTo>
                  <a:lnTo>
                    <a:pt x="16352" y="3091"/>
                  </a:lnTo>
                  <a:lnTo>
                    <a:pt x="16498" y="2872"/>
                  </a:lnTo>
                  <a:lnTo>
                    <a:pt x="16619" y="2677"/>
                  </a:lnTo>
                  <a:lnTo>
                    <a:pt x="16765" y="2458"/>
                  </a:lnTo>
                  <a:lnTo>
                    <a:pt x="16887" y="2239"/>
                  </a:lnTo>
                  <a:lnTo>
                    <a:pt x="16911" y="2166"/>
                  </a:lnTo>
                  <a:lnTo>
                    <a:pt x="16887" y="2117"/>
                  </a:lnTo>
                  <a:lnTo>
                    <a:pt x="16838" y="2069"/>
                  </a:lnTo>
                  <a:lnTo>
                    <a:pt x="16790" y="2044"/>
                  </a:lnTo>
                  <a:lnTo>
                    <a:pt x="16741" y="2020"/>
                  </a:lnTo>
                  <a:close/>
                  <a:moveTo>
                    <a:pt x="3869" y="2020"/>
                  </a:moveTo>
                  <a:lnTo>
                    <a:pt x="3820" y="2044"/>
                  </a:lnTo>
                  <a:lnTo>
                    <a:pt x="3796" y="2044"/>
                  </a:lnTo>
                  <a:lnTo>
                    <a:pt x="3747" y="2093"/>
                  </a:lnTo>
                  <a:lnTo>
                    <a:pt x="3723" y="2190"/>
                  </a:lnTo>
                  <a:lnTo>
                    <a:pt x="3747" y="2263"/>
                  </a:lnTo>
                  <a:lnTo>
                    <a:pt x="3796" y="2312"/>
                  </a:lnTo>
                  <a:lnTo>
                    <a:pt x="3820" y="2385"/>
                  </a:lnTo>
                  <a:lnTo>
                    <a:pt x="3869" y="2531"/>
                  </a:lnTo>
                  <a:lnTo>
                    <a:pt x="3991" y="2799"/>
                  </a:lnTo>
                  <a:lnTo>
                    <a:pt x="4185" y="3188"/>
                  </a:lnTo>
                  <a:lnTo>
                    <a:pt x="4404" y="3577"/>
                  </a:lnTo>
                  <a:lnTo>
                    <a:pt x="4599" y="3869"/>
                  </a:lnTo>
                  <a:lnTo>
                    <a:pt x="4818" y="4161"/>
                  </a:lnTo>
                  <a:lnTo>
                    <a:pt x="5086" y="4405"/>
                  </a:lnTo>
                  <a:lnTo>
                    <a:pt x="5207" y="4526"/>
                  </a:lnTo>
                  <a:lnTo>
                    <a:pt x="5378" y="4624"/>
                  </a:lnTo>
                  <a:lnTo>
                    <a:pt x="5475" y="4648"/>
                  </a:lnTo>
                  <a:lnTo>
                    <a:pt x="5572" y="4648"/>
                  </a:lnTo>
                  <a:lnTo>
                    <a:pt x="5645" y="4599"/>
                  </a:lnTo>
                  <a:lnTo>
                    <a:pt x="5694" y="4526"/>
                  </a:lnTo>
                  <a:lnTo>
                    <a:pt x="5718" y="4453"/>
                  </a:lnTo>
                  <a:lnTo>
                    <a:pt x="5718" y="4356"/>
                  </a:lnTo>
                  <a:lnTo>
                    <a:pt x="5694" y="4283"/>
                  </a:lnTo>
                  <a:lnTo>
                    <a:pt x="5621" y="4210"/>
                  </a:lnTo>
                  <a:lnTo>
                    <a:pt x="5451" y="4088"/>
                  </a:lnTo>
                  <a:lnTo>
                    <a:pt x="5329" y="3991"/>
                  </a:lnTo>
                  <a:lnTo>
                    <a:pt x="5086" y="3723"/>
                  </a:lnTo>
                  <a:lnTo>
                    <a:pt x="4867" y="3431"/>
                  </a:lnTo>
                  <a:lnTo>
                    <a:pt x="4672" y="3139"/>
                  </a:lnTo>
                  <a:lnTo>
                    <a:pt x="4526" y="2847"/>
                  </a:lnTo>
                  <a:lnTo>
                    <a:pt x="4380" y="2580"/>
                  </a:lnTo>
                  <a:lnTo>
                    <a:pt x="4210" y="2288"/>
                  </a:lnTo>
                  <a:lnTo>
                    <a:pt x="4112" y="2166"/>
                  </a:lnTo>
                  <a:lnTo>
                    <a:pt x="4015" y="2069"/>
                  </a:lnTo>
                  <a:lnTo>
                    <a:pt x="3966" y="2044"/>
                  </a:lnTo>
                  <a:lnTo>
                    <a:pt x="3918" y="2020"/>
                  </a:lnTo>
                  <a:close/>
                  <a:moveTo>
                    <a:pt x="3601" y="4843"/>
                  </a:moveTo>
                  <a:lnTo>
                    <a:pt x="3577" y="4891"/>
                  </a:lnTo>
                  <a:lnTo>
                    <a:pt x="3577" y="4916"/>
                  </a:lnTo>
                  <a:lnTo>
                    <a:pt x="3577" y="4964"/>
                  </a:lnTo>
                  <a:lnTo>
                    <a:pt x="3601" y="5062"/>
                  </a:lnTo>
                  <a:lnTo>
                    <a:pt x="3674" y="5135"/>
                  </a:lnTo>
                  <a:lnTo>
                    <a:pt x="3747" y="5183"/>
                  </a:lnTo>
                  <a:lnTo>
                    <a:pt x="3845" y="5281"/>
                  </a:lnTo>
                  <a:lnTo>
                    <a:pt x="3966" y="5354"/>
                  </a:lnTo>
                  <a:lnTo>
                    <a:pt x="4234" y="5500"/>
                  </a:lnTo>
                  <a:lnTo>
                    <a:pt x="4404" y="5500"/>
                  </a:lnTo>
                  <a:lnTo>
                    <a:pt x="4477" y="5451"/>
                  </a:lnTo>
                  <a:lnTo>
                    <a:pt x="4502" y="5402"/>
                  </a:lnTo>
                  <a:lnTo>
                    <a:pt x="4526" y="5329"/>
                  </a:lnTo>
                  <a:lnTo>
                    <a:pt x="4502" y="5256"/>
                  </a:lnTo>
                  <a:lnTo>
                    <a:pt x="4477" y="5183"/>
                  </a:lnTo>
                  <a:lnTo>
                    <a:pt x="4380" y="5135"/>
                  </a:lnTo>
                  <a:lnTo>
                    <a:pt x="4137" y="5013"/>
                  </a:lnTo>
                  <a:lnTo>
                    <a:pt x="3918" y="4891"/>
                  </a:lnTo>
                  <a:lnTo>
                    <a:pt x="3820" y="4867"/>
                  </a:lnTo>
                  <a:lnTo>
                    <a:pt x="3747" y="4843"/>
                  </a:lnTo>
                  <a:close/>
                  <a:moveTo>
                    <a:pt x="17106" y="4891"/>
                  </a:moveTo>
                  <a:lnTo>
                    <a:pt x="16960" y="4940"/>
                  </a:lnTo>
                  <a:lnTo>
                    <a:pt x="16814" y="5037"/>
                  </a:lnTo>
                  <a:lnTo>
                    <a:pt x="16668" y="5159"/>
                  </a:lnTo>
                  <a:lnTo>
                    <a:pt x="16498" y="5305"/>
                  </a:lnTo>
                  <a:lnTo>
                    <a:pt x="16473" y="5354"/>
                  </a:lnTo>
                  <a:lnTo>
                    <a:pt x="16473" y="5402"/>
                  </a:lnTo>
                  <a:lnTo>
                    <a:pt x="16473" y="5451"/>
                  </a:lnTo>
                  <a:lnTo>
                    <a:pt x="16498" y="5500"/>
                  </a:lnTo>
                  <a:lnTo>
                    <a:pt x="16546" y="5524"/>
                  </a:lnTo>
                  <a:lnTo>
                    <a:pt x="16571" y="5548"/>
                  </a:lnTo>
                  <a:lnTo>
                    <a:pt x="16644" y="5548"/>
                  </a:lnTo>
                  <a:lnTo>
                    <a:pt x="16692" y="5524"/>
                  </a:lnTo>
                  <a:lnTo>
                    <a:pt x="16838" y="5402"/>
                  </a:lnTo>
                  <a:lnTo>
                    <a:pt x="17009" y="5256"/>
                  </a:lnTo>
                  <a:lnTo>
                    <a:pt x="17106" y="5135"/>
                  </a:lnTo>
                  <a:lnTo>
                    <a:pt x="17179" y="4964"/>
                  </a:lnTo>
                  <a:lnTo>
                    <a:pt x="17179" y="4940"/>
                  </a:lnTo>
                  <a:lnTo>
                    <a:pt x="17155" y="4916"/>
                  </a:lnTo>
                  <a:lnTo>
                    <a:pt x="17130" y="4891"/>
                  </a:lnTo>
                  <a:close/>
                  <a:moveTo>
                    <a:pt x="19539" y="5500"/>
                  </a:moveTo>
                  <a:lnTo>
                    <a:pt x="19442" y="5524"/>
                  </a:lnTo>
                  <a:lnTo>
                    <a:pt x="19320" y="5548"/>
                  </a:lnTo>
                  <a:lnTo>
                    <a:pt x="19101" y="5646"/>
                  </a:lnTo>
                  <a:lnTo>
                    <a:pt x="18688" y="5865"/>
                  </a:lnTo>
                  <a:lnTo>
                    <a:pt x="18006" y="6157"/>
                  </a:lnTo>
                  <a:lnTo>
                    <a:pt x="17349" y="6497"/>
                  </a:lnTo>
                  <a:lnTo>
                    <a:pt x="17276" y="6546"/>
                  </a:lnTo>
                  <a:lnTo>
                    <a:pt x="17252" y="6619"/>
                  </a:lnTo>
                  <a:lnTo>
                    <a:pt x="17252" y="6692"/>
                  </a:lnTo>
                  <a:lnTo>
                    <a:pt x="17276" y="6765"/>
                  </a:lnTo>
                  <a:lnTo>
                    <a:pt x="17301" y="6814"/>
                  </a:lnTo>
                  <a:lnTo>
                    <a:pt x="17374" y="6862"/>
                  </a:lnTo>
                  <a:lnTo>
                    <a:pt x="17422" y="6887"/>
                  </a:lnTo>
                  <a:lnTo>
                    <a:pt x="17520" y="6887"/>
                  </a:lnTo>
                  <a:lnTo>
                    <a:pt x="18201" y="6595"/>
                  </a:lnTo>
                  <a:lnTo>
                    <a:pt x="18858" y="6303"/>
                  </a:lnTo>
                  <a:lnTo>
                    <a:pt x="19345" y="6132"/>
                  </a:lnTo>
                  <a:lnTo>
                    <a:pt x="19466" y="6084"/>
                  </a:lnTo>
                  <a:lnTo>
                    <a:pt x="19588" y="6011"/>
                  </a:lnTo>
                  <a:lnTo>
                    <a:pt x="19685" y="5938"/>
                  </a:lnTo>
                  <a:lnTo>
                    <a:pt x="19734" y="5865"/>
                  </a:lnTo>
                  <a:lnTo>
                    <a:pt x="19758" y="5792"/>
                  </a:lnTo>
                  <a:lnTo>
                    <a:pt x="19782" y="5743"/>
                  </a:lnTo>
                  <a:lnTo>
                    <a:pt x="19734" y="5621"/>
                  </a:lnTo>
                  <a:lnTo>
                    <a:pt x="19709" y="5573"/>
                  </a:lnTo>
                  <a:lnTo>
                    <a:pt x="19661" y="5548"/>
                  </a:lnTo>
                  <a:lnTo>
                    <a:pt x="19612" y="5524"/>
                  </a:lnTo>
                  <a:lnTo>
                    <a:pt x="19539" y="5500"/>
                  </a:lnTo>
                  <a:close/>
                  <a:moveTo>
                    <a:pt x="998" y="5694"/>
                  </a:moveTo>
                  <a:lnTo>
                    <a:pt x="949" y="5719"/>
                  </a:lnTo>
                  <a:lnTo>
                    <a:pt x="925" y="5767"/>
                  </a:lnTo>
                  <a:lnTo>
                    <a:pt x="901" y="5865"/>
                  </a:lnTo>
                  <a:lnTo>
                    <a:pt x="925" y="5938"/>
                  </a:lnTo>
                  <a:lnTo>
                    <a:pt x="949" y="6011"/>
                  </a:lnTo>
                  <a:lnTo>
                    <a:pt x="1022" y="6084"/>
                  </a:lnTo>
                  <a:lnTo>
                    <a:pt x="1193" y="6230"/>
                  </a:lnTo>
                  <a:lnTo>
                    <a:pt x="1412" y="6327"/>
                  </a:lnTo>
                  <a:lnTo>
                    <a:pt x="1874" y="6522"/>
                  </a:lnTo>
                  <a:lnTo>
                    <a:pt x="2093" y="6595"/>
                  </a:lnTo>
                  <a:lnTo>
                    <a:pt x="2239" y="6643"/>
                  </a:lnTo>
                  <a:lnTo>
                    <a:pt x="2677" y="6887"/>
                  </a:lnTo>
                  <a:lnTo>
                    <a:pt x="3139" y="7130"/>
                  </a:lnTo>
                  <a:lnTo>
                    <a:pt x="3383" y="7276"/>
                  </a:lnTo>
                  <a:lnTo>
                    <a:pt x="3504" y="7325"/>
                  </a:lnTo>
                  <a:lnTo>
                    <a:pt x="3577" y="7325"/>
                  </a:lnTo>
                  <a:lnTo>
                    <a:pt x="3650" y="7300"/>
                  </a:lnTo>
                  <a:lnTo>
                    <a:pt x="3699" y="7252"/>
                  </a:lnTo>
                  <a:lnTo>
                    <a:pt x="3723" y="7203"/>
                  </a:lnTo>
                  <a:lnTo>
                    <a:pt x="3747" y="7130"/>
                  </a:lnTo>
                  <a:lnTo>
                    <a:pt x="3723" y="7057"/>
                  </a:lnTo>
                  <a:lnTo>
                    <a:pt x="3650" y="6935"/>
                  </a:lnTo>
                  <a:lnTo>
                    <a:pt x="3529" y="6814"/>
                  </a:lnTo>
                  <a:lnTo>
                    <a:pt x="3383" y="6692"/>
                  </a:lnTo>
                  <a:lnTo>
                    <a:pt x="3212" y="6595"/>
                  </a:lnTo>
                  <a:lnTo>
                    <a:pt x="2847" y="6424"/>
                  </a:lnTo>
                  <a:lnTo>
                    <a:pt x="2531" y="6278"/>
                  </a:lnTo>
                  <a:lnTo>
                    <a:pt x="2166" y="6108"/>
                  </a:lnTo>
                  <a:lnTo>
                    <a:pt x="1777" y="5962"/>
                  </a:lnTo>
                  <a:lnTo>
                    <a:pt x="1022" y="5694"/>
                  </a:lnTo>
                  <a:close/>
                  <a:moveTo>
                    <a:pt x="18396" y="8274"/>
                  </a:moveTo>
                  <a:lnTo>
                    <a:pt x="18128" y="8298"/>
                  </a:lnTo>
                  <a:lnTo>
                    <a:pt x="17982" y="8322"/>
                  </a:lnTo>
                  <a:lnTo>
                    <a:pt x="17885" y="8371"/>
                  </a:lnTo>
                  <a:lnTo>
                    <a:pt x="17812" y="8420"/>
                  </a:lnTo>
                  <a:lnTo>
                    <a:pt x="17787" y="8468"/>
                  </a:lnTo>
                  <a:lnTo>
                    <a:pt x="17787" y="8541"/>
                  </a:lnTo>
                  <a:lnTo>
                    <a:pt x="17787" y="8590"/>
                  </a:lnTo>
                  <a:lnTo>
                    <a:pt x="17812" y="8663"/>
                  </a:lnTo>
                  <a:lnTo>
                    <a:pt x="17860" y="8712"/>
                  </a:lnTo>
                  <a:lnTo>
                    <a:pt x="17909" y="8736"/>
                  </a:lnTo>
                  <a:lnTo>
                    <a:pt x="17982" y="8736"/>
                  </a:lnTo>
                  <a:lnTo>
                    <a:pt x="18201" y="8712"/>
                  </a:lnTo>
                  <a:lnTo>
                    <a:pt x="18517" y="8663"/>
                  </a:lnTo>
                  <a:lnTo>
                    <a:pt x="18663" y="8590"/>
                  </a:lnTo>
                  <a:lnTo>
                    <a:pt x="18785" y="8541"/>
                  </a:lnTo>
                  <a:lnTo>
                    <a:pt x="18858" y="8468"/>
                  </a:lnTo>
                  <a:lnTo>
                    <a:pt x="18858" y="8420"/>
                  </a:lnTo>
                  <a:lnTo>
                    <a:pt x="18858" y="8395"/>
                  </a:lnTo>
                  <a:lnTo>
                    <a:pt x="18809" y="8347"/>
                  </a:lnTo>
                  <a:lnTo>
                    <a:pt x="18761" y="8322"/>
                  </a:lnTo>
                  <a:lnTo>
                    <a:pt x="18639" y="8274"/>
                  </a:lnTo>
                  <a:close/>
                  <a:moveTo>
                    <a:pt x="2020" y="8201"/>
                  </a:moveTo>
                  <a:lnTo>
                    <a:pt x="1947" y="8225"/>
                  </a:lnTo>
                  <a:lnTo>
                    <a:pt x="1898" y="8249"/>
                  </a:lnTo>
                  <a:lnTo>
                    <a:pt x="1874" y="8274"/>
                  </a:lnTo>
                  <a:lnTo>
                    <a:pt x="1850" y="8322"/>
                  </a:lnTo>
                  <a:lnTo>
                    <a:pt x="1850" y="8395"/>
                  </a:lnTo>
                  <a:lnTo>
                    <a:pt x="1850" y="8444"/>
                  </a:lnTo>
                  <a:lnTo>
                    <a:pt x="1874" y="8493"/>
                  </a:lnTo>
                  <a:lnTo>
                    <a:pt x="1923" y="8517"/>
                  </a:lnTo>
                  <a:lnTo>
                    <a:pt x="2093" y="8614"/>
                  </a:lnTo>
                  <a:lnTo>
                    <a:pt x="2288" y="8687"/>
                  </a:lnTo>
                  <a:lnTo>
                    <a:pt x="2482" y="8736"/>
                  </a:lnTo>
                  <a:lnTo>
                    <a:pt x="2701" y="8760"/>
                  </a:lnTo>
                  <a:lnTo>
                    <a:pt x="2774" y="8760"/>
                  </a:lnTo>
                  <a:lnTo>
                    <a:pt x="2823" y="8712"/>
                  </a:lnTo>
                  <a:lnTo>
                    <a:pt x="2872" y="8663"/>
                  </a:lnTo>
                  <a:lnTo>
                    <a:pt x="2896" y="8590"/>
                  </a:lnTo>
                  <a:lnTo>
                    <a:pt x="2896" y="8517"/>
                  </a:lnTo>
                  <a:lnTo>
                    <a:pt x="2872" y="8444"/>
                  </a:lnTo>
                  <a:lnTo>
                    <a:pt x="2823" y="8395"/>
                  </a:lnTo>
                  <a:lnTo>
                    <a:pt x="2750" y="8347"/>
                  </a:lnTo>
                  <a:lnTo>
                    <a:pt x="2385" y="8274"/>
                  </a:lnTo>
                  <a:lnTo>
                    <a:pt x="2190" y="8225"/>
                  </a:lnTo>
                  <a:lnTo>
                    <a:pt x="2020" y="8201"/>
                  </a:lnTo>
                  <a:close/>
                  <a:moveTo>
                    <a:pt x="18517" y="9904"/>
                  </a:moveTo>
                  <a:lnTo>
                    <a:pt x="18323" y="9928"/>
                  </a:lnTo>
                  <a:lnTo>
                    <a:pt x="18177" y="9952"/>
                  </a:lnTo>
                  <a:lnTo>
                    <a:pt x="18031" y="10050"/>
                  </a:lnTo>
                  <a:lnTo>
                    <a:pt x="18006" y="10074"/>
                  </a:lnTo>
                  <a:lnTo>
                    <a:pt x="18006" y="10123"/>
                  </a:lnTo>
                  <a:lnTo>
                    <a:pt x="18128" y="10220"/>
                  </a:lnTo>
                  <a:lnTo>
                    <a:pt x="18274" y="10293"/>
                  </a:lnTo>
                  <a:lnTo>
                    <a:pt x="18420" y="10317"/>
                  </a:lnTo>
                  <a:lnTo>
                    <a:pt x="18590" y="10342"/>
                  </a:lnTo>
                  <a:lnTo>
                    <a:pt x="18931" y="10366"/>
                  </a:lnTo>
                  <a:lnTo>
                    <a:pt x="19247" y="10366"/>
                  </a:lnTo>
                  <a:lnTo>
                    <a:pt x="19661" y="10390"/>
                  </a:lnTo>
                  <a:lnTo>
                    <a:pt x="20074" y="10415"/>
                  </a:lnTo>
                  <a:lnTo>
                    <a:pt x="20293" y="10415"/>
                  </a:lnTo>
                  <a:lnTo>
                    <a:pt x="20512" y="10390"/>
                  </a:lnTo>
                  <a:lnTo>
                    <a:pt x="20707" y="10366"/>
                  </a:lnTo>
                  <a:lnTo>
                    <a:pt x="20902" y="10293"/>
                  </a:lnTo>
                  <a:lnTo>
                    <a:pt x="20950" y="10269"/>
                  </a:lnTo>
                  <a:lnTo>
                    <a:pt x="20975" y="10220"/>
                  </a:lnTo>
                  <a:lnTo>
                    <a:pt x="20975" y="10123"/>
                  </a:lnTo>
                  <a:lnTo>
                    <a:pt x="20926" y="10050"/>
                  </a:lnTo>
                  <a:lnTo>
                    <a:pt x="20853" y="10001"/>
                  </a:lnTo>
                  <a:lnTo>
                    <a:pt x="20707" y="9952"/>
                  </a:lnTo>
                  <a:lnTo>
                    <a:pt x="20512" y="9904"/>
                  </a:lnTo>
                  <a:lnTo>
                    <a:pt x="20147" y="9904"/>
                  </a:lnTo>
                  <a:lnTo>
                    <a:pt x="19782" y="9928"/>
                  </a:lnTo>
                  <a:lnTo>
                    <a:pt x="19418" y="9952"/>
                  </a:lnTo>
                  <a:lnTo>
                    <a:pt x="19077" y="9928"/>
                  </a:lnTo>
                  <a:lnTo>
                    <a:pt x="18688" y="9904"/>
                  </a:lnTo>
                  <a:close/>
                  <a:moveTo>
                    <a:pt x="365" y="10123"/>
                  </a:moveTo>
                  <a:lnTo>
                    <a:pt x="219" y="10147"/>
                  </a:lnTo>
                  <a:lnTo>
                    <a:pt x="98" y="10171"/>
                  </a:lnTo>
                  <a:lnTo>
                    <a:pt x="25" y="10220"/>
                  </a:lnTo>
                  <a:lnTo>
                    <a:pt x="0" y="10269"/>
                  </a:lnTo>
                  <a:lnTo>
                    <a:pt x="0" y="10317"/>
                  </a:lnTo>
                  <a:lnTo>
                    <a:pt x="25" y="10366"/>
                  </a:lnTo>
                  <a:lnTo>
                    <a:pt x="49" y="10415"/>
                  </a:lnTo>
                  <a:lnTo>
                    <a:pt x="146" y="10512"/>
                  </a:lnTo>
                  <a:lnTo>
                    <a:pt x="268" y="10561"/>
                  </a:lnTo>
                  <a:lnTo>
                    <a:pt x="414" y="10585"/>
                  </a:lnTo>
                  <a:lnTo>
                    <a:pt x="730" y="10609"/>
                  </a:lnTo>
                  <a:lnTo>
                    <a:pt x="974" y="10609"/>
                  </a:lnTo>
                  <a:lnTo>
                    <a:pt x="1923" y="10634"/>
                  </a:lnTo>
                  <a:lnTo>
                    <a:pt x="2847" y="10634"/>
                  </a:lnTo>
                  <a:lnTo>
                    <a:pt x="2945" y="10609"/>
                  </a:lnTo>
                  <a:lnTo>
                    <a:pt x="3018" y="10561"/>
                  </a:lnTo>
                  <a:lnTo>
                    <a:pt x="3066" y="10488"/>
                  </a:lnTo>
                  <a:lnTo>
                    <a:pt x="3066" y="10390"/>
                  </a:lnTo>
                  <a:lnTo>
                    <a:pt x="3066" y="10317"/>
                  </a:lnTo>
                  <a:lnTo>
                    <a:pt x="3018" y="10244"/>
                  </a:lnTo>
                  <a:lnTo>
                    <a:pt x="2945" y="10196"/>
                  </a:lnTo>
                  <a:lnTo>
                    <a:pt x="2847" y="10171"/>
                  </a:lnTo>
                  <a:lnTo>
                    <a:pt x="1850" y="10171"/>
                  </a:lnTo>
                  <a:lnTo>
                    <a:pt x="852" y="10147"/>
                  </a:lnTo>
                  <a:lnTo>
                    <a:pt x="657" y="10123"/>
                  </a:lnTo>
                  <a:close/>
                  <a:moveTo>
                    <a:pt x="2677" y="11777"/>
                  </a:moveTo>
                  <a:lnTo>
                    <a:pt x="2409" y="11826"/>
                  </a:lnTo>
                  <a:lnTo>
                    <a:pt x="2288" y="11875"/>
                  </a:lnTo>
                  <a:lnTo>
                    <a:pt x="2166" y="11923"/>
                  </a:lnTo>
                  <a:lnTo>
                    <a:pt x="2069" y="11996"/>
                  </a:lnTo>
                  <a:lnTo>
                    <a:pt x="2020" y="12094"/>
                  </a:lnTo>
                  <a:lnTo>
                    <a:pt x="2020" y="12167"/>
                  </a:lnTo>
                  <a:lnTo>
                    <a:pt x="2069" y="12215"/>
                  </a:lnTo>
                  <a:lnTo>
                    <a:pt x="2190" y="12240"/>
                  </a:lnTo>
                  <a:lnTo>
                    <a:pt x="2312" y="12240"/>
                  </a:lnTo>
                  <a:lnTo>
                    <a:pt x="2580" y="12191"/>
                  </a:lnTo>
                  <a:lnTo>
                    <a:pt x="2872" y="12191"/>
                  </a:lnTo>
                  <a:lnTo>
                    <a:pt x="2993" y="12167"/>
                  </a:lnTo>
                  <a:lnTo>
                    <a:pt x="3066" y="12142"/>
                  </a:lnTo>
                  <a:lnTo>
                    <a:pt x="3115" y="12069"/>
                  </a:lnTo>
                  <a:lnTo>
                    <a:pt x="3139" y="12045"/>
                  </a:lnTo>
                  <a:lnTo>
                    <a:pt x="3139" y="11996"/>
                  </a:lnTo>
                  <a:lnTo>
                    <a:pt x="3115" y="11923"/>
                  </a:lnTo>
                  <a:lnTo>
                    <a:pt x="3091" y="11875"/>
                  </a:lnTo>
                  <a:lnTo>
                    <a:pt x="3066" y="11850"/>
                  </a:lnTo>
                  <a:lnTo>
                    <a:pt x="3018" y="11802"/>
                  </a:lnTo>
                  <a:lnTo>
                    <a:pt x="2920" y="11777"/>
                  </a:lnTo>
                  <a:close/>
                  <a:moveTo>
                    <a:pt x="18006" y="11923"/>
                  </a:moveTo>
                  <a:lnTo>
                    <a:pt x="17860" y="11948"/>
                  </a:lnTo>
                  <a:lnTo>
                    <a:pt x="17812" y="11972"/>
                  </a:lnTo>
                  <a:lnTo>
                    <a:pt x="17763" y="11996"/>
                  </a:lnTo>
                  <a:lnTo>
                    <a:pt x="17763" y="12045"/>
                  </a:lnTo>
                  <a:lnTo>
                    <a:pt x="17763" y="12094"/>
                  </a:lnTo>
                  <a:lnTo>
                    <a:pt x="17787" y="12118"/>
                  </a:lnTo>
                  <a:lnTo>
                    <a:pt x="17860" y="12167"/>
                  </a:lnTo>
                  <a:lnTo>
                    <a:pt x="17933" y="12215"/>
                  </a:lnTo>
                  <a:lnTo>
                    <a:pt x="18006" y="12240"/>
                  </a:lnTo>
                  <a:lnTo>
                    <a:pt x="18152" y="12264"/>
                  </a:lnTo>
                  <a:lnTo>
                    <a:pt x="18444" y="12337"/>
                  </a:lnTo>
                  <a:lnTo>
                    <a:pt x="18761" y="12386"/>
                  </a:lnTo>
                  <a:lnTo>
                    <a:pt x="18834" y="12386"/>
                  </a:lnTo>
                  <a:lnTo>
                    <a:pt x="18882" y="12337"/>
                  </a:lnTo>
                  <a:lnTo>
                    <a:pt x="18931" y="12288"/>
                  </a:lnTo>
                  <a:lnTo>
                    <a:pt x="18955" y="12215"/>
                  </a:lnTo>
                  <a:lnTo>
                    <a:pt x="18931" y="12142"/>
                  </a:lnTo>
                  <a:lnTo>
                    <a:pt x="18931" y="12069"/>
                  </a:lnTo>
                  <a:lnTo>
                    <a:pt x="18882" y="12021"/>
                  </a:lnTo>
                  <a:lnTo>
                    <a:pt x="18809" y="11996"/>
                  </a:lnTo>
                  <a:lnTo>
                    <a:pt x="18566" y="11948"/>
                  </a:lnTo>
                  <a:lnTo>
                    <a:pt x="18201" y="11923"/>
                  </a:lnTo>
                  <a:close/>
                  <a:moveTo>
                    <a:pt x="3358" y="13359"/>
                  </a:moveTo>
                  <a:lnTo>
                    <a:pt x="3261" y="13383"/>
                  </a:lnTo>
                  <a:lnTo>
                    <a:pt x="2434" y="13870"/>
                  </a:lnTo>
                  <a:lnTo>
                    <a:pt x="1582" y="14357"/>
                  </a:lnTo>
                  <a:lnTo>
                    <a:pt x="1241" y="14503"/>
                  </a:lnTo>
                  <a:lnTo>
                    <a:pt x="1095" y="14576"/>
                  </a:lnTo>
                  <a:lnTo>
                    <a:pt x="949" y="14697"/>
                  </a:lnTo>
                  <a:lnTo>
                    <a:pt x="925" y="14770"/>
                  </a:lnTo>
                  <a:lnTo>
                    <a:pt x="925" y="14843"/>
                  </a:lnTo>
                  <a:lnTo>
                    <a:pt x="949" y="14892"/>
                  </a:lnTo>
                  <a:lnTo>
                    <a:pt x="1022" y="14941"/>
                  </a:lnTo>
                  <a:lnTo>
                    <a:pt x="1120" y="14965"/>
                  </a:lnTo>
                  <a:lnTo>
                    <a:pt x="1217" y="14965"/>
                  </a:lnTo>
                  <a:lnTo>
                    <a:pt x="1412" y="14916"/>
                  </a:lnTo>
                  <a:lnTo>
                    <a:pt x="1606" y="14843"/>
                  </a:lnTo>
                  <a:lnTo>
                    <a:pt x="1801" y="14746"/>
                  </a:lnTo>
                  <a:lnTo>
                    <a:pt x="2239" y="14551"/>
                  </a:lnTo>
                  <a:lnTo>
                    <a:pt x="2677" y="14308"/>
                  </a:lnTo>
                  <a:lnTo>
                    <a:pt x="3504" y="13797"/>
                  </a:lnTo>
                  <a:lnTo>
                    <a:pt x="3577" y="13724"/>
                  </a:lnTo>
                  <a:lnTo>
                    <a:pt x="3626" y="13651"/>
                  </a:lnTo>
                  <a:lnTo>
                    <a:pt x="3626" y="13554"/>
                  </a:lnTo>
                  <a:lnTo>
                    <a:pt x="3577" y="13481"/>
                  </a:lnTo>
                  <a:lnTo>
                    <a:pt x="3529" y="13408"/>
                  </a:lnTo>
                  <a:lnTo>
                    <a:pt x="3456" y="13359"/>
                  </a:lnTo>
                  <a:close/>
                  <a:moveTo>
                    <a:pt x="17325" y="13383"/>
                  </a:moveTo>
                  <a:lnTo>
                    <a:pt x="17179" y="13408"/>
                  </a:lnTo>
                  <a:lnTo>
                    <a:pt x="17130" y="13408"/>
                  </a:lnTo>
                  <a:lnTo>
                    <a:pt x="17130" y="13432"/>
                  </a:lnTo>
                  <a:lnTo>
                    <a:pt x="17130" y="13505"/>
                  </a:lnTo>
                  <a:lnTo>
                    <a:pt x="17252" y="13627"/>
                  </a:lnTo>
                  <a:lnTo>
                    <a:pt x="17398" y="13748"/>
                  </a:lnTo>
                  <a:lnTo>
                    <a:pt x="17690" y="13943"/>
                  </a:lnTo>
                  <a:lnTo>
                    <a:pt x="18006" y="14113"/>
                  </a:lnTo>
                  <a:lnTo>
                    <a:pt x="18323" y="14284"/>
                  </a:lnTo>
                  <a:lnTo>
                    <a:pt x="18907" y="14649"/>
                  </a:lnTo>
                  <a:lnTo>
                    <a:pt x="19199" y="14819"/>
                  </a:lnTo>
                  <a:lnTo>
                    <a:pt x="19515" y="14941"/>
                  </a:lnTo>
                  <a:lnTo>
                    <a:pt x="19612" y="14965"/>
                  </a:lnTo>
                  <a:lnTo>
                    <a:pt x="19709" y="14941"/>
                  </a:lnTo>
                  <a:lnTo>
                    <a:pt x="19758" y="14868"/>
                  </a:lnTo>
                  <a:lnTo>
                    <a:pt x="19807" y="14795"/>
                  </a:lnTo>
                  <a:lnTo>
                    <a:pt x="19807" y="14697"/>
                  </a:lnTo>
                  <a:lnTo>
                    <a:pt x="19782" y="14600"/>
                  </a:lnTo>
                  <a:lnTo>
                    <a:pt x="19734" y="14527"/>
                  </a:lnTo>
                  <a:lnTo>
                    <a:pt x="19636" y="14454"/>
                  </a:lnTo>
                  <a:lnTo>
                    <a:pt x="19272" y="14308"/>
                  </a:lnTo>
                  <a:lnTo>
                    <a:pt x="18931" y="14113"/>
                  </a:lnTo>
                  <a:lnTo>
                    <a:pt x="18590" y="13919"/>
                  </a:lnTo>
                  <a:lnTo>
                    <a:pt x="18250" y="13724"/>
                  </a:lnTo>
                  <a:lnTo>
                    <a:pt x="17982" y="13602"/>
                  </a:lnTo>
                  <a:lnTo>
                    <a:pt x="17739" y="13481"/>
                  </a:lnTo>
                  <a:lnTo>
                    <a:pt x="17593" y="13432"/>
                  </a:lnTo>
                  <a:lnTo>
                    <a:pt x="17447" y="13408"/>
                  </a:lnTo>
                  <a:lnTo>
                    <a:pt x="17325" y="13383"/>
                  </a:lnTo>
                  <a:close/>
                  <a:moveTo>
                    <a:pt x="4234" y="14892"/>
                  </a:moveTo>
                  <a:lnTo>
                    <a:pt x="4161" y="14916"/>
                  </a:lnTo>
                  <a:lnTo>
                    <a:pt x="4088" y="14941"/>
                  </a:lnTo>
                  <a:lnTo>
                    <a:pt x="3942" y="15087"/>
                  </a:lnTo>
                  <a:lnTo>
                    <a:pt x="3820" y="15257"/>
                  </a:lnTo>
                  <a:lnTo>
                    <a:pt x="3723" y="15330"/>
                  </a:lnTo>
                  <a:lnTo>
                    <a:pt x="3650" y="15379"/>
                  </a:lnTo>
                  <a:lnTo>
                    <a:pt x="3650" y="15403"/>
                  </a:lnTo>
                  <a:lnTo>
                    <a:pt x="3601" y="15427"/>
                  </a:lnTo>
                  <a:lnTo>
                    <a:pt x="3577" y="15476"/>
                  </a:lnTo>
                  <a:lnTo>
                    <a:pt x="3553" y="15525"/>
                  </a:lnTo>
                  <a:lnTo>
                    <a:pt x="3553" y="15573"/>
                  </a:lnTo>
                  <a:lnTo>
                    <a:pt x="3577" y="15646"/>
                  </a:lnTo>
                  <a:lnTo>
                    <a:pt x="3626" y="15695"/>
                  </a:lnTo>
                  <a:lnTo>
                    <a:pt x="3699" y="15744"/>
                  </a:lnTo>
                  <a:lnTo>
                    <a:pt x="3772" y="15744"/>
                  </a:lnTo>
                  <a:lnTo>
                    <a:pt x="3845" y="15719"/>
                  </a:lnTo>
                  <a:lnTo>
                    <a:pt x="3991" y="15646"/>
                  </a:lnTo>
                  <a:lnTo>
                    <a:pt x="4088" y="15549"/>
                  </a:lnTo>
                  <a:lnTo>
                    <a:pt x="4258" y="15403"/>
                  </a:lnTo>
                  <a:lnTo>
                    <a:pt x="4429" y="15208"/>
                  </a:lnTo>
                  <a:lnTo>
                    <a:pt x="4453" y="15135"/>
                  </a:lnTo>
                  <a:lnTo>
                    <a:pt x="4453" y="15087"/>
                  </a:lnTo>
                  <a:lnTo>
                    <a:pt x="4429" y="15014"/>
                  </a:lnTo>
                  <a:lnTo>
                    <a:pt x="4380" y="14941"/>
                  </a:lnTo>
                  <a:lnTo>
                    <a:pt x="4307" y="14892"/>
                  </a:lnTo>
                  <a:close/>
                  <a:moveTo>
                    <a:pt x="16376" y="14843"/>
                  </a:moveTo>
                  <a:lnTo>
                    <a:pt x="16303" y="14892"/>
                  </a:lnTo>
                  <a:lnTo>
                    <a:pt x="16279" y="14965"/>
                  </a:lnTo>
                  <a:lnTo>
                    <a:pt x="16303" y="15038"/>
                  </a:lnTo>
                  <a:lnTo>
                    <a:pt x="16400" y="15233"/>
                  </a:lnTo>
                  <a:lnTo>
                    <a:pt x="16522" y="15403"/>
                  </a:lnTo>
                  <a:lnTo>
                    <a:pt x="16668" y="15598"/>
                  </a:lnTo>
                  <a:lnTo>
                    <a:pt x="16765" y="15671"/>
                  </a:lnTo>
                  <a:lnTo>
                    <a:pt x="16863" y="15744"/>
                  </a:lnTo>
                  <a:lnTo>
                    <a:pt x="16936" y="15768"/>
                  </a:lnTo>
                  <a:lnTo>
                    <a:pt x="17009" y="15768"/>
                  </a:lnTo>
                  <a:lnTo>
                    <a:pt x="17082" y="15719"/>
                  </a:lnTo>
                  <a:lnTo>
                    <a:pt x="17130" y="15671"/>
                  </a:lnTo>
                  <a:lnTo>
                    <a:pt x="17155" y="15598"/>
                  </a:lnTo>
                  <a:lnTo>
                    <a:pt x="17155" y="15525"/>
                  </a:lnTo>
                  <a:lnTo>
                    <a:pt x="17130" y="15476"/>
                  </a:lnTo>
                  <a:lnTo>
                    <a:pt x="17057" y="15403"/>
                  </a:lnTo>
                  <a:lnTo>
                    <a:pt x="16911" y="15281"/>
                  </a:lnTo>
                  <a:lnTo>
                    <a:pt x="16790" y="15135"/>
                  </a:lnTo>
                  <a:lnTo>
                    <a:pt x="16644" y="14965"/>
                  </a:lnTo>
                  <a:lnTo>
                    <a:pt x="16546" y="14892"/>
                  </a:lnTo>
                  <a:lnTo>
                    <a:pt x="16449" y="14843"/>
                  </a:lnTo>
                  <a:close/>
                  <a:moveTo>
                    <a:pt x="11169" y="3577"/>
                  </a:moveTo>
                  <a:lnTo>
                    <a:pt x="11582" y="3650"/>
                  </a:lnTo>
                  <a:lnTo>
                    <a:pt x="11996" y="3748"/>
                  </a:lnTo>
                  <a:lnTo>
                    <a:pt x="12410" y="3894"/>
                  </a:lnTo>
                  <a:lnTo>
                    <a:pt x="12799" y="4064"/>
                  </a:lnTo>
                  <a:lnTo>
                    <a:pt x="13188" y="4259"/>
                  </a:lnTo>
                  <a:lnTo>
                    <a:pt x="13578" y="4453"/>
                  </a:lnTo>
                  <a:lnTo>
                    <a:pt x="13943" y="4672"/>
                  </a:lnTo>
                  <a:lnTo>
                    <a:pt x="14235" y="4891"/>
                  </a:lnTo>
                  <a:lnTo>
                    <a:pt x="14502" y="5110"/>
                  </a:lnTo>
                  <a:lnTo>
                    <a:pt x="14770" y="5329"/>
                  </a:lnTo>
                  <a:lnTo>
                    <a:pt x="15038" y="5573"/>
                  </a:lnTo>
                  <a:lnTo>
                    <a:pt x="14989" y="5621"/>
                  </a:lnTo>
                  <a:lnTo>
                    <a:pt x="14916" y="5694"/>
                  </a:lnTo>
                  <a:lnTo>
                    <a:pt x="14916" y="5767"/>
                  </a:lnTo>
                  <a:lnTo>
                    <a:pt x="14892" y="5792"/>
                  </a:lnTo>
                  <a:lnTo>
                    <a:pt x="14892" y="5840"/>
                  </a:lnTo>
                  <a:lnTo>
                    <a:pt x="14940" y="5840"/>
                  </a:lnTo>
                  <a:lnTo>
                    <a:pt x="14989" y="5865"/>
                  </a:lnTo>
                  <a:lnTo>
                    <a:pt x="15086" y="5865"/>
                  </a:lnTo>
                  <a:lnTo>
                    <a:pt x="15159" y="5816"/>
                  </a:lnTo>
                  <a:lnTo>
                    <a:pt x="15232" y="5767"/>
                  </a:lnTo>
                  <a:lnTo>
                    <a:pt x="15354" y="5913"/>
                  </a:lnTo>
                  <a:lnTo>
                    <a:pt x="15257" y="5986"/>
                  </a:lnTo>
                  <a:lnTo>
                    <a:pt x="15208" y="6059"/>
                  </a:lnTo>
                  <a:lnTo>
                    <a:pt x="15159" y="6132"/>
                  </a:lnTo>
                  <a:lnTo>
                    <a:pt x="15184" y="6205"/>
                  </a:lnTo>
                  <a:lnTo>
                    <a:pt x="15208" y="6254"/>
                  </a:lnTo>
                  <a:lnTo>
                    <a:pt x="15330" y="6254"/>
                  </a:lnTo>
                  <a:lnTo>
                    <a:pt x="15427" y="6181"/>
                  </a:lnTo>
                  <a:lnTo>
                    <a:pt x="15524" y="6132"/>
                  </a:lnTo>
                  <a:lnTo>
                    <a:pt x="15719" y="6376"/>
                  </a:lnTo>
                  <a:lnTo>
                    <a:pt x="15695" y="6424"/>
                  </a:lnTo>
                  <a:lnTo>
                    <a:pt x="15573" y="6546"/>
                  </a:lnTo>
                  <a:lnTo>
                    <a:pt x="15549" y="6619"/>
                  </a:lnTo>
                  <a:lnTo>
                    <a:pt x="15524" y="6716"/>
                  </a:lnTo>
                  <a:lnTo>
                    <a:pt x="15549" y="6765"/>
                  </a:lnTo>
                  <a:lnTo>
                    <a:pt x="15597" y="6789"/>
                  </a:lnTo>
                  <a:lnTo>
                    <a:pt x="15768" y="6789"/>
                  </a:lnTo>
                  <a:lnTo>
                    <a:pt x="15865" y="6741"/>
                  </a:lnTo>
                  <a:lnTo>
                    <a:pt x="15914" y="6692"/>
                  </a:lnTo>
                  <a:lnTo>
                    <a:pt x="16060" y="6911"/>
                  </a:lnTo>
                  <a:lnTo>
                    <a:pt x="15962" y="7008"/>
                  </a:lnTo>
                  <a:lnTo>
                    <a:pt x="15889" y="7081"/>
                  </a:lnTo>
                  <a:lnTo>
                    <a:pt x="15841" y="7130"/>
                  </a:lnTo>
                  <a:lnTo>
                    <a:pt x="15841" y="7203"/>
                  </a:lnTo>
                  <a:lnTo>
                    <a:pt x="15865" y="7300"/>
                  </a:lnTo>
                  <a:lnTo>
                    <a:pt x="15914" y="7325"/>
                  </a:lnTo>
                  <a:lnTo>
                    <a:pt x="15962" y="7349"/>
                  </a:lnTo>
                  <a:lnTo>
                    <a:pt x="16060" y="7325"/>
                  </a:lnTo>
                  <a:lnTo>
                    <a:pt x="16157" y="7300"/>
                  </a:lnTo>
                  <a:lnTo>
                    <a:pt x="16254" y="7227"/>
                  </a:lnTo>
                  <a:lnTo>
                    <a:pt x="16400" y="7495"/>
                  </a:lnTo>
                  <a:lnTo>
                    <a:pt x="16327" y="7519"/>
                  </a:lnTo>
                  <a:lnTo>
                    <a:pt x="16254" y="7544"/>
                  </a:lnTo>
                  <a:lnTo>
                    <a:pt x="16157" y="7617"/>
                  </a:lnTo>
                  <a:lnTo>
                    <a:pt x="16060" y="7714"/>
                  </a:lnTo>
                  <a:lnTo>
                    <a:pt x="15987" y="7811"/>
                  </a:lnTo>
                  <a:lnTo>
                    <a:pt x="15938" y="7909"/>
                  </a:lnTo>
                  <a:lnTo>
                    <a:pt x="15938" y="7982"/>
                  </a:lnTo>
                  <a:lnTo>
                    <a:pt x="15962" y="8030"/>
                  </a:lnTo>
                  <a:lnTo>
                    <a:pt x="15987" y="8079"/>
                  </a:lnTo>
                  <a:lnTo>
                    <a:pt x="16060" y="8103"/>
                  </a:lnTo>
                  <a:lnTo>
                    <a:pt x="16108" y="8079"/>
                  </a:lnTo>
                  <a:lnTo>
                    <a:pt x="16181" y="8030"/>
                  </a:lnTo>
                  <a:lnTo>
                    <a:pt x="16303" y="7933"/>
                  </a:lnTo>
                  <a:lnTo>
                    <a:pt x="16449" y="7836"/>
                  </a:lnTo>
                  <a:lnTo>
                    <a:pt x="16522" y="7763"/>
                  </a:lnTo>
                  <a:lnTo>
                    <a:pt x="16692" y="8176"/>
                  </a:lnTo>
                  <a:lnTo>
                    <a:pt x="16619" y="8201"/>
                  </a:lnTo>
                  <a:lnTo>
                    <a:pt x="16571" y="8225"/>
                  </a:lnTo>
                  <a:lnTo>
                    <a:pt x="16473" y="8347"/>
                  </a:lnTo>
                  <a:lnTo>
                    <a:pt x="16254" y="8541"/>
                  </a:lnTo>
                  <a:lnTo>
                    <a:pt x="16181" y="8614"/>
                  </a:lnTo>
                  <a:lnTo>
                    <a:pt x="16108" y="8712"/>
                  </a:lnTo>
                  <a:lnTo>
                    <a:pt x="16084" y="8760"/>
                  </a:lnTo>
                  <a:lnTo>
                    <a:pt x="16060" y="8809"/>
                  </a:lnTo>
                  <a:lnTo>
                    <a:pt x="16060" y="8858"/>
                  </a:lnTo>
                  <a:lnTo>
                    <a:pt x="16108" y="8906"/>
                  </a:lnTo>
                  <a:lnTo>
                    <a:pt x="16157" y="8930"/>
                  </a:lnTo>
                  <a:lnTo>
                    <a:pt x="16206" y="8930"/>
                  </a:lnTo>
                  <a:lnTo>
                    <a:pt x="16327" y="8882"/>
                  </a:lnTo>
                  <a:lnTo>
                    <a:pt x="16425" y="8809"/>
                  </a:lnTo>
                  <a:lnTo>
                    <a:pt x="16522" y="8736"/>
                  </a:lnTo>
                  <a:lnTo>
                    <a:pt x="16668" y="8614"/>
                  </a:lnTo>
                  <a:lnTo>
                    <a:pt x="16790" y="8468"/>
                  </a:lnTo>
                  <a:lnTo>
                    <a:pt x="16887" y="8882"/>
                  </a:lnTo>
                  <a:lnTo>
                    <a:pt x="16790" y="8930"/>
                  </a:lnTo>
                  <a:lnTo>
                    <a:pt x="16692" y="8979"/>
                  </a:lnTo>
                  <a:lnTo>
                    <a:pt x="16498" y="9125"/>
                  </a:lnTo>
                  <a:lnTo>
                    <a:pt x="16230" y="9271"/>
                  </a:lnTo>
                  <a:lnTo>
                    <a:pt x="16108" y="9368"/>
                  </a:lnTo>
                  <a:lnTo>
                    <a:pt x="16011" y="9441"/>
                  </a:lnTo>
                  <a:lnTo>
                    <a:pt x="16011" y="9490"/>
                  </a:lnTo>
                  <a:lnTo>
                    <a:pt x="16035" y="9514"/>
                  </a:lnTo>
                  <a:lnTo>
                    <a:pt x="16181" y="9539"/>
                  </a:lnTo>
                  <a:lnTo>
                    <a:pt x="16327" y="9514"/>
                  </a:lnTo>
                  <a:lnTo>
                    <a:pt x="16619" y="9441"/>
                  </a:lnTo>
                  <a:lnTo>
                    <a:pt x="16790" y="9368"/>
                  </a:lnTo>
                  <a:lnTo>
                    <a:pt x="16960" y="9271"/>
                  </a:lnTo>
                  <a:lnTo>
                    <a:pt x="17009" y="9660"/>
                  </a:lnTo>
                  <a:lnTo>
                    <a:pt x="16522" y="9855"/>
                  </a:lnTo>
                  <a:lnTo>
                    <a:pt x="16254" y="9977"/>
                  </a:lnTo>
                  <a:lnTo>
                    <a:pt x="16108" y="10050"/>
                  </a:lnTo>
                  <a:lnTo>
                    <a:pt x="15987" y="10123"/>
                  </a:lnTo>
                  <a:lnTo>
                    <a:pt x="15962" y="10171"/>
                  </a:lnTo>
                  <a:lnTo>
                    <a:pt x="15962" y="10196"/>
                  </a:lnTo>
                  <a:lnTo>
                    <a:pt x="15987" y="10220"/>
                  </a:lnTo>
                  <a:lnTo>
                    <a:pt x="16011" y="10244"/>
                  </a:lnTo>
                  <a:lnTo>
                    <a:pt x="16279" y="10269"/>
                  </a:lnTo>
                  <a:lnTo>
                    <a:pt x="16522" y="10220"/>
                  </a:lnTo>
                  <a:lnTo>
                    <a:pt x="16765" y="10147"/>
                  </a:lnTo>
                  <a:lnTo>
                    <a:pt x="17033" y="10074"/>
                  </a:lnTo>
                  <a:lnTo>
                    <a:pt x="17009" y="10585"/>
                  </a:lnTo>
                  <a:lnTo>
                    <a:pt x="16765" y="10585"/>
                  </a:lnTo>
                  <a:lnTo>
                    <a:pt x="16546" y="10634"/>
                  </a:lnTo>
                  <a:lnTo>
                    <a:pt x="16108" y="10707"/>
                  </a:lnTo>
                  <a:lnTo>
                    <a:pt x="15914" y="10780"/>
                  </a:lnTo>
                  <a:lnTo>
                    <a:pt x="15719" y="10853"/>
                  </a:lnTo>
                  <a:lnTo>
                    <a:pt x="15695" y="10877"/>
                  </a:lnTo>
                  <a:lnTo>
                    <a:pt x="15719" y="10901"/>
                  </a:lnTo>
                  <a:lnTo>
                    <a:pt x="15889" y="10950"/>
                  </a:lnTo>
                  <a:lnTo>
                    <a:pt x="16060" y="10974"/>
                  </a:lnTo>
                  <a:lnTo>
                    <a:pt x="16425" y="10950"/>
                  </a:lnTo>
                  <a:lnTo>
                    <a:pt x="16814" y="10926"/>
                  </a:lnTo>
                  <a:lnTo>
                    <a:pt x="16984" y="10926"/>
                  </a:lnTo>
                  <a:lnTo>
                    <a:pt x="16887" y="11412"/>
                  </a:lnTo>
                  <a:lnTo>
                    <a:pt x="16765" y="11412"/>
                  </a:lnTo>
                  <a:lnTo>
                    <a:pt x="16619" y="11437"/>
                  </a:lnTo>
                  <a:lnTo>
                    <a:pt x="16352" y="11485"/>
                  </a:lnTo>
                  <a:lnTo>
                    <a:pt x="16035" y="11558"/>
                  </a:lnTo>
                  <a:lnTo>
                    <a:pt x="15889" y="11583"/>
                  </a:lnTo>
                  <a:lnTo>
                    <a:pt x="15719" y="11607"/>
                  </a:lnTo>
                  <a:lnTo>
                    <a:pt x="15695" y="11607"/>
                  </a:lnTo>
                  <a:lnTo>
                    <a:pt x="15670" y="11631"/>
                  </a:lnTo>
                  <a:lnTo>
                    <a:pt x="15670" y="11656"/>
                  </a:lnTo>
                  <a:lnTo>
                    <a:pt x="15695" y="11680"/>
                  </a:lnTo>
                  <a:lnTo>
                    <a:pt x="15962" y="11777"/>
                  </a:lnTo>
                  <a:lnTo>
                    <a:pt x="16108" y="11826"/>
                  </a:lnTo>
                  <a:lnTo>
                    <a:pt x="16254" y="11850"/>
                  </a:lnTo>
                  <a:lnTo>
                    <a:pt x="16522" y="11826"/>
                  </a:lnTo>
                  <a:lnTo>
                    <a:pt x="16814" y="11802"/>
                  </a:lnTo>
                  <a:lnTo>
                    <a:pt x="16668" y="12264"/>
                  </a:lnTo>
                  <a:lnTo>
                    <a:pt x="16498" y="12215"/>
                  </a:lnTo>
                  <a:lnTo>
                    <a:pt x="16303" y="12191"/>
                  </a:lnTo>
                  <a:lnTo>
                    <a:pt x="16108" y="12142"/>
                  </a:lnTo>
                  <a:lnTo>
                    <a:pt x="15914" y="12094"/>
                  </a:lnTo>
                  <a:lnTo>
                    <a:pt x="15695" y="12094"/>
                  </a:lnTo>
                  <a:lnTo>
                    <a:pt x="15476" y="12118"/>
                  </a:lnTo>
                  <a:lnTo>
                    <a:pt x="15451" y="12142"/>
                  </a:lnTo>
                  <a:lnTo>
                    <a:pt x="15451" y="12167"/>
                  </a:lnTo>
                  <a:lnTo>
                    <a:pt x="15476" y="12191"/>
                  </a:lnTo>
                  <a:lnTo>
                    <a:pt x="15646" y="12288"/>
                  </a:lnTo>
                  <a:lnTo>
                    <a:pt x="15816" y="12386"/>
                  </a:lnTo>
                  <a:lnTo>
                    <a:pt x="16230" y="12532"/>
                  </a:lnTo>
                  <a:lnTo>
                    <a:pt x="16546" y="12629"/>
                  </a:lnTo>
                  <a:lnTo>
                    <a:pt x="16376" y="13018"/>
                  </a:lnTo>
                  <a:lnTo>
                    <a:pt x="16060" y="12970"/>
                  </a:lnTo>
                  <a:lnTo>
                    <a:pt x="15743" y="12872"/>
                  </a:lnTo>
                  <a:lnTo>
                    <a:pt x="15573" y="12824"/>
                  </a:lnTo>
                  <a:lnTo>
                    <a:pt x="15476" y="12824"/>
                  </a:lnTo>
                  <a:lnTo>
                    <a:pt x="15451" y="12848"/>
                  </a:lnTo>
                  <a:lnTo>
                    <a:pt x="15427" y="12897"/>
                  </a:lnTo>
                  <a:lnTo>
                    <a:pt x="15427" y="12945"/>
                  </a:lnTo>
                  <a:lnTo>
                    <a:pt x="15451" y="12994"/>
                  </a:lnTo>
                  <a:lnTo>
                    <a:pt x="15524" y="13091"/>
                  </a:lnTo>
                  <a:lnTo>
                    <a:pt x="15743" y="13237"/>
                  </a:lnTo>
                  <a:lnTo>
                    <a:pt x="15938" y="13335"/>
                  </a:lnTo>
                  <a:lnTo>
                    <a:pt x="16181" y="13408"/>
                  </a:lnTo>
                  <a:lnTo>
                    <a:pt x="15914" y="13821"/>
                  </a:lnTo>
                  <a:lnTo>
                    <a:pt x="15865" y="13894"/>
                  </a:lnTo>
                  <a:lnTo>
                    <a:pt x="15841" y="13870"/>
                  </a:lnTo>
                  <a:lnTo>
                    <a:pt x="15719" y="13797"/>
                  </a:lnTo>
                  <a:lnTo>
                    <a:pt x="15597" y="13700"/>
                  </a:lnTo>
                  <a:lnTo>
                    <a:pt x="15330" y="13578"/>
                  </a:lnTo>
                  <a:lnTo>
                    <a:pt x="15013" y="13505"/>
                  </a:lnTo>
                  <a:lnTo>
                    <a:pt x="14721" y="13505"/>
                  </a:lnTo>
                  <a:lnTo>
                    <a:pt x="14697" y="13529"/>
                  </a:lnTo>
                  <a:lnTo>
                    <a:pt x="14673" y="13578"/>
                  </a:lnTo>
                  <a:lnTo>
                    <a:pt x="14697" y="13602"/>
                  </a:lnTo>
                  <a:lnTo>
                    <a:pt x="14794" y="13651"/>
                  </a:lnTo>
                  <a:lnTo>
                    <a:pt x="14892" y="13724"/>
                  </a:lnTo>
                  <a:lnTo>
                    <a:pt x="15111" y="13821"/>
                  </a:lnTo>
                  <a:lnTo>
                    <a:pt x="15378" y="13967"/>
                  </a:lnTo>
                  <a:lnTo>
                    <a:pt x="15622" y="14138"/>
                  </a:lnTo>
                  <a:lnTo>
                    <a:pt x="15670" y="14162"/>
                  </a:lnTo>
                  <a:lnTo>
                    <a:pt x="15451" y="14405"/>
                  </a:lnTo>
                  <a:lnTo>
                    <a:pt x="15330" y="14357"/>
                  </a:lnTo>
                  <a:lnTo>
                    <a:pt x="15208" y="14332"/>
                  </a:lnTo>
                  <a:lnTo>
                    <a:pt x="15086" y="14332"/>
                  </a:lnTo>
                  <a:lnTo>
                    <a:pt x="14989" y="14308"/>
                  </a:lnTo>
                  <a:lnTo>
                    <a:pt x="14794" y="14259"/>
                  </a:lnTo>
                  <a:lnTo>
                    <a:pt x="14624" y="14186"/>
                  </a:lnTo>
                  <a:lnTo>
                    <a:pt x="14454" y="14089"/>
                  </a:lnTo>
                  <a:lnTo>
                    <a:pt x="14308" y="14016"/>
                  </a:lnTo>
                  <a:lnTo>
                    <a:pt x="14137" y="14016"/>
                  </a:lnTo>
                  <a:lnTo>
                    <a:pt x="14089" y="14040"/>
                  </a:lnTo>
                  <a:lnTo>
                    <a:pt x="14064" y="14089"/>
                  </a:lnTo>
                  <a:lnTo>
                    <a:pt x="14089" y="14162"/>
                  </a:lnTo>
                  <a:lnTo>
                    <a:pt x="14162" y="14259"/>
                  </a:lnTo>
                  <a:lnTo>
                    <a:pt x="14308" y="14405"/>
                  </a:lnTo>
                  <a:lnTo>
                    <a:pt x="14478" y="14527"/>
                  </a:lnTo>
                  <a:lnTo>
                    <a:pt x="14648" y="14600"/>
                  </a:lnTo>
                  <a:lnTo>
                    <a:pt x="14843" y="14697"/>
                  </a:lnTo>
                  <a:lnTo>
                    <a:pt x="14965" y="14746"/>
                  </a:lnTo>
                  <a:lnTo>
                    <a:pt x="15086" y="14770"/>
                  </a:lnTo>
                  <a:lnTo>
                    <a:pt x="14819" y="14989"/>
                  </a:lnTo>
                  <a:lnTo>
                    <a:pt x="14527" y="15208"/>
                  </a:lnTo>
                  <a:lnTo>
                    <a:pt x="14454" y="15208"/>
                  </a:lnTo>
                  <a:lnTo>
                    <a:pt x="14332" y="15184"/>
                  </a:lnTo>
                  <a:lnTo>
                    <a:pt x="14235" y="15111"/>
                  </a:lnTo>
                  <a:lnTo>
                    <a:pt x="14064" y="14965"/>
                  </a:lnTo>
                  <a:lnTo>
                    <a:pt x="13918" y="14843"/>
                  </a:lnTo>
                  <a:lnTo>
                    <a:pt x="13748" y="14722"/>
                  </a:lnTo>
                  <a:lnTo>
                    <a:pt x="13651" y="14673"/>
                  </a:lnTo>
                  <a:lnTo>
                    <a:pt x="13578" y="14624"/>
                  </a:lnTo>
                  <a:lnTo>
                    <a:pt x="13383" y="14624"/>
                  </a:lnTo>
                  <a:lnTo>
                    <a:pt x="13359" y="14649"/>
                  </a:lnTo>
                  <a:lnTo>
                    <a:pt x="13359" y="14697"/>
                  </a:lnTo>
                  <a:lnTo>
                    <a:pt x="13456" y="14868"/>
                  </a:lnTo>
                  <a:lnTo>
                    <a:pt x="13602" y="15014"/>
                  </a:lnTo>
                  <a:lnTo>
                    <a:pt x="13894" y="15306"/>
                  </a:lnTo>
                  <a:lnTo>
                    <a:pt x="13991" y="15403"/>
                  </a:lnTo>
                  <a:lnTo>
                    <a:pt x="14113" y="15476"/>
                  </a:lnTo>
                  <a:lnTo>
                    <a:pt x="13748" y="15671"/>
                  </a:lnTo>
                  <a:lnTo>
                    <a:pt x="13553" y="15598"/>
                  </a:lnTo>
                  <a:lnTo>
                    <a:pt x="13456" y="15549"/>
                  </a:lnTo>
                  <a:lnTo>
                    <a:pt x="13359" y="15476"/>
                  </a:lnTo>
                  <a:lnTo>
                    <a:pt x="13164" y="15306"/>
                  </a:lnTo>
                  <a:lnTo>
                    <a:pt x="12872" y="15062"/>
                  </a:lnTo>
                  <a:lnTo>
                    <a:pt x="12726" y="14941"/>
                  </a:lnTo>
                  <a:lnTo>
                    <a:pt x="12556" y="14843"/>
                  </a:lnTo>
                  <a:lnTo>
                    <a:pt x="12507" y="14868"/>
                  </a:lnTo>
                  <a:lnTo>
                    <a:pt x="12483" y="14916"/>
                  </a:lnTo>
                  <a:lnTo>
                    <a:pt x="12580" y="15135"/>
                  </a:lnTo>
                  <a:lnTo>
                    <a:pt x="12726" y="15330"/>
                  </a:lnTo>
                  <a:lnTo>
                    <a:pt x="12896" y="15525"/>
                  </a:lnTo>
                  <a:lnTo>
                    <a:pt x="13067" y="15695"/>
                  </a:lnTo>
                  <a:lnTo>
                    <a:pt x="13310" y="15865"/>
                  </a:lnTo>
                  <a:lnTo>
                    <a:pt x="12702" y="16084"/>
                  </a:lnTo>
                  <a:lnTo>
                    <a:pt x="12239" y="15719"/>
                  </a:lnTo>
                  <a:lnTo>
                    <a:pt x="11972" y="15476"/>
                  </a:lnTo>
                  <a:lnTo>
                    <a:pt x="11826" y="15354"/>
                  </a:lnTo>
                  <a:lnTo>
                    <a:pt x="11655" y="15257"/>
                  </a:lnTo>
                  <a:lnTo>
                    <a:pt x="11631" y="15257"/>
                  </a:lnTo>
                  <a:lnTo>
                    <a:pt x="11607" y="15281"/>
                  </a:lnTo>
                  <a:lnTo>
                    <a:pt x="11607" y="15354"/>
                  </a:lnTo>
                  <a:lnTo>
                    <a:pt x="11631" y="15427"/>
                  </a:lnTo>
                  <a:lnTo>
                    <a:pt x="11704" y="15573"/>
                  </a:lnTo>
                  <a:lnTo>
                    <a:pt x="11801" y="15719"/>
                  </a:lnTo>
                  <a:lnTo>
                    <a:pt x="11899" y="15841"/>
                  </a:lnTo>
                  <a:lnTo>
                    <a:pt x="12093" y="16036"/>
                  </a:lnTo>
                  <a:lnTo>
                    <a:pt x="12312" y="16206"/>
                  </a:lnTo>
                  <a:lnTo>
                    <a:pt x="11826" y="16303"/>
                  </a:lnTo>
                  <a:lnTo>
                    <a:pt x="11801" y="16303"/>
                  </a:lnTo>
                  <a:lnTo>
                    <a:pt x="11558" y="16036"/>
                  </a:lnTo>
                  <a:lnTo>
                    <a:pt x="11291" y="15768"/>
                  </a:lnTo>
                  <a:lnTo>
                    <a:pt x="11169" y="15671"/>
                  </a:lnTo>
                  <a:lnTo>
                    <a:pt x="11047" y="15573"/>
                  </a:lnTo>
                  <a:lnTo>
                    <a:pt x="10901" y="15500"/>
                  </a:lnTo>
                  <a:lnTo>
                    <a:pt x="10828" y="15476"/>
                  </a:lnTo>
                  <a:lnTo>
                    <a:pt x="10731" y="15476"/>
                  </a:lnTo>
                  <a:lnTo>
                    <a:pt x="10731" y="15500"/>
                  </a:lnTo>
                  <a:lnTo>
                    <a:pt x="10780" y="15646"/>
                  </a:lnTo>
                  <a:lnTo>
                    <a:pt x="10853" y="15768"/>
                  </a:lnTo>
                  <a:lnTo>
                    <a:pt x="11072" y="15987"/>
                  </a:lnTo>
                  <a:lnTo>
                    <a:pt x="11437" y="16376"/>
                  </a:lnTo>
                  <a:lnTo>
                    <a:pt x="11072" y="16425"/>
                  </a:lnTo>
                  <a:lnTo>
                    <a:pt x="10682" y="16474"/>
                  </a:lnTo>
                  <a:lnTo>
                    <a:pt x="10682" y="16401"/>
                  </a:lnTo>
                  <a:lnTo>
                    <a:pt x="10634" y="16328"/>
                  </a:lnTo>
                  <a:lnTo>
                    <a:pt x="10463" y="16133"/>
                  </a:lnTo>
                  <a:lnTo>
                    <a:pt x="10269" y="15938"/>
                  </a:lnTo>
                  <a:lnTo>
                    <a:pt x="10050" y="15768"/>
                  </a:lnTo>
                  <a:lnTo>
                    <a:pt x="9831" y="15598"/>
                  </a:lnTo>
                  <a:lnTo>
                    <a:pt x="9806" y="15598"/>
                  </a:lnTo>
                  <a:lnTo>
                    <a:pt x="9782" y="15622"/>
                  </a:lnTo>
                  <a:lnTo>
                    <a:pt x="9806" y="15744"/>
                  </a:lnTo>
                  <a:lnTo>
                    <a:pt x="9855" y="15865"/>
                  </a:lnTo>
                  <a:lnTo>
                    <a:pt x="9904" y="15987"/>
                  </a:lnTo>
                  <a:lnTo>
                    <a:pt x="9977" y="16084"/>
                  </a:lnTo>
                  <a:lnTo>
                    <a:pt x="10123" y="16303"/>
                  </a:lnTo>
                  <a:lnTo>
                    <a:pt x="10317" y="16474"/>
                  </a:lnTo>
                  <a:lnTo>
                    <a:pt x="9685" y="16474"/>
                  </a:lnTo>
                  <a:lnTo>
                    <a:pt x="9612" y="16352"/>
                  </a:lnTo>
                  <a:lnTo>
                    <a:pt x="9563" y="16255"/>
                  </a:lnTo>
                  <a:lnTo>
                    <a:pt x="9393" y="16060"/>
                  </a:lnTo>
                  <a:lnTo>
                    <a:pt x="9222" y="15817"/>
                  </a:lnTo>
                  <a:lnTo>
                    <a:pt x="9125" y="15695"/>
                  </a:lnTo>
                  <a:lnTo>
                    <a:pt x="9028" y="15598"/>
                  </a:lnTo>
                  <a:lnTo>
                    <a:pt x="8979" y="15598"/>
                  </a:lnTo>
                  <a:lnTo>
                    <a:pt x="8955" y="15622"/>
                  </a:lnTo>
                  <a:lnTo>
                    <a:pt x="8955" y="15744"/>
                  </a:lnTo>
                  <a:lnTo>
                    <a:pt x="8979" y="15865"/>
                  </a:lnTo>
                  <a:lnTo>
                    <a:pt x="9003" y="15987"/>
                  </a:lnTo>
                  <a:lnTo>
                    <a:pt x="9052" y="16109"/>
                  </a:lnTo>
                  <a:lnTo>
                    <a:pt x="9247" y="16449"/>
                  </a:lnTo>
                  <a:lnTo>
                    <a:pt x="9247" y="16449"/>
                  </a:lnTo>
                  <a:lnTo>
                    <a:pt x="8687" y="16376"/>
                  </a:lnTo>
                  <a:lnTo>
                    <a:pt x="8614" y="16376"/>
                  </a:lnTo>
                  <a:lnTo>
                    <a:pt x="8590" y="16328"/>
                  </a:lnTo>
                  <a:lnTo>
                    <a:pt x="8492" y="16230"/>
                  </a:lnTo>
                  <a:lnTo>
                    <a:pt x="8419" y="16109"/>
                  </a:lnTo>
                  <a:lnTo>
                    <a:pt x="8346" y="15841"/>
                  </a:lnTo>
                  <a:lnTo>
                    <a:pt x="8273" y="15646"/>
                  </a:lnTo>
                  <a:lnTo>
                    <a:pt x="8200" y="15573"/>
                  </a:lnTo>
                  <a:lnTo>
                    <a:pt x="8152" y="15549"/>
                  </a:lnTo>
                  <a:lnTo>
                    <a:pt x="8103" y="15549"/>
                  </a:lnTo>
                  <a:lnTo>
                    <a:pt x="8079" y="15598"/>
                  </a:lnTo>
                  <a:lnTo>
                    <a:pt x="8054" y="15646"/>
                  </a:lnTo>
                  <a:lnTo>
                    <a:pt x="8054" y="15792"/>
                  </a:lnTo>
                  <a:lnTo>
                    <a:pt x="8079" y="15938"/>
                  </a:lnTo>
                  <a:lnTo>
                    <a:pt x="8103" y="16060"/>
                  </a:lnTo>
                  <a:lnTo>
                    <a:pt x="8176" y="16279"/>
                  </a:lnTo>
                  <a:lnTo>
                    <a:pt x="7762" y="16157"/>
                  </a:lnTo>
                  <a:lnTo>
                    <a:pt x="7714" y="16084"/>
                  </a:lnTo>
                  <a:lnTo>
                    <a:pt x="7665" y="15963"/>
                  </a:lnTo>
                  <a:lnTo>
                    <a:pt x="7592" y="15817"/>
                  </a:lnTo>
                  <a:lnTo>
                    <a:pt x="7543" y="15695"/>
                  </a:lnTo>
                  <a:lnTo>
                    <a:pt x="7519" y="15549"/>
                  </a:lnTo>
                  <a:lnTo>
                    <a:pt x="7495" y="15549"/>
                  </a:lnTo>
                  <a:lnTo>
                    <a:pt x="7470" y="15671"/>
                  </a:lnTo>
                  <a:lnTo>
                    <a:pt x="7446" y="15792"/>
                  </a:lnTo>
                  <a:lnTo>
                    <a:pt x="7446" y="15938"/>
                  </a:lnTo>
                  <a:lnTo>
                    <a:pt x="7470" y="16060"/>
                  </a:lnTo>
                  <a:lnTo>
                    <a:pt x="6984" y="15841"/>
                  </a:lnTo>
                  <a:lnTo>
                    <a:pt x="6984" y="15792"/>
                  </a:lnTo>
                  <a:lnTo>
                    <a:pt x="6911" y="15646"/>
                  </a:lnTo>
                  <a:lnTo>
                    <a:pt x="6813" y="15549"/>
                  </a:lnTo>
                  <a:lnTo>
                    <a:pt x="6789" y="15549"/>
                  </a:lnTo>
                  <a:lnTo>
                    <a:pt x="6740" y="15622"/>
                  </a:lnTo>
                  <a:lnTo>
                    <a:pt x="6716" y="15695"/>
                  </a:lnTo>
                  <a:lnTo>
                    <a:pt x="6375" y="15476"/>
                  </a:lnTo>
                  <a:lnTo>
                    <a:pt x="6035" y="15233"/>
                  </a:lnTo>
                  <a:lnTo>
                    <a:pt x="5718" y="14965"/>
                  </a:lnTo>
                  <a:lnTo>
                    <a:pt x="5451" y="14649"/>
                  </a:lnTo>
                  <a:lnTo>
                    <a:pt x="5159" y="14284"/>
                  </a:lnTo>
                  <a:lnTo>
                    <a:pt x="4915" y="13894"/>
                  </a:lnTo>
                  <a:lnTo>
                    <a:pt x="4696" y="13505"/>
                  </a:lnTo>
                  <a:lnTo>
                    <a:pt x="4502" y="13091"/>
                  </a:lnTo>
                  <a:lnTo>
                    <a:pt x="4356" y="12653"/>
                  </a:lnTo>
                  <a:lnTo>
                    <a:pt x="4234" y="12215"/>
                  </a:lnTo>
                  <a:lnTo>
                    <a:pt x="4112" y="11777"/>
                  </a:lnTo>
                  <a:lnTo>
                    <a:pt x="4064" y="11315"/>
                  </a:lnTo>
                  <a:lnTo>
                    <a:pt x="4015" y="10926"/>
                  </a:lnTo>
                  <a:lnTo>
                    <a:pt x="3991" y="10561"/>
                  </a:lnTo>
                  <a:lnTo>
                    <a:pt x="4015" y="10171"/>
                  </a:lnTo>
                  <a:lnTo>
                    <a:pt x="4039" y="9782"/>
                  </a:lnTo>
                  <a:lnTo>
                    <a:pt x="4088" y="9393"/>
                  </a:lnTo>
                  <a:lnTo>
                    <a:pt x="4137" y="9028"/>
                  </a:lnTo>
                  <a:lnTo>
                    <a:pt x="4234" y="8663"/>
                  </a:lnTo>
                  <a:lnTo>
                    <a:pt x="4331" y="8274"/>
                  </a:lnTo>
                  <a:lnTo>
                    <a:pt x="4453" y="7909"/>
                  </a:lnTo>
                  <a:lnTo>
                    <a:pt x="4599" y="7568"/>
                  </a:lnTo>
                  <a:lnTo>
                    <a:pt x="4769" y="7227"/>
                  </a:lnTo>
                  <a:lnTo>
                    <a:pt x="4940" y="6887"/>
                  </a:lnTo>
                  <a:lnTo>
                    <a:pt x="5134" y="6546"/>
                  </a:lnTo>
                  <a:lnTo>
                    <a:pt x="5353" y="6230"/>
                  </a:lnTo>
                  <a:lnTo>
                    <a:pt x="5597" y="5913"/>
                  </a:lnTo>
                  <a:lnTo>
                    <a:pt x="5840" y="5621"/>
                  </a:lnTo>
                  <a:lnTo>
                    <a:pt x="6083" y="5354"/>
                  </a:lnTo>
                  <a:lnTo>
                    <a:pt x="6351" y="5110"/>
                  </a:lnTo>
                  <a:lnTo>
                    <a:pt x="6643" y="4891"/>
                  </a:lnTo>
                  <a:lnTo>
                    <a:pt x="6935" y="4721"/>
                  </a:lnTo>
                  <a:lnTo>
                    <a:pt x="7227" y="4526"/>
                  </a:lnTo>
                  <a:lnTo>
                    <a:pt x="7543" y="4380"/>
                  </a:lnTo>
                  <a:lnTo>
                    <a:pt x="8225" y="4088"/>
                  </a:lnTo>
                  <a:lnTo>
                    <a:pt x="8784" y="3845"/>
                  </a:lnTo>
                  <a:lnTo>
                    <a:pt x="9368" y="3675"/>
                  </a:lnTo>
                  <a:lnTo>
                    <a:pt x="9636" y="3602"/>
                  </a:lnTo>
                  <a:lnTo>
                    <a:pt x="9660" y="3650"/>
                  </a:lnTo>
                  <a:lnTo>
                    <a:pt x="9685" y="3699"/>
                  </a:lnTo>
                  <a:lnTo>
                    <a:pt x="9733" y="3723"/>
                  </a:lnTo>
                  <a:lnTo>
                    <a:pt x="9806" y="3723"/>
                  </a:lnTo>
                  <a:lnTo>
                    <a:pt x="10171" y="3626"/>
                  </a:lnTo>
                  <a:lnTo>
                    <a:pt x="10536" y="3577"/>
                  </a:lnTo>
                  <a:lnTo>
                    <a:pt x="10585" y="3626"/>
                  </a:lnTo>
                  <a:lnTo>
                    <a:pt x="10634" y="3650"/>
                  </a:lnTo>
                  <a:lnTo>
                    <a:pt x="10682" y="3626"/>
                  </a:lnTo>
                  <a:lnTo>
                    <a:pt x="10707" y="3602"/>
                  </a:lnTo>
                  <a:lnTo>
                    <a:pt x="10731" y="3577"/>
                  </a:lnTo>
                  <a:close/>
                  <a:moveTo>
                    <a:pt x="9977" y="3237"/>
                  </a:moveTo>
                  <a:lnTo>
                    <a:pt x="9733" y="3261"/>
                  </a:lnTo>
                  <a:lnTo>
                    <a:pt x="9490" y="3310"/>
                  </a:lnTo>
                  <a:lnTo>
                    <a:pt x="9028" y="3431"/>
                  </a:lnTo>
                  <a:lnTo>
                    <a:pt x="8638" y="3577"/>
                  </a:lnTo>
                  <a:lnTo>
                    <a:pt x="7957" y="3821"/>
                  </a:lnTo>
                  <a:lnTo>
                    <a:pt x="7324" y="4113"/>
                  </a:lnTo>
                  <a:lnTo>
                    <a:pt x="7008" y="4283"/>
                  </a:lnTo>
                  <a:lnTo>
                    <a:pt x="6692" y="4453"/>
                  </a:lnTo>
                  <a:lnTo>
                    <a:pt x="6400" y="4648"/>
                  </a:lnTo>
                  <a:lnTo>
                    <a:pt x="6108" y="4867"/>
                  </a:lnTo>
                  <a:lnTo>
                    <a:pt x="5791" y="5159"/>
                  </a:lnTo>
                  <a:lnTo>
                    <a:pt x="5499" y="5451"/>
                  </a:lnTo>
                  <a:lnTo>
                    <a:pt x="5232" y="5767"/>
                  </a:lnTo>
                  <a:lnTo>
                    <a:pt x="4988" y="6108"/>
                  </a:lnTo>
                  <a:lnTo>
                    <a:pt x="4745" y="6473"/>
                  </a:lnTo>
                  <a:lnTo>
                    <a:pt x="4526" y="6838"/>
                  </a:lnTo>
                  <a:lnTo>
                    <a:pt x="4356" y="7203"/>
                  </a:lnTo>
                  <a:lnTo>
                    <a:pt x="4185" y="7592"/>
                  </a:lnTo>
                  <a:lnTo>
                    <a:pt x="4039" y="8006"/>
                  </a:lnTo>
                  <a:lnTo>
                    <a:pt x="3918" y="8420"/>
                  </a:lnTo>
                  <a:lnTo>
                    <a:pt x="3796" y="8833"/>
                  </a:lnTo>
                  <a:lnTo>
                    <a:pt x="3723" y="9247"/>
                  </a:lnTo>
                  <a:lnTo>
                    <a:pt x="3674" y="9660"/>
                  </a:lnTo>
                  <a:lnTo>
                    <a:pt x="3626" y="10074"/>
                  </a:lnTo>
                  <a:lnTo>
                    <a:pt x="3626" y="10488"/>
                  </a:lnTo>
                  <a:lnTo>
                    <a:pt x="3626" y="10901"/>
                  </a:lnTo>
                  <a:lnTo>
                    <a:pt x="3650" y="11315"/>
                  </a:lnTo>
                  <a:lnTo>
                    <a:pt x="3699" y="11704"/>
                  </a:lnTo>
                  <a:lnTo>
                    <a:pt x="3772" y="12094"/>
                  </a:lnTo>
                  <a:lnTo>
                    <a:pt x="3869" y="12483"/>
                  </a:lnTo>
                  <a:lnTo>
                    <a:pt x="3991" y="12872"/>
                  </a:lnTo>
                  <a:lnTo>
                    <a:pt x="4137" y="13262"/>
                  </a:lnTo>
                  <a:lnTo>
                    <a:pt x="4307" y="13627"/>
                  </a:lnTo>
                  <a:lnTo>
                    <a:pt x="4477" y="13967"/>
                  </a:lnTo>
                  <a:lnTo>
                    <a:pt x="4696" y="14332"/>
                  </a:lnTo>
                  <a:lnTo>
                    <a:pt x="4915" y="14649"/>
                  </a:lnTo>
                  <a:lnTo>
                    <a:pt x="5183" y="14965"/>
                  </a:lnTo>
                  <a:lnTo>
                    <a:pt x="5451" y="15257"/>
                  </a:lnTo>
                  <a:lnTo>
                    <a:pt x="5743" y="15525"/>
                  </a:lnTo>
                  <a:lnTo>
                    <a:pt x="6035" y="15768"/>
                  </a:lnTo>
                  <a:lnTo>
                    <a:pt x="6375" y="15987"/>
                  </a:lnTo>
                  <a:lnTo>
                    <a:pt x="6716" y="16182"/>
                  </a:lnTo>
                  <a:lnTo>
                    <a:pt x="6765" y="16230"/>
                  </a:lnTo>
                  <a:lnTo>
                    <a:pt x="6838" y="16230"/>
                  </a:lnTo>
                  <a:lnTo>
                    <a:pt x="6862" y="16255"/>
                  </a:lnTo>
                  <a:lnTo>
                    <a:pt x="7276" y="16425"/>
                  </a:lnTo>
                  <a:lnTo>
                    <a:pt x="7738" y="16595"/>
                  </a:lnTo>
                  <a:lnTo>
                    <a:pt x="8176" y="16717"/>
                  </a:lnTo>
                  <a:lnTo>
                    <a:pt x="8638" y="16814"/>
                  </a:lnTo>
                  <a:lnTo>
                    <a:pt x="9101" y="16887"/>
                  </a:lnTo>
                  <a:lnTo>
                    <a:pt x="9563" y="16936"/>
                  </a:lnTo>
                  <a:lnTo>
                    <a:pt x="10025" y="16960"/>
                  </a:lnTo>
                  <a:lnTo>
                    <a:pt x="10488" y="16936"/>
                  </a:lnTo>
                  <a:lnTo>
                    <a:pt x="10974" y="16912"/>
                  </a:lnTo>
                  <a:lnTo>
                    <a:pt x="11437" y="16839"/>
                  </a:lnTo>
                  <a:lnTo>
                    <a:pt x="11899" y="16766"/>
                  </a:lnTo>
                  <a:lnTo>
                    <a:pt x="12337" y="16644"/>
                  </a:lnTo>
                  <a:lnTo>
                    <a:pt x="12799" y="16522"/>
                  </a:lnTo>
                  <a:lnTo>
                    <a:pt x="13237" y="16352"/>
                  </a:lnTo>
                  <a:lnTo>
                    <a:pt x="13675" y="16182"/>
                  </a:lnTo>
                  <a:lnTo>
                    <a:pt x="14089" y="15963"/>
                  </a:lnTo>
                  <a:lnTo>
                    <a:pt x="14575" y="15671"/>
                  </a:lnTo>
                  <a:lnTo>
                    <a:pt x="15038" y="15354"/>
                  </a:lnTo>
                  <a:lnTo>
                    <a:pt x="15451" y="15014"/>
                  </a:lnTo>
                  <a:lnTo>
                    <a:pt x="15816" y="14624"/>
                  </a:lnTo>
                  <a:lnTo>
                    <a:pt x="16157" y="14186"/>
                  </a:lnTo>
                  <a:lnTo>
                    <a:pt x="16473" y="13748"/>
                  </a:lnTo>
                  <a:lnTo>
                    <a:pt x="16741" y="13286"/>
                  </a:lnTo>
                  <a:lnTo>
                    <a:pt x="16960" y="12799"/>
                  </a:lnTo>
                  <a:lnTo>
                    <a:pt x="17155" y="12288"/>
                  </a:lnTo>
                  <a:lnTo>
                    <a:pt x="17301" y="11777"/>
                  </a:lnTo>
                  <a:lnTo>
                    <a:pt x="17398" y="11242"/>
                  </a:lnTo>
                  <a:lnTo>
                    <a:pt x="17447" y="10707"/>
                  </a:lnTo>
                  <a:lnTo>
                    <a:pt x="17471" y="10147"/>
                  </a:lnTo>
                  <a:lnTo>
                    <a:pt x="17447" y="9587"/>
                  </a:lnTo>
                  <a:lnTo>
                    <a:pt x="17374" y="9052"/>
                  </a:lnTo>
                  <a:lnTo>
                    <a:pt x="17276" y="8493"/>
                  </a:lnTo>
                  <a:lnTo>
                    <a:pt x="17106" y="7957"/>
                  </a:lnTo>
                  <a:lnTo>
                    <a:pt x="16887" y="7422"/>
                  </a:lnTo>
                  <a:lnTo>
                    <a:pt x="16619" y="6911"/>
                  </a:lnTo>
                  <a:lnTo>
                    <a:pt x="16327" y="6400"/>
                  </a:lnTo>
                  <a:lnTo>
                    <a:pt x="15987" y="5938"/>
                  </a:lnTo>
                  <a:lnTo>
                    <a:pt x="15597" y="5500"/>
                  </a:lnTo>
                  <a:lnTo>
                    <a:pt x="15184" y="5110"/>
                  </a:lnTo>
                  <a:lnTo>
                    <a:pt x="14746" y="4745"/>
                  </a:lnTo>
                  <a:lnTo>
                    <a:pt x="14502" y="4551"/>
                  </a:lnTo>
                  <a:lnTo>
                    <a:pt x="14235" y="4380"/>
                  </a:lnTo>
                  <a:lnTo>
                    <a:pt x="13651" y="4088"/>
                  </a:lnTo>
                  <a:lnTo>
                    <a:pt x="13067" y="3796"/>
                  </a:lnTo>
                  <a:lnTo>
                    <a:pt x="12483" y="3577"/>
                  </a:lnTo>
                  <a:lnTo>
                    <a:pt x="11996" y="3431"/>
                  </a:lnTo>
                  <a:lnTo>
                    <a:pt x="11461" y="3334"/>
                  </a:lnTo>
                  <a:lnTo>
                    <a:pt x="11218" y="3285"/>
                  </a:lnTo>
                  <a:lnTo>
                    <a:pt x="10415" y="3285"/>
                  </a:lnTo>
                  <a:lnTo>
                    <a:pt x="10196" y="3237"/>
                  </a:lnTo>
                  <a:close/>
                  <a:moveTo>
                    <a:pt x="13675" y="16912"/>
                  </a:moveTo>
                  <a:lnTo>
                    <a:pt x="13626" y="16936"/>
                  </a:lnTo>
                  <a:lnTo>
                    <a:pt x="13578" y="16984"/>
                  </a:lnTo>
                  <a:lnTo>
                    <a:pt x="13553" y="17057"/>
                  </a:lnTo>
                  <a:lnTo>
                    <a:pt x="13553" y="17106"/>
                  </a:lnTo>
                  <a:lnTo>
                    <a:pt x="13578" y="17252"/>
                  </a:lnTo>
                  <a:lnTo>
                    <a:pt x="13724" y="17495"/>
                  </a:lnTo>
                  <a:lnTo>
                    <a:pt x="13772" y="17666"/>
                  </a:lnTo>
                  <a:lnTo>
                    <a:pt x="13870" y="17812"/>
                  </a:lnTo>
                  <a:lnTo>
                    <a:pt x="13943" y="17885"/>
                  </a:lnTo>
                  <a:lnTo>
                    <a:pt x="13991" y="17958"/>
                  </a:lnTo>
                  <a:lnTo>
                    <a:pt x="14089" y="17982"/>
                  </a:lnTo>
                  <a:lnTo>
                    <a:pt x="14162" y="18006"/>
                  </a:lnTo>
                  <a:lnTo>
                    <a:pt x="14210" y="17982"/>
                  </a:lnTo>
                  <a:lnTo>
                    <a:pt x="14259" y="17958"/>
                  </a:lnTo>
                  <a:lnTo>
                    <a:pt x="14332" y="17885"/>
                  </a:lnTo>
                  <a:lnTo>
                    <a:pt x="14356" y="17787"/>
                  </a:lnTo>
                  <a:lnTo>
                    <a:pt x="14356" y="17739"/>
                  </a:lnTo>
                  <a:lnTo>
                    <a:pt x="14332" y="17690"/>
                  </a:lnTo>
                  <a:lnTo>
                    <a:pt x="14259" y="17593"/>
                  </a:lnTo>
                  <a:lnTo>
                    <a:pt x="14162" y="17495"/>
                  </a:lnTo>
                  <a:lnTo>
                    <a:pt x="13991" y="17228"/>
                  </a:lnTo>
                  <a:lnTo>
                    <a:pt x="13918" y="17082"/>
                  </a:lnTo>
                  <a:lnTo>
                    <a:pt x="13870" y="17033"/>
                  </a:lnTo>
                  <a:lnTo>
                    <a:pt x="13821" y="16960"/>
                  </a:lnTo>
                  <a:lnTo>
                    <a:pt x="13748" y="16936"/>
                  </a:lnTo>
                  <a:lnTo>
                    <a:pt x="13675" y="16912"/>
                  </a:lnTo>
                  <a:close/>
                  <a:moveTo>
                    <a:pt x="7008" y="17009"/>
                  </a:moveTo>
                  <a:lnTo>
                    <a:pt x="6911" y="17057"/>
                  </a:lnTo>
                  <a:lnTo>
                    <a:pt x="6813" y="17155"/>
                  </a:lnTo>
                  <a:lnTo>
                    <a:pt x="6716" y="17374"/>
                  </a:lnTo>
                  <a:lnTo>
                    <a:pt x="6570" y="17666"/>
                  </a:lnTo>
                  <a:lnTo>
                    <a:pt x="6521" y="17812"/>
                  </a:lnTo>
                  <a:lnTo>
                    <a:pt x="6497" y="17885"/>
                  </a:lnTo>
                  <a:lnTo>
                    <a:pt x="6521" y="17958"/>
                  </a:lnTo>
                  <a:lnTo>
                    <a:pt x="6546" y="18006"/>
                  </a:lnTo>
                  <a:lnTo>
                    <a:pt x="6594" y="18055"/>
                  </a:lnTo>
                  <a:lnTo>
                    <a:pt x="6667" y="18079"/>
                  </a:lnTo>
                  <a:lnTo>
                    <a:pt x="6740" y="18079"/>
                  </a:lnTo>
                  <a:lnTo>
                    <a:pt x="6789" y="18055"/>
                  </a:lnTo>
                  <a:lnTo>
                    <a:pt x="6862" y="18006"/>
                  </a:lnTo>
                  <a:lnTo>
                    <a:pt x="6935" y="17885"/>
                  </a:lnTo>
                  <a:lnTo>
                    <a:pt x="7008" y="17739"/>
                  </a:lnTo>
                  <a:lnTo>
                    <a:pt x="7057" y="17593"/>
                  </a:lnTo>
                  <a:lnTo>
                    <a:pt x="7154" y="17349"/>
                  </a:lnTo>
                  <a:lnTo>
                    <a:pt x="7178" y="17228"/>
                  </a:lnTo>
                  <a:lnTo>
                    <a:pt x="7178" y="17106"/>
                  </a:lnTo>
                  <a:lnTo>
                    <a:pt x="7154" y="17057"/>
                  </a:lnTo>
                  <a:lnTo>
                    <a:pt x="7105" y="17033"/>
                  </a:lnTo>
                  <a:lnTo>
                    <a:pt x="7057" y="17009"/>
                  </a:lnTo>
                  <a:close/>
                  <a:moveTo>
                    <a:pt x="5694" y="16328"/>
                  </a:moveTo>
                  <a:lnTo>
                    <a:pt x="5597" y="16352"/>
                  </a:lnTo>
                  <a:lnTo>
                    <a:pt x="5524" y="16425"/>
                  </a:lnTo>
                  <a:lnTo>
                    <a:pt x="5159" y="16887"/>
                  </a:lnTo>
                  <a:lnTo>
                    <a:pt x="4745" y="17349"/>
                  </a:lnTo>
                  <a:lnTo>
                    <a:pt x="4307" y="17787"/>
                  </a:lnTo>
                  <a:lnTo>
                    <a:pt x="3869" y="18225"/>
                  </a:lnTo>
                  <a:lnTo>
                    <a:pt x="3820" y="18250"/>
                  </a:lnTo>
                  <a:lnTo>
                    <a:pt x="3820" y="18298"/>
                  </a:lnTo>
                  <a:lnTo>
                    <a:pt x="3820" y="18347"/>
                  </a:lnTo>
                  <a:lnTo>
                    <a:pt x="3845" y="18396"/>
                  </a:lnTo>
                  <a:lnTo>
                    <a:pt x="3893" y="18444"/>
                  </a:lnTo>
                  <a:lnTo>
                    <a:pt x="3942" y="18469"/>
                  </a:lnTo>
                  <a:lnTo>
                    <a:pt x="3991" y="18469"/>
                  </a:lnTo>
                  <a:lnTo>
                    <a:pt x="4161" y="18420"/>
                  </a:lnTo>
                  <a:lnTo>
                    <a:pt x="4283" y="18347"/>
                  </a:lnTo>
                  <a:lnTo>
                    <a:pt x="4429" y="18250"/>
                  </a:lnTo>
                  <a:lnTo>
                    <a:pt x="4550" y="18152"/>
                  </a:lnTo>
                  <a:lnTo>
                    <a:pt x="4794" y="17909"/>
                  </a:lnTo>
                  <a:lnTo>
                    <a:pt x="5013" y="17690"/>
                  </a:lnTo>
                  <a:lnTo>
                    <a:pt x="5499" y="17203"/>
                  </a:lnTo>
                  <a:lnTo>
                    <a:pt x="5718" y="16936"/>
                  </a:lnTo>
                  <a:lnTo>
                    <a:pt x="5937" y="16668"/>
                  </a:lnTo>
                  <a:lnTo>
                    <a:pt x="5986" y="16571"/>
                  </a:lnTo>
                  <a:lnTo>
                    <a:pt x="5962" y="16498"/>
                  </a:lnTo>
                  <a:lnTo>
                    <a:pt x="5937" y="16425"/>
                  </a:lnTo>
                  <a:lnTo>
                    <a:pt x="5864" y="16376"/>
                  </a:lnTo>
                  <a:lnTo>
                    <a:pt x="5791" y="16328"/>
                  </a:lnTo>
                  <a:close/>
                  <a:moveTo>
                    <a:pt x="15013" y="15987"/>
                  </a:moveTo>
                  <a:lnTo>
                    <a:pt x="14965" y="16011"/>
                  </a:lnTo>
                  <a:lnTo>
                    <a:pt x="14940" y="16084"/>
                  </a:lnTo>
                  <a:lnTo>
                    <a:pt x="14940" y="16133"/>
                  </a:lnTo>
                  <a:lnTo>
                    <a:pt x="14989" y="16303"/>
                  </a:lnTo>
                  <a:lnTo>
                    <a:pt x="15038" y="16449"/>
                  </a:lnTo>
                  <a:lnTo>
                    <a:pt x="15208" y="16717"/>
                  </a:lnTo>
                  <a:lnTo>
                    <a:pt x="15427" y="17082"/>
                  </a:lnTo>
                  <a:lnTo>
                    <a:pt x="15524" y="17252"/>
                  </a:lnTo>
                  <a:lnTo>
                    <a:pt x="15646" y="17422"/>
                  </a:lnTo>
                  <a:lnTo>
                    <a:pt x="16108" y="17933"/>
                  </a:lnTo>
                  <a:lnTo>
                    <a:pt x="16327" y="18225"/>
                  </a:lnTo>
                  <a:lnTo>
                    <a:pt x="16400" y="18371"/>
                  </a:lnTo>
                  <a:lnTo>
                    <a:pt x="16473" y="18517"/>
                  </a:lnTo>
                  <a:lnTo>
                    <a:pt x="16522" y="18590"/>
                  </a:lnTo>
                  <a:lnTo>
                    <a:pt x="16595" y="18639"/>
                  </a:lnTo>
                  <a:lnTo>
                    <a:pt x="16668" y="18688"/>
                  </a:lnTo>
                  <a:lnTo>
                    <a:pt x="16765" y="18688"/>
                  </a:lnTo>
                  <a:lnTo>
                    <a:pt x="16838" y="18663"/>
                  </a:lnTo>
                  <a:lnTo>
                    <a:pt x="16887" y="18615"/>
                  </a:lnTo>
                  <a:lnTo>
                    <a:pt x="16936" y="18566"/>
                  </a:lnTo>
                  <a:lnTo>
                    <a:pt x="16936" y="18469"/>
                  </a:lnTo>
                  <a:lnTo>
                    <a:pt x="16911" y="18298"/>
                  </a:lnTo>
                  <a:lnTo>
                    <a:pt x="16838" y="18128"/>
                  </a:lnTo>
                  <a:lnTo>
                    <a:pt x="16765" y="17982"/>
                  </a:lnTo>
                  <a:lnTo>
                    <a:pt x="16668" y="17836"/>
                  </a:lnTo>
                  <a:lnTo>
                    <a:pt x="16449" y="17568"/>
                  </a:lnTo>
                  <a:lnTo>
                    <a:pt x="16206" y="17325"/>
                  </a:lnTo>
                  <a:lnTo>
                    <a:pt x="16060" y="17155"/>
                  </a:lnTo>
                  <a:lnTo>
                    <a:pt x="15938" y="16984"/>
                  </a:lnTo>
                  <a:lnTo>
                    <a:pt x="15695" y="16595"/>
                  </a:lnTo>
                  <a:lnTo>
                    <a:pt x="15573" y="16401"/>
                  </a:lnTo>
                  <a:lnTo>
                    <a:pt x="15427" y="16230"/>
                  </a:lnTo>
                  <a:lnTo>
                    <a:pt x="15281" y="16109"/>
                  </a:lnTo>
                  <a:lnTo>
                    <a:pt x="15086" y="15987"/>
                  </a:lnTo>
                  <a:close/>
                  <a:moveTo>
                    <a:pt x="10439" y="17666"/>
                  </a:moveTo>
                  <a:lnTo>
                    <a:pt x="10342" y="17787"/>
                  </a:lnTo>
                  <a:lnTo>
                    <a:pt x="10293" y="17909"/>
                  </a:lnTo>
                  <a:lnTo>
                    <a:pt x="10244" y="18055"/>
                  </a:lnTo>
                  <a:lnTo>
                    <a:pt x="10244" y="18201"/>
                  </a:lnTo>
                  <a:lnTo>
                    <a:pt x="10196" y="18517"/>
                  </a:lnTo>
                  <a:lnTo>
                    <a:pt x="10196" y="18688"/>
                  </a:lnTo>
                  <a:lnTo>
                    <a:pt x="10244" y="18834"/>
                  </a:lnTo>
                  <a:lnTo>
                    <a:pt x="10293" y="18882"/>
                  </a:lnTo>
                  <a:lnTo>
                    <a:pt x="10342" y="18907"/>
                  </a:lnTo>
                  <a:lnTo>
                    <a:pt x="10415" y="18882"/>
                  </a:lnTo>
                  <a:lnTo>
                    <a:pt x="10463" y="18858"/>
                  </a:lnTo>
                  <a:lnTo>
                    <a:pt x="10512" y="18809"/>
                  </a:lnTo>
                  <a:lnTo>
                    <a:pt x="10561" y="18736"/>
                  </a:lnTo>
                  <a:lnTo>
                    <a:pt x="10585" y="18615"/>
                  </a:lnTo>
                  <a:lnTo>
                    <a:pt x="10585" y="18323"/>
                  </a:lnTo>
                  <a:lnTo>
                    <a:pt x="10609" y="18031"/>
                  </a:lnTo>
                  <a:lnTo>
                    <a:pt x="10609" y="17885"/>
                  </a:lnTo>
                  <a:lnTo>
                    <a:pt x="10585" y="17739"/>
                  </a:lnTo>
                  <a:lnTo>
                    <a:pt x="10561" y="17690"/>
                  </a:lnTo>
                  <a:lnTo>
                    <a:pt x="10536" y="17666"/>
                  </a:lnTo>
                  <a:close/>
                  <a:moveTo>
                    <a:pt x="8638" y="17349"/>
                  </a:moveTo>
                  <a:lnTo>
                    <a:pt x="8492" y="17471"/>
                  </a:lnTo>
                  <a:lnTo>
                    <a:pt x="8395" y="17593"/>
                  </a:lnTo>
                  <a:lnTo>
                    <a:pt x="8322" y="17739"/>
                  </a:lnTo>
                  <a:lnTo>
                    <a:pt x="8249" y="17909"/>
                  </a:lnTo>
                  <a:lnTo>
                    <a:pt x="8176" y="18250"/>
                  </a:lnTo>
                  <a:lnTo>
                    <a:pt x="8103" y="18590"/>
                  </a:lnTo>
                  <a:lnTo>
                    <a:pt x="7908" y="19369"/>
                  </a:lnTo>
                  <a:lnTo>
                    <a:pt x="7860" y="19758"/>
                  </a:lnTo>
                  <a:lnTo>
                    <a:pt x="7835" y="19953"/>
                  </a:lnTo>
                  <a:lnTo>
                    <a:pt x="7835" y="20148"/>
                  </a:lnTo>
                  <a:lnTo>
                    <a:pt x="7860" y="20221"/>
                  </a:lnTo>
                  <a:lnTo>
                    <a:pt x="7908" y="20269"/>
                  </a:lnTo>
                  <a:lnTo>
                    <a:pt x="7933" y="20318"/>
                  </a:lnTo>
                  <a:lnTo>
                    <a:pt x="8006" y="20342"/>
                  </a:lnTo>
                  <a:lnTo>
                    <a:pt x="8103" y="20342"/>
                  </a:lnTo>
                  <a:lnTo>
                    <a:pt x="8176" y="20318"/>
                  </a:lnTo>
                  <a:lnTo>
                    <a:pt x="8200" y="20245"/>
                  </a:lnTo>
                  <a:lnTo>
                    <a:pt x="8273" y="20099"/>
                  </a:lnTo>
                  <a:lnTo>
                    <a:pt x="8346" y="19929"/>
                  </a:lnTo>
                  <a:lnTo>
                    <a:pt x="8419" y="19588"/>
                  </a:lnTo>
                  <a:lnTo>
                    <a:pt x="8517" y="18882"/>
                  </a:lnTo>
                  <a:lnTo>
                    <a:pt x="8614" y="18517"/>
                  </a:lnTo>
                  <a:lnTo>
                    <a:pt x="8711" y="18152"/>
                  </a:lnTo>
                  <a:lnTo>
                    <a:pt x="8760" y="17958"/>
                  </a:lnTo>
                  <a:lnTo>
                    <a:pt x="8784" y="17763"/>
                  </a:lnTo>
                  <a:lnTo>
                    <a:pt x="8784" y="17593"/>
                  </a:lnTo>
                  <a:lnTo>
                    <a:pt x="8784" y="17422"/>
                  </a:lnTo>
                  <a:lnTo>
                    <a:pt x="8760" y="17374"/>
                  </a:lnTo>
                  <a:lnTo>
                    <a:pt x="8711" y="17349"/>
                  </a:lnTo>
                  <a:close/>
                  <a:moveTo>
                    <a:pt x="12093" y="17374"/>
                  </a:moveTo>
                  <a:lnTo>
                    <a:pt x="12045" y="17398"/>
                  </a:lnTo>
                  <a:lnTo>
                    <a:pt x="11996" y="17398"/>
                  </a:lnTo>
                  <a:lnTo>
                    <a:pt x="11947" y="17447"/>
                  </a:lnTo>
                  <a:lnTo>
                    <a:pt x="11923" y="17495"/>
                  </a:lnTo>
                  <a:lnTo>
                    <a:pt x="11923" y="17544"/>
                  </a:lnTo>
                  <a:lnTo>
                    <a:pt x="11947" y="17836"/>
                  </a:lnTo>
                  <a:lnTo>
                    <a:pt x="11972" y="18152"/>
                  </a:lnTo>
                  <a:lnTo>
                    <a:pt x="12093" y="18761"/>
                  </a:lnTo>
                  <a:lnTo>
                    <a:pt x="12166" y="19199"/>
                  </a:lnTo>
                  <a:lnTo>
                    <a:pt x="12215" y="19661"/>
                  </a:lnTo>
                  <a:lnTo>
                    <a:pt x="12239" y="19904"/>
                  </a:lnTo>
                  <a:lnTo>
                    <a:pt x="12288" y="20123"/>
                  </a:lnTo>
                  <a:lnTo>
                    <a:pt x="12337" y="20342"/>
                  </a:lnTo>
                  <a:lnTo>
                    <a:pt x="12434" y="20561"/>
                  </a:lnTo>
                  <a:lnTo>
                    <a:pt x="12483" y="20610"/>
                  </a:lnTo>
                  <a:lnTo>
                    <a:pt x="12556" y="20659"/>
                  </a:lnTo>
                  <a:lnTo>
                    <a:pt x="12629" y="20659"/>
                  </a:lnTo>
                  <a:lnTo>
                    <a:pt x="12702" y="20634"/>
                  </a:lnTo>
                  <a:lnTo>
                    <a:pt x="12775" y="20610"/>
                  </a:lnTo>
                  <a:lnTo>
                    <a:pt x="12823" y="20537"/>
                  </a:lnTo>
                  <a:lnTo>
                    <a:pt x="12848" y="20464"/>
                  </a:lnTo>
                  <a:lnTo>
                    <a:pt x="12848" y="20391"/>
                  </a:lnTo>
                  <a:lnTo>
                    <a:pt x="12750" y="19953"/>
                  </a:lnTo>
                  <a:lnTo>
                    <a:pt x="12702" y="19491"/>
                  </a:lnTo>
                  <a:lnTo>
                    <a:pt x="12629" y="19053"/>
                  </a:lnTo>
                  <a:lnTo>
                    <a:pt x="12556" y="18639"/>
                  </a:lnTo>
                  <a:lnTo>
                    <a:pt x="12483" y="18323"/>
                  </a:lnTo>
                  <a:lnTo>
                    <a:pt x="12434" y="18031"/>
                  </a:lnTo>
                  <a:lnTo>
                    <a:pt x="12361" y="17739"/>
                  </a:lnTo>
                  <a:lnTo>
                    <a:pt x="12288" y="17593"/>
                  </a:lnTo>
                  <a:lnTo>
                    <a:pt x="12239" y="17471"/>
                  </a:lnTo>
                  <a:lnTo>
                    <a:pt x="12191" y="17422"/>
                  </a:lnTo>
                  <a:lnTo>
                    <a:pt x="12142" y="17398"/>
                  </a:lnTo>
                  <a:lnTo>
                    <a:pt x="12093" y="1737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2;p47">
              <a:extLst>
                <a:ext uri="{FF2B5EF4-FFF2-40B4-BE49-F238E27FC236}">
                  <a16:creationId xmlns:a16="http://schemas.microsoft.com/office/drawing/2014/main" id="{FA2C1516-2E24-3AD9-3DE5-D976CF51B6C8}"/>
                </a:ext>
              </a:extLst>
            </p:cNvPr>
            <p:cNvSpPr/>
            <p:nvPr/>
          </p:nvSpPr>
          <p:spPr>
            <a:xfrm>
              <a:off x="5684776" y="2116833"/>
              <a:ext cx="2614617" cy="1543039"/>
            </a:xfrm>
            <a:custGeom>
              <a:avLst/>
              <a:gdLst/>
              <a:ahLst/>
              <a:cxnLst/>
              <a:rect l="l" t="t" r="r" b="b"/>
              <a:pathLst>
                <a:path w="19978" h="12216" extrusionOk="0">
                  <a:moveTo>
                    <a:pt x="8128" y="560"/>
                  </a:moveTo>
                  <a:lnTo>
                    <a:pt x="8517" y="609"/>
                  </a:lnTo>
                  <a:lnTo>
                    <a:pt x="8055" y="925"/>
                  </a:lnTo>
                  <a:lnTo>
                    <a:pt x="7617" y="1193"/>
                  </a:lnTo>
                  <a:lnTo>
                    <a:pt x="7422" y="1339"/>
                  </a:lnTo>
                  <a:lnTo>
                    <a:pt x="7325" y="1436"/>
                  </a:lnTo>
                  <a:lnTo>
                    <a:pt x="7252" y="1534"/>
                  </a:lnTo>
                  <a:lnTo>
                    <a:pt x="7252" y="1582"/>
                  </a:lnTo>
                  <a:lnTo>
                    <a:pt x="7252" y="1655"/>
                  </a:lnTo>
                  <a:lnTo>
                    <a:pt x="7300" y="1680"/>
                  </a:lnTo>
                  <a:lnTo>
                    <a:pt x="7349" y="1704"/>
                  </a:lnTo>
                  <a:lnTo>
                    <a:pt x="7471" y="1704"/>
                  </a:lnTo>
                  <a:lnTo>
                    <a:pt x="7592" y="1680"/>
                  </a:lnTo>
                  <a:lnTo>
                    <a:pt x="7836" y="1582"/>
                  </a:lnTo>
                  <a:lnTo>
                    <a:pt x="8055" y="1436"/>
                  </a:lnTo>
                  <a:lnTo>
                    <a:pt x="8274" y="1315"/>
                  </a:lnTo>
                  <a:lnTo>
                    <a:pt x="8711" y="1023"/>
                  </a:lnTo>
                  <a:lnTo>
                    <a:pt x="9149" y="731"/>
                  </a:lnTo>
                  <a:lnTo>
                    <a:pt x="9393" y="828"/>
                  </a:lnTo>
                  <a:lnTo>
                    <a:pt x="9660" y="925"/>
                  </a:lnTo>
                  <a:lnTo>
                    <a:pt x="9320" y="1071"/>
                  </a:lnTo>
                  <a:lnTo>
                    <a:pt x="9003" y="1217"/>
                  </a:lnTo>
                  <a:lnTo>
                    <a:pt x="8736" y="1339"/>
                  </a:lnTo>
                  <a:lnTo>
                    <a:pt x="8492" y="1509"/>
                  </a:lnTo>
                  <a:lnTo>
                    <a:pt x="8371" y="1607"/>
                  </a:lnTo>
                  <a:lnTo>
                    <a:pt x="8274" y="1728"/>
                  </a:lnTo>
                  <a:lnTo>
                    <a:pt x="8201" y="1850"/>
                  </a:lnTo>
                  <a:lnTo>
                    <a:pt x="8152" y="1996"/>
                  </a:lnTo>
                  <a:lnTo>
                    <a:pt x="8152" y="2045"/>
                  </a:lnTo>
                  <a:lnTo>
                    <a:pt x="8176" y="2045"/>
                  </a:lnTo>
                  <a:lnTo>
                    <a:pt x="8201" y="2069"/>
                  </a:lnTo>
                  <a:lnTo>
                    <a:pt x="8225" y="2069"/>
                  </a:lnTo>
                  <a:lnTo>
                    <a:pt x="8492" y="1947"/>
                  </a:lnTo>
                  <a:lnTo>
                    <a:pt x="8711" y="1801"/>
                  </a:lnTo>
                  <a:lnTo>
                    <a:pt x="8955" y="1680"/>
                  </a:lnTo>
                  <a:lnTo>
                    <a:pt x="9198" y="1558"/>
                  </a:lnTo>
                  <a:lnTo>
                    <a:pt x="9417" y="1485"/>
                  </a:lnTo>
                  <a:lnTo>
                    <a:pt x="9660" y="1412"/>
                  </a:lnTo>
                  <a:lnTo>
                    <a:pt x="9904" y="1339"/>
                  </a:lnTo>
                  <a:lnTo>
                    <a:pt x="10123" y="1266"/>
                  </a:lnTo>
                  <a:lnTo>
                    <a:pt x="10463" y="1558"/>
                  </a:lnTo>
                  <a:lnTo>
                    <a:pt x="10269" y="1582"/>
                  </a:lnTo>
                  <a:lnTo>
                    <a:pt x="10050" y="1631"/>
                  </a:lnTo>
                  <a:lnTo>
                    <a:pt x="9660" y="1777"/>
                  </a:lnTo>
                  <a:lnTo>
                    <a:pt x="9490" y="1874"/>
                  </a:lnTo>
                  <a:lnTo>
                    <a:pt x="9295" y="1947"/>
                  </a:lnTo>
                  <a:lnTo>
                    <a:pt x="9101" y="2045"/>
                  </a:lnTo>
                  <a:lnTo>
                    <a:pt x="8955" y="2191"/>
                  </a:lnTo>
                  <a:lnTo>
                    <a:pt x="8930" y="2239"/>
                  </a:lnTo>
                  <a:lnTo>
                    <a:pt x="8930" y="2264"/>
                  </a:lnTo>
                  <a:lnTo>
                    <a:pt x="8930" y="2337"/>
                  </a:lnTo>
                  <a:lnTo>
                    <a:pt x="9003" y="2410"/>
                  </a:lnTo>
                  <a:lnTo>
                    <a:pt x="9076" y="2410"/>
                  </a:lnTo>
                  <a:lnTo>
                    <a:pt x="9320" y="2361"/>
                  </a:lnTo>
                  <a:lnTo>
                    <a:pt x="9539" y="2288"/>
                  </a:lnTo>
                  <a:lnTo>
                    <a:pt x="9977" y="2093"/>
                  </a:lnTo>
                  <a:lnTo>
                    <a:pt x="10147" y="2045"/>
                  </a:lnTo>
                  <a:lnTo>
                    <a:pt x="10317" y="1947"/>
                  </a:lnTo>
                  <a:lnTo>
                    <a:pt x="10463" y="1850"/>
                  </a:lnTo>
                  <a:lnTo>
                    <a:pt x="10585" y="1704"/>
                  </a:lnTo>
                  <a:lnTo>
                    <a:pt x="10804" y="1972"/>
                  </a:lnTo>
                  <a:lnTo>
                    <a:pt x="10390" y="2191"/>
                  </a:lnTo>
                  <a:lnTo>
                    <a:pt x="10196" y="2288"/>
                  </a:lnTo>
                  <a:lnTo>
                    <a:pt x="10001" y="2385"/>
                  </a:lnTo>
                  <a:lnTo>
                    <a:pt x="9904" y="2434"/>
                  </a:lnTo>
                  <a:lnTo>
                    <a:pt x="9831" y="2507"/>
                  </a:lnTo>
                  <a:lnTo>
                    <a:pt x="9758" y="2604"/>
                  </a:lnTo>
                  <a:lnTo>
                    <a:pt x="9709" y="2702"/>
                  </a:lnTo>
                  <a:lnTo>
                    <a:pt x="9709" y="2726"/>
                  </a:lnTo>
                  <a:lnTo>
                    <a:pt x="9733" y="2750"/>
                  </a:lnTo>
                  <a:lnTo>
                    <a:pt x="9782" y="2775"/>
                  </a:lnTo>
                  <a:lnTo>
                    <a:pt x="10001" y="2775"/>
                  </a:lnTo>
                  <a:lnTo>
                    <a:pt x="10220" y="2702"/>
                  </a:lnTo>
                  <a:lnTo>
                    <a:pt x="10634" y="2507"/>
                  </a:lnTo>
                  <a:lnTo>
                    <a:pt x="10853" y="2434"/>
                  </a:lnTo>
                  <a:lnTo>
                    <a:pt x="11072" y="2361"/>
                  </a:lnTo>
                  <a:lnTo>
                    <a:pt x="11096" y="2361"/>
                  </a:lnTo>
                  <a:lnTo>
                    <a:pt x="11145" y="2458"/>
                  </a:lnTo>
                  <a:lnTo>
                    <a:pt x="10926" y="2556"/>
                  </a:lnTo>
                  <a:lnTo>
                    <a:pt x="10707" y="2677"/>
                  </a:lnTo>
                  <a:lnTo>
                    <a:pt x="10269" y="2945"/>
                  </a:lnTo>
                  <a:lnTo>
                    <a:pt x="10244" y="2994"/>
                  </a:lnTo>
                  <a:lnTo>
                    <a:pt x="10244" y="3042"/>
                  </a:lnTo>
                  <a:lnTo>
                    <a:pt x="10269" y="3067"/>
                  </a:lnTo>
                  <a:lnTo>
                    <a:pt x="10317" y="3091"/>
                  </a:lnTo>
                  <a:lnTo>
                    <a:pt x="10561" y="3067"/>
                  </a:lnTo>
                  <a:lnTo>
                    <a:pt x="10804" y="2994"/>
                  </a:lnTo>
                  <a:lnTo>
                    <a:pt x="11047" y="2896"/>
                  </a:lnTo>
                  <a:lnTo>
                    <a:pt x="11291" y="2775"/>
                  </a:lnTo>
                  <a:lnTo>
                    <a:pt x="11388" y="3091"/>
                  </a:lnTo>
                  <a:lnTo>
                    <a:pt x="11291" y="3091"/>
                  </a:lnTo>
                  <a:lnTo>
                    <a:pt x="11218" y="3115"/>
                  </a:lnTo>
                  <a:lnTo>
                    <a:pt x="11047" y="3164"/>
                  </a:lnTo>
                  <a:lnTo>
                    <a:pt x="10853" y="3286"/>
                  </a:lnTo>
                  <a:lnTo>
                    <a:pt x="10780" y="3334"/>
                  </a:lnTo>
                  <a:lnTo>
                    <a:pt x="10707" y="3432"/>
                  </a:lnTo>
                  <a:lnTo>
                    <a:pt x="10707" y="3505"/>
                  </a:lnTo>
                  <a:lnTo>
                    <a:pt x="10731" y="3553"/>
                  </a:lnTo>
                  <a:lnTo>
                    <a:pt x="10780" y="3602"/>
                  </a:lnTo>
                  <a:lnTo>
                    <a:pt x="10828" y="3602"/>
                  </a:lnTo>
                  <a:lnTo>
                    <a:pt x="10999" y="3553"/>
                  </a:lnTo>
                  <a:lnTo>
                    <a:pt x="11169" y="3505"/>
                  </a:lnTo>
                  <a:lnTo>
                    <a:pt x="11339" y="3456"/>
                  </a:lnTo>
                  <a:lnTo>
                    <a:pt x="11412" y="3432"/>
                  </a:lnTo>
                  <a:lnTo>
                    <a:pt x="11461" y="3383"/>
                  </a:lnTo>
                  <a:lnTo>
                    <a:pt x="11534" y="3602"/>
                  </a:lnTo>
                  <a:lnTo>
                    <a:pt x="11461" y="3626"/>
                  </a:lnTo>
                  <a:lnTo>
                    <a:pt x="11388" y="3675"/>
                  </a:lnTo>
                  <a:lnTo>
                    <a:pt x="11291" y="3724"/>
                  </a:lnTo>
                  <a:lnTo>
                    <a:pt x="11193" y="3772"/>
                  </a:lnTo>
                  <a:lnTo>
                    <a:pt x="11193" y="3821"/>
                  </a:lnTo>
                  <a:lnTo>
                    <a:pt x="11193" y="3845"/>
                  </a:lnTo>
                  <a:lnTo>
                    <a:pt x="11291" y="3894"/>
                  </a:lnTo>
                  <a:lnTo>
                    <a:pt x="11412" y="3943"/>
                  </a:lnTo>
                  <a:lnTo>
                    <a:pt x="11534" y="3943"/>
                  </a:lnTo>
                  <a:lnTo>
                    <a:pt x="11631" y="3894"/>
                  </a:lnTo>
                  <a:lnTo>
                    <a:pt x="11680" y="3967"/>
                  </a:lnTo>
                  <a:lnTo>
                    <a:pt x="11777" y="4016"/>
                  </a:lnTo>
                  <a:lnTo>
                    <a:pt x="11850" y="4040"/>
                  </a:lnTo>
                  <a:lnTo>
                    <a:pt x="11948" y="4040"/>
                  </a:lnTo>
                  <a:lnTo>
                    <a:pt x="12021" y="4016"/>
                  </a:lnTo>
                  <a:lnTo>
                    <a:pt x="12094" y="3967"/>
                  </a:lnTo>
                  <a:lnTo>
                    <a:pt x="12142" y="3894"/>
                  </a:lnTo>
                  <a:lnTo>
                    <a:pt x="12142" y="3797"/>
                  </a:lnTo>
                  <a:lnTo>
                    <a:pt x="12069" y="3359"/>
                  </a:lnTo>
                  <a:lnTo>
                    <a:pt x="11972" y="2945"/>
                  </a:lnTo>
                  <a:lnTo>
                    <a:pt x="12240" y="2726"/>
                  </a:lnTo>
                  <a:lnTo>
                    <a:pt x="12507" y="2531"/>
                  </a:lnTo>
                  <a:lnTo>
                    <a:pt x="12653" y="2458"/>
                  </a:lnTo>
                  <a:lnTo>
                    <a:pt x="12824" y="2410"/>
                  </a:lnTo>
                  <a:lnTo>
                    <a:pt x="12994" y="2361"/>
                  </a:lnTo>
                  <a:lnTo>
                    <a:pt x="13164" y="2337"/>
                  </a:lnTo>
                  <a:lnTo>
                    <a:pt x="13383" y="2337"/>
                  </a:lnTo>
                  <a:lnTo>
                    <a:pt x="13627" y="2385"/>
                  </a:lnTo>
                  <a:lnTo>
                    <a:pt x="13481" y="2458"/>
                  </a:lnTo>
                  <a:lnTo>
                    <a:pt x="13359" y="2556"/>
                  </a:lnTo>
                  <a:lnTo>
                    <a:pt x="13262" y="2702"/>
                  </a:lnTo>
                  <a:lnTo>
                    <a:pt x="13237" y="2775"/>
                  </a:lnTo>
                  <a:lnTo>
                    <a:pt x="13213" y="2848"/>
                  </a:lnTo>
                  <a:lnTo>
                    <a:pt x="13213" y="2896"/>
                  </a:lnTo>
                  <a:lnTo>
                    <a:pt x="13237" y="2921"/>
                  </a:lnTo>
                  <a:lnTo>
                    <a:pt x="13286" y="2945"/>
                  </a:lnTo>
                  <a:lnTo>
                    <a:pt x="13310" y="2921"/>
                  </a:lnTo>
                  <a:lnTo>
                    <a:pt x="13602" y="2750"/>
                  </a:lnTo>
                  <a:lnTo>
                    <a:pt x="13870" y="2604"/>
                  </a:lnTo>
                  <a:lnTo>
                    <a:pt x="14065" y="2507"/>
                  </a:lnTo>
                  <a:lnTo>
                    <a:pt x="14308" y="2629"/>
                  </a:lnTo>
                  <a:lnTo>
                    <a:pt x="14551" y="2750"/>
                  </a:lnTo>
                  <a:lnTo>
                    <a:pt x="14405" y="2775"/>
                  </a:lnTo>
                  <a:lnTo>
                    <a:pt x="14259" y="2823"/>
                  </a:lnTo>
                  <a:lnTo>
                    <a:pt x="14113" y="2872"/>
                  </a:lnTo>
                  <a:lnTo>
                    <a:pt x="13967" y="2945"/>
                  </a:lnTo>
                  <a:lnTo>
                    <a:pt x="13846" y="3018"/>
                  </a:lnTo>
                  <a:lnTo>
                    <a:pt x="13724" y="3115"/>
                  </a:lnTo>
                  <a:lnTo>
                    <a:pt x="13627" y="3213"/>
                  </a:lnTo>
                  <a:lnTo>
                    <a:pt x="13554" y="3310"/>
                  </a:lnTo>
                  <a:lnTo>
                    <a:pt x="13554" y="3359"/>
                  </a:lnTo>
                  <a:lnTo>
                    <a:pt x="13554" y="3407"/>
                  </a:lnTo>
                  <a:lnTo>
                    <a:pt x="13602" y="3456"/>
                  </a:lnTo>
                  <a:lnTo>
                    <a:pt x="13651" y="3480"/>
                  </a:lnTo>
                  <a:lnTo>
                    <a:pt x="13797" y="3456"/>
                  </a:lnTo>
                  <a:lnTo>
                    <a:pt x="13943" y="3407"/>
                  </a:lnTo>
                  <a:lnTo>
                    <a:pt x="14211" y="3286"/>
                  </a:lnTo>
                  <a:lnTo>
                    <a:pt x="14381" y="3237"/>
                  </a:lnTo>
                  <a:lnTo>
                    <a:pt x="14527" y="3188"/>
                  </a:lnTo>
                  <a:lnTo>
                    <a:pt x="14697" y="3140"/>
                  </a:lnTo>
                  <a:lnTo>
                    <a:pt x="14843" y="3091"/>
                  </a:lnTo>
                  <a:lnTo>
                    <a:pt x="14892" y="3067"/>
                  </a:lnTo>
                  <a:lnTo>
                    <a:pt x="14916" y="3018"/>
                  </a:lnTo>
                  <a:lnTo>
                    <a:pt x="15038" y="3140"/>
                  </a:lnTo>
                  <a:lnTo>
                    <a:pt x="14770" y="3213"/>
                  </a:lnTo>
                  <a:lnTo>
                    <a:pt x="14551" y="3261"/>
                  </a:lnTo>
                  <a:lnTo>
                    <a:pt x="14332" y="3359"/>
                  </a:lnTo>
                  <a:lnTo>
                    <a:pt x="14211" y="3432"/>
                  </a:lnTo>
                  <a:lnTo>
                    <a:pt x="14113" y="3505"/>
                  </a:lnTo>
                  <a:lnTo>
                    <a:pt x="14040" y="3578"/>
                  </a:lnTo>
                  <a:lnTo>
                    <a:pt x="13992" y="3675"/>
                  </a:lnTo>
                  <a:lnTo>
                    <a:pt x="13967" y="3748"/>
                  </a:lnTo>
                  <a:lnTo>
                    <a:pt x="13992" y="3821"/>
                  </a:lnTo>
                  <a:lnTo>
                    <a:pt x="14040" y="3845"/>
                  </a:lnTo>
                  <a:lnTo>
                    <a:pt x="14113" y="3845"/>
                  </a:lnTo>
                  <a:lnTo>
                    <a:pt x="14551" y="3724"/>
                  </a:lnTo>
                  <a:lnTo>
                    <a:pt x="14989" y="3602"/>
                  </a:lnTo>
                  <a:lnTo>
                    <a:pt x="15184" y="3578"/>
                  </a:lnTo>
                  <a:lnTo>
                    <a:pt x="15379" y="3505"/>
                  </a:lnTo>
                  <a:lnTo>
                    <a:pt x="15452" y="3602"/>
                  </a:lnTo>
                  <a:lnTo>
                    <a:pt x="15208" y="3675"/>
                  </a:lnTo>
                  <a:lnTo>
                    <a:pt x="15014" y="3748"/>
                  </a:lnTo>
                  <a:lnTo>
                    <a:pt x="14843" y="3845"/>
                  </a:lnTo>
                  <a:lnTo>
                    <a:pt x="14673" y="3967"/>
                  </a:lnTo>
                  <a:lnTo>
                    <a:pt x="14503" y="4089"/>
                  </a:lnTo>
                  <a:lnTo>
                    <a:pt x="14478" y="4113"/>
                  </a:lnTo>
                  <a:lnTo>
                    <a:pt x="14478" y="4162"/>
                  </a:lnTo>
                  <a:lnTo>
                    <a:pt x="14503" y="4210"/>
                  </a:lnTo>
                  <a:lnTo>
                    <a:pt x="14551" y="4259"/>
                  </a:lnTo>
                  <a:lnTo>
                    <a:pt x="14600" y="4259"/>
                  </a:lnTo>
                  <a:lnTo>
                    <a:pt x="15452" y="4016"/>
                  </a:lnTo>
                  <a:lnTo>
                    <a:pt x="15671" y="3967"/>
                  </a:lnTo>
                  <a:lnTo>
                    <a:pt x="15768" y="4186"/>
                  </a:lnTo>
                  <a:lnTo>
                    <a:pt x="15549" y="4259"/>
                  </a:lnTo>
                  <a:lnTo>
                    <a:pt x="15330" y="4332"/>
                  </a:lnTo>
                  <a:lnTo>
                    <a:pt x="15111" y="4429"/>
                  </a:lnTo>
                  <a:lnTo>
                    <a:pt x="14916" y="4551"/>
                  </a:lnTo>
                  <a:lnTo>
                    <a:pt x="14892" y="4600"/>
                  </a:lnTo>
                  <a:lnTo>
                    <a:pt x="14916" y="4648"/>
                  </a:lnTo>
                  <a:lnTo>
                    <a:pt x="14941" y="4697"/>
                  </a:lnTo>
                  <a:lnTo>
                    <a:pt x="15014" y="4697"/>
                  </a:lnTo>
                  <a:lnTo>
                    <a:pt x="15354" y="4624"/>
                  </a:lnTo>
                  <a:lnTo>
                    <a:pt x="15719" y="4551"/>
                  </a:lnTo>
                  <a:lnTo>
                    <a:pt x="15500" y="4648"/>
                  </a:lnTo>
                  <a:lnTo>
                    <a:pt x="15281" y="4746"/>
                  </a:lnTo>
                  <a:lnTo>
                    <a:pt x="15257" y="4770"/>
                  </a:lnTo>
                  <a:lnTo>
                    <a:pt x="15233" y="4819"/>
                  </a:lnTo>
                  <a:lnTo>
                    <a:pt x="15233" y="4867"/>
                  </a:lnTo>
                  <a:lnTo>
                    <a:pt x="15281" y="4940"/>
                  </a:lnTo>
                  <a:lnTo>
                    <a:pt x="15354" y="4940"/>
                  </a:lnTo>
                  <a:lnTo>
                    <a:pt x="15841" y="4867"/>
                  </a:lnTo>
                  <a:lnTo>
                    <a:pt x="15841" y="4989"/>
                  </a:lnTo>
                  <a:lnTo>
                    <a:pt x="15695" y="5013"/>
                  </a:lnTo>
                  <a:lnTo>
                    <a:pt x="15598" y="5038"/>
                  </a:lnTo>
                  <a:lnTo>
                    <a:pt x="15525" y="5086"/>
                  </a:lnTo>
                  <a:lnTo>
                    <a:pt x="15379" y="5208"/>
                  </a:lnTo>
                  <a:lnTo>
                    <a:pt x="15354" y="5281"/>
                  </a:lnTo>
                  <a:lnTo>
                    <a:pt x="15379" y="5330"/>
                  </a:lnTo>
                  <a:lnTo>
                    <a:pt x="15427" y="5378"/>
                  </a:lnTo>
                  <a:lnTo>
                    <a:pt x="15476" y="5378"/>
                  </a:lnTo>
                  <a:lnTo>
                    <a:pt x="15622" y="5354"/>
                  </a:lnTo>
                  <a:lnTo>
                    <a:pt x="15768" y="5378"/>
                  </a:lnTo>
                  <a:lnTo>
                    <a:pt x="15768" y="5427"/>
                  </a:lnTo>
                  <a:lnTo>
                    <a:pt x="15768" y="5524"/>
                  </a:lnTo>
                  <a:lnTo>
                    <a:pt x="15792" y="5622"/>
                  </a:lnTo>
                  <a:lnTo>
                    <a:pt x="15865" y="5695"/>
                  </a:lnTo>
                  <a:lnTo>
                    <a:pt x="15938" y="5768"/>
                  </a:lnTo>
                  <a:lnTo>
                    <a:pt x="16036" y="5792"/>
                  </a:lnTo>
                  <a:lnTo>
                    <a:pt x="16133" y="5792"/>
                  </a:lnTo>
                  <a:lnTo>
                    <a:pt x="16206" y="5768"/>
                  </a:lnTo>
                  <a:lnTo>
                    <a:pt x="16279" y="5695"/>
                  </a:lnTo>
                  <a:lnTo>
                    <a:pt x="16328" y="5695"/>
                  </a:lnTo>
                  <a:lnTo>
                    <a:pt x="16619" y="5622"/>
                  </a:lnTo>
                  <a:lnTo>
                    <a:pt x="16911" y="5597"/>
                  </a:lnTo>
                  <a:lnTo>
                    <a:pt x="17179" y="5597"/>
                  </a:lnTo>
                  <a:lnTo>
                    <a:pt x="17422" y="5646"/>
                  </a:lnTo>
                  <a:lnTo>
                    <a:pt x="17276" y="5695"/>
                  </a:lnTo>
                  <a:lnTo>
                    <a:pt x="17106" y="5768"/>
                  </a:lnTo>
                  <a:lnTo>
                    <a:pt x="16936" y="5865"/>
                  </a:lnTo>
                  <a:lnTo>
                    <a:pt x="16814" y="5987"/>
                  </a:lnTo>
                  <a:lnTo>
                    <a:pt x="16765" y="6060"/>
                  </a:lnTo>
                  <a:lnTo>
                    <a:pt x="16717" y="6133"/>
                  </a:lnTo>
                  <a:lnTo>
                    <a:pt x="16717" y="6206"/>
                  </a:lnTo>
                  <a:lnTo>
                    <a:pt x="16765" y="6279"/>
                  </a:lnTo>
                  <a:lnTo>
                    <a:pt x="16838" y="6303"/>
                  </a:lnTo>
                  <a:lnTo>
                    <a:pt x="16911" y="6279"/>
                  </a:lnTo>
                  <a:lnTo>
                    <a:pt x="17179" y="6157"/>
                  </a:lnTo>
                  <a:lnTo>
                    <a:pt x="17447" y="6060"/>
                  </a:lnTo>
                  <a:lnTo>
                    <a:pt x="17739" y="6011"/>
                  </a:lnTo>
                  <a:lnTo>
                    <a:pt x="17909" y="5962"/>
                  </a:lnTo>
                  <a:lnTo>
                    <a:pt x="18031" y="5914"/>
                  </a:lnTo>
                  <a:lnTo>
                    <a:pt x="18298" y="6133"/>
                  </a:lnTo>
                  <a:lnTo>
                    <a:pt x="18152" y="6181"/>
                  </a:lnTo>
                  <a:lnTo>
                    <a:pt x="17933" y="6254"/>
                  </a:lnTo>
                  <a:lnTo>
                    <a:pt x="17739" y="6352"/>
                  </a:lnTo>
                  <a:lnTo>
                    <a:pt x="17544" y="6473"/>
                  </a:lnTo>
                  <a:lnTo>
                    <a:pt x="17349" y="6595"/>
                  </a:lnTo>
                  <a:lnTo>
                    <a:pt x="17325" y="6668"/>
                  </a:lnTo>
                  <a:lnTo>
                    <a:pt x="17325" y="6741"/>
                  </a:lnTo>
                  <a:lnTo>
                    <a:pt x="17374" y="6790"/>
                  </a:lnTo>
                  <a:lnTo>
                    <a:pt x="17422" y="6814"/>
                  </a:lnTo>
                  <a:lnTo>
                    <a:pt x="17641" y="6765"/>
                  </a:lnTo>
                  <a:lnTo>
                    <a:pt x="17860" y="6717"/>
                  </a:lnTo>
                  <a:lnTo>
                    <a:pt x="18274" y="6595"/>
                  </a:lnTo>
                  <a:lnTo>
                    <a:pt x="18639" y="6473"/>
                  </a:lnTo>
                  <a:lnTo>
                    <a:pt x="18761" y="6644"/>
                  </a:lnTo>
                  <a:lnTo>
                    <a:pt x="18493" y="6717"/>
                  </a:lnTo>
                  <a:lnTo>
                    <a:pt x="18250" y="6814"/>
                  </a:lnTo>
                  <a:lnTo>
                    <a:pt x="18006" y="6960"/>
                  </a:lnTo>
                  <a:lnTo>
                    <a:pt x="17812" y="7130"/>
                  </a:lnTo>
                  <a:lnTo>
                    <a:pt x="17787" y="7155"/>
                  </a:lnTo>
                  <a:lnTo>
                    <a:pt x="17787" y="7179"/>
                  </a:lnTo>
                  <a:lnTo>
                    <a:pt x="17812" y="7252"/>
                  </a:lnTo>
                  <a:lnTo>
                    <a:pt x="17860" y="7276"/>
                  </a:lnTo>
                  <a:lnTo>
                    <a:pt x="17933" y="7276"/>
                  </a:lnTo>
                  <a:lnTo>
                    <a:pt x="18177" y="7179"/>
                  </a:lnTo>
                  <a:lnTo>
                    <a:pt x="18444" y="7130"/>
                  </a:lnTo>
                  <a:lnTo>
                    <a:pt x="18955" y="7033"/>
                  </a:lnTo>
                  <a:lnTo>
                    <a:pt x="19004" y="7106"/>
                  </a:lnTo>
                  <a:lnTo>
                    <a:pt x="18785" y="7155"/>
                  </a:lnTo>
                  <a:lnTo>
                    <a:pt x="18566" y="7203"/>
                  </a:lnTo>
                  <a:lnTo>
                    <a:pt x="18371" y="7301"/>
                  </a:lnTo>
                  <a:lnTo>
                    <a:pt x="18177" y="7398"/>
                  </a:lnTo>
                  <a:lnTo>
                    <a:pt x="18177" y="7447"/>
                  </a:lnTo>
                  <a:lnTo>
                    <a:pt x="18177" y="7471"/>
                  </a:lnTo>
                  <a:lnTo>
                    <a:pt x="18201" y="7471"/>
                  </a:lnTo>
                  <a:lnTo>
                    <a:pt x="18396" y="7495"/>
                  </a:lnTo>
                  <a:lnTo>
                    <a:pt x="18590" y="7495"/>
                  </a:lnTo>
                  <a:lnTo>
                    <a:pt x="18955" y="7447"/>
                  </a:lnTo>
                  <a:lnTo>
                    <a:pt x="19126" y="7422"/>
                  </a:lnTo>
                  <a:lnTo>
                    <a:pt x="19174" y="7544"/>
                  </a:lnTo>
                  <a:lnTo>
                    <a:pt x="18980" y="7568"/>
                  </a:lnTo>
                  <a:lnTo>
                    <a:pt x="18761" y="7617"/>
                  </a:lnTo>
                  <a:lnTo>
                    <a:pt x="18444" y="7714"/>
                  </a:lnTo>
                  <a:lnTo>
                    <a:pt x="18396" y="7763"/>
                  </a:lnTo>
                  <a:lnTo>
                    <a:pt x="18371" y="7836"/>
                  </a:lnTo>
                  <a:lnTo>
                    <a:pt x="18371" y="7909"/>
                  </a:lnTo>
                  <a:lnTo>
                    <a:pt x="18396" y="7933"/>
                  </a:lnTo>
                  <a:lnTo>
                    <a:pt x="18444" y="7957"/>
                  </a:lnTo>
                  <a:lnTo>
                    <a:pt x="18809" y="7982"/>
                  </a:lnTo>
                  <a:lnTo>
                    <a:pt x="19296" y="7982"/>
                  </a:lnTo>
                  <a:lnTo>
                    <a:pt x="19320" y="8201"/>
                  </a:lnTo>
                  <a:lnTo>
                    <a:pt x="19272" y="8201"/>
                  </a:lnTo>
                  <a:lnTo>
                    <a:pt x="19101" y="8176"/>
                  </a:lnTo>
                  <a:lnTo>
                    <a:pt x="18907" y="8201"/>
                  </a:lnTo>
                  <a:lnTo>
                    <a:pt x="18736" y="8225"/>
                  </a:lnTo>
                  <a:lnTo>
                    <a:pt x="18566" y="8274"/>
                  </a:lnTo>
                  <a:lnTo>
                    <a:pt x="18542" y="8298"/>
                  </a:lnTo>
                  <a:lnTo>
                    <a:pt x="18517" y="8322"/>
                  </a:lnTo>
                  <a:lnTo>
                    <a:pt x="18493" y="8420"/>
                  </a:lnTo>
                  <a:lnTo>
                    <a:pt x="18542" y="8468"/>
                  </a:lnTo>
                  <a:lnTo>
                    <a:pt x="18566" y="8493"/>
                  </a:lnTo>
                  <a:lnTo>
                    <a:pt x="18907" y="8493"/>
                  </a:lnTo>
                  <a:lnTo>
                    <a:pt x="19223" y="8517"/>
                  </a:lnTo>
                  <a:lnTo>
                    <a:pt x="19345" y="8541"/>
                  </a:lnTo>
                  <a:lnTo>
                    <a:pt x="19345" y="8833"/>
                  </a:lnTo>
                  <a:lnTo>
                    <a:pt x="19199" y="8785"/>
                  </a:lnTo>
                  <a:lnTo>
                    <a:pt x="18882" y="8785"/>
                  </a:lnTo>
                  <a:lnTo>
                    <a:pt x="18736" y="8809"/>
                  </a:lnTo>
                  <a:lnTo>
                    <a:pt x="18688" y="8833"/>
                  </a:lnTo>
                  <a:lnTo>
                    <a:pt x="18663" y="8858"/>
                  </a:lnTo>
                  <a:lnTo>
                    <a:pt x="18663" y="8931"/>
                  </a:lnTo>
                  <a:lnTo>
                    <a:pt x="18688" y="9004"/>
                  </a:lnTo>
                  <a:lnTo>
                    <a:pt x="18712" y="9004"/>
                  </a:lnTo>
                  <a:lnTo>
                    <a:pt x="18761" y="9028"/>
                  </a:lnTo>
                  <a:lnTo>
                    <a:pt x="18882" y="9028"/>
                  </a:lnTo>
                  <a:lnTo>
                    <a:pt x="19028" y="9077"/>
                  </a:lnTo>
                  <a:lnTo>
                    <a:pt x="19150" y="9125"/>
                  </a:lnTo>
                  <a:lnTo>
                    <a:pt x="19296" y="9174"/>
                  </a:lnTo>
                  <a:lnTo>
                    <a:pt x="19199" y="9466"/>
                  </a:lnTo>
                  <a:lnTo>
                    <a:pt x="18980" y="9417"/>
                  </a:lnTo>
                  <a:lnTo>
                    <a:pt x="18736" y="9417"/>
                  </a:lnTo>
                  <a:lnTo>
                    <a:pt x="18688" y="9442"/>
                  </a:lnTo>
                  <a:lnTo>
                    <a:pt x="18663" y="9466"/>
                  </a:lnTo>
                  <a:lnTo>
                    <a:pt x="18663" y="9515"/>
                  </a:lnTo>
                  <a:lnTo>
                    <a:pt x="18663" y="9563"/>
                  </a:lnTo>
                  <a:lnTo>
                    <a:pt x="18663" y="9612"/>
                  </a:lnTo>
                  <a:lnTo>
                    <a:pt x="18712" y="9636"/>
                  </a:lnTo>
                  <a:lnTo>
                    <a:pt x="18736" y="9661"/>
                  </a:lnTo>
                  <a:lnTo>
                    <a:pt x="18907" y="9709"/>
                  </a:lnTo>
                  <a:lnTo>
                    <a:pt x="19053" y="9758"/>
                  </a:lnTo>
                  <a:lnTo>
                    <a:pt x="18955" y="9928"/>
                  </a:lnTo>
                  <a:lnTo>
                    <a:pt x="18834" y="10099"/>
                  </a:lnTo>
                  <a:lnTo>
                    <a:pt x="18663" y="10074"/>
                  </a:lnTo>
                  <a:lnTo>
                    <a:pt x="18444" y="10074"/>
                  </a:lnTo>
                  <a:lnTo>
                    <a:pt x="18420" y="10099"/>
                  </a:lnTo>
                  <a:lnTo>
                    <a:pt x="18396" y="10172"/>
                  </a:lnTo>
                  <a:lnTo>
                    <a:pt x="18420" y="10220"/>
                  </a:lnTo>
                  <a:lnTo>
                    <a:pt x="18444" y="10245"/>
                  </a:lnTo>
                  <a:lnTo>
                    <a:pt x="18493" y="10245"/>
                  </a:lnTo>
                  <a:lnTo>
                    <a:pt x="18663" y="10269"/>
                  </a:lnTo>
                  <a:lnTo>
                    <a:pt x="18542" y="10391"/>
                  </a:lnTo>
                  <a:lnTo>
                    <a:pt x="18371" y="10512"/>
                  </a:lnTo>
                  <a:lnTo>
                    <a:pt x="18274" y="10464"/>
                  </a:lnTo>
                  <a:lnTo>
                    <a:pt x="18225" y="10439"/>
                  </a:lnTo>
                  <a:lnTo>
                    <a:pt x="18152" y="10439"/>
                  </a:lnTo>
                  <a:lnTo>
                    <a:pt x="18104" y="10488"/>
                  </a:lnTo>
                  <a:lnTo>
                    <a:pt x="18079" y="10537"/>
                  </a:lnTo>
                  <a:lnTo>
                    <a:pt x="18079" y="10610"/>
                  </a:lnTo>
                  <a:lnTo>
                    <a:pt x="18104" y="10658"/>
                  </a:lnTo>
                  <a:lnTo>
                    <a:pt x="17739" y="10829"/>
                  </a:lnTo>
                  <a:lnTo>
                    <a:pt x="17349" y="10950"/>
                  </a:lnTo>
                  <a:lnTo>
                    <a:pt x="16960" y="11023"/>
                  </a:lnTo>
                  <a:lnTo>
                    <a:pt x="16546" y="11096"/>
                  </a:lnTo>
                  <a:lnTo>
                    <a:pt x="16133" y="11121"/>
                  </a:lnTo>
                  <a:lnTo>
                    <a:pt x="15719" y="11145"/>
                  </a:lnTo>
                  <a:lnTo>
                    <a:pt x="14916" y="11169"/>
                  </a:lnTo>
                  <a:lnTo>
                    <a:pt x="13140" y="11194"/>
                  </a:lnTo>
                  <a:lnTo>
                    <a:pt x="12264" y="11242"/>
                  </a:lnTo>
                  <a:lnTo>
                    <a:pt x="11364" y="11340"/>
                  </a:lnTo>
                  <a:lnTo>
                    <a:pt x="10244" y="11461"/>
                  </a:lnTo>
                  <a:lnTo>
                    <a:pt x="9125" y="11559"/>
                  </a:lnTo>
                  <a:lnTo>
                    <a:pt x="8565" y="11583"/>
                  </a:lnTo>
                  <a:lnTo>
                    <a:pt x="8006" y="11583"/>
                  </a:lnTo>
                  <a:lnTo>
                    <a:pt x="7446" y="11559"/>
                  </a:lnTo>
                  <a:lnTo>
                    <a:pt x="6862" y="11510"/>
                  </a:lnTo>
                  <a:lnTo>
                    <a:pt x="5086" y="11364"/>
                  </a:lnTo>
                  <a:lnTo>
                    <a:pt x="4210" y="11242"/>
                  </a:lnTo>
                  <a:lnTo>
                    <a:pt x="3772" y="11169"/>
                  </a:lnTo>
                  <a:lnTo>
                    <a:pt x="3334" y="11072"/>
                  </a:lnTo>
                  <a:lnTo>
                    <a:pt x="2993" y="10999"/>
                  </a:lnTo>
                  <a:lnTo>
                    <a:pt x="2653" y="10877"/>
                  </a:lnTo>
                  <a:lnTo>
                    <a:pt x="2336" y="10756"/>
                  </a:lnTo>
                  <a:lnTo>
                    <a:pt x="2020" y="10610"/>
                  </a:lnTo>
                  <a:lnTo>
                    <a:pt x="1704" y="10439"/>
                  </a:lnTo>
                  <a:lnTo>
                    <a:pt x="1436" y="10245"/>
                  </a:lnTo>
                  <a:lnTo>
                    <a:pt x="1168" y="10001"/>
                  </a:lnTo>
                  <a:lnTo>
                    <a:pt x="949" y="9734"/>
                  </a:lnTo>
                  <a:lnTo>
                    <a:pt x="852" y="9588"/>
                  </a:lnTo>
                  <a:lnTo>
                    <a:pt x="779" y="9417"/>
                  </a:lnTo>
                  <a:lnTo>
                    <a:pt x="706" y="9271"/>
                  </a:lnTo>
                  <a:lnTo>
                    <a:pt x="657" y="9101"/>
                  </a:lnTo>
                  <a:lnTo>
                    <a:pt x="633" y="8931"/>
                  </a:lnTo>
                  <a:lnTo>
                    <a:pt x="609" y="8760"/>
                  </a:lnTo>
                  <a:lnTo>
                    <a:pt x="633" y="8420"/>
                  </a:lnTo>
                  <a:lnTo>
                    <a:pt x="682" y="8103"/>
                  </a:lnTo>
                  <a:lnTo>
                    <a:pt x="803" y="7763"/>
                  </a:lnTo>
                  <a:lnTo>
                    <a:pt x="949" y="7447"/>
                  </a:lnTo>
                  <a:lnTo>
                    <a:pt x="1120" y="7155"/>
                  </a:lnTo>
                  <a:lnTo>
                    <a:pt x="1387" y="6814"/>
                  </a:lnTo>
                  <a:lnTo>
                    <a:pt x="1679" y="6498"/>
                  </a:lnTo>
                  <a:lnTo>
                    <a:pt x="1996" y="6230"/>
                  </a:lnTo>
                  <a:lnTo>
                    <a:pt x="2336" y="5962"/>
                  </a:lnTo>
                  <a:lnTo>
                    <a:pt x="2336" y="5962"/>
                  </a:lnTo>
                  <a:lnTo>
                    <a:pt x="2117" y="6279"/>
                  </a:lnTo>
                  <a:lnTo>
                    <a:pt x="1898" y="6571"/>
                  </a:lnTo>
                  <a:lnTo>
                    <a:pt x="1874" y="6644"/>
                  </a:lnTo>
                  <a:lnTo>
                    <a:pt x="1898" y="6717"/>
                  </a:lnTo>
                  <a:lnTo>
                    <a:pt x="1947" y="6765"/>
                  </a:lnTo>
                  <a:lnTo>
                    <a:pt x="2044" y="6765"/>
                  </a:lnTo>
                  <a:lnTo>
                    <a:pt x="2117" y="6741"/>
                  </a:lnTo>
                  <a:lnTo>
                    <a:pt x="2190" y="6692"/>
                  </a:lnTo>
                  <a:lnTo>
                    <a:pt x="2336" y="6595"/>
                  </a:lnTo>
                  <a:lnTo>
                    <a:pt x="2458" y="6449"/>
                  </a:lnTo>
                  <a:lnTo>
                    <a:pt x="2555" y="6303"/>
                  </a:lnTo>
                  <a:lnTo>
                    <a:pt x="2847" y="5987"/>
                  </a:lnTo>
                  <a:lnTo>
                    <a:pt x="3164" y="5695"/>
                  </a:lnTo>
                  <a:lnTo>
                    <a:pt x="3188" y="5646"/>
                  </a:lnTo>
                  <a:lnTo>
                    <a:pt x="3212" y="5646"/>
                  </a:lnTo>
                  <a:lnTo>
                    <a:pt x="3091" y="5792"/>
                  </a:lnTo>
                  <a:lnTo>
                    <a:pt x="2847" y="6133"/>
                  </a:lnTo>
                  <a:lnTo>
                    <a:pt x="2774" y="6303"/>
                  </a:lnTo>
                  <a:lnTo>
                    <a:pt x="2677" y="6498"/>
                  </a:lnTo>
                  <a:lnTo>
                    <a:pt x="2677" y="6546"/>
                  </a:lnTo>
                  <a:lnTo>
                    <a:pt x="2726" y="6546"/>
                  </a:lnTo>
                  <a:lnTo>
                    <a:pt x="2896" y="6449"/>
                  </a:lnTo>
                  <a:lnTo>
                    <a:pt x="3066" y="6327"/>
                  </a:lnTo>
                  <a:lnTo>
                    <a:pt x="3212" y="6206"/>
                  </a:lnTo>
                  <a:lnTo>
                    <a:pt x="3334" y="6035"/>
                  </a:lnTo>
                  <a:lnTo>
                    <a:pt x="3480" y="5889"/>
                  </a:lnTo>
                  <a:lnTo>
                    <a:pt x="3626" y="5695"/>
                  </a:lnTo>
                  <a:lnTo>
                    <a:pt x="3650" y="5719"/>
                  </a:lnTo>
                  <a:lnTo>
                    <a:pt x="3699" y="5816"/>
                  </a:lnTo>
                  <a:lnTo>
                    <a:pt x="3577" y="5938"/>
                  </a:lnTo>
                  <a:lnTo>
                    <a:pt x="3456" y="6108"/>
                  </a:lnTo>
                  <a:lnTo>
                    <a:pt x="3407" y="6230"/>
                  </a:lnTo>
                  <a:lnTo>
                    <a:pt x="3407" y="6327"/>
                  </a:lnTo>
                  <a:lnTo>
                    <a:pt x="3407" y="6352"/>
                  </a:lnTo>
                  <a:lnTo>
                    <a:pt x="3456" y="6376"/>
                  </a:lnTo>
                  <a:lnTo>
                    <a:pt x="3529" y="6376"/>
                  </a:lnTo>
                  <a:lnTo>
                    <a:pt x="3626" y="6327"/>
                  </a:lnTo>
                  <a:lnTo>
                    <a:pt x="3772" y="6206"/>
                  </a:lnTo>
                  <a:lnTo>
                    <a:pt x="3869" y="6108"/>
                  </a:lnTo>
                  <a:lnTo>
                    <a:pt x="3967" y="6157"/>
                  </a:lnTo>
                  <a:lnTo>
                    <a:pt x="4064" y="6181"/>
                  </a:lnTo>
                  <a:lnTo>
                    <a:pt x="4186" y="6157"/>
                  </a:lnTo>
                  <a:lnTo>
                    <a:pt x="4283" y="6084"/>
                  </a:lnTo>
                  <a:lnTo>
                    <a:pt x="4307" y="6035"/>
                  </a:lnTo>
                  <a:lnTo>
                    <a:pt x="4307" y="5987"/>
                  </a:lnTo>
                  <a:lnTo>
                    <a:pt x="4137" y="5719"/>
                  </a:lnTo>
                  <a:lnTo>
                    <a:pt x="4015" y="5403"/>
                  </a:lnTo>
                  <a:lnTo>
                    <a:pt x="3918" y="5062"/>
                  </a:lnTo>
                  <a:lnTo>
                    <a:pt x="3845" y="4697"/>
                  </a:lnTo>
                  <a:lnTo>
                    <a:pt x="3821" y="4356"/>
                  </a:lnTo>
                  <a:lnTo>
                    <a:pt x="3821" y="3991"/>
                  </a:lnTo>
                  <a:lnTo>
                    <a:pt x="3845" y="3651"/>
                  </a:lnTo>
                  <a:lnTo>
                    <a:pt x="3894" y="3334"/>
                  </a:lnTo>
                  <a:lnTo>
                    <a:pt x="3942" y="3115"/>
                  </a:lnTo>
                  <a:lnTo>
                    <a:pt x="4015" y="2896"/>
                  </a:lnTo>
                  <a:lnTo>
                    <a:pt x="4113" y="2677"/>
                  </a:lnTo>
                  <a:lnTo>
                    <a:pt x="4210" y="2483"/>
                  </a:lnTo>
                  <a:lnTo>
                    <a:pt x="4332" y="2288"/>
                  </a:lnTo>
                  <a:lnTo>
                    <a:pt x="4478" y="2093"/>
                  </a:lnTo>
                  <a:lnTo>
                    <a:pt x="4599" y="1923"/>
                  </a:lnTo>
                  <a:lnTo>
                    <a:pt x="4770" y="1753"/>
                  </a:lnTo>
                  <a:lnTo>
                    <a:pt x="5110" y="1461"/>
                  </a:lnTo>
                  <a:lnTo>
                    <a:pt x="5475" y="1193"/>
                  </a:lnTo>
                  <a:lnTo>
                    <a:pt x="5865" y="974"/>
                  </a:lnTo>
                  <a:lnTo>
                    <a:pt x="6303" y="828"/>
                  </a:lnTo>
                  <a:lnTo>
                    <a:pt x="6716" y="706"/>
                  </a:lnTo>
                  <a:lnTo>
                    <a:pt x="7179" y="633"/>
                  </a:lnTo>
                  <a:lnTo>
                    <a:pt x="7008" y="731"/>
                  </a:lnTo>
                  <a:lnTo>
                    <a:pt x="6789" y="852"/>
                  </a:lnTo>
                  <a:lnTo>
                    <a:pt x="6546" y="998"/>
                  </a:lnTo>
                  <a:lnTo>
                    <a:pt x="6424" y="1071"/>
                  </a:lnTo>
                  <a:lnTo>
                    <a:pt x="6327" y="1169"/>
                  </a:lnTo>
                  <a:lnTo>
                    <a:pt x="6278" y="1266"/>
                  </a:lnTo>
                  <a:lnTo>
                    <a:pt x="6230" y="1363"/>
                  </a:lnTo>
                  <a:lnTo>
                    <a:pt x="6254" y="1412"/>
                  </a:lnTo>
                  <a:lnTo>
                    <a:pt x="6303" y="1461"/>
                  </a:lnTo>
                  <a:lnTo>
                    <a:pt x="6400" y="1485"/>
                  </a:lnTo>
                  <a:lnTo>
                    <a:pt x="6522" y="1461"/>
                  </a:lnTo>
                  <a:lnTo>
                    <a:pt x="6643" y="1436"/>
                  </a:lnTo>
                  <a:lnTo>
                    <a:pt x="6765" y="1363"/>
                  </a:lnTo>
                  <a:lnTo>
                    <a:pt x="7033" y="1217"/>
                  </a:lnTo>
                  <a:lnTo>
                    <a:pt x="7203" y="1096"/>
                  </a:lnTo>
                  <a:lnTo>
                    <a:pt x="7811" y="779"/>
                  </a:lnTo>
                  <a:lnTo>
                    <a:pt x="7982" y="682"/>
                  </a:lnTo>
                  <a:lnTo>
                    <a:pt x="8055" y="633"/>
                  </a:lnTo>
                  <a:lnTo>
                    <a:pt x="8128" y="560"/>
                  </a:lnTo>
                  <a:close/>
                  <a:moveTo>
                    <a:pt x="7933" y="1"/>
                  </a:moveTo>
                  <a:lnTo>
                    <a:pt x="7349" y="49"/>
                  </a:lnTo>
                  <a:lnTo>
                    <a:pt x="6789" y="147"/>
                  </a:lnTo>
                  <a:lnTo>
                    <a:pt x="6254" y="268"/>
                  </a:lnTo>
                  <a:lnTo>
                    <a:pt x="5767" y="439"/>
                  </a:lnTo>
                  <a:lnTo>
                    <a:pt x="5524" y="536"/>
                  </a:lnTo>
                  <a:lnTo>
                    <a:pt x="5281" y="658"/>
                  </a:lnTo>
                  <a:lnTo>
                    <a:pt x="5062" y="804"/>
                  </a:lnTo>
                  <a:lnTo>
                    <a:pt x="4843" y="950"/>
                  </a:lnTo>
                  <a:lnTo>
                    <a:pt x="4624" y="1120"/>
                  </a:lnTo>
                  <a:lnTo>
                    <a:pt x="4429" y="1315"/>
                  </a:lnTo>
                  <a:lnTo>
                    <a:pt x="4259" y="1509"/>
                  </a:lnTo>
                  <a:lnTo>
                    <a:pt x="4088" y="1728"/>
                  </a:lnTo>
                  <a:lnTo>
                    <a:pt x="3942" y="1947"/>
                  </a:lnTo>
                  <a:lnTo>
                    <a:pt x="3796" y="2166"/>
                  </a:lnTo>
                  <a:lnTo>
                    <a:pt x="3675" y="2410"/>
                  </a:lnTo>
                  <a:lnTo>
                    <a:pt x="3577" y="2653"/>
                  </a:lnTo>
                  <a:lnTo>
                    <a:pt x="3480" y="2896"/>
                  </a:lnTo>
                  <a:lnTo>
                    <a:pt x="3407" y="3164"/>
                  </a:lnTo>
                  <a:lnTo>
                    <a:pt x="3358" y="3407"/>
                  </a:lnTo>
                  <a:lnTo>
                    <a:pt x="3310" y="3675"/>
                  </a:lnTo>
                  <a:lnTo>
                    <a:pt x="3310" y="3870"/>
                  </a:lnTo>
                  <a:lnTo>
                    <a:pt x="3334" y="4210"/>
                  </a:lnTo>
                  <a:lnTo>
                    <a:pt x="3383" y="4624"/>
                  </a:lnTo>
                  <a:lnTo>
                    <a:pt x="3480" y="5086"/>
                  </a:lnTo>
                  <a:lnTo>
                    <a:pt x="3285" y="5086"/>
                  </a:lnTo>
                  <a:lnTo>
                    <a:pt x="3115" y="5111"/>
                  </a:lnTo>
                  <a:lnTo>
                    <a:pt x="2726" y="5184"/>
                  </a:lnTo>
                  <a:lnTo>
                    <a:pt x="2409" y="5305"/>
                  </a:lnTo>
                  <a:lnTo>
                    <a:pt x="2166" y="5427"/>
                  </a:lnTo>
                  <a:lnTo>
                    <a:pt x="1825" y="5622"/>
                  </a:lnTo>
                  <a:lnTo>
                    <a:pt x="1485" y="5889"/>
                  </a:lnTo>
                  <a:lnTo>
                    <a:pt x="1193" y="6157"/>
                  </a:lnTo>
                  <a:lnTo>
                    <a:pt x="901" y="6473"/>
                  </a:lnTo>
                  <a:lnTo>
                    <a:pt x="657" y="6814"/>
                  </a:lnTo>
                  <a:lnTo>
                    <a:pt x="439" y="7179"/>
                  </a:lnTo>
                  <a:lnTo>
                    <a:pt x="268" y="7544"/>
                  </a:lnTo>
                  <a:lnTo>
                    <a:pt x="122" y="7909"/>
                  </a:lnTo>
                  <a:lnTo>
                    <a:pt x="25" y="8274"/>
                  </a:lnTo>
                  <a:lnTo>
                    <a:pt x="1" y="8614"/>
                  </a:lnTo>
                  <a:lnTo>
                    <a:pt x="1" y="8931"/>
                  </a:lnTo>
                  <a:lnTo>
                    <a:pt x="74" y="9247"/>
                  </a:lnTo>
                  <a:lnTo>
                    <a:pt x="171" y="9539"/>
                  </a:lnTo>
                  <a:lnTo>
                    <a:pt x="293" y="9807"/>
                  </a:lnTo>
                  <a:lnTo>
                    <a:pt x="487" y="10074"/>
                  </a:lnTo>
                  <a:lnTo>
                    <a:pt x="682" y="10318"/>
                  </a:lnTo>
                  <a:lnTo>
                    <a:pt x="925" y="10561"/>
                  </a:lnTo>
                  <a:lnTo>
                    <a:pt x="1168" y="10756"/>
                  </a:lnTo>
                  <a:lnTo>
                    <a:pt x="1436" y="10950"/>
                  </a:lnTo>
                  <a:lnTo>
                    <a:pt x="1728" y="11121"/>
                  </a:lnTo>
                  <a:lnTo>
                    <a:pt x="2020" y="11267"/>
                  </a:lnTo>
                  <a:lnTo>
                    <a:pt x="2336" y="11413"/>
                  </a:lnTo>
                  <a:lnTo>
                    <a:pt x="2628" y="11534"/>
                  </a:lnTo>
                  <a:lnTo>
                    <a:pt x="2945" y="11632"/>
                  </a:lnTo>
                  <a:lnTo>
                    <a:pt x="3334" y="11729"/>
                  </a:lnTo>
                  <a:lnTo>
                    <a:pt x="3723" y="11802"/>
                  </a:lnTo>
                  <a:lnTo>
                    <a:pt x="4526" y="11924"/>
                  </a:lnTo>
                  <a:lnTo>
                    <a:pt x="6132" y="12070"/>
                  </a:lnTo>
                  <a:lnTo>
                    <a:pt x="7276" y="12167"/>
                  </a:lnTo>
                  <a:lnTo>
                    <a:pt x="7836" y="12191"/>
                  </a:lnTo>
                  <a:lnTo>
                    <a:pt x="8395" y="12216"/>
                  </a:lnTo>
                  <a:lnTo>
                    <a:pt x="8955" y="12191"/>
                  </a:lnTo>
                  <a:lnTo>
                    <a:pt x="9514" y="12167"/>
                  </a:lnTo>
                  <a:lnTo>
                    <a:pt x="10098" y="12118"/>
                  </a:lnTo>
                  <a:lnTo>
                    <a:pt x="10658" y="12070"/>
                  </a:lnTo>
                  <a:lnTo>
                    <a:pt x="11583" y="11948"/>
                  </a:lnTo>
                  <a:lnTo>
                    <a:pt x="12507" y="11875"/>
                  </a:lnTo>
                  <a:lnTo>
                    <a:pt x="13432" y="11826"/>
                  </a:lnTo>
                  <a:lnTo>
                    <a:pt x="14357" y="11802"/>
                  </a:lnTo>
                  <a:lnTo>
                    <a:pt x="15208" y="11802"/>
                  </a:lnTo>
                  <a:lnTo>
                    <a:pt x="16060" y="11753"/>
                  </a:lnTo>
                  <a:lnTo>
                    <a:pt x="16498" y="11729"/>
                  </a:lnTo>
                  <a:lnTo>
                    <a:pt x="16911" y="11656"/>
                  </a:lnTo>
                  <a:lnTo>
                    <a:pt x="17325" y="11583"/>
                  </a:lnTo>
                  <a:lnTo>
                    <a:pt x="17739" y="11486"/>
                  </a:lnTo>
                  <a:lnTo>
                    <a:pt x="18079" y="11364"/>
                  </a:lnTo>
                  <a:lnTo>
                    <a:pt x="18396" y="11218"/>
                  </a:lnTo>
                  <a:lnTo>
                    <a:pt x="18688" y="11048"/>
                  </a:lnTo>
                  <a:lnTo>
                    <a:pt x="18931" y="10853"/>
                  </a:lnTo>
                  <a:lnTo>
                    <a:pt x="19174" y="10634"/>
                  </a:lnTo>
                  <a:lnTo>
                    <a:pt x="19369" y="10415"/>
                  </a:lnTo>
                  <a:lnTo>
                    <a:pt x="19539" y="10147"/>
                  </a:lnTo>
                  <a:lnTo>
                    <a:pt x="19685" y="9880"/>
                  </a:lnTo>
                  <a:lnTo>
                    <a:pt x="19807" y="9588"/>
                  </a:lnTo>
                  <a:lnTo>
                    <a:pt x="19904" y="9296"/>
                  </a:lnTo>
                  <a:lnTo>
                    <a:pt x="19953" y="8979"/>
                  </a:lnTo>
                  <a:lnTo>
                    <a:pt x="19977" y="8663"/>
                  </a:lnTo>
                  <a:lnTo>
                    <a:pt x="19977" y="8322"/>
                  </a:lnTo>
                  <a:lnTo>
                    <a:pt x="19953" y="8006"/>
                  </a:lnTo>
                  <a:lnTo>
                    <a:pt x="19880" y="7665"/>
                  </a:lnTo>
                  <a:lnTo>
                    <a:pt x="19783" y="7325"/>
                  </a:lnTo>
                  <a:lnTo>
                    <a:pt x="19710" y="7057"/>
                  </a:lnTo>
                  <a:lnTo>
                    <a:pt x="19588" y="6790"/>
                  </a:lnTo>
                  <a:lnTo>
                    <a:pt x="19442" y="6546"/>
                  </a:lnTo>
                  <a:lnTo>
                    <a:pt x="19296" y="6303"/>
                  </a:lnTo>
                  <a:lnTo>
                    <a:pt x="19126" y="6060"/>
                  </a:lnTo>
                  <a:lnTo>
                    <a:pt x="18955" y="5865"/>
                  </a:lnTo>
                  <a:lnTo>
                    <a:pt x="18761" y="5670"/>
                  </a:lnTo>
                  <a:lnTo>
                    <a:pt x="18542" y="5476"/>
                  </a:lnTo>
                  <a:lnTo>
                    <a:pt x="18323" y="5330"/>
                  </a:lnTo>
                  <a:lnTo>
                    <a:pt x="18104" y="5208"/>
                  </a:lnTo>
                  <a:lnTo>
                    <a:pt x="17860" y="5086"/>
                  </a:lnTo>
                  <a:lnTo>
                    <a:pt x="17593" y="5013"/>
                  </a:lnTo>
                  <a:lnTo>
                    <a:pt x="17325" y="4965"/>
                  </a:lnTo>
                  <a:lnTo>
                    <a:pt x="17057" y="4940"/>
                  </a:lnTo>
                  <a:lnTo>
                    <a:pt x="16790" y="4965"/>
                  </a:lnTo>
                  <a:lnTo>
                    <a:pt x="16522" y="5013"/>
                  </a:lnTo>
                  <a:lnTo>
                    <a:pt x="16522" y="4794"/>
                  </a:lnTo>
                  <a:lnTo>
                    <a:pt x="16522" y="4600"/>
                  </a:lnTo>
                  <a:lnTo>
                    <a:pt x="16473" y="4381"/>
                  </a:lnTo>
                  <a:lnTo>
                    <a:pt x="16425" y="4186"/>
                  </a:lnTo>
                  <a:lnTo>
                    <a:pt x="16352" y="3991"/>
                  </a:lnTo>
                  <a:lnTo>
                    <a:pt x="16279" y="3797"/>
                  </a:lnTo>
                  <a:lnTo>
                    <a:pt x="16182" y="3602"/>
                  </a:lnTo>
                  <a:lnTo>
                    <a:pt x="16060" y="3407"/>
                  </a:lnTo>
                  <a:lnTo>
                    <a:pt x="15792" y="3067"/>
                  </a:lnTo>
                  <a:lnTo>
                    <a:pt x="15500" y="2750"/>
                  </a:lnTo>
                  <a:lnTo>
                    <a:pt x="15184" y="2483"/>
                  </a:lnTo>
                  <a:lnTo>
                    <a:pt x="14843" y="2239"/>
                  </a:lnTo>
                  <a:lnTo>
                    <a:pt x="14673" y="2142"/>
                  </a:lnTo>
                  <a:lnTo>
                    <a:pt x="14478" y="2045"/>
                  </a:lnTo>
                  <a:lnTo>
                    <a:pt x="14284" y="1972"/>
                  </a:lnTo>
                  <a:lnTo>
                    <a:pt x="14089" y="1899"/>
                  </a:lnTo>
                  <a:lnTo>
                    <a:pt x="13870" y="1850"/>
                  </a:lnTo>
                  <a:lnTo>
                    <a:pt x="13651" y="1801"/>
                  </a:lnTo>
                  <a:lnTo>
                    <a:pt x="13432" y="1777"/>
                  </a:lnTo>
                  <a:lnTo>
                    <a:pt x="13213" y="1777"/>
                  </a:lnTo>
                  <a:lnTo>
                    <a:pt x="12994" y="1801"/>
                  </a:lnTo>
                  <a:lnTo>
                    <a:pt x="12775" y="1826"/>
                  </a:lnTo>
                  <a:lnTo>
                    <a:pt x="12580" y="1899"/>
                  </a:lnTo>
                  <a:lnTo>
                    <a:pt x="12386" y="1972"/>
                  </a:lnTo>
                  <a:lnTo>
                    <a:pt x="12215" y="2069"/>
                  </a:lnTo>
                  <a:lnTo>
                    <a:pt x="12069" y="2191"/>
                  </a:lnTo>
                  <a:lnTo>
                    <a:pt x="11923" y="2361"/>
                  </a:lnTo>
                  <a:lnTo>
                    <a:pt x="11802" y="2531"/>
                  </a:lnTo>
                  <a:lnTo>
                    <a:pt x="11656" y="2239"/>
                  </a:lnTo>
                  <a:lnTo>
                    <a:pt x="11485" y="1947"/>
                  </a:lnTo>
                  <a:lnTo>
                    <a:pt x="11291" y="1680"/>
                  </a:lnTo>
                  <a:lnTo>
                    <a:pt x="11072" y="1412"/>
                  </a:lnTo>
                  <a:lnTo>
                    <a:pt x="10828" y="1169"/>
                  </a:lnTo>
                  <a:lnTo>
                    <a:pt x="10585" y="925"/>
                  </a:lnTo>
                  <a:lnTo>
                    <a:pt x="10317" y="731"/>
                  </a:lnTo>
                  <a:lnTo>
                    <a:pt x="10050" y="536"/>
                  </a:lnTo>
                  <a:lnTo>
                    <a:pt x="9806" y="390"/>
                  </a:lnTo>
                  <a:lnTo>
                    <a:pt x="9563" y="268"/>
                  </a:lnTo>
                  <a:lnTo>
                    <a:pt x="9320" y="195"/>
                  </a:lnTo>
                  <a:lnTo>
                    <a:pt x="9052" y="122"/>
                  </a:lnTo>
                  <a:lnTo>
                    <a:pt x="8784" y="74"/>
                  </a:lnTo>
                  <a:lnTo>
                    <a:pt x="8492" y="25"/>
                  </a:lnTo>
                  <a:lnTo>
                    <a:pt x="82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074" name="Picture 2" descr="Mẹo làm đồ chơi bằng các vật liệu đã qua sử dụng đặc biệt hữu ích">
            <a:extLst>
              <a:ext uri="{FF2B5EF4-FFF2-40B4-BE49-F238E27FC236}">
                <a16:creationId xmlns:a16="http://schemas.microsoft.com/office/drawing/2014/main" id="{620C305A-2080-FA3D-8B6B-5A2EDDD4E0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0083"/>
          <a:stretch/>
        </p:blipFill>
        <p:spPr bwMode="auto">
          <a:xfrm>
            <a:off x="679599" y="1197208"/>
            <a:ext cx="3520442" cy="156296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1 cách làm xe đạp bằng giấy - Món Miền Trung">
            <a:extLst>
              <a:ext uri="{FF2B5EF4-FFF2-40B4-BE49-F238E27FC236}">
                <a16:creationId xmlns:a16="http://schemas.microsoft.com/office/drawing/2014/main" id="{89043E1D-8D23-9E2D-5919-9A29AD680E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8805" y="1201655"/>
            <a:ext cx="1940210" cy="157532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1 cách làm xe đạp bằng giấy - Món Miền Trung">
            <a:extLst>
              <a:ext uri="{FF2B5EF4-FFF2-40B4-BE49-F238E27FC236}">
                <a16:creationId xmlns:a16="http://schemas.microsoft.com/office/drawing/2014/main" id="{27641FF9-DA29-CD52-9862-F6B3643F1F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3666" y="2886558"/>
            <a:ext cx="3125387" cy="188194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Newspaper Cycle Pen Stand | waste material craft | paper craft idea  |parulpawar - YouTube">
            <a:extLst>
              <a:ext uri="{FF2B5EF4-FFF2-40B4-BE49-F238E27FC236}">
                <a16:creationId xmlns:a16="http://schemas.microsoft.com/office/drawing/2014/main" id="{162E39AF-0749-CB20-3F77-216CF4EBFB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599" y="2835819"/>
            <a:ext cx="3494260" cy="196552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5CDBD0D-5668-0DA4-76D7-CC2A120C3A4E}"/>
              </a:ext>
            </a:extLst>
          </p:cNvPr>
          <p:cNvSpPr txBox="1"/>
          <p:nvPr/>
        </p:nvSpPr>
        <p:spPr>
          <a:xfrm>
            <a:off x="5152014" y="534105"/>
            <a:ext cx="3347610" cy="369332"/>
          </a:xfrm>
          <a:prstGeom prst="rect">
            <a:avLst/>
          </a:prstGeom>
          <a:solidFill>
            <a:schemeClr val="tx1">
              <a:lumMod val="10000"/>
              <a:lumOff val="90000"/>
            </a:schemeClr>
          </a:solidFill>
        </p:spPr>
        <p:txBody>
          <a:bodyPr wrap="square">
            <a:spAutoFit/>
          </a:bodyPr>
          <a:lstStyle/>
          <a:p>
            <a:pPr marL="0" marR="0" algn="ctr">
              <a:spcBef>
                <a:spcPts val="100"/>
              </a:spcBef>
              <a:spcAft>
                <a:spcPts val="100"/>
              </a:spcAft>
            </a:pPr>
            <a:r>
              <a:rPr lang="nl-NL" sz="1800" b="1" dirty="0">
                <a:solidFill>
                  <a:schemeClr val="accent3">
                    <a:lumMod val="75000"/>
                  </a:schemeClr>
                </a:solidFill>
                <a:effectLst/>
                <a:latin typeface="+mj-lt"/>
                <a:ea typeface="Calibri" panose="020F0502020204030204" pitchFamily="34" charset="0"/>
              </a:rPr>
              <a:t>Một số sản phẩm mẫu </a:t>
            </a:r>
            <a:endParaRPr lang="en-US" sz="1800" b="1" dirty="0">
              <a:solidFill>
                <a:schemeClr val="accent3">
                  <a:lumMod val="75000"/>
                </a:schemeClr>
              </a:solidFill>
              <a:effectLst/>
              <a:latin typeface="+mj-lt"/>
              <a:ea typeface="Calibri" panose="020F0502020204030204" pitchFamily="34" charset="0"/>
              <a:cs typeface="Times New Roman" panose="02020603050405020304" pitchFamily="18" charset="0"/>
            </a:endParaRPr>
          </a:p>
        </p:txBody>
      </p:sp>
      <p:pic>
        <p:nvPicPr>
          <p:cNvPr id="3082" name="Picture 10" descr="Xe đạp xanh&quot; thân thiện với môi trường">
            <a:extLst>
              <a:ext uri="{FF2B5EF4-FFF2-40B4-BE49-F238E27FC236}">
                <a16:creationId xmlns:a16="http://schemas.microsoft.com/office/drawing/2014/main" id="{3A79C92E-DD84-D33E-2A3A-4FE28866A7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7890" y="1177485"/>
            <a:ext cx="1855617" cy="1623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1238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80"/>
                                        </p:tgtEl>
                                        <p:attrNameLst>
                                          <p:attrName>style.visibility</p:attrName>
                                        </p:attrNameLst>
                                      </p:cBhvr>
                                      <p:to>
                                        <p:strVal val="visible"/>
                                      </p:to>
                                    </p:set>
                                    <p:animEffect transition="in" filter="fade">
                                      <p:cBhvr>
                                        <p:cTn id="14" dur="1000"/>
                                        <p:tgtEl>
                                          <p:spTgt spid="3080"/>
                                        </p:tgtEl>
                                      </p:cBhvr>
                                    </p:animEffect>
                                    <p:anim calcmode="lin" valueType="num">
                                      <p:cBhvr>
                                        <p:cTn id="15" dur="1000" fill="hold"/>
                                        <p:tgtEl>
                                          <p:spTgt spid="3080"/>
                                        </p:tgtEl>
                                        <p:attrNameLst>
                                          <p:attrName>ppt_x</p:attrName>
                                        </p:attrNameLst>
                                      </p:cBhvr>
                                      <p:tavLst>
                                        <p:tav tm="0">
                                          <p:val>
                                            <p:strVal val="#ppt_x"/>
                                          </p:val>
                                        </p:tav>
                                        <p:tav tm="100000">
                                          <p:val>
                                            <p:strVal val="#ppt_x"/>
                                          </p:val>
                                        </p:tav>
                                      </p:tavLst>
                                    </p:anim>
                                    <p:anim calcmode="lin" valueType="num">
                                      <p:cBhvr>
                                        <p:cTn id="16" dur="1000" fill="hold"/>
                                        <p:tgtEl>
                                          <p:spTgt spid="308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3076"/>
                                        </p:tgtEl>
                                        <p:attrNameLst>
                                          <p:attrName>style.visibility</p:attrName>
                                        </p:attrNameLst>
                                      </p:cBhvr>
                                      <p:to>
                                        <p:strVal val="visible"/>
                                      </p:to>
                                    </p:set>
                                    <p:animEffect transition="in" filter="fade">
                                      <p:cBhvr>
                                        <p:cTn id="21" dur="1000"/>
                                        <p:tgtEl>
                                          <p:spTgt spid="3076"/>
                                        </p:tgtEl>
                                      </p:cBhvr>
                                    </p:animEffect>
                                    <p:anim calcmode="lin" valueType="num">
                                      <p:cBhvr>
                                        <p:cTn id="22" dur="1000" fill="hold"/>
                                        <p:tgtEl>
                                          <p:spTgt spid="3076"/>
                                        </p:tgtEl>
                                        <p:attrNameLst>
                                          <p:attrName>ppt_x</p:attrName>
                                        </p:attrNameLst>
                                      </p:cBhvr>
                                      <p:tavLst>
                                        <p:tav tm="0">
                                          <p:val>
                                            <p:strVal val="#ppt_x"/>
                                          </p:val>
                                        </p:tav>
                                        <p:tav tm="100000">
                                          <p:val>
                                            <p:strVal val="#ppt_x"/>
                                          </p:val>
                                        </p:tav>
                                      </p:tavLst>
                                    </p:anim>
                                    <p:anim calcmode="lin" valueType="num">
                                      <p:cBhvr>
                                        <p:cTn id="23" dur="1000" fill="hold"/>
                                        <p:tgtEl>
                                          <p:spTgt spid="307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3082"/>
                                        </p:tgtEl>
                                        <p:attrNameLst>
                                          <p:attrName>style.visibility</p:attrName>
                                        </p:attrNameLst>
                                      </p:cBhvr>
                                      <p:to>
                                        <p:strVal val="visible"/>
                                      </p:to>
                                    </p:set>
                                    <p:animEffect transition="in" filter="fade">
                                      <p:cBhvr>
                                        <p:cTn id="28" dur="1000"/>
                                        <p:tgtEl>
                                          <p:spTgt spid="3082"/>
                                        </p:tgtEl>
                                      </p:cBhvr>
                                    </p:animEffect>
                                    <p:anim calcmode="lin" valueType="num">
                                      <p:cBhvr>
                                        <p:cTn id="29" dur="1000" fill="hold"/>
                                        <p:tgtEl>
                                          <p:spTgt spid="3082"/>
                                        </p:tgtEl>
                                        <p:attrNameLst>
                                          <p:attrName>ppt_x</p:attrName>
                                        </p:attrNameLst>
                                      </p:cBhvr>
                                      <p:tavLst>
                                        <p:tav tm="0">
                                          <p:val>
                                            <p:strVal val="#ppt_x"/>
                                          </p:val>
                                        </p:tav>
                                        <p:tav tm="100000">
                                          <p:val>
                                            <p:strVal val="#ppt_x"/>
                                          </p:val>
                                        </p:tav>
                                      </p:tavLst>
                                    </p:anim>
                                    <p:anim calcmode="lin" valueType="num">
                                      <p:cBhvr>
                                        <p:cTn id="30" dur="1000" fill="hold"/>
                                        <p:tgtEl>
                                          <p:spTgt spid="308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078"/>
                                        </p:tgtEl>
                                        <p:attrNameLst>
                                          <p:attrName>style.visibility</p:attrName>
                                        </p:attrNameLst>
                                      </p:cBhvr>
                                      <p:to>
                                        <p:strVal val="visible"/>
                                      </p:to>
                                    </p:set>
                                    <p:animEffect transition="in" filter="fade">
                                      <p:cBhvr>
                                        <p:cTn id="35" dur="1000"/>
                                        <p:tgtEl>
                                          <p:spTgt spid="3078"/>
                                        </p:tgtEl>
                                      </p:cBhvr>
                                    </p:animEffect>
                                    <p:anim calcmode="lin" valueType="num">
                                      <p:cBhvr>
                                        <p:cTn id="36" dur="1000" fill="hold"/>
                                        <p:tgtEl>
                                          <p:spTgt spid="3078"/>
                                        </p:tgtEl>
                                        <p:attrNameLst>
                                          <p:attrName>ppt_x</p:attrName>
                                        </p:attrNameLst>
                                      </p:cBhvr>
                                      <p:tavLst>
                                        <p:tav tm="0">
                                          <p:val>
                                            <p:strVal val="#ppt_x"/>
                                          </p:val>
                                        </p:tav>
                                        <p:tav tm="100000">
                                          <p:val>
                                            <p:strVal val="#ppt_x"/>
                                          </p:val>
                                        </p:tav>
                                      </p:tavLst>
                                    </p:anim>
                                    <p:anim calcmode="lin" valueType="num">
                                      <p:cBhvr>
                                        <p:cTn id="37" dur="1000" fill="hold"/>
                                        <p:tgtEl>
                                          <p:spTgt spid="30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5" name="Google Shape;92;p18">
            <a:extLst>
              <a:ext uri="{FF2B5EF4-FFF2-40B4-BE49-F238E27FC236}">
                <a16:creationId xmlns:a16="http://schemas.microsoft.com/office/drawing/2014/main" id="{ABC5D55B-81D8-A32E-E887-40A23671D55F}"/>
              </a:ext>
            </a:extLst>
          </p:cNvPr>
          <p:cNvSpPr/>
          <p:nvPr/>
        </p:nvSpPr>
        <p:spPr>
          <a:xfrm>
            <a:off x="7721951" y="1133570"/>
            <a:ext cx="439880" cy="496763"/>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6" name="Google Shape;92;p18">
            <a:extLst>
              <a:ext uri="{FF2B5EF4-FFF2-40B4-BE49-F238E27FC236}">
                <a16:creationId xmlns:a16="http://schemas.microsoft.com/office/drawing/2014/main" id="{69B36F76-DC9B-B2FA-828D-D03B7A1A86A8}"/>
              </a:ext>
            </a:extLst>
          </p:cNvPr>
          <p:cNvSpPr/>
          <p:nvPr/>
        </p:nvSpPr>
        <p:spPr>
          <a:xfrm>
            <a:off x="6808540" y="4002480"/>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9" name="TextBox 8">
            <a:extLst>
              <a:ext uri="{FF2B5EF4-FFF2-40B4-BE49-F238E27FC236}">
                <a16:creationId xmlns:a16="http://schemas.microsoft.com/office/drawing/2014/main" id="{A57BE02F-19C5-147C-03DE-1DFEEFF56F8C}"/>
              </a:ext>
            </a:extLst>
          </p:cNvPr>
          <p:cNvSpPr txBox="1"/>
          <p:nvPr/>
        </p:nvSpPr>
        <p:spPr>
          <a:xfrm>
            <a:off x="813102" y="2258502"/>
            <a:ext cx="4316972" cy="2171428"/>
          </a:xfrm>
          <a:prstGeom prst="rect">
            <a:avLst/>
          </a:prstGeom>
          <a:noFill/>
        </p:spPr>
        <p:txBody>
          <a:bodyPr wrap="square">
            <a:spAutoFit/>
          </a:bodyPr>
          <a:lstStyle/>
          <a:p>
            <a:pPr>
              <a:lnSpc>
                <a:spcPct val="150000"/>
              </a:lnSpc>
            </a:pPr>
            <a:r>
              <a:rPr lang="vi-VN" sz="4800" dirty="0">
                <a:solidFill>
                  <a:schemeClr val="tx2">
                    <a:lumMod val="50000"/>
                  </a:schemeClr>
                </a:solidFill>
                <a:latin typeface="Cabin" panose="020B0604020202020204" charset="0"/>
              </a:rPr>
              <a:t>PHÂN TÍCH VÀ ĐÁNH GIÁ</a:t>
            </a:r>
          </a:p>
        </p:txBody>
      </p:sp>
      <p:sp>
        <p:nvSpPr>
          <p:cNvPr id="4" name="Google Shape;634;p47">
            <a:extLst>
              <a:ext uri="{FF2B5EF4-FFF2-40B4-BE49-F238E27FC236}">
                <a16:creationId xmlns:a16="http://schemas.microsoft.com/office/drawing/2014/main" id="{254A91D8-B878-5FDF-BA1F-0CB45FB8565E}"/>
              </a:ext>
            </a:extLst>
          </p:cNvPr>
          <p:cNvSpPr/>
          <p:nvPr/>
        </p:nvSpPr>
        <p:spPr>
          <a:xfrm>
            <a:off x="5231938" y="1436357"/>
            <a:ext cx="3153204" cy="2379595"/>
          </a:xfrm>
          <a:custGeom>
            <a:avLst/>
            <a:gdLst/>
            <a:ahLst/>
            <a:cxnLst/>
            <a:rect l="l" t="t" r="r" b="b"/>
            <a:pathLst>
              <a:path w="18177" h="13384" extrusionOk="0">
                <a:moveTo>
                  <a:pt x="10877" y="4039"/>
                </a:moveTo>
                <a:lnTo>
                  <a:pt x="10755" y="4064"/>
                </a:lnTo>
                <a:lnTo>
                  <a:pt x="10707" y="4088"/>
                </a:lnTo>
                <a:lnTo>
                  <a:pt x="10634" y="4112"/>
                </a:lnTo>
                <a:lnTo>
                  <a:pt x="10609" y="4185"/>
                </a:lnTo>
                <a:lnTo>
                  <a:pt x="10561" y="4258"/>
                </a:lnTo>
                <a:lnTo>
                  <a:pt x="10536" y="4331"/>
                </a:lnTo>
                <a:lnTo>
                  <a:pt x="10536" y="4429"/>
                </a:lnTo>
                <a:lnTo>
                  <a:pt x="10561" y="4575"/>
                </a:lnTo>
                <a:lnTo>
                  <a:pt x="10585" y="4623"/>
                </a:lnTo>
                <a:lnTo>
                  <a:pt x="10634" y="4696"/>
                </a:lnTo>
                <a:lnTo>
                  <a:pt x="10707" y="4745"/>
                </a:lnTo>
                <a:lnTo>
                  <a:pt x="10780" y="4769"/>
                </a:lnTo>
                <a:lnTo>
                  <a:pt x="10828" y="4794"/>
                </a:lnTo>
                <a:lnTo>
                  <a:pt x="10999" y="4794"/>
                </a:lnTo>
                <a:lnTo>
                  <a:pt x="11047" y="4769"/>
                </a:lnTo>
                <a:lnTo>
                  <a:pt x="11169" y="4696"/>
                </a:lnTo>
                <a:lnTo>
                  <a:pt x="11266" y="4575"/>
                </a:lnTo>
                <a:lnTo>
                  <a:pt x="11291" y="4502"/>
                </a:lnTo>
                <a:lnTo>
                  <a:pt x="11291" y="4429"/>
                </a:lnTo>
                <a:lnTo>
                  <a:pt x="11291" y="4356"/>
                </a:lnTo>
                <a:lnTo>
                  <a:pt x="11266" y="4283"/>
                </a:lnTo>
                <a:lnTo>
                  <a:pt x="11169" y="4161"/>
                </a:lnTo>
                <a:lnTo>
                  <a:pt x="11120" y="4088"/>
                </a:lnTo>
                <a:lnTo>
                  <a:pt x="11047" y="4064"/>
                </a:lnTo>
                <a:lnTo>
                  <a:pt x="10950" y="4039"/>
                </a:lnTo>
                <a:close/>
                <a:moveTo>
                  <a:pt x="12361" y="3942"/>
                </a:moveTo>
                <a:lnTo>
                  <a:pt x="12288" y="3966"/>
                </a:lnTo>
                <a:lnTo>
                  <a:pt x="12215" y="4015"/>
                </a:lnTo>
                <a:lnTo>
                  <a:pt x="12142" y="4064"/>
                </a:lnTo>
                <a:lnTo>
                  <a:pt x="12093" y="4137"/>
                </a:lnTo>
                <a:lnTo>
                  <a:pt x="12045" y="4210"/>
                </a:lnTo>
                <a:lnTo>
                  <a:pt x="12020" y="4307"/>
                </a:lnTo>
                <a:lnTo>
                  <a:pt x="11996" y="4380"/>
                </a:lnTo>
                <a:lnTo>
                  <a:pt x="12020" y="4477"/>
                </a:lnTo>
                <a:lnTo>
                  <a:pt x="12045" y="4550"/>
                </a:lnTo>
                <a:lnTo>
                  <a:pt x="12093" y="4623"/>
                </a:lnTo>
                <a:lnTo>
                  <a:pt x="12142" y="4696"/>
                </a:lnTo>
                <a:lnTo>
                  <a:pt x="12215" y="4745"/>
                </a:lnTo>
                <a:lnTo>
                  <a:pt x="12288" y="4794"/>
                </a:lnTo>
                <a:lnTo>
                  <a:pt x="12361" y="4818"/>
                </a:lnTo>
                <a:lnTo>
                  <a:pt x="12531" y="4818"/>
                </a:lnTo>
                <a:lnTo>
                  <a:pt x="12629" y="4794"/>
                </a:lnTo>
                <a:lnTo>
                  <a:pt x="12702" y="4745"/>
                </a:lnTo>
                <a:lnTo>
                  <a:pt x="12750" y="4696"/>
                </a:lnTo>
                <a:lnTo>
                  <a:pt x="12823" y="4623"/>
                </a:lnTo>
                <a:lnTo>
                  <a:pt x="12848" y="4550"/>
                </a:lnTo>
                <a:lnTo>
                  <a:pt x="12872" y="4477"/>
                </a:lnTo>
                <a:lnTo>
                  <a:pt x="12896" y="4380"/>
                </a:lnTo>
                <a:lnTo>
                  <a:pt x="12872" y="4307"/>
                </a:lnTo>
                <a:lnTo>
                  <a:pt x="12848" y="4210"/>
                </a:lnTo>
                <a:lnTo>
                  <a:pt x="12823" y="4137"/>
                </a:lnTo>
                <a:lnTo>
                  <a:pt x="12750" y="4064"/>
                </a:lnTo>
                <a:lnTo>
                  <a:pt x="12702" y="4015"/>
                </a:lnTo>
                <a:lnTo>
                  <a:pt x="12629" y="3966"/>
                </a:lnTo>
                <a:lnTo>
                  <a:pt x="12531" y="3942"/>
                </a:lnTo>
                <a:close/>
                <a:moveTo>
                  <a:pt x="11534" y="5013"/>
                </a:moveTo>
                <a:lnTo>
                  <a:pt x="11412" y="5061"/>
                </a:lnTo>
                <a:lnTo>
                  <a:pt x="11315" y="5110"/>
                </a:lnTo>
                <a:lnTo>
                  <a:pt x="11242" y="5232"/>
                </a:lnTo>
                <a:lnTo>
                  <a:pt x="11218" y="5353"/>
                </a:lnTo>
                <a:lnTo>
                  <a:pt x="11242" y="5475"/>
                </a:lnTo>
                <a:lnTo>
                  <a:pt x="11315" y="5572"/>
                </a:lnTo>
                <a:lnTo>
                  <a:pt x="11412" y="5645"/>
                </a:lnTo>
                <a:lnTo>
                  <a:pt x="11534" y="5670"/>
                </a:lnTo>
                <a:lnTo>
                  <a:pt x="11655" y="5645"/>
                </a:lnTo>
                <a:lnTo>
                  <a:pt x="11753" y="5572"/>
                </a:lnTo>
                <a:lnTo>
                  <a:pt x="11826" y="5475"/>
                </a:lnTo>
                <a:lnTo>
                  <a:pt x="11850" y="5353"/>
                </a:lnTo>
                <a:lnTo>
                  <a:pt x="11826" y="5232"/>
                </a:lnTo>
                <a:lnTo>
                  <a:pt x="11753" y="5110"/>
                </a:lnTo>
                <a:lnTo>
                  <a:pt x="11655" y="5061"/>
                </a:lnTo>
                <a:lnTo>
                  <a:pt x="11534" y="5013"/>
                </a:lnTo>
                <a:close/>
                <a:moveTo>
                  <a:pt x="12312" y="5889"/>
                </a:moveTo>
                <a:lnTo>
                  <a:pt x="12239" y="5913"/>
                </a:lnTo>
                <a:lnTo>
                  <a:pt x="12166" y="5937"/>
                </a:lnTo>
                <a:lnTo>
                  <a:pt x="12093" y="5986"/>
                </a:lnTo>
                <a:lnTo>
                  <a:pt x="12045" y="6059"/>
                </a:lnTo>
                <a:lnTo>
                  <a:pt x="12020" y="6132"/>
                </a:lnTo>
                <a:lnTo>
                  <a:pt x="11996" y="6205"/>
                </a:lnTo>
                <a:lnTo>
                  <a:pt x="11996" y="6278"/>
                </a:lnTo>
                <a:lnTo>
                  <a:pt x="11996" y="6351"/>
                </a:lnTo>
                <a:lnTo>
                  <a:pt x="12020" y="6424"/>
                </a:lnTo>
                <a:lnTo>
                  <a:pt x="12045" y="6497"/>
                </a:lnTo>
                <a:lnTo>
                  <a:pt x="12093" y="6570"/>
                </a:lnTo>
                <a:lnTo>
                  <a:pt x="12166" y="6619"/>
                </a:lnTo>
                <a:lnTo>
                  <a:pt x="12239" y="6643"/>
                </a:lnTo>
                <a:lnTo>
                  <a:pt x="12312" y="6667"/>
                </a:lnTo>
                <a:lnTo>
                  <a:pt x="12458" y="6667"/>
                </a:lnTo>
                <a:lnTo>
                  <a:pt x="12531" y="6643"/>
                </a:lnTo>
                <a:lnTo>
                  <a:pt x="12604" y="6619"/>
                </a:lnTo>
                <a:lnTo>
                  <a:pt x="12677" y="6570"/>
                </a:lnTo>
                <a:lnTo>
                  <a:pt x="12726" y="6497"/>
                </a:lnTo>
                <a:lnTo>
                  <a:pt x="12750" y="6424"/>
                </a:lnTo>
                <a:lnTo>
                  <a:pt x="12775" y="6351"/>
                </a:lnTo>
                <a:lnTo>
                  <a:pt x="12799" y="6278"/>
                </a:lnTo>
                <a:lnTo>
                  <a:pt x="12775" y="6205"/>
                </a:lnTo>
                <a:lnTo>
                  <a:pt x="12750" y="6132"/>
                </a:lnTo>
                <a:lnTo>
                  <a:pt x="12726" y="6059"/>
                </a:lnTo>
                <a:lnTo>
                  <a:pt x="12677" y="5986"/>
                </a:lnTo>
                <a:lnTo>
                  <a:pt x="12604" y="5937"/>
                </a:lnTo>
                <a:lnTo>
                  <a:pt x="12531" y="5913"/>
                </a:lnTo>
                <a:lnTo>
                  <a:pt x="12458" y="5889"/>
                </a:lnTo>
                <a:close/>
                <a:moveTo>
                  <a:pt x="10950" y="5889"/>
                </a:moveTo>
                <a:lnTo>
                  <a:pt x="10853" y="5913"/>
                </a:lnTo>
                <a:lnTo>
                  <a:pt x="10780" y="5937"/>
                </a:lnTo>
                <a:lnTo>
                  <a:pt x="10707" y="5986"/>
                </a:lnTo>
                <a:lnTo>
                  <a:pt x="10634" y="6035"/>
                </a:lnTo>
                <a:lnTo>
                  <a:pt x="10585" y="6108"/>
                </a:lnTo>
                <a:lnTo>
                  <a:pt x="10536" y="6181"/>
                </a:lnTo>
                <a:lnTo>
                  <a:pt x="10512" y="6254"/>
                </a:lnTo>
                <a:lnTo>
                  <a:pt x="10488" y="6351"/>
                </a:lnTo>
                <a:lnTo>
                  <a:pt x="10512" y="6424"/>
                </a:lnTo>
                <a:lnTo>
                  <a:pt x="10536" y="6521"/>
                </a:lnTo>
                <a:lnTo>
                  <a:pt x="10585" y="6594"/>
                </a:lnTo>
                <a:lnTo>
                  <a:pt x="10634" y="6643"/>
                </a:lnTo>
                <a:lnTo>
                  <a:pt x="10707" y="6716"/>
                </a:lnTo>
                <a:lnTo>
                  <a:pt x="10780" y="6740"/>
                </a:lnTo>
                <a:lnTo>
                  <a:pt x="10853" y="6765"/>
                </a:lnTo>
                <a:lnTo>
                  <a:pt x="10950" y="6789"/>
                </a:lnTo>
                <a:lnTo>
                  <a:pt x="11023" y="6765"/>
                </a:lnTo>
                <a:lnTo>
                  <a:pt x="11120" y="6740"/>
                </a:lnTo>
                <a:lnTo>
                  <a:pt x="11193" y="6716"/>
                </a:lnTo>
                <a:lnTo>
                  <a:pt x="11242" y="6643"/>
                </a:lnTo>
                <a:lnTo>
                  <a:pt x="11315" y="6594"/>
                </a:lnTo>
                <a:lnTo>
                  <a:pt x="11339" y="6521"/>
                </a:lnTo>
                <a:lnTo>
                  <a:pt x="11364" y="6424"/>
                </a:lnTo>
                <a:lnTo>
                  <a:pt x="11388" y="6351"/>
                </a:lnTo>
                <a:lnTo>
                  <a:pt x="11364" y="6254"/>
                </a:lnTo>
                <a:lnTo>
                  <a:pt x="11339" y="6181"/>
                </a:lnTo>
                <a:lnTo>
                  <a:pt x="11315" y="6108"/>
                </a:lnTo>
                <a:lnTo>
                  <a:pt x="11242" y="6035"/>
                </a:lnTo>
                <a:lnTo>
                  <a:pt x="11193" y="5986"/>
                </a:lnTo>
                <a:lnTo>
                  <a:pt x="11120" y="5937"/>
                </a:lnTo>
                <a:lnTo>
                  <a:pt x="11023" y="5913"/>
                </a:lnTo>
                <a:lnTo>
                  <a:pt x="10950" y="5889"/>
                </a:lnTo>
                <a:close/>
                <a:moveTo>
                  <a:pt x="2799" y="6351"/>
                </a:moveTo>
                <a:lnTo>
                  <a:pt x="2628" y="6546"/>
                </a:lnTo>
                <a:lnTo>
                  <a:pt x="2507" y="6692"/>
                </a:lnTo>
                <a:lnTo>
                  <a:pt x="2166" y="7057"/>
                </a:lnTo>
                <a:lnTo>
                  <a:pt x="2117" y="6740"/>
                </a:lnTo>
                <a:lnTo>
                  <a:pt x="2093" y="6570"/>
                </a:lnTo>
                <a:lnTo>
                  <a:pt x="2044" y="6424"/>
                </a:lnTo>
                <a:lnTo>
                  <a:pt x="2799" y="6351"/>
                </a:lnTo>
                <a:close/>
                <a:moveTo>
                  <a:pt x="11558" y="6813"/>
                </a:moveTo>
                <a:lnTo>
                  <a:pt x="11461" y="6838"/>
                </a:lnTo>
                <a:lnTo>
                  <a:pt x="11388" y="6862"/>
                </a:lnTo>
                <a:lnTo>
                  <a:pt x="11315" y="6911"/>
                </a:lnTo>
                <a:lnTo>
                  <a:pt x="11242" y="6959"/>
                </a:lnTo>
                <a:lnTo>
                  <a:pt x="11169" y="7032"/>
                </a:lnTo>
                <a:lnTo>
                  <a:pt x="11145" y="7105"/>
                </a:lnTo>
                <a:lnTo>
                  <a:pt x="11120" y="7203"/>
                </a:lnTo>
                <a:lnTo>
                  <a:pt x="11096" y="7276"/>
                </a:lnTo>
                <a:lnTo>
                  <a:pt x="11120" y="7373"/>
                </a:lnTo>
                <a:lnTo>
                  <a:pt x="11145" y="7470"/>
                </a:lnTo>
                <a:lnTo>
                  <a:pt x="11169" y="7543"/>
                </a:lnTo>
                <a:lnTo>
                  <a:pt x="11242" y="7616"/>
                </a:lnTo>
                <a:lnTo>
                  <a:pt x="11315" y="7665"/>
                </a:lnTo>
                <a:lnTo>
                  <a:pt x="11388" y="7714"/>
                </a:lnTo>
                <a:lnTo>
                  <a:pt x="11461" y="7738"/>
                </a:lnTo>
                <a:lnTo>
                  <a:pt x="11655" y="7738"/>
                </a:lnTo>
                <a:lnTo>
                  <a:pt x="11728" y="7714"/>
                </a:lnTo>
                <a:lnTo>
                  <a:pt x="11801" y="7665"/>
                </a:lnTo>
                <a:lnTo>
                  <a:pt x="11874" y="7616"/>
                </a:lnTo>
                <a:lnTo>
                  <a:pt x="11947" y="7543"/>
                </a:lnTo>
                <a:lnTo>
                  <a:pt x="11972" y="7470"/>
                </a:lnTo>
                <a:lnTo>
                  <a:pt x="11996" y="7373"/>
                </a:lnTo>
                <a:lnTo>
                  <a:pt x="12020" y="7276"/>
                </a:lnTo>
                <a:lnTo>
                  <a:pt x="11996" y="7203"/>
                </a:lnTo>
                <a:lnTo>
                  <a:pt x="11972" y="7105"/>
                </a:lnTo>
                <a:lnTo>
                  <a:pt x="11947" y="7032"/>
                </a:lnTo>
                <a:lnTo>
                  <a:pt x="11874" y="6959"/>
                </a:lnTo>
                <a:lnTo>
                  <a:pt x="11801" y="6911"/>
                </a:lnTo>
                <a:lnTo>
                  <a:pt x="11728" y="6862"/>
                </a:lnTo>
                <a:lnTo>
                  <a:pt x="11655" y="6838"/>
                </a:lnTo>
                <a:lnTo>
                  <a:pt x="11558" y="6813"/>
                </a:lnTo>
                <a:close/>
                <a:moveTo>
                  <a:pt x="3918" y="6327"/>
                </a:moveTo>
                <a:lnTo>
                  <a:pt x="3845" y="6375"/>
                </a:lnTo>
                <a:lnTo>
                  <a:pt x="3553" y="6667"/>
                </a:lnTo>
                <a:lnTo>
                  <a:pt x="3285" y="6959"/>
                </a:lnTo>
                <a:lnTo>
                  <a:pt x="2726" y="7592"/>
                </a:lnTo>
                <a:lnTo>
                  <a:pt x="2434" y="7908"/>
                </a:lnTo>
                <a:lnTo>
                  <a:pt x="2263" y="8103"/>
                </a:lnTo>
                <a:lnTo>
                  <a:pt x="2117" y="8298"/>
                </a:lnTo>
                <a:lnTo>
                  <a:pt x="2166" y="7543"/>
                </a:lnTo>
                <a:lnTo>
                  <a:pt x="2239" y="7519"/>
                </a:lnTo>
                <a:lnTo>
                  <a:pt x="2312" y="7470"/>
                </a:lnTo>
                <a:lnTo>
                  <a:pt x="2482" y="7349"/>
                </a:lnTo>
                <a:lnTo>
                  <a:pt x="2726" y="7081"/>
                </a:lnTo>
                <a:lnTo>
                  <a:pt x="3066" y="6716"/>
                </a:lnTo>
                <a:lnTo>
                  <a:pt x="3212" y="6594"/>
                </a:lnTo>
                <a:lnTo>
                  <a:pt x="3310" y="6448"/>
                </a:lnTo>
                <a:lnTo>
                  <a:pt x="3358" y="6400"/>
                </a:lnTo>
                <a:lnTo>
                  <a:pt x="3358" y="6327"/>
                </a:lnTo>
                <a:close/>
                <a:moveTo>
                  <a:pt x="12312" y="7860"/>
                </a:moveTo>
                <a:lnTo>
                  <a:pt x="12239" y="7884"/>
                </a:lnTo>
                <a:lnTo>
                  <a:pt x="12166" y="7908"/>
                </a:lnTo>
                <a:lnTo>
                  <a:pt x="12093" y="7957"/>
                </a:lnTo>
                <a:lnTo>
                  <a:pt x="12045" y="8006"/>
                </a:lnTo>
                <a:lnTo>
                  <a:pt x="11996" y="8079"/>
                </a:lnTo>
                <a:lnTo>
                  <a:pt x="11972" y="8152"/>
                </a:lnTo>
                <a:lnTo>
                  <a:pt x="11947" y="8273"/>
                </a:lnTo>
                <a:lnTo>
                  <a:pt x="11972" y="8395"/>
                </a:lnTo>
                <a:lnTo>
                  <a:pt x="12045" y="8517"/>
                </a:lnTo>
                <a:lnTo>
                  <a:pt x="12142" y="8590"/>
                </a:lnTo>
                <a:lnTo>
                  <a:pt x="12215" y="8638"/>
                </a:lnTo>
                <a:lnTo>
                  <a:pt x="12458" y="8638"/>
                </a:lnTo>
                <a:lnTo>
                  <a:pt x="12556" y="8590"/>
                </a:lnTo>
                <a:lnTo>
                  <a:pt x="12629" y="8541"/>
                </a:lnTo>
                <a:lnTo>
                  <a:pt x="12653" y="8517"/>
                </a:lnTo>
                <a:lnTo>
                  <a:pt x="12726" y="8444"/>
                </a:lnTo>
                <a:lnTo>
                  <a:pt x="12750" y="8346"/>
                </a:lnTo>
                <a:lnTo>
                  <a:pt x="12775" y="8225"/>
                </a:lnTo>
                <a:lnTo>
                  <a:pt x="12726" y="8103"/>
                </a:lnTo>
                <a:lnTo>
                  <a:pt x="12653" y="7981"/>
                </a:lnTo>
                <a:lnTo>
                  <a:pt x="12556" y="7908"/>
                </a:lnTo>
                <a:lnTo>
                  <a:pt x="12483" y="7860"/>
                </a:lnTo>
                <a:close/>
                <a:moveTo>
                  <a:pt x="10974" y="7981"/>
                </a:moveTo>
                <a:lnTo>
                  <a:pt x="10877" y="8006"/>
                </a:lnTo>
                <a:lnTo>
                  <a:pt x="10804" y="8030"/>
                </a:lnTo>
                <a:lnTo>
                  <a:pt x="10682" y="8127"/>
                </a:lnTo>
                <a:lnTo>
                  <a:pt x="10609" y="8225"/>
                </a:lnTo>
                <a:lnTo>
                  <a:pt x="10561" y="8346"/>
                </a:lnTo>
                <a:lnTo>
                  <a:pt x="10585" y="8492"/>
                </a:lnTo>
                <a:lnTo>
                  <a:pt x="10609" y="8590"/>
                </a:lnTo>
                <a:lnTo>
                  <a:pt x="10682" y="8663"/>
                </a:lnTo>
                <a:lnTo>
                  <a:pt x="10755" y="8711"/>
                </a:lnTo>
                <a:lnTo>
                  <a:pt x="10853" y="8736"/>
                </a:lnTo>
                <a:lnTo>
                  <a:pt x="10853" y="8760"/>
                </a:lnTo>
                <a:lnTo>
                  <a:pt x="10999" y="8760"/>
                </a:lnTo>
                <a:lnTo>
                  <a:pt x="11145" y="8736"/>
                </a:lnTo>
                <a:lnTo>
                  <a:pt x="11218" y="8711"/>
                </a:lnTo>
                <a:lnTo>
                  <a:pt x="11266" y="8638"/>
                </a:lnTo>
                <a:lnTo>
                  <a:pt x="11339" y="8565"/>
                </a:lnTo>
                <a:lnTo>
                  <a:pt x="11364" y="8468"/>
                </a:lnTo>
                <a:lnTo>
                  <a:pt x="11388" y="8371"/>
                </a:lnTo>
                <a:lnTo>
                  <a:pt x="11364" y="8273"/>
                </a:lnTo>
                <a:lnTo>
                  <a:pt x="11339" y="8176"/>
                </a:lnTo>
                <a:lnTo>
                  <a:pt x="11291" y="8127"/>
                </a:lnTo>
                <a:lnTo>
                  <a:pt x="11218" y="8054"/>
                </a:lnTo>
                <a:lnTo>
                  <a:pt x="11145" y="8006"/>
                </a:lnTo>
                <a:lnTo>
                  <a:pt x="11047" y="7981"/>
                </a:lnTo>
                <a:close/>
                <a:moveTo>
                  <a:pt x="11704" y="8882"/>
                </a:moveTo>
                <a:lnTo>
                  <a:pt x="11631" y="8906"/>
                </a:lnTo>
                <a:lnTo>
                  <a:pt x="11558" y="8930"/>
                </a:lnTo>
                <a:lnTo>
                  <a:pt x="11485" y="8955"/>
                </a:lnTo>
                <a:lnTo>
                  <a:pt x="11437" y="9003"/>
                </a:lnTo>
                <a:lnTo>
                  <a:pt x="11364" y="9101"/>
                </a:lnTo>
                <a:lnTo>
                  <a:pt x="11339" y="9198"/>
                </a:lnTo>
                <a:lnTo>
                  <a:pt x="11315" y="9295"/>
                </a:lnTo>
                <a:lnTo>
                  <a:pt x="11315" y="9393"/>
                </a:lnTo>
                <a:lnTo>
                  <a:pt x="11364" y="9490"/>
                </a:lnTo>
                <a:lnTo>
                  <a:pt x="11437" y="9587"/>
                </a:lnTo>
                <a:lnTo>
                  <a:pt x="11510" y="9636"/>
                </a:lnTo>
                <a:lnTo>
                  <a:pt x="11607" y="9685"/>
                </a:lnTo>
                <a:lnTo>
                  <a:pt x="11850" y="9685"/>
                </a:lnTo>
                <a:lnTo>
                  <a:pt x="11899" y="9636"/>
                </a:lnTo>
                <a:lnTo>
                  <a:pt x="11996" y="9587"/>
                </a:lnTo>
                <a:lnTo>
                  <a:pt x="12045" y="9514"/>
                </a:lnTo>
                <a:lnTo>
                  <a:pt x="12093" y="9393"/>
                </a:lnTo>
                <a:lnTo>
                  <a:pt x="12093" y="9295"/>
                </a:lnTo>
                <a:lnTo>
                  <a:pt x="12093" y="9222"/>
                </a:lnTo>
                <a:lnTo>
                  <a:pt x="12069" y="9125"/>
                </a:lnTo>
                <a:lnTo>
                  <a:pt x="11996" y="9003"/>
                </a:lnTo>
                <a:lnTo>
                  <a:pt x="11923" y="8955"/>
                </a:lnTo>
                <a:lnTo>
                  <a:pt x="11850" y="8930"/>
                </a:lnTo>
                <a:lnTo>
                  <a:pt x="11777" y="8906"/>
                </a:lnTo>
                <a:lnTo>
                  <a:pt x="11704" y="8882"/>
                </a:lnTo>
                <a:close/>
                <a:moveTo>
                  <a:pt x="4112" y="6327"/>
                </a:moveTo>
                <a:lnTo>
                  <a:pt x="4745" y="6375"/>
                </a:lnTo>
                <a:lnTo>
                  <a:pt x="4721" y="6619"/>
                </a:lnTo>
                <a:lnTo>
                  <a:pt x="4721" y="6886"/>
                </a:lnTo>
                <a:lnTo>
                  <a:pt x="4648" y="6886"/>
                </a:lnTo>
                <a:lnTo>
                  <a:pt x="4477" y="6959"/>
                </a:lnTo>
                <a:lnTo>
                  <a:pt x="4380" y="7081"/>
                </a:lnTo>
                <a:lnTo>
                  <a:pt x="4161" y="7349"/>
                </a:lnTo>
                <a:lnTo>
                  <a:pt x="3431" y="8249"/>
                </a:lnTo>
                <a:lnTo>
                  <a:pt x="3091" y="8590"/>
                </a:lnTo>
                <a:lnTo>
                  <a:pt x="2750" y="8955"/>
                </a:lnTo>
                <a:lnTo>
                  <a:pt x="2409" y="9344"/>
                </a:lnTo>
                <a:lnTo>
                  <a:pt x="2239" y="9539"/>
                </a:lnTo>
                <a:lnTo>
                  <a:pt x="2117" y="9733"/>
                </a:lnTo>
                <a:lnTo>
                  <a:pt x="2117" y="8736"/>
                </a:lnTo>
                <a:lnTo>
                  <a:pt x="2239" y="8687"/>
                </a:lnTo>
                <a:lnTo>
                  <a:pt x="2385" y="8614"/>
                </a:lnTo>
                <a:lnTo>
                  <a:pt x="2507" y="8517"/>
                </a:lnTo>
                <a:lnTo>
                  <a:pt x="2628" y="8371"/>
                </a:lnTo>
                <a:lnTo>
                  <a:pt x="2823" y="8127"/>
                </a:lnTo>
                <a:lnTo>
                  <a:pt x="3018" y="7884"/>
                </a:lnTo>
                <a:lnTo>
                  <a:pt x="3577" y="7276"/>
                </a:lnTo>
                <a:lnTo>
                  <a:pt x="3869" y="6959"/>
                </a:lnTo>
                <a:lnTo>
                  <a:pt x="4161" y="6667"/>
                </a:lnTo>
                <a:lnTo>
                  <a:pt x="4210" y="6619"/>
                </a:lnTo>
                <a:lnTo>
                  <a:pt x="4234" y="6570"/>
                </a:lnTo>
                <a:lnTo>
                  <a:pt x="4234" y="6521"/>
                </a:lnTo>
                <a:lnTo>
                  <a:pt x="4210" y="6448"/>
                </a:lnTo>
                <a:lnTo>
                  <a:pt x="4185" y="6375"/>
                </a:lnTo>
                <a:lnTo>
                  <a:pt x="4112" y="6327"/>
                </a:lnTo>
                <a:close/>
                <a:moveTo>
                  <a:pt x="12239" y="9709"/>
                </a:moveTo>
                <a:lnTo>
                  <a:pt x="12166" y="9733"/>
                </a:lnTo>
                <a:lnTo>
                  <a:pt x="12093" y="9782"/>
                </a:lnTo>
                <a:lnTo>
                  <a:pt x="12020" y="9831"/>
                </a:lnTo>
                <a:lnTo>
                  <a:pt x="11972" y="9879"/>
                </a:lnTo>
                <a:lnTo>
                  <a:pt x="11947" y="9952"/>
                </a:lnTo>
                <a:lnTo>
                  <a:pt x="11923" y="10025"/>
                </a:lnTo>
                <a:lnTo>
                  <a:pt x="11923" y="10098"/>
                </a:lnTo>
                <a:lnTo>
                  <a:pt x="11923" y="10196"/>
                </a:lnTo>
                <a:lnTo>
                  <a:pt x="11947" y="10269"/>
                </a:lnTo>
                <a:lnTo>
                  <a:pt x="11972" y="10342"/>
                </a:lnTo>
                <a:lnTo>
                  <a:pt x="12020" y="10390"/>
                </a:lnTo>
                <a:lnTo>
                  <a:pt x="12093" y="10439"/>
                </a:lnTo>
                <a:lnTo>
                  <a:pt x="12166" y="10488"/>
                </a:lnTo>
                <a:lnTo>
                  <a:pt x="12239" y="10512"/>
                </a:lnTo>
                <a:lnTo>
                  <a:pt x="12385" y="10512"/>
                </a:lnTo>
                <a:lnTo>
                  <a:pt x="12483" y="10488"/>
                </a:lnTo>
                <a:lnTo>
                  <a:pt x="12531" y="10439"/>
                </a:lnTo>
                <a:lnTo>
                  <a:pt x="12604" y="10390"/>
                </a:lnTo>
                <a:lnTo>
                  <a:pt x="12653" y="10342"/>
                </a:lnTo>
                <a:lnTo>
                  <a:pt x="12677" y="10269"/>
                </a:lnTo>
                <a:lnTo>
                  <a:pt x="12702" y="10196"/>
                </a:lnTo>
                <a:lnTo>
                  <a:pt x="12726" y="10098"/>
                </a:lnTo>
                <a:lnTo>
                  <a:pt x="12702" y="10025"/>
                </a:lnTo>
                <a:lnTo>
                  <a:pt x="12677" y="9952"/>
                </a:lnTo>
                <a:lnTo>
                  <a:pt x="12653" y="9879"/>
                </a:lnTo>
                <a:lnTo>
                  <a:pt x="12604" y="9831"/>
                </a:lnTo>
                <a:lnTo>
                  <a:pt x="12531" y="9782"/>
                </a:lnTo>
                <a:lnTo>
                  <a:pt x="12483" y="9733"/>
                </a:lnTo>
                <a:lnTo>
                  <a:pt x="12385" y="9709"/>
                </a:lnTo>
                <a:close/>
                <a:moveTo>
                  <a:pt x="10950" y="9831"/>
                </a:moveTo>
                <a:lnTo>
                  <a:pt x="10853" y="9855"/>
                </a:lnTo>
                <a:lnTo>
                  <a:pt x="10755" y="9879"/>
                </a:lnTo>
                <a:lnTo>
                  <a:pt x="10658" y="9952"/>
                </a:lnTo>
                <a:lnTo>
                  <a:pt x="10609" y="10025"/>
                </a:lnTo>
                <a:lnTo>
                  <a:pt x="10561" y="10123"/>
                </a:lnTo>
                <a:lnTo>
                  <a:pt x="10561" y="10220"/>
                </a:lnTo>
                <a:lnTo>
                  <a:pt x="10561" y="10342"/>
                </a:lnTo>
                <a:lnTo>
                  <a:pt x="10585" y="10415"/>
                </a:lnTo>
                <a:lnTo>
                  <a:pt x="10634" y="10463"/>
                </a:lnTo>
                <a:lnTo>
                  <a:pt x="10755" y="10560"/>
                </a:lnTo>
                <a:lnTo>
                  <a:pt x="10828" y="10609"/>
                </a:lnTo>
                <a:lnTo>
                  <a:pt x="10950" y="10633"/>
                </a:lnTo>
                <a:lnTo>
                  <a:pt x="11047" y="10609"/>
                </a:lnTo>
                <a:lnTo>
                  <a:pt x="11145" y="10560"/>
                </a:lnTo>
                <a:lnTo>
                  <a:pt x="11266" y="10463"/>
                </a:lnTo>
                <a:lnTo>
                  <a:pt x="11291" y="10415"/>
                </a:lnTo>
                <a:lnTo>
                  <a:pt x="11315" y="10342"/>
                </a:lnTo>
                <a:lnTo>
                  <a:pt x="11339" y="10220"/>
                </a:lnTo>
                <a:lnTo>
                  <a:pt x="11315" y="10123"/>
                </a:lnTo>
                <a:lnTo>
                  <a:pt x="11291" y="10025"/>
                </a:lnTo>
                <a:lnTo>
                  <a:pt x="11218" y="9952"/>
                </a:lnTo>
                <a:lnTo>
                  <a:pt x="11145" y="9879"/>
                </a:lnTo>
                <a:lnTo>
                  <a:pt x="11047" y="9855"/>
                </a:lnTo>
                <a:lnTo>
                  <a:pt x="10950" y="9831"/>
                </a:lnTo>
                <a:close/>
                <a:moveTo>
                  <a:pt x="4696" y="7373"/>
                </a:moveTo>
                <a:lnTo>
                  <a:pt x="4672" y="8079"/>
                </a:lnTo>
                <a:lnTo>
                  <a:pt x="4575" y="8127"/>
                </a:lnTo>
                <a:lnTo>
                  <a:pt x="4477" y="8176"/>
                </a:lnTo>
                <a:lnTo>
                  <a:pt x="4404" y="8273"/>
                </a:lnTo>
                <a:lnTo>
                  <a:pt x="4331" y="8346"/>
                </a:lnTo>
                <a:lnTo>
                  <a:pt x="4088" y="8760"/>
                </a:lnTo>
                <a:lnTo>
                  <a:pt x="3723" y="9320"/>
                </a:lnTo>
                <a:lnTo>
                  <a:pt x="3529" y="9587"/>
                </a:lnTo>
                <a:lnTo>
                  <a:pt x="3310" y="9855"/>
                </a:lnTo>
                <a:lnTo>
                  <a:pt x="3139" y="9977"/>
                </a:lnTo>
                <a:lnTo>
                  <a:pt x="2969" y="10098"/>
                </a:lnTo>
                <a:lnTo>
                  <a:pt x="2604" y="10390"/>
                </a:lnTo>
                <a:lnTo>
                  <a:pt x="2434" y="10560"/>
                </a:lnTo>
                <a:lnTo>
                  <a:pt x="2263" y="10706"/>
                </a:lnTo>
                <a:lnTo>
                  <a:pt x="2142" y="10901"/>
                </a:lnTo>
                <a:lnTo>
                  <a:pt x="2069" y="11071"/>
                </a:lnTo>
                <a:lnTo>
                  <a:pt x="2117" y="10536"/>
                </a:lnTo>
                <a:lnTo>
                  <a:pt x="2117" y="10001"/>
                </a:lnTo>
                <a:lnTo>
                  <a:pt x="2336" y="9904"/>
                </a:lnTo>
                <a:lnTo>
                  <a:pt x="2555" y="9782"/>
                </a:lnTo>
                <a:lnTo>
                  <a:pt x="2750" y="9612"/>
                </a:lnTo>
                <a:lnTo>
                  <a:pt x="2945" y="9441"/>
                </a:lnTo>
                <a:lnTo>
                  <a:pt x="3310" y="9052"/>
                </a:lnTo>
                <a:lnTo>
                  <a:pt x="3626" y="8687"/>
                </a:lnTo>
                <a:lnTo>
                  <a:pt x="4015" y="8249"/>
                </a:lnTo>
                <a:lnTo>
                  <a:pt x="4380" y="7787"/>
                </a:lnTo>
                <a:lnTo>
                  <a:pt x="4550" y="7592"/>
                </a:lnTo>
                <a:lnTo>
                  <a:pt x="4696" y="7373"/>
                </a:lnTo>
                <a:close/>
                <a:moveTo>
                  <a:pt x="17033" y="6254"/>
                </a:moveTo>
                <a:lnTo>
                  <a:pt x="17009" y="6473"/>
                </a:lnTo>
                <a:lnTo>
                  <a:pt x="17009" y="6692"/>
                </a:lnTo>
                <a:lnTo>
                  <a:pt x="17033" y="7154"/>
                </a:lnTo>
                <a:lnTo>
                  <a:pt x="17009" y="7884"/>
                </a:lnTo>
                <a:lnTo>
                  <a:pt x="16984" y="8614"/>
                </a:lnTo>
                <a:lnTo>
                  <a:pt x="16936" y="9247"/>
                </a:lnTo>
                <a:lnTo>
                  <a:pt x="16911" y="9879"/>
                </a:lnTo>
                <a:lnTo>
                  <a:pt x="16911" y="10488"/>
                </a:lnTo>
                <a:lnTo>
                  <a:pt x="16936" y="11120"/>
                </a:lnTo>
                <a:lnTo>
                  <a:pt x="16376" y="11193"/>
                </a:lnTo>
                <a:lnTo>
                  <a:pt x="16425" y="10488"/>
                </a:lnTo>
                <a:lnTo>
                  <a:pt x="16449" y="9758"/>
                </a:lnTo>
                <a:lnTo>
                  <a:pt x="16473" y="8298"/>
                </a:lnTo>
                <a:lnTo>
                  <a:pt x="16473" y="7592"/>
                </a:lnTo>
                <a:lnTo>
                  <a:pt x="16449" y="6886"/>
                </a:lnTo>
                <a:lnTo>
                  <a:pt x="16449" y="6594"/>
                </a:lnTo>
                <a:lnTo>
                  <a:pt x="16425" y="6448"/>
                </a:lnTo>
                <a:lnTo>
                  <a:pt x="16400" y="6302"/>
                </a:lnTo>
                <a:lnTo>
                  <a:pt x="16717" y="6278"/>
                </a:lnTo>
                <a:lnTo>
                  <a:pt x="17033" y="6254"/>
                </a:lnTo>
                <a:close/>
                <a:moveTo>
                  <a:pt x="10147" y="3334"/>
                </a:moveTo>
                <a:lnTo>
                  <a:pt x="10415" y="3407"/>
                </a:lnTo>
                <a:lnTo>
                  <a:pt x="10682" y="3431"/>
                </a:lnTo>
                <a:lnTo>
                  <a:pt x="10950" y="3407"/>
                </a:lnTo>
                <a:lnTo>
                  <a:pt x="11242" y="3407"/>
                </a:lnTo>
                <a:lnTo>
                  <a:pt x="11218" y="3455"/>
                </a:lnTo>
                <a:lnTo>
                  <a:pt x="11218" y="3528"/>
                </a:lnTo>
                <a:lnTo>
                  <a:pt x="11242" y="3626"/>
                </a:lnTo>
                <a:lnTo>
                  <a:pt x="11266" y="3699"/>
                </a:lnTo>
                <a:lnTo>
                  <a:pt x="11315" y="3772"/>
                </a:lnTo>
                <a:lnTo>
                  <a:pt x="11388" y="3820"/>
                </a:lnTo>
                <a:lnTo>
                  <a:pt x="11485" y="3869"/>
                </a:lnTo>
                <a:lnTo>
                  <a:pt x="11607" y="3869"/>
                </a:lnTo>
                <a:lnTo>
                  <a:pt x="11704" y="3820"/>
                </a:lnTo>
                <a:lnTo>
                  <a:pt x="11801" y="3772"/>
                </a:lnTo>
                <a:lnTo>
                  <a:pt x="11850" y="3723"/>
                </a:lnTo>
                <a:lnTo>
                  <a:pt x="11874" y="3650"/>
                </a:lnTo>
                <a:lnTo>
                  <a:pt x="11899" y="3528"/>
                </a:lnTo>
                <a:lnTo>
                  <a:pt x="11874" y="3431"/>
                </a:lnTo>
                <a:lnTo>
                  <a:pt x="11874" y="3382"/>
                </a:lnTo>
                <a:lnTo>
                  <a:pt x="12823" y="3382"/>
                </a:lnTo>
                <a:lnTo>
                  <a:pt x="12823" y="3626"/>
                </a:lnTo>
                <a:lnTo>
                  <a:pt x="12848" y="3820"/>
                </a:lnTo>
                <a:lnTo>
                  <a:pt x="12896" y="4380"/>
                </a:lnTo>
                <a:lnTo>
                  <a:pt x="12969" y="4940"/>
                </a:lnTo>
                <a:lnTo>
                  <a:pt x="12994" y="5499"/>
                </a:lnTo>
                <a:lnTo>
                  <a:pt x="12994" y="6059"/>
                </a:lnTo>
                <a:lnTo>
                  <a:pt x="12945" y="7397"/>
                </a:lnTo>
                <a:lnTo>
                  <a:pt x="12896" y="8711"/>
                </a:lnTo>
                <a:lnTo>
                  <a:pt x="12896" y="9320"/>
                </a:lnTo>
                <a:lnTo>
                  <a:pt x="12896" y="9928"/>
                </a:lnTo>
                <a:lnTo>
                  <a:pt x="12896" y="11120"/>
                </a:lnTo>
                <a:lnTo>
                  <a:pt x="12458" y="11096"/>
                </a:lnTo>
                <a:lnTo>
                  <a:pt x="12020" y="11096"/>
                </a:lnTo>
                <a:lnTo>
                  <a:pt x="12020" y="11023"/>
                </a:lnTo>
                <a:lnTo>
                  <a:pt x="12020" y="10925"/>
                </a:lnTo>
                <a:lnTo>
                  <a:pt x="11996" y="10852"/>
                </a:lnTo>
                <a:lnTo>
                  <a:pt x="11947" y="10779"/>
                </a:lnTo>
                <a:lnTo>
                  <a:pt x="11899" y="10731"/>
                </a:lnTo>
                <a:lnTo>
                  <a:pt x="11850" y="10682"/>
                </a:lnTo>
                <a:lnTo>
                  <a:pt x="11777" y="10633"/>
                </a:lnTo>
                <a:lnTo>
                  <a:pt x="11704" y="10609"/>
                </a:lnTo>
                <a:lnTo>
                  <a:pt x="11534" y="10609"/>
                </a:lnTo>
                <a:lnTo>
                  <a:pt x="11461" y="10633"/>
                </a:lnTo>
                <a:lnTo>
                  <a:pt x="11388" y="10682"/>
                </a:lnTo>
                <a:lnTo>
                  <a:pt x="11339" y="10731"/>
                </a:lnTo>
                <a:lnTo>
                  <a:pt x="11291" y="10779"/>
                </a:lnTo>
                <a:lnTo>
                  <a:pt x="11242" y="10852"/>
                </a:lnTo>
                <a:lnTo>
                  <a:pt x="11218" y="10925"/>
                </a:lnTo>
                <a:lnTo>
                  <a:pt x="11218" y="11023"/>
                </a:lnTo>
                <a:lnTo>
                  <a:pt x="11242" y="11120"/>
                </a:lnTo>
                <a:lnTo>
                  <a:pt x="10853" y="11144"/>
                </a:lnTo>
                <a:lnTo>
                  <a:pt x="10463" y="11217"/>
                </a:lnTo>
                <a:lnTo>
                  <a:pt x="10415" y="10852"/>
                </a:lnTo>
                <a:lnTo>
                  <a:pt x="10366" y="10488"/>
                </a:lnTo>
                <a:lnTo>
                  <a:pt x="10342" y="9758"/>
                </a:lnTo>
                <a:lnTo>
                  <a:pt x="10317" y="8322"/>
                </a:lnTo>
                <a:lnTo>
                  <a:pt x="10317" y="7251"/>
                </a:lnTo>
                <a:lnTo>
                  <a:pt x="10293" y="6716"/>
                </a:lnTo>
                <a:lnTo>
                  <a:pt x="10269" y="6205"/>
                </a:lnTo>
                <a:lnTo>
                  <a:pt x="10171" y="4502"/>
                </a:lnTo>
                <a:lnTo>
                  <a:pt x="10147" y="3699"/>
                </a:lnTo>
                <a:lnTo>
                  <a:pt x="10147" y="3334"/>
                </a:lnTo>
                <a:close/>
                <a:moveTo>
                  <a:pt x="16035" y="6302"/>
                </a:moveTo>
                <a:lnTo>
                  <a:pt x="16035" y="6448"/>
                </a:lnTo>
                <a:lnTo>
                  <a:pt x="16035" y="6594"/>
                </a:lnTo>
                <a:lnTo>
                  <a:pt x="16060" y="6886"/>
                </a:lnTo>
                <a:lnTo>
                  <a:pt x="16060" y="7592"/>
                </a:lnTo>
                <a:lnTo>
                  <a:pt x="16035" y="8298"/>
                </a:lnTo>
                <a:lnTo>
                  <a:pt x="16011" y="9028"/>
                </a:lnTo>
                <a:lnTo>
                  <a:pt x="15962" y="9758"/>
                </a:lnTo>
                <a:lnTo>
                  <a:pt x="15938" y="10488"/>
                </a:lnTo>
                <a:lnTo>
                  <a:pt x="15938" y="10852"/>
                </a:lnTo>
                <a:lnTo>
                  <a:pt x="15962" y="11217"/>
                </a:lnTo>
                <a:lnTo>
                  <a:pt x="15719" y="11217"/>
                </a:lnTo>
                <a:lnTo>
                  <a:pt x="15743" y="11169"/>
                </a:lnTo>
                <a:lnTo>
                  <a:pt x="15768" y="10852"/>
                </a:lnTo>
                <a:lnTo>
                  <a:pt x="15768" y="10536"/>
                </a:lnTo>
                <a:lnTo>
                  <a:pt x="15743" y="10220"/>
                </a:lnTo>
                <a:lnTo>
                  <a:pt x="15743" y="9904"/>
                </a:lnTo>
                <a:lnTo>
                  <a:pt x="15743" y="9198"/>
                </a:lnTo>
                <a:lnTo>
                  <a:pt x="15743" y="8517"/>
                </a:lnTo>
                <a:lnTo>
                  <a:pt x="15695" y="7884"/>
                </a:lnTo>
                <a:lnTo>
                  <a:pt x="15622" y="7251"/>
                </a:lnTo>
                <a:lnTo>
                  <a:pt x="15622" y="7008"/>
                </a:lnTo>
                <a:lnTo>
                  <a:pt x="15622" y="6765"/>
                </a:lnTo>
                <a:lnTo>
                  <a:pt x="15670" y="6302"/>
                </a:lnTo>
                <a:close/>
                <a:moveTo>
                  <a:pt x="15354" y="6302"/>
                </a:moveTo>
                <a:lnTo>
                  <a:pt x="15281" y="6546"/>
                </a:lnTo>
                <a:lnTo>
                  <a:pt x="15257" y="6813"/>
                </a:lnTo>
                <a:lnTo>
                  <a:pt x="15232" y="7081"/>
                </a:lnTo>
                <a:lnTo>
                  <a:pt x="15232" y="7349"/>
                </a:lnTo>
                <a:lnTo>
                  <a:pt x="15305" y="7884"/>
                </a:lnTo>
                <a:lnTo>
                  <a:pt x="15354" y="8395"/>
                </a:lnTo>
                <a:lnTo>
                  <a:pt x="15354" y="8760"/>
                </a:lnTo>
                <a:lnTo>
                  <a:pt x="15354" y="9149"/>
                </a:lnTo>
                <a:lnTo>
                  <a:pt x="15330" y="9904"/>
                </a:lnTo>
                <a:lnTo>
                  <a:pt x="15305" y="10220"/>
                </a:lnTo>
                <a:lnTo>
                  <a:pt x="15305" y="10585"/>
                </a:lnTo>
                <a:lnTo>
                  <a:pt x="15330" y="10925"/>
                </a:lnTo>
                <a:lnTo>
                  <a:pt x="15378" y="11071"/>
                </a:lnTo>
                <a:lnTo>
                  <a:pt x="15427" y="11242"/>
                </a:lnTo>
                <a:lnTo>
                  <a:pt x="15208" y="11242"/>
                </a:lnTo>
                <a:lnTo>
                  <a:pt x="15232" y="11193"/>
                </a:lnTo>
                <a:lnTo>
                  <a:pt x="15232" y="11120"/>
                </a:lnTo>
                <a:lnTo>
                  <a:pt x="15184" y="10755"/>
                </a:lnTo>
                <a:lnTo>
                  <a:pt x="15135" y="10366"/>
                </a:lnTo>
                <a:lnTo>
                  <a:pt x="15086" y="9636"/>
                </a:lnTo>
                <a:lnTo>
                  <a:pt x="15062" y="8882"/>
                </a:lnTo>
                <a:lnTo>
                  <a:pt x="15013" y="8127"/>
                </a:lnTo>
                <a:lnTo>
                  <a:pt x="14989" y="7543"/>
                </a:lnTo>
                <a:lnTo>
                  <a:pt x="14989" y="6959"/>
                </a:lnTo>
                <a:lnTo>
                  <a:pt x="14989" y="6789"/>
                </a:lnTo>
                <a:lnTo>
                  <a:pt x="15013" y="6619"/>
                </a:lnTo>
                <a:lnTo>
                  <a:pt x="15038" y="6473"/>
                </a:lnTo>
                <a:lnTo>
                  <a:pt x="15038" y="6302"/>
                </a:lnTo>
                <a:close/>
                <a:moveTo>
                  <a:pt x="4575" y="10633"/>
                </a:moveTo>
                <a:lnTo>
                  <a:pt x="4575" y="10950"/>
                </a:lnTo>
                <a:lnTo>
                  <a:pt x="4599" y="11290"/>
                </a:lnTo>
                <a:lnTo>
                  <a:pt x="4429" y="11242"/>
                </a:lnTo>
                <a:lnTo>
                  <a:pt x="4258" y="11217"/>
                </a:lnTo>
                <a:lnTo>
                  <a:pt x="3893" y="11217"/>
                </a:lnTo>
                <a:lnTo>
                  <a:pt x="4088" y="11047"/>
                </a:lnTo>
                <a:lnTo>
                  <a:pt x="4283" y="10852"/>
                </a:lnTo>
                <a:lnTo>
                  <a:pt x="4575" y="10633"/>
                </a:lnTo>
                <a:close/>
                <a:moveTo>
                  <a:pt x="4648" y="8711"/>
                </a:moveTo>
                <a:lnTo>
                  <a:pt x="4648" y="8882"/>
                </a:lnTo>
                <a:lnTo>
                  <a:pt x="4599" y="9952"/>
                </a:lnTo>
                <a:lnTo>
                  <a:pt x="4550" y="9952"/>
                </a:lnTo>
                <a:lnTo>
                  <a:pt x="4477" y="10001"/>
                </a:lnTo>
                <a:lnTo>
                  <a:pt x="4404" y="10074"/>
                </a:lnTo>
                <a:lnTo>
                  <a:pt x="4283" y="10196"/>
                </a:lnTo>
                <a:lnTo>
                  <a:pt x="3942" y="10536"/>
                </a:lnTo>
                <a:lnTo>
                  <a:pt x="3626" y="10828"/>
                </a:lnTo>
                <a:lnTo>
                  <a:pt x="3480" y="10974"/>
                </a:lnTo>
                <a:lnTo>
                  <a:pt x="3358" y="11169"/>
                </a:lnTo>
                <a:lnTo>
                  <a:pt x="3334" y="11242"/>
                </a:lnTo>
                <a:lnTo>
                  <a:pt x="3237" y="11242"/>
                </a:lnTo>
                <a:lnTo>
                  <a:pt x="2653" y="11266"/>
                </a:lnTo>
                <a:lnTo>
                  <a:pt x="2044" y="11315"/>
                </a:lnTo>
                <a:lnTo>
                  <a:pt x="2044" y="11315"/>
                </a:lnTo>
                <a:lnTo>
                  <a:pt x="2069" y="11144"/>
                </a:lnTo>
                <a:lnTo>
                  <a:pt x="2093" y="11193"/>
                </a:lnTo>
                <a:lnTo>
                  <a:pt x="2142" y="11217"/>
                </a:lnTo>
                <a:lnTo>
                  <a:pt x="2190" y="11242"/>
                </a:lnTo>
                <a:lnTo>
                  <a:pt x="2239" y="11217"/>
                </a:lnTo>
                <a:lnTo>
                  <a:pt x="2409" y="11120"/>
                </a:lnTo>
                <a:lnTo>
                  <a:pt x="2555" y="11023"/>
                </a:lnTo>
                <a:lnTo>
                  <a:pt x="2823" y="10779"/>
                </a:lnTo>
                <a:lnTo>
                  <a:pt x="3261" y="10415"/>
                </a:lnTo>
                <a:lnTo>
                  <a:pt x="3650" y="10050"/>
                </a:lnTo>
                <a:lnTo>
                  <a:pt x="3845" y="9831"/>
                </a:lnTo>
                <a:lnTo>
                  <a:pt x="4039" y="9612"/>
                </a:lnTo>
                <a:lnTo>
                  <a:pt x="4356" y="9125"/>
                </a:lnTo>
                <a:lnTo>
                  <a:pt x="4648" y="8711"/>
                </a:lnTo>
                <a:close/>
                <a:moveTo>
                  <a:pt x="6035" y="536"/>
                </a:moveTo>
                <a:lnTo>
                  <a:pt x="6327" y="560"/>
                </a:lnTo>
                <a:lnTo>
                  <a:pt x="6619" y="584"/>
                </a:lnTo>
                <a:lnTo>
                  <a:pt x="7203" y="584"/>
                </a:lnTo>
                <a:lnTo>
                  <a:pt x="7592" y="609"/>
                </a:lnTo>
                <a:lnTo>
                  <a:pt x="8346" y="609"/>
                </a:lnTo>
                <a:lnTo>
                  <a:pt x="8736" y="560"/>
                </a:lnTo>
                <a:lnTo>
                  <a:pt x="8663" y="803"/>
                </a:lnTo>
                <a:lnTo>
                  <a:pt x="8638" y="1047"/>
                </a:lnTo>
                <a:lnTo>
                  <a:pt x="8638" y="1436"/>
                </a:lnTo>
                <a:lnTo>
                  <a:pt x="8638" y="1971"/>
                </a:lnTo>
                <a:lnTo>
                  <a:pt x="8687" y="2531"/>
                </a:lnTo>
                <a:lnTo>
                  <a:pt x="8711" y="3066"/>
                </a:lnTo>
                <a:lnTo>
                  <a:pt x="8711" y="3626"/>
                </a:lnTo>
                <a:lnTo>
                  <a:pt x="8687" y="4575"/>
                </a:lnTo>
                <a:lnTo>
                  <a:pt x="8711" y="5499"/>
                </a:lnTo>
                <a:lnTo>
                  <a:pt x="8760" y="7373"/>
                </a:lnTo>
                <a:lnTo>
                  <a:pt x="8833" y="9271"/>
                </a:lnTo>
                <a:lnTo>
                  <a:pt x="8857" y="11144"/>
                </a:lnTo>
                <a:lnTo>
                  <a:pt x="7178" y="11144"/>
                </a:lnTo>
                <a:lnTo>
                  <a:pt x="6911" y="11169"/>
                </a:lnTo>
                <a:lnTo>
                  <a:pt x="6643" y="11169"/>
                </a:lnTo>
                <a:lnTo>
                  <a:pt x="6400" y="11217"/>
                </a:lnTo>
                <a:lnTo>
                  <a:pt x="6156" y="11315"/>
                </a:lnTo>
                <a:lnTo>
                  <a:pt x="6132" y="11023"/>
                </a:lnTo>
                <a:lnTo>
                  <a:pt x="6132" y="10731"/>
                </a:lnTo>
                <a:lnTo>
                  <a:pt x="6132" y="10147"/>
                </a:lnTo>
                <a:lnTo>
                  <a:pt x="6059" y="8711"/>
                </a:lnTo>
                <a:lnTo>
                  <a:pt x="6035" y="7933"/>
                </a:lnTo>
                <a:lnTo>
                  <a:pt x="6035" y="7178"/>
                </a:lnTo>
                <a:lnTo>
                  <a:pt x="6083" y="6424"/>
                </a:lnTo>
                <a:lnTo>
                  <a:pt x="6132" y="5645"/>
                </a:lnTo>
                <a:lnTo>
                  <a:pt x="6229" y="4210"/>
                </a:lnTo>
                <a:lnTo>
                  <a:pt x="6254" y="3480"/>
                </a:lnTo>
                <a:lnTo>
                  <a:pt x="6254" y="3115"/>
                </a:lnTo>
                <a:lnTo>
                  <a:pt x="6229" y="2750"/>
                </a:lnTo>
                <a:lnTo>
                  <a:pt x="6035" y="1485"/>
                </a:lnTo>
                <a:lnTo>
                  <a:pt x="6035" y="1241"/>
                </a:lnTo>
                <a:lnTo>
                  <a:pt x="6035" y="1022"/>
                </a:lnTo>
                <a:lnTo>
                  <a:pt x="6035" y="536"/>
                </a:lnTo>
                <a:close/>
                <a:moveTo>
                  <a:pt x="14721" y="6327"/>
                </a:moveTo>
                <a:lnTo>
                  <a:pt x="14624" y="6497"/>
                </a:lnTo>
                <a:lnTo>
                  <a:pt x="14600" y="6716"/>
                </a:lnTo>
                <a:lnTo>
                  <a:pt x="14575" y="6959"/>
                </a:lnTo>
                <a:lnTo>
                  <a:pt x="14551" y="7203"/>
                </a:lnTo>
                <a:lnTo>
                  <a:pt x="14575" y="7665"/>
                </a:lnTo>
                <a:lnTo>
                  <a:pt x="14600" y="8006"/>
                </a:lnTo>
                <a:lnTo>
                  <a:pt x="14673" y="9612"/>
                </a:lnTo>
                <a:lnTo>
                  <a:pt x="14721" y="10439"/>
                </a:lnTo>
                <a:lnTo>
                  <a:pt x="14770" y="10828"/>
                </a:lnTo>
                <a:lnTo>
                  <a:pt x="14843" y="11242"/>
                </a:lnTo>
                <a:lnTo>
                  <a:pt x="14843" y="11266"/>
                </a:lnTo>
                <a:lnTo>
                  <a:pt x="14600" y="11290"/>
                </a:lnTo>
                <a:lnTo>
                  <a:pt x="14381" y="11339"/>
                </a:lnTo>
                <a:lnTo>
                  <a:pt x="14454" y="10755"/>
                </a:lnTo>
                <a:lnTo>
                  <a:pt x="14502" y="10171"/>
                </a:lnTo>
                <a:lnTo>
                  <a:pt x="14502" y="9587"/>
                </a:lnTo>
                <a:lnTo>
                  <a:pt x="14478" y="9003"/>
                </a:lnTo>
                <a:lnTo>
                  <a:pt x="14429" y="7689"/>
                </a:lnTo>
                <a:lnTo>
                  <a:pt x="14405" y="7008"/>
                </a:lnTo>
                <a:lnTo>
                  <a:pt x="14356" y="6375"/>
                </a:lnTo>
                <a:lnTo>
                  <a:pt x="14721" y="6327"/>
                </a:lnTo>
                <a:close/>
                <a:moveTo>
                  <a:pt x="12361" y="2871"/>
                </a:moveTo>
                <a:lnTo>
                  <a:pt x="11680" y="2920"/>
                </a:lnTo>
                <a:lnTo>
                  <a:pt x="10901" y="2944"/>
                </a:lnTo>
                <a:lnTo>
                  <a:pt x="10512" y="2944"/>
                </a:lnTo>
                <a:lnTo>
                  <a:pt x="10147" y="2993"/>
                </a:lnTo>
                <a:lnTo>
                  <a:pt x="10074" y="3042"/>
                </a:lnTo>
                <a:lnTo>
                  <a:pt x="10025" y="3090"/>
                </a:lnTo>
                <a:lnTo>
                  <a:pt x="10001" y="3090"/>
                </a:lnTo>
                <a:lnTo>
                  <a:pt x="9904" y="3139"/>
                </a:lnTo>
                <a:lnTo>
                  <a:pt x="9831" y="3212"/>
                </a:lnTo>
                <a:lnTo>
                  <a:pt x="9806" y="3334"/>
                </a:lnTo>
                <a:lnTo>
                  <a:pt x="9782" y="3455"/>
                </a:lnTo>
                <a:lnTo>
                  <a:pt x="9758" y="3723"/>
                </a:lnTo>
                <a:lnTo>
                  <a:pt x="9782" y="3918"/>
                </a:lnTo>
                <a:lnTo>
                  <a:pt x="9782" y="4429"/>
                </a:lnTo>
                <a:lnTo>
                  <a:pt x="9806" y="4940"/>
                </a:lnTo>
                <a:lnTo>
                  <a:pt x="9855" y="5937"/>
                </a:lnTo>
                <a:lnTo>
                  <a:pt x="9879" y="7032"/>
                </a:lnTo>
                <a:lnTo>
                  <a:pt x="9904" y="8127"/>
                </a:lnTo>
                <a:lnTo>
                  <a:pt x="9928" y="9758"/>
                </a:lnTo>
                <a:lnTo>
                  <a:pt x="9952" y="10560"/>
                </a:lnTo>
                <a:lnTo>
                  <a:pt x="10001" y="10974"/>
                </a:lnTo>
                <a:lnTo>
                  <a:pt x="10050" y="11363"/>
                </a:lnTo>
                <a:lnTo>
                  <a:pt x="10025" y="11388"/>
                </a:lnTo>
                <a:lnTo>
                  <a:pt x="10001" y="11436"/>
                </a:lnTo>
                <a:lnTo>
                  <a:pt x="10001" y="11534"/>
                </a:lnTo>
                <a:lnTo>
                  <a:pt x="10025" y="11631"/>
                </a:lnTo>
                <a:lnTo>
                  <a:pt x="10074" y="11655"/>
                </a:lnTo>
                <a:lnTo>
                  <a:pt x="10123" y="11680"/>
                </a:lnTo>
                <a:lnTo>
                  <a:pt x="10171" y="11680"/>
                </a:lnTo>
                <a:lnTo>
                  <a:pt x="10244" y="11704"/>
                </a:lnTo>
                <a:lnTo>
                  <a:pt x="10317" y="11704"/>
                </a:lnTo>
                <a:lnTo>
                  <a:pt x="10585" y="11728"/>
                </a:lnTo>
                <a:lnTo>
                  <a:pt x="10853" y="11704"/>
                </a:lnTo>
                <a:lnTo>
                  <a:pt x="11364" y="11655"/>
                </a:lnTo>
                <a:lnTo>
                  <a:pt x="12142" y="11631"/>
                </a:lnTo>
                <a:lnTo>
                  <a:pt x="12921" y="11607"/>
                </a:lnTo>
                <a:lnTo>
                  <a:pt x="12969" y="11655"/>
                </a:lnTo>
                <a:lnTo>
                  <a:pt x="13042" y="11680"/>
                </a:lnTo>
                <a:lnTo>
                  <a:pt x="13091" y="11704"/>
                </a:lnTo>
                <a:lnTo>
                  <a:pt x="13164" y="11680"/>
                </a:lnTo>
                <a:lnTo>
                  <a:pt x="13237" y="11655"/>
                </a:lnTo>
                <a:lnTo>
                  <a:pt x="13286" y="11607"/>
                </a:lnTo>
                <a:lnTo>
                  <a:pt x="13334" y="11558"/>
                </a:lnTo>
                <a:lnTo>
                  <a:pt x="13359" y="11461"/>
                </a:lnTo>
                <a:lnTo>
                  <a:pt x="13383" y="10877"/>
                </a:lnTo>
                <a:lnTo>
                  <a:pt x="13383" y="10293"/>
                </a:lnTo>
                <a:lnTo>
                  <a:pt x="13359" y="9685"/>
                </a:lnTo>
                <a:lnTo>
                  <a:pt x="13359" y="9101"/>
                </a:lnTo>
                <a:lnTo>
                  <a:pt x="13432" y="6619"/>
                </a:lnTo>
                <a:lnTo>
                  <a:pt x="13432" y="6059"/>
                </a:lnTo>
                <a:lnTo>
                  <a:pt x="13432" y="5524"/>
                </a:lnTo>
                <a:lnTo>
                  <a:pt x="13407" y="4964"/>
                </a:lnTo>
                <a:lnTo>
                  <a:pt x="13334" y="4404"/>
                </a:lnTo>
                <a:lnTo>
                  <a:pt x="13213" y="3723"/>
                </a:lnTo>
                <a:lnTo>
                  <a:pt x="13188" y="3480"/>
                </a:lnTo>
                <a:lnTo>
                  <a:pt x="13188" y="3212"/>
                </a:lnTo>
                <a:lnTo>
                  <a:pt x="13213" y="3139"/>
                </a:lnTo>
                <a:lnTo>
                  <a:pt x="13188" y="3042"/>
                </a:lnTo>
                <a:lnTo>
                  <a:pt x="13140" y="2969"/>
                </a:lnTo>
                <a:lnTo>
                  <a:pt x="13042" y="2920"/>
                </a:lnTo>
                <a:lnTo>
                  <a:pt x="12896" y="2871"/>
                </a:lnTo>
                <a:close/>
                <a:moveTo>
                  <a:pt x="3188" y="5816"/>
                </a:moveTo>
                <a:lnTo>
                  <a:pt x="2823" y="5840"/>
                </a:lnTo>
                <a:lnTo>
                  <a:pt x="2458" y="5864"/>
                </a:lnTo>
                <a:lnTo>
                  <a:pt x="2093" y="5937"/>
                </a:lnTo>
                <a:lnTo>
                  <a:pt x="1923" y="5986"/>
                </a:lnTo>
                <a:lnTo>
                  <a:pt x="1752" y="6035"/>
                </a:lnTo>
                <a:lnTo>
                  <a:pt x="1679" y="6059"/>
                </a:lnTo>
                <a:lnTo>
                  <a:pt x="1631" y="6083"/>
                </a:lnTo>
                <a:lnTo>
                  <a:pt x="1631" y="6108"/>
                </a:lnTo>
                <a:lnTo>
                  <a:pt x="1582" y="6181"/>
                </a:lnTo>
                <a:lnTo>
                  <a:pt x="1582" y="6278"/>
                </a:lnTo>
                <a:lnTo>
                  <a:pt x="1606" y="6351"/>
                </a:lnTo>
                <a:lnTo>
                  <a:pt x="1655" y="6400"/>
                </a:lnTo>
                <a:lnTo>
                  <a:pt x="1704" y="7032"/>
                </a:lnTo>
                <a:lnTo>
                  <a:pt x="1704" y="7665"/>
                </a:lnTo>
                <a:lnTo>
                  <a:pt x="1704" y="8930"/>
                </a:lnTo>
                <a:lnTo>
                  <a:pt x="1606" y="11461"/>
                </a:lnTo>
                <a:lnTo>
                  <a:pt x="1631" y="11558"/>
                </a:lnTo>
                <a:lnTo>
                  <a:pt x="1655" y="11631"/>
                </a:lnTo>
                <a:lnTo>
                  <a:pt x="1728" y="11655"/>
                </a:lnTo>
                <a:lnTo>
                  <a:pt x="1801" y="11680"/>
                </a:lnTo>
                <a:lnTo>
                  <a:pt x="1947" y="11728"/>
                </a:lnTo>
                <a:lnTo>
                  <a:pt x="2117" y="11753"/>
                </a:lnTo>
                <a:lnTo>
                  <a:pt x="2434" y="11753"/>
                </a:lnTo>
                <a:lnTo>
                  <a:pt x="2750" y="11728"/>
                </a:lnTo>
                <a:lnTo>
                  <a:pt x="3066" y="11704"/>
                </a:lnTo>
                <a:lnTo>
                  <a:pt x="3942" y="11704"/>
                </a:lnTo>
                <a:lnTo>
                  <a:pt x="4356" y="11728"/>
                </a:lnTo>
                <a:lnTo>
                  <a:pt x="4575" y="11728"/>
                </a:lnTo>
                <a:lnTo>
                  <a:pt x="4794" y="11704"/>
                </a:lnTo>
                <a:lnTo>
                  <a:pt x="4891" y="11680"/>
                </a:lnTo>
                <a:lnTo>
                  <a:pt x="4964" y="11655"/>
                </a:lnTo>
                <a:lnTo>
                  <a:pt x="5013" y="11582"/>
                </a:lnTo>
                <a:lnTo>
                  <a:pt x="5013" y="11509"/>
                </a:lnTo>
                <a:lnTo>
                  <a:pt x="4988" y="11169"/>
                </a:lnTo>
                <a:lnTo>
                  <a:pt x="4964" y="10852"/>
                </a:lnTo>
                <a:lnTo>
                  <a:pt x="4988" y="10196"/>
                </a:lnTo>
                <a:lnTo>
                  <a:pt x="5037" y="8882"/>
                </a:lnTo>
                <a:lnTo>
                  <a:pt x="5086" y="7178"/>
                </a:lnTo>
                <a:lnTo>
                  <a:pt x="5110" y="6692"/>
                </a:lnTo>
                <a:lnTo>
                  <a:pt x="5110" y="6448"/>
                </a:lnTo>
                <a:lnTo>
                  <a:pt x="5086" y="6205"/>
                </a:lnTo>
                <a:lnTo>
                  <a:pt x="5061" y="6132"/>
                </a:lnTo>
                <a:lnTo>
                  <a:pt x="5037" y="6035"/>
                </a:lnTo>
                <a:lnTo>
                  <a:pt x="4988" y="5962"/>
                </a:lnTo>
                <a:lnTo>
                  <a:pt x="4915" y="5889"/>
                </a:lnTo>
                <a:lnTo>
                  <a:pt x="4818" y="5864"/>
                </a:lnTo>
                <a:lnTo>
                  <a:pt x="3991" y="5816"/>
                </a:lnTo>
                <a:close/>
                <a:moveTo>
                  <a:pt x="5889" y="25"/>
                </a:moveTo>
                <a:lnTo>
                  <a:pt x="5816" y="49"/>
                </a:lnTo>
                <a:lnTo>
                  <a:pt x="5743" y="98"/>
                </a:lnTo>
                <a:lnTo>
                  <a:pt x="5670" y="219"/>
                </a:lnTo>
                <a:lnTo>
                  <a:pt x="5621" y="341"/>
                </a:lnTo>
                <a:lnTo>
                  <a:pt x="5548" y="609"/>
                </a:lnTo>
                <a:lnTo>
                  <a:pt x="5524" y="901"/>
                </a:lnTo>
                <a:lnTo>
                  <a:pt x="5524" y="1193"/>
                </a:lnTo>
                <a:lnTo>
                  <a:pt x="5548" y="1509"/>
                </a:lnTo>
                <a:lnTo>
                  <a:pt x="5572" y="1801"/>
                </a:lnTo>
                <a:lnTo>
                  <a:pt x="5670" y="2361"/>
                </a:lnTo>
                <a:lnTo>
                  <a:pt x="5718" y="2750"/>
                </a:lnTo>
                <a:lnTo>
                  <a:pt x="5743" y="3139"/>
                </a:lnTo>
                <a:lnTo>
                  <a:pt x="5743" y="3528"/>
                </a:lnTo>
                <a:lnTo>
                  <a:pt x="5718" y="3918"/>
                </a:lnTo>
                <a:lnTo>
                  <a:pt x="5694" y="4672"/>
                </a:lnTo>
                <a:lnTo>
                  <a:pt x="5621" y="5475"/>
                </a:lnTo>
                <a:lnTo>
                  <a:pt x="5572" y="6278"/>
                </a:lnTo>
                <a:lnTo>
                  <a:pt x="5548" y="7081"/>
                </a:lnTo>
                <a:lnTo>
                  <a:pt x="5524" y="7908"/>
                </a:lnTo>
                <a:lnTo>
                  <a:pt x="5548" y="8711"/>
                </a:lnTo>
                <a:lnTo>
                  <a:pt x="5645" y="10293"/>
                </a:lnTo>
                <a:lnTo>
                  <a:pt x="5645" y="10925"/>
                </a:lnTo>
                <a:lnTo>
                  <a:pt x="5670" y="11242"/>
                </a:lnTo>
                <a:lnTo>
                  <a:pt x="5718" y="11558"/>
                </a:lnTo>
                <a:lnTo>
                  <a:pt x="5743" y="11631"/>
                </a:lnTo>
                <a:lnTo>
                  <a:pt x="5767" y="11680"/>
                </a:lnTo>
                <a:lnTo>
                  <a:pt x="5816" y="11728"/>
                </a:lnTo>
                <a:lnTo>
                  <a:pt x="5986" y="11728"/>
                </a:lnTo>
                <a:lnTo>
                  <a:pt x="6108" y="11680"/>
                </a:lnTo>
                <a:lnTo>
                  <a:pt x="6351" y="11728"/>
                </a:lnTo>
                <a:lnTo>
                  <a:pt x="6619" y="11753"/>
                </a:lnTo>
                <a:lnTo>
                  <a:pt x="8030" y="11753"/>
                </a:lnTo>
                <a:lnTo>
                  <a:pt x="8857" y="11728"/>
                </a:lnTo>
                <a:lnTo>
                  <a:pt x="8955" y="11704"/>
                </a:lnTo>
                <a:lnTo>
                  <a:pt x="9028" y="11680"/>
                </a:lnTo>
                <a:lnTo>
                  <a:pt x="9149" y="11680"/>
                </a:lnTo>
                <a:lnTo>
                  <a:pt x="9271" y="11655"/>
                </a:lnTo>
                <a:lnTo>
                  <a:pt x="9320" y="11607"/>
                </a:lnTo>
                <a:lnTo>
                  <a:pt x="9344" y="11582"/>
                </a:lnTo>
                <a:lnTo>
                  <a:pt x="9368" y="11509"/>
                </a:lnTo>
                <a:lnTo>
                  <a:pt x="9393" y="11436"/>
                </a:lnTo>
                <a:lnTo>
                  <a:pt x="9368" y="9563"/>
                </a:lnTo>
                <a:lnTo>
                  <a:pt x="9295" y="7714"/>
                </a:lnTo>
                <a:lnTo>
                  <a:pt x="9222" y="5840"/>
                </a:lnTo>
                <a:lnTo>
                  <a:pt x="9198" y="4915"/>
                </a:lnTo>
                <a:lnTo>
                  <a:pt x="9198" y="3991"/>
                </a:lnTo>
                <a:lnTo>
                  <a:pt x="9198" y="3431"/>
                </a:lnTo>
                <a:lnTo>
                  <a:pt x="9174" y="2871"/>
                </a:lnTo>
                <a:lnTo>
                  <a:pt x="9125" y="2312"/>
                </a:lnTo>
                <a:lnTo>
                  <a:pt x="9076" y="1752"/>
                </a:lnTo>
                <a:lnTo>
                  <a:pt x="9052" y="1266"/>
                </a:lnTo>
                <a:lnTo>
                  <a:pt x="9052" y="803"/>
                </a:lnTo>
                <a:lnTo>
                  <a:pt x="9076" y="609"/>
                </a:lnTo>
                <a:lnTo>
                  <a:pt x="9076" y="487"/>
                </a:lnTo>
                <a:lnTo>
                  <a:pt x="9076" y="463"/>
                </a:lnTo>
                <a:lnTo>
                  <a:pt x="9052" y="414"/>
                </a:lnTo>
                <a:lnTo>
                  <a:pt x="9076" y="341"/>
                </a:lnTo>
                <a:lnTo>
                  <a:pt x="9076" y="268"/>
                </a:lnTo>
                <a:lnTo>
                  <a:pt x="9052" y="195"/>
                </a:lnTo>
                <a:lnTo>
                  <a:pt x="9003" y="146"/>
                </a:lnTo>
                <a:lnTo>
                  <a:pt x="8955" y="73"/>
                </a:lnTo>
                <a:lnTo>
                  <a:pt x="8906" y="25"/>
                </a:lnTo>
                <a:lnTo>
                  <a:pt x="8736" y="25"/>
                </a:lnTo>
                <a:lnTo>
                  <a:pt x="8298" y="73"/>
                </a:lnTo>
                <a:lnTo>
                  <a:pt x="7884" y="73"/>
                </a:lnTo>
                <a:lnTo>
                  <a:pt x="7032" y="49"/>
                </a:lnTo>
                <a:lnTo>
                  <a:pt x="6521" y="49"/>
                </a:lnTo>
                <a:lnTo>
                  <a:pt x="6278" y="73"/>
                </a:lnTo>
                <a:lnTo>
                  <a:pt x="6010" y="98"/>
                </a:lnTo>
                <a:lnTo>
                  <a:pt x="5962" y="49"/>
                </a:lnTo>
                <a:lnTo>
                  <a:pt x="5889" y="25"/>
                </a:lnTo>
                <a:close/>
                <a:moveTo>
                  <a:pt x="16619" y="5791"/>
                </a:moveTo>
                <a:lnTo>
                  <a:pt x="16108" y="5816"/>
                </a:lnTo>
                <a:lnTo>
                  <a:pt x="15622" y="5864"/>
                </a:lnTo>
                <a:lnTo>
                  <a:pt x="15111" y="5889"/>
                </a:lnTo>
                <a:lnTo>
                  <a:pt x="14697" y="5889"/>
                </a:lnTo>
                <a:lnTo>
                  <a:pt x="14478" y="5937"/>
                </a:lnTo>
                <a:lnTo>
                  <a:pt x="14283" y="6010"/>
                </a:lnTo>
                <a:lnTo>
                  <a:pt x="14210" y="5937"/>
                </a:lnTo>
                <a:lnTo>
                  <a:pt x="14113" y="5913"/>
                </a:lnTo>
                <a:lnTo>
                  <a:pt x="14089" y="5913"/>
                </a:lnTo>
                <a:lnTo>
                  <a:pt x="14040" y="5937"/>
                </a:lnTo>
                <a:lnTo>
                  <a:pt x="14016" y="5986"/>
                </a:lnTo>
                <a:lnTo>
                  <a:pt x="13991" y="6035"/>
                </a:lnTo>
                <a:lnTo>
                  <a:pt x="13943" y="6351"/>
                </a:lnTo>
                <a:lnTo>
                  <a:pt x="13918" y="6667"/>
                </a:lnTo>
                <a:lnTo>
                  <a:pt x="13918" y="7008"/>
                </a:lnTo>
                <a:lnTo>
                  <a:pt x="13918" y="7324"/>
                </a:lnTo>
                <a:lnTo>
                  <a:pt x="13967" y="7981"/>
                </a:lnTo>
                <a:lnTo>
                  <a:pt x="14016" y="8614"/>
                </a:lnTo>
                <a:lnTo>
                  <a:pt x="14040" y="9344"/>
                </a:lnTo>
                <a:lnTo>
                  <a:pt x="14040" y="10050"/>
                </a:lnTo>
                <a:lnTo>
                  <a:pt x="14016" y="10755"/>
                </a:lnTo>
                <a:lnTo>
                  <a:pt x="13967" y="11120"/>
                </a:lnTo>
                <a:lnTo>
                  <a:pt x="13894" y="11461"/>
                </a:lnTo>
                <a:lnTo>
                  <a:pt x="13894" y="11558"/>
                </a:lnTo>
                <a:lnTo>
                  <a:pt x="13918" y="11631"/>
                </a:lnTo>
                <a:lnTo>
                  <a:pt x="13967" y="11704"/>
                </a:lnTo>
                <a:lnTo>
                  <a:pt x="14040" y="11728"/>
                </a:lnTo>
                <a:lnTo>
                  <a:pt x="14089" y="11753"/>
                </a:lnTo>
                <a:lnTo>
                  <a:pt x="14235" y="11753"/>
                </a:lnTo>
                <a:lnTo>
                  <a:pt x="14308" y="11704"/>
                </a:lnTo>
                <a:lnTo>
                  <a:pt x="14624" y="11728"/>
                </a:lnTo>
                <a:lnTo>
                  <a:pt x="15597" y="11728"/>
                </a:lnTo>
                <a:lnTo>
                  <a:pt x="16327" y="11704"/>
                </a:lnTo>
                <a:lnTo>
                  <a:pt x="16668" y="11655"/>
                </a:lnTo>
                <a:lnTo>
                  <a:pt x="17033" y="11607"/>
                </a:lnTo>
                <a:lnTo>
                  <a:pt x="17082" y="11655"/>
                </a:lnTo>
                <a:lnTo>
                  <a:pt x="17130" y="11680"/>
                </a:lnTo>
                <a:lnTo>
                  <a:pt x="17203" y="11704"/>
                </a:lnTo>
                <a:lnTo>
                  <a:pt x="17276" y="11704"/>
                </a:lnTo>
                <a:lnTo>
                  <a:pt x="17349" y="11680"/>
                </a:lnTo>
                <a:lnTo>
                  <a:pt x="17398" y="11631"/>
                </a:lnTo>
                <a:lnTo>
                  <a:pt x="17422" y="11582"/>
                </a:lnTo>
                <a:lnTo>
                  <a:pt x="17422" y="11509"/>
                </a:lnTo>
                <a:lnTo>
                  <a:pt x="17374" y="11144"/>
                </a:lnTo>
                <a:lnTo>
                  <a:pt x="17349" y="10779"/>
                </a:lnTo>
                <a:lnTo>
                  <a:pt x="17349" y="10050"/>
                </a:lnTo>
                <a:lnTo>
                  <a:pt x="17349" y="9344"/>
                </a:lnTo>
                <a:lnTo>
                  <a:pt x="17398" y="8614"/>
                </a:lnTo>
                <a:lnTo>
                  <a:pt x="17422" y="7884"/>
                </a:lnTo>
                <a:lnTo>
                  <a:pt x="17447" y="7154"/>
                </a:lnTo>
                <a:lnTo>
                  <a:pt x="17447" y="6911"/>
                </a:lnTo>
                <a:lnTo>
                  <a:pt x="17422" y="6643"/>
                </a:lnTo>
                <a:lnTo>
                  <a:pt x="17398" y="6375"/>
                </a:lnTo>
                <a:lnTo>
                  <a:pt x="17349" y="6254"/>
                </a:lnTo>
                <a:lnTo>
                  <a:pt x="17301" y="6156"/>
                </a:lnTo>
                <a:lnTo>
                  <a:pt x="17325" y="6083"/>
                </a:lnTo>
                <a:lnTo>
                  <a:pt x="17325" y="6035"/>
                </a:lnTo>
                <a:lnTo>
                  <a:pt x="17301" y="5937"/>
                </a:lnTo>
                <a:lnTo>
                  <a:pt x="17228" y="5840"/>
                </a:lnTo>
                <a:lnTo>
                  <a:pt x="17179" y="5816"/>
                </a:lnTo>
                <a:lnTo>
                  <a:pt x="17106" y="5791"/>
                </a:lnTo>
                <a:close/>
                <a:moveTo>
                  <a:pt x="195" y="0"/>
                </a:moveTo>
                <a:lnTo>
                  <a:pt x="146" y="49"/>
                </a:lnTo>
                <a:lnTo>
                  <a:pt x="98" y="73"/>
                </a:lnTo>
                <a:lnTo>
                  <a:pt x="49" y="195"/>
                </a:lnTo>
                <a:lnTo>
                  <a:pt x="25" y="317"/>
                </a:lnTo>
                <a:lnTo>
                  <a:pt x="0" y="438"/>
                </a:lnTo>
                <a:lnTo>
                  <a:pt x="0" y="584"/>
                </a:lnTo>
                <a:lnTo>
                  <a:pt x="49" y="876"/>
                </a:lnTo>
                <a:lnTo>
                  <a:pt x="73" y="1120"/>
                </a:lnTo>
                <a:lnTo>
                  <a:pt x="49" y="1947"/>
                </a:lnTo>
                <a:lnTo>
                  <a:pt x="49" y="2774"/>
                </a:lnTo>
                <a:lnTo>
                  <a:pt x="49" y="3601"/>
                </a:lnTo>
                <a:lnTo>
                  <a:pt x="49" y="4429"/>
                </a:lnTo>
                <a:lnTo>
                  <a:pt x="0" y="6108"/>
                </a:lnTo>
                <a:lnTo>
                  <a:pt x="0" y="6984"/>
                </a:lnTo>
                <a:lnTo>
                  <a:pt x="25" y="7860"/>
                </a:lnTo>
                <a:lnTo>
                  <a:pt x="73" y="9587"/>
                </a:lnTo>
                <a:lnTo>
                  <a:pt x="146" y="11315"/>
                </a:lnTo>
                <a:lnTo>
                  <a:pt x="171" y="12191"/>
                </a:lnTo>
                <a:lnTo>
                  <a:pt x="195" y="13067"/>
                </a:lnTo>
                <a:lnTo>
                  <a:pt x="219" y="13188"/>
                </a:lnTo>
                <a:lnTo>
                  <a:pt x="292" y="13261"/>
                </a:lnTo>
                <a:lnTo>
                  <a:pt x="341" y="13310"/>
                </a:lnTo>
                <a:lnTo>
                  <a:pt x="390" y="13310"/>
                </a:lnTo>
                <a:lnTo>
                  <a:pt x="901" y="13383"/>
                </a:lnTo>
                <a:lnTo>
                  <a:pt x="1923" y="13383"/>
                </a:lnTo>
                <a:lnTo>
                  <a:pt x="2409" y="13334"/>
                </a:lnTo>
                <a:lnTo>
                  <a:pt x="3431" y="13261"/>
                </a:lnTo>
                <a:lnTo>
                  <a:pt x="3942" y="13213"/>
                </a:lnTo>
                <a:lnTo>
                  <a:pt x="4453" y="13188"/>
                </a:lnTo>
                <a:lnTo>
                  <a:pt x="10050" y="13188"/>
                </a:lnTo>
                <a:lnTo>
                  <a:pt x="11169" y="13164"/>
                </a:lnTo>
                <a:lnTo>
                  <a:pt x="13432" y="13091"/>
                </a:lnTo>
                <a:lnTo>
                  <a:pt x="14575" y="13067"/>
                </a:lnTo>
                <a:lnTo>
                  <a:pt x="16765" y="13067"/>
                </a:lnTo>
                <a:lnTo>
                  <a:pt x="17301" y="13091"/>
                </a:lnTo>
                <a:lnTo>
                  <a:pt x="17544" y="13140"/>
                </a:lnTo>
                <a:lnTo>
                  <a:pt x="17812" y="13164"/>
                </a:lnTo>
                <a:lnTo>
                  <a:pt x="17933" y="13164"/>
                </a:lnTo>
                <a:lnTo>
                  <a:pt x="18031" y="13115"/>
                </a:lnTo>
                <a:lnTo>
                  <a:pt x="18104" y="13042"/>
                </a:lnTo>
                <a:lnTo>
                  <a:pt x="18152" y="12945"/>
                </a:lnTo>
                <a:lnTo>
                  <a:pt x="18177" y="12848"/>
                </a:lnTo>
                <a:lnTo>
                  <a:pt x="18152" y="12750"/>
                </a:lnTo>
                <a:lnTo>
                  <a:pt x="18079" y="12677"/>
                </a:lnTo>
                <a:lnTo>
                  <a:pt x="17958" y="12629"/>
                </a:lnTo>
                <a:lnTo>
                  <a:pt x="17495" y="12556"/>
                </a:lnTo>
                <a:lnTo>
                  <a:pt x="17033" y="12531"/>
                </a:lnTo>
                <a:lnTo>
                  <a:pt x="16084" y="12507"/>
                </a:lnTo>
                <a:lnTo>
                  <a:pt x="14940" y="12483"/>
                </a:lnTo>
                <a:lnTo>
                  <a:pt x="13821" y="12507"/>
                </a:lnTo>
                <a:lnTo>
                  <a:pt x="11558" y="12580"/>
                </a:lnTo>
                <a:lnTo>
                  <a:pt x="10415" y="12604"/>
                </a:lnTo>
                <a:lnTo>
                  <a:pt x="9271" y="12629"/>
                </a:lnTo>
                <a:lnTo>
                  <a:pt x="7057" y="12604"/>
                </a:lnTo>
                <a:lnTo>
                  <a:pt x="5937" y="12604"/>
                </a:lnTo>
                <a:lnTo>
                  <a:pt x="4818" y="12629"/>
                </a:lnTo>
                <a:lnTo>
                  <a:pt x="3796" y="12677"/>
                </a:lnTo>
                <a:lnTo>
                  <a:pt x="2774" y="12726"/>
                </a:lnTo>
                <a:lnTo>
                  <a:pt x="1752" y="12799"/>
                </a:lnTo>
                <a:lnTo>
                  <a:pt x="730" y="12848"/>
                </a:lnTo>
                <a:lnTo>
                  <a:pt x="682" y="11169"/>
                </a:lnTo>
                <a:lnTo>
                  <a:pt x="609" y="9490"/>
                </a:lnTo>
                <a:lnTo>
                  <a:pt x="560" y="7787"/>
                </a:lnTo>
                <a:lnTo>
                  <a:pt x="536" y="6959"/>
                </a:lnTo>
                <a:lnTo>
                  <a:pt x="560" y="6108"/>
                </a:lnTo>
                <a:lnTo>
                  <a:pt x="584" y="4356"/>
                </a:lnTo>
                <a:lnTo>
                  <a:pt x="560" y="2579"/>
                </a:lnTo>
                <a:lnTo>
                  <a:pt x="584" y="1752"/>
                </a:lnTo>
                <a:lnTo>
                  <a:pt x="584" y="1363"/>
                </a:lnTo>
                <a:lnTo>
                  <a:pt x="584" y="949"/>
                </a:lnTo>
                <a:lnTo>
                  <a:pt x="560" y="706"/>
                </a:lnTo>
                <a:lnTo>
                  <a:pt x="536" y="438"/>
                </a:lnTo>
                <a:lnTo>
                  <a:pt x="511" y="317"/>
                </a:lnTo>
                <a:lnTo>
                  <a:pt x="463" y="219"/>
                </a:lnTo>
                <a:lnTo>
                  <a:pt x="390" y="98"/>
                </a:lnTo>
                <a:lnTo>
                  <a:pt x="317" y="25"/>
                </a:lnTo>
                <a:lnTo>
                  <a:pt x="268"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2;p18">
            <a:extLst>
              <a:ext uri="{FF2B5EF4-FFF2-40B4-BE49-F238E27FC236}">
                <a16:creationId xmlns:a16="http://schemas.microsoft.com/office/drawing/2014/main" id="{2E6A848F-6396-192B-A97F-7A0F5858DF14}"/>
              </a:ext>
            </a:extLst>
          </p:cNvPr>
          <p:cNvSpPr/>
          <p:nvPr/>
        </p:nvSpPr>
        <p:spPr>
          <a:xfrm>
            <a:off x="7125122" y="1001449"/>
            <a:ext cx="246596" cy="248381"/>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10" name="Google Shape;408;p41">
            <a:extLst>
              <a:ext uri="{FF2B5EF4-FFF2-40B4-BE49-F238E27FC236}">
                <a16:creationId xmlns:a16="http://schemas.microsoft.com/office/drawing/2014/main" id="{6A01DDB0-3400-CC3E-A02E-1ACDA8DBB7C1}"/>
              </a:ext>
            </a:extLst>
          </p:cNvPr>
          <p:cNvSpPr/>
          <p:nvPr/>
        </p:nvSpPr>
        <p:spPr>
          <a:xfrm rot="10800000">
            <a:off x="-865364" y="-915985"/>
            <a:ext cx="3587261" cy="3487735"/>
          </a:xfrm>
          <a:prstGeom prst="pie">
            <a:avLst>
              <a:gd name="adj1" fmla="val 10835922"/>
              <a:gd name="adj2" fmla="val 16209686"/>
            </a:avLst>
          </a:pr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413;p41">
            <a:extLst>
              <a:ext uri="{FF2B5EF4-FFF2-40B4-BE49-F238E27FC236}">
                <a16:creationId xmlns:a16="http://schemas.microsoft.com/office/drawing/2014/main" id="{BAAFF519-3A30-5313-C533-EFBD0F3CD451}"/>
              </a:ext>
            </a:extLst>
          </p:cNvPr>
          <p:cNvSpPr/>
          <p:nvPr/>
        </p:nvSpPr>
        <p:spPr>
          <a:xfrm>
            <a:off x="1035108" y="1133570"/>
            <a:ext cx="1133350" cy="1005378"/>
          </a:xfrm>
          <a:prstGeom prst="rect">
            <a:avLst/>
          </a:prstGeom>
        </p:spPr>
        <p:txBody>
          <a:bodyPr>
            <a:prstTxWarp prst="textPlain">
              <a:avLst/>
            </a:prstTxWarp>
          </a:bodyPr>
          <a:lstStyle/>
          <a:p>
            <a:pPr lvl="0" algn="ctr"/>
            <a:r>
              <a:rPr lang="en-US" b="1" dirty="0">
                <a:solidFill>
                  <a:schemeClr val="lt1"/>
                </a:solidFill>
                <a:latin typeface="Marcellus SC"/>
              </a:rPr>
              <a:t>03</a:t>
            </a:r>
            <a:endParaRPr b="1" i="0" dirty="0">
              <a:ln>
                <a:noFill/>
              </a:ln>
              <a:solidFill>
                <a:schemeClr val="lt1"/>
              </a:solidFill>
              <a:latin typeface="Marcellus SC"/>
            </a:endParaRPr>
          </a:p>
        </p:txBody>
      </p:sp>
    </p:spTree>
    <p:extLst>
      <p:ext uri="{BB962C8B-B14F-4D97-AF65-F5344CB8AC3E}">
        <p14:creationId xmlns:p14="http://schemas.microsoft.com/office/powerpoint/2010/main" val="2446540925"/>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17" name="Title 16">
            <a:extLst>
              <a:ext uri="{FF2B5EF4-FFF2-40B4-BE49-F238E27FC236}">
                <a16:creationId xmlns:a16="http://schemas.microsoft.com/office/drawing/2014/main" id="{1FBADA96-0072-A4B7-E5A8-4958D1D65A97}"/>
              </a:ext>
            </a:extLst>
          </p:cNvPr>
          <p:cNvSpPr>
            <a:spLocks noGrp="1"/>
          </p:cNvSpPr>
          <p:nvPr>
            <p:ph type="title"/>
          </p:nvPr>
        </p:nvSpPr>
        <p:spPr>
          <a:xfrm>
            <a:off x="433407" y="420307"/>
            <a:ext cx="5237615" cy="415827"/>
          </a:xfrm>
        </p:spPr>
        <p:txBody>
          <a:bodyPr/>
          <a:lstStyle/>
          <a:p>
            <a:pPr>
              <a:lnSpc>
                <a:spcPct val="150000"/>
              </a:lnSpc>
            </a:pPr>
            <a:r>
              <a:rPr lang="en-US" sz="2000" dirty="0">
                <a:solidFill>
                  <a:schemeClr val="tx2">
                    <a:lumMod val="50000"/>
                  </a:schemeClr>
                </a:solidFill>
                <a:latin typeface="Cabin" panose="020B0604020202020204" charset="0"/>
              </a:rPr>
              <a:t>03. </a:t>
            </a:r>
            <a:r>
              <a:rPr lang="vi-VN" sz="2000" dirty="0">
                <a:solidFill>
                  <a:schemeClr val="tx2">
                    <a:lumMod val="50000"/>
                  </a:schemeClr>
                </a:solidFill>
                <a:latin typeface="Cabin" panose="020B0604020202020204" charset="0"/>
              </a:rPr>
              <a:t>PHÂN TÍCH VÀ ĐÁNH GIÁ</a:t>
            </a:r>
          </a:p>
        </p:txBody>
      </p:sp>
      <p:grpSp>
        <p:nvGrpSpPr>
          <p:cNvPr id="34" name="Group 33">
            <a:extLst>
              <a:ext uri="{FF2B5EF4-FFF2-40B4-BE49-F238E27FC236}">
                <a16:creationId xmlns:a16="http://schemas.microsoft.com/office/drawing/2014/main" id="{3FDC7C43-3D87-EFF3-1A36-F836A7B92DEE}"/>
              </a:ext>
            </a:extLst>
          </p:cNvPr>
          <p:cNvGrpSpPr/>
          <p:nvPr/>
        </p:nvGrpSpPr>
        <p:grpSpPr>
          <a:xfrm rot="2202852">
            <a:off x="7836978" y="4385301"/>
            <a:ext cx="289772" cy="745528"/>
            <a:chOff x="7330547" y="2431194"/>
            <a:chExt cx="615298" cy="1541324"/>
          </a:xfrm>
        </p:grpSpPr>
        <p:sp>
          <p:nvSpPr>
            <p:cNvPr id="32" name="Google Shape;92;p18">
              <a:extLst>
                <a:ext uri="{FF2B5EF4-FFF2-40B4-BE49-F238E27FC236}">
                  <a16:creationId xmlns:a16="http://schemas.microsoft.com/office/drawing/2014/main" id="{7C290153-E91A-18D3-9383-6F992CF4CCE3}"/>
                </a:ext>
              </a:extLst>
            </p:cNvPr>
            <p:cNvSpPr/>
            <p:nvPr/>
          </p:nvSpPr>
          <p:spPr>
            <a:xfrm>
              <a:off x="7505965" y="3545068"/>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3" name="Google Shape;92;p18">
              <a:extLst>
                <a:ext uri="{FF2B5EF4-FFF2-40B4-BE49-F238E27FC236}">
                  <a16:creationId xmlns:a16="http://schemas.microsoft.com/office/drawing/2014/main" id="{3A58EC2F-25DF-2235-20F9-9BA24BDBD8FE}"/>
                </a:ext>
              </a:extLst>
            </p:cNvPr>
            <p:cNvSpPr/>
            <p:nvPr/>
          </p:nvSpPr>
          <p:spPr>
            <a:xfrm>
              <a:off x="7330547" y="2431194"/>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grpSp>
      <p:sp>
        <p:nvSpPr>
          <p:cNvPr id="9" name="TextBox 8">
            <a:extLst>
              <a:ext uri="{FF2B5EF4-FFF2-40B4-BE49-F238E27FC236}">
                <a16:creationId xmlns:a16="http://schemas.microsoft.com/office/drawing/2014/main" id="{D1D9EABD-B143-959F-7EDE-55D7E020B274}"/>
              </a:ext>
            </a:extLst>
          </p:cNvPr>
          <p:cNvSpPr txBox="1"/>
          <p:nvPr/>
        </p:nvSpPr>
        <p:spPr>
          <a:xfrm>
            <a:off x="5756170" y="697890"/>
            <a:ext cx="1624996" cy="369332"/>
          </a:xfrm>
          <a:prstGeom prst="rect">
            <a:avLst/>
          </a:prstGeom>
          <a:noFill/>
        </p:spPr>
        <p:txBody>
          <a:bodyPr wrap="square">
            <a:spAutoFit/>
          </a:bodyPr>
          <a:lstStyle/>
          <a:p>
            <a:r>
              <a:rPr lang="nl-NL" sz="1800" b="1" dirty="0">
                <a:solidFill>
                  <a:srgbClr val="000000"/>
                </a:solidFill>
                <a:effectLst/>
                <a:latin typeface="+mj-lt"/>
                <a:ea typeface="Calibri" panose="020F0502020204030204" pitchFamily="34" charset="0"/>
              </a:rPr>
              <a:t>THẢO LUẬN</a:t>
            </a:r>
            <a:endParaRPr lang="en-US" sz="1800" dirty="0">
              <a:latin typeface="+mj-lt"/>
            </a:endParaRPr>
          </a:p>
        </p:txBody>
      </p:sp>
      <p:sp>
        <p:nvSpPr>
          <p:cNvPr id="11" name="TextBox 10">
            <a:extLst>
              <a:ext uri="{FF2B5EF4-FFF2-40B4-BE49-F238E27FC236}">
                <a16:creationId xmlns:a16="http://schemas.microsoft.com/office/drawing/2014/main" id="{A6A76C87-D5D5-963C-8AAE-21CC02340139}"/>
              </a:ext>
            </a:extLst>
          </p:cNvPr>
          <p:cNvSpPr txBox="1"/>
          <p:nvPr/>
        </p:nvSpPr>
        <p:spPr>
          <a:xfrm>
            <a:off x="889367" y="1162209"/>
            <a:ext cx="7291979" cy="3595856"/>
          </a:xfrm>
          <a:prstGeom prst="rect">
            <a:avLst/>
          </a:prstGeom>
          <a:noFill/>
        </p:spPr>
        <p:txBody>
          <a:bodyPr wrap="square">
            <a:spAutoFit/>
          </a:bodyPr>
          <a:lstStyle/>
          <a:p>
            <a:pPr marL="342900" marR="0" indent="-342900" algn="just">
              <a:lnSpc>
                <a:spcPct val="150000"/>
              </a:lnSpc>
              <a:spcBef>
                <a:spcPts val="300"/>
              </a:spcBef>
              <a:spcAft>
                <a:spcPts val="300"/>
              </a:spcAft>
              <a:buFont typeface="+mj-lt"/>
              <a:buAutoNum type="arabicPeriod"/>
            </a:pPr>
            <a:r>
              <a:rPr lang="fr-FR" sz="1800" dirty="0" err="1">
                <a:solidFill>
                  <a:srgbClr val="000000"/>
                </a:solidFill>
                <a:effectLst/>
                <a:latin typeface="+mj-lt"/>
                <a:ea typeface="Calibri" panose="020F0502020204030204" pitchFamily="34" charset="0"/>
                <a:cs typeface="Times New Roman" panose="02020603050405020304" pitchFamily="18" charset="0"/>
              </a:rPr>
              <a:t>Bạn</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đã</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khai</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thác</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vẻ</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đẹp</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của</a:t>
            </a:r>
            <a:r>
              <a:rPr lang="fr-FR" sz="1800" dirty="0">
                <a:solidFill>
                  <a:srgbClr val="000000"/>
                </a:solidFill>
                <a:effectLst/>
                <a:latin typeface="+mj-lt"/>
                <a:ea typeface="Calibri" panose="020F0502020204030204" pitchFamily="34" charset="0"/>
                <a:cs typeface="Times New Roman" panose="02020603050405020304" pitchFamily="18" charset="0"/>
              </a:rPr>
              <a:t> di </a:t>
            </a:r>
            <a:r>
              <a:rPr lang="fr-FR" sz="1800" dirty="0" err="1">
                <a:solidFill>
                  <a:srgbClr val="000000"/>
                </a:solidFill>
                <a:effectLst/>
                <a:latin typeface="+mj-lt"/>
                <a:ea typeface="Calibri" panose="020F0502020204030204" pitchFamily="34" charset="0"/>
                <a:cs typeface="Times New Roman" panose="02020603050405020304" pitchFamily="18" charset="0"/>
              </a:rPr>
              <a:t>sản</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mĩ</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thuật</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Việt</a:t>
            </a:r>
            <a:r>
              <a:rPr lang="fr-FR" sz="1800" dirty="0">
                <a:solidFill>
                  <a:srgbClr val="000000"/>
                </a:solidFill>
                <a:effectLst/>
                <a:latin typeface="+mj-lt"/>
                <a:ea typeface="Calibri" panose="020F0502020204030204" pitchFamily="34" charset="0"/>
                <a:cs typeface="Times New Roman" panose="02020603050405020304" pitchFamily="18" charset="0"/>
              </a:rPr>
              <a:t> Nam </a:t>
            </a:r>
            <a:r>
              <a:rPr lang="fr-FR" sz="1800" dirty="0" err="1">
                <a:solidFill>
                  <a:srgbClr val="000000"/>
                </a:solidFill>
                <a:effectLst/>
                <a:latin typeface="+mj-lt"/>
                <a:ea typeface="Calibri" panose="020F0502020204030204" pitchFamily="34" charset="0"/>
                <a:cs typeface="Times New Roman" panose="02020603050405020304" pitchFamily="18" charset="0"/>
              </a:rPr>
              <a:t>thời</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kì</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trung</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đại</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nào</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trong</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thực</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hành</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sáng</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tạo</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sản</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phẩm</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mĩ</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thuật</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của</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mình</a:t>
            </a:r>
            <a:r>
              <a:rPr lang="fr-FR" sz="1800" dirty="0">
                <a:solidFill>
                  <a:srgbClr val="000000"/>
                </a:solidFill>
                <a:effectLst/>
                <a:latin typeface="+mj-lt"/>
                <a:ea typeface="Calibri" panose="020F0502020204030204" pitchFamily="34" charset="0"/>
                <a:cs typeface="Times New Roman" panose="02020603050405020304" pitchFamily="18" charset="0"/>
              </a:rPr>
              <a:t>?</a:t>
            </a:r>
            <a:endParaRPr lang="en-US" sz="1800" dirty="0">
              <a:effectLst/>
              <a:latin typeface="+mj-lt"/>
              <a:ea typeface="Calibri" panose="020F0502020204030204" pitchFamily="34" charset="0"/>
              <a:cs typeface="Times New Roman" panose="02020603050405020304" pitchFamily="18" charset="0"/>
            </a:endParaRPr>
          </a:p>
          <a:p>
            <a:pPr marL="342900" marR="0" indent="-342900" algn="just">
              <a:lnSpc>
                <a:spcPct val="150000"/>
              </a:lnSpc>
              <a:spcBef>
                <a:spcPts val="300"/>
              </a:spcBef>
              <a:spcAft>
                <a:spcPts val="300"/>
              </a:spcAft>
              <a:buFont typeface="+mj-lt"/>
              <a:buAutoNum type="arabicPeriod"/>
            </a:pPr>
            <a:r>
              <a:rPr lang="fr-FR" sz="1800" dirty="0" err="1">
                <a:solidFill>
                  <a:srgbClr val="000000"/>
                </a:solidFill>
                <a:effectLst/>
                <a:latin typeface="+mj-lt"/>
                <a:ea typeface="Calibri" panose="020F0502020204030204" pitchFamily="34" charset="0"/>
                <a:cs typeface="Times New Roman" panose="02020603050405020304" pitchFamily="18" charset="0"/>
              </a:rPr>
              <a:t>Hãy</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nêu</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tên</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một</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số</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vật</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dụng</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tiêu</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biểu</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cho</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nghệ</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thuật</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trang</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trí</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thời</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kì</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trung</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đại</a:t>
            </a:r>
            <a:r>
              <a:rPr lang="fr-FR" sz="1800" dirty="0">
                <a:solidFill>
                  <a:srgbClr val="000000"/>
                </a:solidFill>
                <a:effectLst/>
                <a:latin typeface="+mj-lt"/>
                <a:ea typeface="Calibri" panose="020F0502020204030204" pitchFamily="34" charset="0"/>
                <a:cs typeface="Times New Roman" panose="02020603050405020304" pitchFamily="18" charset="0"/>
              </a:rPr>
              <a:t> ở </a:t>
            </a:r>
            <a:r>
              <a:rPr lang="fr-FR" sz="1800" dirty="0" err="1">
                <a:solidFill>
                  <a:srgbClr val="000000"/>
                </a:solidFill>
                <a:effectLst/>
                <a:latin typeface="+mj-lt"/>
                <a:ea typeface="Calibri" panose="020F0502020204030204" pitchFamily="34" charset="0"/>
                <a:cs typeface="Times New Roman" panose="02020603050405020304" pitchFamily="18" charset="0"/>
              </a:rPr>
              <a:t>Việt</a:t>
            </a:r>
            <a:r>
              <a:rPr lang="fr-FR" sz="1800" dirty="0">
                <a:solidFill>
                  <a:srgbClr val="000000"/>
                </a:solidFill>
                <a:effectLst/>
                <a:latin typeface="+mj-lt"/>
                <a:ea typeface="Calibri" panose="020F0502020204030204" pitchFamily="34" charset="0"/>
                <a:cs typeface="Times New Roman" panose="02020603050405020304" pitchFamily="18" charset="0"/>
              </a:rPr>
              <a:t> Nam.</a:t>
            </a:r>
            <a:endParaRPr lang="en-US" sz="1800" dirty="0">
              <a:effectLst/>
              <a:latin typeface="+mj-lt"/>
              <a:ea typeface="Calibri" panose="020F0502020204030204" pitchFamily="34" charset="0"/>
              <a:cs typeface="Times New Roman" panose="02020603050405020304" pitchFamily="18" charset="0"/>
            </a:endParaRPr>
          </a:p>
          <a:p>
            <a:pPr marL="342900" marR="0" indent="-342900" algn="just">
              <a:lnSpc>
                <a:spcPct val="150000"/>
              </a:lnSpc>
              <a:spcBef>
                <a:spcPts val="300"/>
              </a:spcBef>
              <a:spcAft>
                <a:spcPts val="300"/>
              </a:spcAft>
              <a:buFont typeface="+mj-lt"/>
              <a:buAutoNum type="arabicPeriod"/>
            </a:pPr>
            <a:r>
              <a:rPr lang="fr-FR" sz="1800" dirty="0" err="1">
                <a:solidFill>
                  <a:srgbClr val="000000"/>
                </a:solidFill>
                <a:effectLst/>
                <a:latin typeface="+mj-lt"/>
                <a:ea typeface="Calibri" panose="020F0502020204030204" pitchFamily="34" charset="0"/>
                <a:cs typeface="Times New Roman" panose="02020603050405020304" pitchFamily="18" charset="0"/>
              </a:rPr>
              <a:t>Bạn</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ấn</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tượng</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với</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giá</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trị</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tạo</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hình</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của</a:t>
            </a:r>
            <a:r>
              <a:rPr lang="fr-FR" sz="1800" dirty="0">
                <a:solidFill>
                  <a:srgbClr val="000000"/>
                </a:solidFill>
                <a:effectLst/>
                <a:latin typeface="+mj-lt"/>
                <a:ea typeface="Calibri" panose="020F0502020204030204" pitchFamily="34" charset="0"/>
                <a:cs typeface="Times New Roman" panose="02020603050405020304" pitchFamily="18" charset="0"/>
              </a:rPr>
              <a:t> di </a:t>
            </a:r>
            <a:r>
              <a:rPr lang="fr-FR" sz="1800" dirty="0" err="1">
                <a:solidFill>
                  <a:srgbClr val="000000"/>
                </a:solidFill>
                <a:effectLst/>
                <a:latin typeface="+mj-lt"/>
                <a:ea typeface="Calibri" panose="020F0502020204030204" pitchFamily="34" charset="0"/>
                <a:cs typeface="Times New Roman" panose="02020603050405020304" pitchFamily="18" charset="0"/>
              </a:rPr>
              <a:t>sản</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nào</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trong</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nghệ</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thuật</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trang</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trí</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thời</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kì</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trung</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đại</a:t>
            </a:r>
            <a:r>
              <a:rPr lang="fr-FR" sz="1800" dirty="0">
                <a:solidFill>
                  <a:srgbClr val="000000"/>
                </a:solidFill>
                <a:effectLst/>
                <a:latin typeface="+mj-lt"/>
                <a:ea typeface="Calibri" panose="020F0502020204030204" pitchFamily="34" charset="0"/>
                <a:cs typeface="Times New Roman" panose="02020603050405020304" pitchFamily="18" charset="0"/>
              </a:rPr>
              <a:t> ở </a:t>
            </a:r>
            <a:r>
              <a:rPr lang="fr-FR" sz="1800" dirty="0" err="1">
                <a:solidFill>
                  <a:srgbClr val="000000"/>
                </a:solidFill>
                <a:effectLst/>
                <a:latin typeface="+mj-lt"/>
                <a:ea typeface="Calibri" panose="020F0502020204030204" pitchFamily="34" charset="0"/>
                <a:cs typeface="Times New Roman" panose="02020603050405020304" pitchFamily="18" charset="0"/>
              </a:rPr>
              <a:t>Việt</a:t>
            </a:r>
            <a:r>
              <a:rPr lang="fr-FR" sz="1800" dirty="0">
                <a:solidFill>
                  <a:srgbClr val="000000"/>
                </a:solidFill>
                <a:effectLst/>
                <a:latin typeface="+mj-lt"/>
                <a:ea typeface="Calibri" panose="020F0502020204030204" pitchFamily="34" charset="0"/>
                <a:cs typeface="Times New Roman" panose="02020603050405020304" pitchFamily="18" charset="0"/>
              </a:rPr>
              <a:t> Nam? </a:t>
            </a:r>
            <a:endParaRPr lang="en-US" sz="1800" dirty="0">
              <a:effectLst/>
              <a:latin typeface="+mj-lt"/>
              <a:ea typeface="Calibri" panose="020F0502020204030204" pitchFamily="34" charset="0"/>
              <a:cs typeface="Times New Roman" panose="02020603050405020304" pitchFamily="18" charset="0"/>
            </a:endParaRPr>
          </a:p>
          <a:p>
            <a:pPr marL="342900" marR="0" indent="-342900" algn="just">
              <a:lnSpc>
                <a:spcPct val="150000"/>
              </a:lnSpc>
              <a:spcBef>
                <a:spcPts val="300"/>
              </a:spcBef>
              <a:spcAft>
                <a:spcPts val="300"/>
              </a:spcAft>
              <a:buFont typeface="+mj-lt"/>
              <a:buAutoNum type="arabicPeriod"/>
            </a:pPr>
            <a:r>
              <a:rPr lang="fr-FR" sz="1800" dirty="0" err="1">
                <a:solidFill>
                  <a:srgbClr val="000000"/>
                </a:solidFill>
                <a:effectLst/>
                <a:latin typeface="+mj-lt"/>
                <a:ea typeface="Calibri" panose="020F0502020204030204" pitchFamily="34" charset="0"/>
                <a:cs typeface="Times New Roman" panose="02020603050405020304" pitchFamily="18" charset="0"/>
              </a:rPr>
              <a:t>Bạn</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sẽ</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trưng</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bày</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sản</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phẩm</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mĩ</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thuật</a:t>
            </a:r>
            <a:r>
              <a:rPr lang="fr-FR" sz="1800" dirty="0">
                <a:solidFill>
                  <a:srgbClr val="000000"/>
                </a:solidFill>
                <a:effectLst/>
                <a:latin typeface="+mj-lt"/>
                <a:ea typeface="Calibri" panose="020F0502020204030204" pitchFamily="34" charset="0"/>
                <a:cs typeface="Times New Roman" panose="02020603050405020304" pitchFamily="18" charset="0"/>
              </a:rPr>
              <a:t> ở </a:t>
            </a:r>
            <a:r>
              <a:rPr lang="fr-FR" sz="1800" dirty="0" err="1">
                <a:solidFill>
                  <a:srgbClr val="000000"/>
                </a:solidFill>
                <a:effectLst/>
                <a:latin typeface="+mj-lt"/>
                <a:ea typeface="Calibri" panose="020F0502020204030204" pitchFamily="34" charset="0"/>
                <a:cs typeface="Times New Roman" panose="02020603050405020304" pitchFamily="18" charset="0"/>
              </a:rPr>
              <a:t>đâu</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Sản</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phẩm</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có</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phù</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hợp</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với</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không</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gian</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trưng</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bày</a:t>
            </a:r>
            <a:r>
              <a:rPr lang="fr-FR" sz="1800" dirty="0">
                <a:solidFill>
                  <a:srgbClr val="000000"/>
                </a:solidFill>
                <a:effectLst/>
                <a:latin typeface="+mj-lt"/>
                <a:ea typeface="Calibri" panose="020F0502020204030204" pitchFamily="34" charset="0"/>
                <a:cs typeface="Times New Roman" panose="02020603050405020304" pitchFamily="18" charset="0"/>
              </a:rPr>
              <a:t> </a:t>
            </a:r>
            <a:r>
              <a:rPr lang="fr-FR" sz="1800" dirty="0" err="1">
                <a:solidFill>
                  <a:srgbClr val="000000"/>
                </a:solidFill>
                <a:effectLst/>
                <a:latin typeface="+mj-lt"/>
                <a:ea typeface="Calibri" panose="020F0502020204030204" pitchFamily="34" charset="0"/>
                <a:cs typeface="Times New Roman" panose="02020603050405020304" pitchFamily="18" charset="0"/>
              </a:rPr>
              <a:t>không</a:t>
            </a:r>
            <a:r>
              <a:rPr lang="fr-FR" sz="1800" dirty="0">
                <a:solidFill>
                  <a:srgbClr val="000000"/>
                </a:solidFill>
                <a:effectLst/>
                <a:latin typeface="+mj-lt"/>
                <a:ea typeface="Calibri" panose="020F0502020204030204" pitchFamily="34" charset="0"/>
                <a:cs typeface="Times New Roman" panose="02020603050405020304" pitchFamily="18" charset="0"/>
              </a:rPr>
              <a:t>?</a:t>
            </a:r>
            <a:endParaRPr lang="en-US" sz="1800" dirty="0">
              <a:effectLst/>
              <a:latin typeface="+mj-lt"/>
              <a:ea typeface="Calibri" panose="020F0502020204030204" pitchFamily="34" charset="0"/>
              <a:cs typeface="Times New Roman" panose="02020603050405020304" pitchFamily="18" charset="0"/>
            </a:endParaRPr>
          </a:p>
        </p:txBody>
      </p:sp>
      <p:pic>
        <p:nvPicPr>
          <p:cNvPr id="3" name="Picture 18">
            <a:extLst>
              <a:ext uri="{FF2B5EF4-FFF2-40B4-BE49-F238E27FC236}">
                <a16:creationId xmlns:a16="http://schemas.microsoft.com/office/drawing/2014/main" id="{225EB6E3-5CF6-C51E-CFF4-F6AE3B88C1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103895" y="630682"/>
            <a:ext cx="652275" cy="415826"/>
          </a:xfrm>
          <a:prstGeom prst="rect">
            <a:avLst/>
          </a:prstGeom>
        </p:spPr>
      </p:pic>
      <p:sp>
        <p:nvSpPr>
          <p:cNvPr id="2" name="Google Shape;634;p47">
            <a:extLst>
              <a:ext uri="{FF2B5EF4-FFF2-40B4-BE49-F238E27FC236}">
                <a16:creationId xmlns:a16="http://schemas.microsoft.com/office/drawing/2014/main" id="{990E0329-E183-2D71-FEED-9FA4BF831689}"/>
              </a:ext>
            </a:extLst>
          </p:cNvPr>
          <p:cNvSpPr/>
          <p:nvPr/>
        </p:nvSpPr>
        <p:spPr>
          <a:xfrm>
            <a:off x="7493626" y="135449"/>
            <a:ext cx="1448727" cy="1026760"/>
          </a:xfrm>
          <a:custGeom>
            <a:avLst/>
            <a:gdLst/>
            <a:ahLst/>
            <a:cxnLst/>
            <a:rect l="l" t="t" r="r" b="b"/>
            <a:pathLst>
              <a:path w="18177" h="13384" extrusionOk="0">
                <a:moveTo>
                  <a:pt x="10877" y="4039"/>
                </a:moveTo>
                <a:lnTo>
                  <a:pt x="10755" y="4064"/>
                </a:lnTo>
                <a:lnTo>
                  <a:pt x="10707" y="4088"/>
                </a:lnTo>
                <a:lnTo>
                  <a:pt x="10634" y="4112"/>
                </a:lnTo>
                <a:lnTo>
                  <a:pt x="10609" y="4185"/>
                </a:lnTo>
                <a:lnTo>
                  <a:pt x="10561" y="4258"/>
                </a:lnTo>
                <a:lnTo>
                  <a:pt x="10536" y="4331"/>
                </a:lnTo>
                <a:lnTo>
                  <a:pt x="10536" y="4429"/>
                </a:lnTo>
                <a:lnTo>
                  <a:pt x="10561" y="4575"/>
                </a:lnTo>
                <a:lnTo>
                  <a:pt x="10585" y="4623"/>
                </a:lnTo>
                <a:lnTo>
                  <a:pt x="10634" y="4696"/>
                </a:lnTo>
                <a:lnTo>
                  <a:pt x="10707" y="4745"/>
                </a:lnTo>
                <a:lnTo>
                  <a:pt x="10780" y="4769"/>
                </a:lnTo>
                <a:lnTo>
                  <a:pt x="10828" y="4794"/>
                </a:lnTo>
                <a:lnTo>
                  <a:pt x="10999" y="4794"/>
                </a:lnTo>
                <a:lnTo>
                  <a:pt x="11047" y="4769"/>
                </a:lnTo>
                <a:lnTo>
                  <a:pt x="11169" y="4696"/>
                </a:lnTo>
                <a:lnTo>
                  <a:pt x="11266" y="4575"/>
                </a:lnTo>
                <a:lnTo>
                  <a:pt x="11291" y="4502"/>
                </a:lnTo>
                <a:lnTo>
                  <a:pt x="11291" y="4429"/>
                </a:lnTo>
                <a:lnTo>
                  <a:pt x="11291" y="4356"/>
                </a:lnTo>
                <a:lnTo>
                  <a:pt x="11266" y="4283"/>
                </a:lnTo>
                <a:lnTo>
                  <a:pt x="11169" y="4161"/>
                </a:lnTo>
                <a:lnTo>
                  <a:pt x="11120" y="4088"/>
                </a:lnTo>
                <a:lnTo>
                  <a:pt x="11047" y="4064"/>
                </a:lnTo>
                <a:lnTo>
                  <a:pt x="10950" y="4039"/>
                </a:lnTo>
                <a:close/>
                <a:moveTo>
                  <a:pt x="12361" y="3942"/>
                </a:moveTo>
                <a:lnTo>
                  <a:pt x="12288" y="3966"/>
                </a:lnTo>
                <a:lnTo>
                  <a:pt x="12215" y="4015"/>
                </a:lnTo>
                <a:lnTo>
                  <a:pt x="12142" y="4064"/>
                </a:lnTo>
                <a:lnTo>
                  <a:pt x="12093" y="4137"/>
                </a:lnTo>
                <a:lnTo>
                  <a:pt x="12045" y="4210"/>
                </a:lnTo>
                <a:lnTo>
                  <a:pt x="12020" y="4307"/>
                </a:lnTo>
                <a:lnTo>
                  <a:pt x="11996" y="4380"/>
                </a:lnTo>
                <a:lnTo>
                  <a:pt x="12020" y="4477"/>
                </a:lnTo>
                <a:lnTo>
                  <a:pt x="12045" y="4550"/>
                </a:lnTo>
                <a:lnTo>
                  <a:pt x="12093" y="4623"/>
                </a:lnTo>
                <a:lnTo>
                  <a:pt x="12142" y="4696"/>
                </a:lnTo>
                <a:lnTo>
                  <a:pt x="12215" y="4745"/>
                </a:lnTo>
                <a:lnTo>
                  <a:pt x="12288" y="4794"/>
                </a:lnTo>
                <a:lnTo>
                  <a:pt x="12361" y="4818"/>
                </a:lnTo>
                <a:lnTo>
                  <a:pt x="12531" y="4818"/>
                </a:lnTo>
                <a:lnTo>
                  <a:pt x="12629" y="4794"/>
                </a:lnTo>
                <a:lnTo>
                  <a:pt x="12702" y="4745"/>
                </a:lnTo>
                <a:lnTo>
                  <a:pt x="12750" y="4696"/>
                </a:lnTo>
                <a:lnTo>
                  <a:pt x="12823" y="4623"/>
                </a:lnTo>
                <a:lnTo>
                  <a:pt x="12848" y="4550"/>
                </a:lnTo>
                <a:lnTo>
                  <a:pt x="12872" y="4477"/>
                </a:lnTo>
                <a:lnTo>
                  <a:pt x="12896" y="4380"/>
                </a:lnTo>
                <a:lnTo>
                  <a:pt x="12872" y="4307"/>
                </a:lnTo>
                <a:lnTo>
                  <a:pt x="12848" y="4210"/>
                </a:lnTo>
                <a:lnTo>
                  <a:pt x="12823" y="4137"/>
                </a:lnTo>
                <a:lnTo>
                  <a:pt x="12750" y="4064"/>
                </a:lnTo>
                <a:lnTo>
                  <a:pt x="12702" y="4015"/>
                </a:lnTo>
                <a:lnTo>
                  <a:pt x="12629" y="3966"/>
                </a:lnTo>
                <a:lnTo>
                  <a:pt x="12531" y="3942"/>
                </a:lnTo>
                <a:close/>
                <a:moveTo>
                  <a:pt x="11534" y="5013"/>
                </a:moveTo>
                <a:lnTo>
                  <a:pt x="11412" y="5061"/>
                </a:lnTo>
                <a:lnTo>
                  <a:pt x="11315" y="5110"/>
                </a:lnTo>
                <a:lnTo>
                  <a:pt x="11242" y="5232"/>
                </a:lnTo>
                <a:lnTo>
                  <a:pt x="11218" y="5353"/>
                </a:lnTo>
                <a:lnTo>
                  <a:pt x="11242" y="5475"/>
                </a:lnTo>
                <a:lnTo>
                  <a:pt x="11315" y="5572"/>
                </a:lnTo>
                <a:lnTo>
                  <a:pt x="11412" y="5645"/>
                </a:lnTo>
                <a:lnTo>
                  <a:pt x="11534" y="5670"/>
                </a:lnTo>
                <a:lnTo>
                  <a:pt x="11655" y="5645"/>
                </a:lnTo>
                <a:lnTo>
                  <a:pt x="11753" y="5572"/>
                </a:lnTo>
                <a:lnTo>
                  <a:pt x="11826" y="5475"/>
                </a:lnTo>
                <a:lnTo>
                  <a:pt x="11850" y="5353"/>
                </a:lnTo>
                <a:lnTo>
                  <a:pt x="11826" y="5232"/>
                </a:lnTo>
                <a:lnTo>
                  <a:pt x="11753" y="5110"/>
                </a:lnTo>
                <a:lnTo>
                  <a:pt x="11655" y="5061"/>
                </a:lnTo>
                <a:lnTo>
                  <a:pt x="11534" y="5013"/>
                </a:lnTo>
                <a:close/>
                <a:moveTo>
                  <a:pt x="12312" y="5889"/>
                </a:moveTo>
                <a:lnTo>
                  <a:pt x="12239" y="5913"/>
                </a:lnTo>
                <a:lnTo>
                  <a:pt x="12166" y="5937"/>
                </a:lnTo>
                <a:lnTo>
                  <a:pt x="12093" y="5986"/>
                </a:lnTo>
                <a:lnTo>
                  <a:pt x="12045" y="6059"/>
                </a:lnTo>
                <a:lnTo>
                  <a:pt x="12020" y="6132"/>
                </a:lnTo>
                <a:lnTo>
                  <a:pt x="11996" y="6205"/>
                </a:lnTo>
                <a:lnTo>
                  <a:pt x="11996" y="6278"/>
                </a:lnTo>
                <a:lnTo>
                  <a:pt x="11996" y="6351"/>
                </a:lnTo>
                <a:lnTo>
                  <a:pt x="12020" y="6424"/>
                </a:lnTo>
                <a:lnTo>
                  <a:pt x="12045" y="6497"/>
                </a:lnTo>
                <a:lnTo>
                  <a:pt x="12093" y="6570"/>
                </a:lnTo>
                <a:lnTo>
                  <a:pt x="12166" y="6619"/>
                </a:lnTo>
                <a:lnTo>
                  <a:pt x="12239" y="6643"/>
                </a:lnTo>
                <a:lnTo>
                  <a:pt x="12312" y="6667"/>
                </a:lnTo>
                <a:lnTo>
                  <a:pt x="12458" y="6667"/>
                </a:lnTo>
                <a:lnTo>
                  <a:pt x="12531" y="6643"/>
                </a:lnTo>
                <a:lnTo>
                  <a:pt x="12604" y="6619"/>
                </a:lnTo>
                <a:lnTo>
                  <a:pt x="12677" y="6570"/>
                </a:lnTo>
                <a:lnTo>
                  <a:pt x="12726" y="6497"/>
                </a:lnTo>
                <a:lnTo>
                  <a:pt x="12750" y="6424"/>
                </a:lnTo>
                <a:lnTo>
                  <a:pt x="12775" y="6351"/>
                </a:lnTo>
                <a:lnTo>
                  <a:pt x="12799" y="6278"/>
                </a:lnTo>
                <a:lnTo>
                  <a:pt x="12775" y="6205"/>
                </a:lnTo>
                <a:lnTo>
                  <a:pt x="12750" y="6132"/>
                </a:lnTo>
                <a:lnTo>
                  <a:pt x="12726" y="6059"/>
                </a:lnTo>
                <a:lnTo>
                  <a:pt x="12677" y="5986"/>
                </a:lnTo>
                <a:lnTo>
                  <a:pt x="12604" y="5937"/>
                </a:lnTo>
                <a:lnTo>
                  <a:pt x="12531" y="5913"/>
                </a:lnTo>
                <a:lnTo>
                  <a:pt x="12458" y="5889"/>
                </a:lnTo>
                <a:close/>
                <a:moveTo>
                  <a:pt x="10950" y="5889"/>
                </a:moveTo>
                <a:lnTo>
                  <a:pt x="10853" y="5913"/>
                </a:lnTo>
                <a:lnTo>
                  <a:pt x="10780" y="5937"/>
                </a:lnTo>
                <a:lnTo>
                  <a:pt x="10707" y="5986"/>
                </a:lnTo>
                <a:lnTo>
                  <a:pt x="10634" y="6035"/>
                </a:lnTo>
                <a:lnTo>
                  <a:pt x="10585" y="6108"/>
                </a:lnTo>
                <a:lnTo>
                  <a:pt x="10536" y="6181"/>
                </a:lnTo>
                <a:lnTo>
                  <a:pt x="10512" y="6254"/>
                </a:lnTo>
                <a:lnTo>
                  <a:pt x="10488" y="6351"/>
                </a:lnTo>
                <a:lnTo>
                  <a:pt x="10512" y="6424"/>
                </a:lnTo>
                <a:lnTo>
                  <a:pt x="10536" y="6521"/>
                </a:lnTo>
                <a:lnTo>
                  <a:pt x="10585" y="6594"/>
                </a:lnTo>
                <a:lnTo>
                  <a:pt x="10634" y="6643"/>
                </a:lnTo>
                <a:lnTo>
                  <a:pt x="10707" y="6716"/>
                </a:lnTo>
                <a:lnTo>
                  <a:pt x="10780" y="6740"/>
                </a:lnTo>
                <a:lnTo>
                  <a:pt x="10853" y="6765"/>
                </a:lnTo>
                <a:lnTo>
                  <a:pt x="10950" y="6789"/>
                </a:lnTo>
                <a:lnTo>
                  <a:pt x="11023" y="6765"/>
                </a:lnTo>
                <a:lnTo>
                  <a:pt x="11120" y="6740"/>
                </a:lnTo>
                <a:lnTo>
                  <a:pt x="11193" y="6716"/>
                </a:lnTo>
                <a:lnTo>
                  <a:pt x="11242" y="6643"/>
                </a:lnTo>
                <a:lnTo>
                  <a:pt x="11315" y="6594"/>
                </a:lnTo>
                <a:lnTo>
                  <a:pt x="11339" y="6521"/>
                </a:lnTo>
                <a:lnTo>
                  <a:pt x="11364" y="6424"/>
                </a:lnTo>
                <a:lnTo>
                  <a:pt x="11388" y="6351"/>
                </a:lnTo>
                <a:lnTo>
                  <a:pt x="11364" y="6254"/>
                </a:lnTo>
                <a:lnTo>
                  <a:pt x="11339" y="6181"/>
                </a:lnTo>
                <a:lnTo>
                  <a:pt x="11315" y="6108"/>
                </a:lnTo>
                <a:lnTo>
                  <a:pt x="11242" y="6035"/>
                </a:lnTo>
                <a:lnTo>
                  <a:pt x="11193" y="5986"/>
                </a:lnTo>
                <a:lnTo>
                  <a:pt x="11120" y="5937"/>
                </a:lnTo>
                <a:lnTo>
                  <a:pt x="11023" y="5913"/>
                </a:lnTo>
                <a:lnTo>
                  <a:pt x="10950" y="5889"/>
                </a:lnTo>
                <a:close/>
                <a:moveTo>
                  <a:pt x="2799" y="6351"/>
                </a:moveTo>
                <a:lnTo>
                  <a:pt x="2628" y="6546"/>
                </a:lnTo>
                <a:lnTo>
                  <a:pt x="2507" y="6692"/>
                </a:lnTo>
                <a:lnTo>
                  <a:pt x="2166" y="7057"/>
                </a:lnTo>
                <a:lnTo>
                  <a:pt x="2117" y="6740"/>
                </a:lnTo>
                <a:lnTo>
                  <a:pt x="2093" y="6570"/>
                </a:lnTo>
                <a:lnTo>
                  <a:pt x="2044" y="6424"/>
                </a:lnTo>
                <a:lnTo>
                  <a:pt x="2799" y="6351"/>
                </a:lnTo>
                <a:close/>
                <a:moveTo>
                  <a:pt x="11558" y="6813"/>
                </a:moveTo>
                <a:lnTo>
                  <a:pt x="11461" y="6838"/>
                </a:lnTo>
                <a:lnTo>
                  <a:pt x="11388" y="6862"/>
                </a:lnTo>
                <a:lnTo>
                  <a:pt x="11315" y="6911"/>
                </a:lnTo>
                <a:lnTo>
                  <a:pt x="11242" y="6959"/>
                </a:lnTo>
                <a:lnTo>
                  <a:pt x="11169" y="7032"/>
                </a:lnTo>
                <a:lnTo>
                  <a:pt x="11145" y="7105"/>
                </a:lnTo>
                <a:lnTo>
                  <a:pt x="11120" y="7203"/>
                </a:lnTo>
                <a:lnTo>
                  <a:pt x="11096" y="7276"/>
                </a:lnTo>
                <a:lnTo>
                  <a:pt x="11120" y="7373"/>
                </a:lnTo>
                <a:lnTo>
                  <a:pt x="11145" y="7470"/>
                </a:lnTo>
                <a:lnTo>
                  <a:pt x="11169" y="7543"/>
                </a:lnTo>
                <a:lnTo>
                  <a:pt x="11242" y="7616"/>
                </a:lnTo>
                <a:lnTo>
                  <a:pt x="11315" y="7665"/>
                </a:lnTo>
                <a:lnTo>
                  <a:pt x="11388" y="7714"/>
                </a:lnTo>
                <a:lnTo>
                  <a:pt x="11461" y="7738"/>
                </a:lnTo>
                <a:lnTo>
                  <a:pt x="11655" y="7738"/>
                </a:lnTo>
                <a:lnTo>
                  <a:pt x="11728" y="7714"/>
                </a:lnTo>
                <a:lnTo>
                  <a:pt x="11801" y="7665"/>
                </a:lnTo>
                <a:lnTo>
                  <a:pt x="11874" y="7616"/>
                </a:lnTo>
                <a:lnTo>
                  <a:pt x="11947" y="7543"/>
                </a:lnTo>
                <a:lnTo>
                  <a:pt x="11972" y="7470"/>
                </a:lnTo>
                <a:lnTo>
                  <a:pt x="11996" y="7373"/>
                </a:lnTo>
                <a:lnTo>
                  <a:pt x="12020" y="7276"/>
                </a:lnTo>
                <a:lnTo>
                  <a:pt x="11996" y="7203"/>
                </a:lnTo>
                <a:lnTo>
                  <a:pt x="11972" y="7105"/>
                </a:lnTo>
                <a:lnTo>
                  <a:pt x="11947" y="7032"/>
                </a:lnTo>
                <a:lnTo>
                  <a:pt x="11874" y="6959"/>
                </a:lnTo>
                <a:lnTo>
                  <a:pt x="11801" y="6911"/>
                </a:lnTo>
                <a:lnTo>
                  <a:pt x="11728" y="6862"/>
                </a:lnTo>
                <a:lnTo>
                  <a:pt x="11655" y="6838"/>
                </a:lnTo>
                <a:lnTo>
                  <a:pt x="11558" y="6813"/>
                </a:lnTo>
                <a:close/>
                <a:moveTo>
                  <a:pt x="3918" y="6327"/>
                </a:moveTo>
                <a:lnTo>
                  <a:pt x="3845" y="6375"/>
                </a:lnTo>
                <a:lnTo>
                  <a:pt x="3553" y="6667"/>
                </a:lnTo>
                <a:lnTo>
                  <a:pt x="3285" y="6959"/>
                </a:lnTo>
                <a:lnTo>
                  <a:pt x="2726" y="7592"/>
                </a:lnTo>
                <a:lnTo>
                  <a:pt x="2434" y="7908"/>
                </a:lnTo>
                <a:lnTo>
                  <a:pt x="2263" y="8103"/>
                </a:lnTo>
                <a:lnTo>
                  <a:pt x="2117" y="8298"/>
                </a:lnTo>
                <a:lnTo>
                  <a:pt x="2166" y="7543"/>
                </a:lnTo>
                <a:lnTo>
                  <a:pt x="2239" y="7519"/>
                </a:lnTo>
                <a:lnTo>
                  <a:pt x="2312" y="7470"/>
                </a:lnTo>
                <a:lnTo>
                  <a:pt x="2482" y="7349"/>
                </a:lnTo>
                <a:lnTo>
                  <a:pt x="2726" y="7081"/>
                </a:lnTo>
                <a:lnTo>
                  <a:pt x="3066" y="6716"/>
                </a:lnTo>
                <a:lnTo>
                  <a:pt x="3212" y="6594"/>
                </a:lnTo>
                <a:lnTo>
                  <a:pt x="3310" y="6448"/>
                </a:lnTo>
                <a:lnTo>
                  <a:pt x="3358" y="6400"/>
                </a:lnTo>
                <a:lnTo>
                  <a:pt x="3358" y="6327"/>
                </a:lnTo>
                <a:close/>
                <a:moveTo>
                  <a:pt x="12312" y="7860"/>
                </a:moveTo>
                <a:lnTo>
                  <a:pt x="12239" y="7884"/>
                </a:lnTo>
                <a:lnTo>
                  <a:pt x="12166" y="7908"/>
                </a:lnTo>
                <a:lnTo>
                  <a:pt x="12093" y="7957"/>
                </a:lnTo>
                <a:lnTo>
                  <a:pt x="12045" y="8006"/>
                </a:lnTo>
                <a:lnTo>
                  <a:pt x="11996" y="8079"/>
                </a:lnTo>
                <a:lnTo>
                  <a:pt x="11972" y="8152"/>
                </a:lnTo>
                <a:lnTo>
                  <a:pt x="11947" y="8273"/>
                </a:lnTo>
                <a:lnTo>
                  <a:pt x="11972" y="8395"/>
                </a:lnTo>
                <a:lnTo>
                  <a:pt x="12045" y="8517"/>
                </a:lnTo>
                <a:lnTo>
                  <a:pt x="12142" y="8590"/>
                </a:lnTo>
                <a:lnTo>
                  <a:pt x="12215" y="8638"/>
                </a:lnTo>
                <a:lnTo>
                  <a:pt x="12458" y="8638"/>
                </a:lnTo>
                <a:lnTo>
                  <a:pt x="12556" y="8590"/>
                </a:lnTo>
                <a:lnTo>
                  <a:pt x="12629" y="8541"/>
                </a:lnTo>
                <a:lnTo>
                  <a:pt x="12653" y="8517"/>
                </a:lnTo>
                <a:lnTo>
                  <a:pt x="12726" y="8444"/>
                </a:lnTo>
                <a:lnTo>
                  <a:pt x="12750" y="8346"/>
                </a:lnTo>
                <a:lnTo>
                  <a:pt x="12775" y="8225"/>
                </a:lnTo>
                <a:lnTo>
                  <a:pt x="12726" y="8103"/>
                </a:lnTo>
                <a:lnTo>
                  <a:pt x="12653" y="7981"/>
                </a:lnTo>
                <a:lnTo>
                  <a:pt x="12556" y="7908"/>
                </a:lnTo>
                <a:lnTo>
                  <a:pt x="12483" y="7860"/>
                </a:lnTo>
                <a:close/>
                <a:moveTo>
                  <a:pt x="10974" y="7981"/>
                </a:moveTo>
                <a:lnTo>
                  <a:pt x="10877" y="8006"/>
                </a:lnTo>
                <a:lnTo>
                  <a:pt x="10804" y="8030"/>
                </a:lnTo>
                <a:lnTo>
                  <a:pt x="10682" y="8127"/>
                </a:lnTo>
                <a:lnTo>
                  <a:pt x="10609" y="8225"/>
                </a:lnTo>
                <a:lnTo>
                  <a:pt x="10561" y="8346"/>
                </a:lnTo>
                <a:lnTo>
                  <a:pt x="10585" y="8492"/>
                </a:lnTo>
                <a:lnTo>
                  <a:pt x="10609" y="8590"/>
                </a:lnTo>
                <a:lnTo>
                  <a:pt x="10682" y="8663"/>
                </a:lnTo>
                <a:lnTo>
                  <a:pt x="10755" y="8711"/>
                </a:lnTo>
                <a:lnTo>
                  <a:pt x="10853" y="8736"/>
                </a:lnTo>
                <a:lnTo>
                  <a:pt x="10853" y="8760"/>
                </a:lnTo>
                <a:lnTo>
                  <a:pt x="10999" y="8760"/>
                </a:lnTo>
                <a:lnTo>
                  <a:pt x="11145" y="8736"/>
                </a:lnTo>
                <a:lnTo>
                  <a:pt x="11218" y="8711"/>
                </a:lnTo>
                <a:lnTo>
                  <a:pt x="11266" y="8638"/>
                </a:lnTo>
                <a:lnTo>
                  <a:pt x="11339" y="8565"/>
                </a:lnTo>
                <a:lnTo>
                  <a:pt x="11364" y="8468"/>
                </a:lnTo>
                <a:lnTo>
                  <a:pt x="11388" y="8371"/>
                </a:lnTo>
                <a:lnTo>
                  <a:pt x="11364" y="8273"/>
                </a:lnTo>
                <a:lnTo>
                  <a:pt x="11339" y="8176"/>
                </a:lnTo>
                <a:lnTo>
                  <a:pt x="11291" y="8127"/>
                </a:lnTo>
                <a:lnTo>
                  <a:pt x="11218" y="8054"/>
                </a:lnTo>
                <a:lnTo>
                  <a:pt x="11145" y="8006"/>
                </a:lnTo>
                <a:lnTo>
                  <a:pt x="11047" y="7981"/>
                </a:lnTo>
                <a:close/>
                <a:moveTo>
                  <a:pt x="11704" y="8882"/>
                </a:moveTo>
                <a:lnTo>
                  <a:pt x="11631" y="8906"/>
                </a:lnTo>
                <a:lnTo>
                  <a:pt x="11558" y="8930"/>
                </a:lnTo>
                <a:lnTo>
                  <a:pt x="11485" y="8955"/>
                </a:lnTo>
                <a:lnTo>
                  <a:pt x="11437" y="9003"/>
                </a:lnTo>
                <a:lnTo>
                  <a:pt x="11364" y="9101"/>
                </a:lnTo>
                <a:lnTo>
                  <a:pt x="11339" y="9198"/>
                </a:lnTo>
                <a:lnTo>
                  <a:pt x="11315" y="9295"/>
                </a:lnTo>
                <a:lnTo>
                  <a:pt x="11315" y="9393"/>
                </a:lnTo>
                <a:lnTo>
                  <a:pt x="11364" y="9490"/>
                </a:lnTo>
                <a:lnTo>
                  <a:pt x="11437" y="9587"/>
                </a:lnTo>
                <a:lnTo>
                  <a:pt x="11510" y="9636"/>
                </a:lnTo>
                <a:lnTo>
                  <a:pt x="11607" y="9685"/>
                </a:lnTo>
                <a:lnTo>
                  <a:pt x="11850" y="9685"/>
                </a:lnTo>
                <a:lnTo>
                  <a:pt x="11899" y="9636"/>
                </a:lnTo>
                <a:lnTo>
                  <a:pt x="11996" y="9587"/>
                </a:lnTo>
                <a:lnTo>
                  <a:pt x="12045" y="9514"/>
                </a:lnTo>
                <a:lnTo>
                  <a:pt x="12093" y="9393"/>
                </a:lnTo>
                <a:lnTo>
                  <a:pt x="12093" y="9295"/>
                </a:lnTo>
                <a:lnTo>
                  <a:pt x="12093" y="9222"/>
                </a:lnTo>
                <a:lnTo>
                  <a:pt x="12069" y="9125"/>
                </a:lnTo>
                <a:lnTo>
                  <a:pt x="11996" y="9003"/>
                </a:lnTo>
                <a:lnTo>
                  <a:pt x="11923" y="8955"/>
                </a:lnTo>
                <a:lnTo>
                  <a:pt x="11850" y="8930"/>
                </a:lnTo>
                <a:lnTo>
                  <a:pt x="11777" y="8906"/>
                </a:lnTo>
                <a:lnTo>
                  <a:pt x="11704" y="8882"/>
                </a:lnTo>
                <a:close/>
                <a:moveTo>
                  <a:pt x="4112" y="6327"/>
                </a:moveTo>
                <a:lnTo>
                  <a:pt x="4745" y="6375"/>
                </a:lnTo>
                <a:lnTo>
                  <a:pt x="4721" y="6619"/>
                </a:lnTo>
                <a:lnTo>
                  <a:pt x="4721" y="6886"/>
                </a:lnTo>
                <a:lnTo>
                  <a:pt x="4648" y="6886"/>
                </a:lnTo>
                <a:lnTo>
                  <a:pt x="4477" y="6959"/>
                </a:lnTo>
                <a:lnTo>
                  <a:pt x="4380" y="7081"/>
                </a:lnTo>
                <a:lnTo>
                  <a:pt x="4161" y="7349"/>
                </a:lnTo>
                <a:lnTo>
                  <a:pt x="3431" y="8249"/>
                </a:lnTo>
                <a:lnTo>
                  <a:pt x="3091" y="8590"/>
                </a:lnTo>
                <a:lnTo>
                  <a:pt x="2750" y="8955"/>
                </a:lnTo>
                <a:lnTo>
                  <a:pt x="2409" y="9344"/>
                </a:lnTo>
                <a:lnTo>
                  <a:pt x="2239" y="9539"/>
                </a:lnTo>
                <a:lnTo>
                  <a:pt x="2117" y="9733"/>
                </a:lnTo>
                <a:lnTo>
                  <a:pt x="2117" y="8736"/>
                </a:lnTo>
                <a:lnTo>
                  <a:pt x="2239" y="8687"/>
                </a:lnTo>
                <a:lnTo>
                  <a:pt x="2385" y="8614"/>
                </a:lnTo>
                <a:lnTo>
                  <a:pt x="2507" y="8517"/>
                </a:lnTo>
                <a:lnTo>
                  <a:pt x="2628" y="8371"/>
                </a:lnTo>
                <a:lnTo>
                  <a:pt x="2823" y="8127"/>
                </a:lnTo>
                <a:lnTo>
                  <a:pt x="3018" y="7884"/>
                </a:lnTo>
                <a:lnTo>
                  <a:pt x="3577" y="7276"/>
                </a:lnTo>
                <a:lnTo>
                  <a:pt x="3869" y="6959"/>
                </a:lnTo>
                <a:lnTo>
                  <a:pt x="4161" y="6667"/>
                </a:lnTo>
                <a:lnTo>
                  <a:pt x="4210" y="6619"/>
                </a:lnTo>
                <a:lnTo>
                  <a:pt x="4234" y="6570"/>
                </a:lnTo>
                <a:lnTo>
                  <a:pt x="4234" y="6521"/>
                </a:lnTo>
                <a:lnTo>
                  <a:pt x="4210" y="6448"/>
                </a:lnTo>
                <a:lnTo>
                  <a:pt x="4185" y="6375"/>
                </a:lnTo>
                <a:lnTo>
                  <a:pt x="4112" y="6327"/>
                </a:lnTo>
                <a:close/>
                <a:moveTo>
                  <a:pt x="12239" y="9709"/>
                </a:moveTo>
                <a:lnTo>
                  <a:pt x="12166" y="9733"/>
                </a:lnTo>
                <a:lnTo>
                  <a:pt x="12093" y="9782"/>
                </a:lnTo>
                <a:lnTo>
                  <a:pt x="12020" y="9831"/>
                </a:lnTo>
                <a:lnTo>
                  <a:pt x="11972" y="9879"/>
                </a:lnTo>
                <a:lnTo>
                  <a:pt x="11947" y="9952"/>
                </a:lnTo>
                <a:lnTo>
                  <a:pt x="11923" y="10025"/>
                </a:lnTo>
                <a:lnTo>
                  <a:pt x="11923" y="10098"/>
                </a:lnTo>
                <a:lnTo>
                  <a:pt x="11923" y="10196"/>
                </a:lnTo>
                <a:lnTo>
                  <a:pt x="11947" y="10269"/>
                </a:lnTo>
                <a:lnTo>
                  <a:pt x="11972" y="10342"/>
                </a:lnTo>
                <a:lnTo>
                  <a:pt x="12020" y="10390"/>
                </a:lnTo>
                <a:lnTo>
                  <a:pt x="12093" y="10439"/>
                </a:lnTo>
                <a:lnTo>
                  <a:pt x="12166" y="10488"/>
                </a:lnTo>
                <a:lnTo>
                  <a:pt x="12239" y="10512"/>
                </a:lnTo>
                <a:lnTo>
                  <a:pt x="12385" y="10512"/>
                </a:lnTo>
                <a:lnTo>
                  <a:pt x="12483" y="10488"/>
                </a:lnTo>
                <a:lnTo>
                  <a:pt x="12531" y="10439"/>
                </a:lnTo>
                <a:lnTo>
                  <a:pt x="12604" y="10390"/>
                </a:lnTo>
                <a:lnTo>
                  <a:pt x="12653" y="10342"/>
                </a:lnTo>
                <a:lnTo>
                  <a:pt x="12677" y="10269"/>
                </a:lnTo>
                <a:lnTo>
                  <a:pt x="12702" y="10196"/>
                </a:lnTo>
                <a:lnTo>
                  <a:pt x="12726" y="10098"/>
                </a:lnTo>
                <a:lnTo>
                  <a:pt x="12702" y="10025"/>
                </a:lnTo>
                <a:lnTo>
                  <a:pt x="12677" y="9952"/>
                </a:lnTo>
                <a:lnTo>
                  <a:pt x="12653" y="9879"/>
                </a:lnTo>
                <a:lnTo>
                  <a:pt x="12604" y="9831"/>
                </a:lnTo>
                <a:lnTo>
                  <a:pt x="12531" y="9782"/>
                </a:lnTo>
                <a:lnTo>
                  <a:pt x="12483" y="9733"/>
                </a:lnTo>
                <a:lnTo>
                  <a:pt x="12385" y="9709"/>
                </a:lnTo>
                <a:close/>
                <a:moveTo>
                  <a:pt x="10950" y="9831"/>
                </a:moveTo>
                <a:lnTo>
                  <a:pt x="10853" y="9855"/>
                </a:lnTo>
                <a:lnTo>
                  <a:pt x="10755" y="9879"/>
                </a:lnTo>
                <a:lnTo>
                  <a:pt x="10658" y="9952"/>
                </a:lnTo>
                <a:lnTo>
                  <a:pt x="10609" y="10025"/>
                </a:lnTo>
                <a:lnTo>
                  <a:pt x="10561" y="10123"/>
                </a:lnTo>
                <a:lnTo>
                  <a:pt x="10561" y="10220"/>
                </a:lnTo>
                <a:lnTo>
                  <a:pt x="10561" y="10342"/>
                </a:lnTo>
                <a:lnTo>
                  <a:pt x="10585" y="10415"/>
                </a:lnTo>
                <a:lnTo>
                  <a:pt x="10634" y="10463"/>
                </a:lnTo>
                <a:lnTo>
                  <a:pt x="10755" y="10560"/>
                </a:lnTo>
                <a:lnTo>
                  <a:pt x="10828" y="10609"/>
                </a:lnTo>
                <a:lnTo>
                  <a:pt x="10950" y="10633"/>
                </a:lnTo>
                <a:lnTo>
                  <a:pt x="11047" y="10609"/>
                </a:lnTo>
                <a:lnTo>
                  <a:pt x="11145" y="10560"/>
                </a:lnTo>
                <a:lnTo>
                  <a:pt x="11266" y="10463"/>
                </a:lnTo>
                <a:lnTo>
                  <a:pt x="11291" y="10415"/>
                </a:lnTo>
                <a:lnTo>
                  <a:pt x="11315" y="10342"/>
                </a:lnTo>
                <a:lnTo>
                  <a:pt x="11339" y="10220"/>
                </a:lnTo>
                <a:lnTo>
                  <a:pt x="11315" y="10123"/>
                </a:lnTo>
                <a:lnTo>
                  <a:pt x="11291" y="10025"/>
                </a:lnTo>
                <a:lnTo>
                  <a:pt x="11218" y="9952"/>
                </a:lnTo>
                <a:lnTo>
                  <a:pt x="11145" y="9879"/>
                </a:lnTo>
                <a:lnTo>
                  <a:pt x="11047" y="9855"/>
                </a:lnTo>
                <a:lnTo>
                  <a:pt x="10950" y="9831"/>
                </a:lnTo>
                <a:close/>
                <a:moveTo>
                  <a:pt x="4696" y="7373"/>
                </a:moveTo>
                <a:lnTo>
                  <a:pt x="4672" y="8079"/>
                </a:lnTo>
                <a:lnTo>
                  <a:pt x="4575" y="8127"/>
                </a:lnTo>
                <a:lnTo>
                  <a:pt x="4477" y="8176"/>
                </a:lnTo>
                <a:lnTo>
                  <a:pt x="4404" y="8273"/>
                </a:lnTo>
                <a:lnTo>
                  <a:pt x="4331" y="8346"/>
                </a:lnTo>
                <a:lnTo>
                  <a:pt x="4088" y="8760"/>
                </a:lnTo>
                <a:lnTo>
                  <a:pt x="3723" y="9320"/>
                </a:lnTo>
                <a:lnTo>
                  <a:pt x="3529" y="9587"/>
                </a:lnTo>
                <a:lnTo>
                  <a:pt x="3310" y="9855"/>
                </a:lnTo>
                <a:lnTo>
                  <a:pt x="3139" y="9977"/>
                </a:lnTo>
                <a:lnTo>
                  <a:pt x="2969" y="10098"/>
                </a:lnTo>
                <a:lnTo>
                  <a:pt x="2604" y="10390"/>
                </a:lnTo>
                <a:lnTo>
                  <a:pt x="2434" y="10560"/>
                </a:lnTo>
                <a:lnTo>
                  <a:pt x="2263" y="10706"/>
                </a:lnTo>
                <a:lnTo>
                  <a:pt x="2142" y="10901"/>
                </a:lnTo>
                <a:lnTo>
                  <a:pt x="2069" y="11071"/>
                </a:lnTo>
                <a:lnTo>
                  <a:pt x="2117" y="10536"/>
                </a:lnTo>
                <a:lnTo>
                  <a:pt x="2117" y="10001"/>
                </a:lnTo>
                <a:lnTo>
                  <a:pt x="2336" y="9904"/>
                </a:lnTo>
                <a:lnTo>
                  <a:pt x="2555" y="9782"/>
                </a:lnTo>
                <a:lnTo>
                  <a:pt x="2750" y="9612"/>
                </a:lnTo>
                <a:lnTo>
                  <a:pt x="2945" y="9441"/>
                </a:lnTo>
                <a:lnTo>
                  <a:pt x="3310" y="9052"/>
                </a:lnTo>
                <a:lnTo>
                  <a:pt x="3626" y="8687"/>
                </a:lnTo>
                <a:lnTo>
                  <a:pt x="4015" y="8249"/>
                </a:lnTo>
                <a:lnTo>
                  <a:pt x="4380" y="7787"/>
                </a:lnTo>
                <a:lnTo>
                  <a:pt x="4550" y="7592"/>
                </a:lnTo>
                <a:lnTo>
                  <a:pt x="4696" y="7373"/>
                </a:lnTo>
                <a:close/>
                <a:moveTo>
                  <a:pt x="17033" y="6254"/>
                </a:moveTo>
                <a:lnTo>
                  <a:pt x="17009" y="6473"/>
                </a:lnTo>
                <a:lnTo>
                  <a:pt x="17009" y="6692"/>
                </a:lnTo>
                <a:lnTo>
                  <a:pt x="17033" y="7154"/>
                </a:lnTo>
                <a:lnTo>
                  <a:pt x="17009" y="7884"/>
                </a:lnTo>
                <a:lnTo>
                  <a:pt x="16984" y="8614"/>
                </a:lnTo>
                <a:lnTo>
                  <a:pt x="16936" y="9247"/>
                </a:lnTo>
                <a:lnTo>
                  <a:pt x="16911" y="9879"/>
                </a:lnTo>
                <a:lnTo>
                  <a:pt x="16911" y="10488"/>
                </a:lnTo>
                <a:lnTo>
                  <a:pt x="16936" y="11120"/>
                </a:lnTo>
                <a:lnTo>
                  <a:pt x="16376" y="11193"/>
                </a:lnTo>
                <a:lnTo>
                  <a:pt x="16425" y="10488"/>
                </a:lnTo>
                <a:lnTo>
                  <a:pt x="16449" y="9758"/>
                </a:lnTo>
                <a:lnTo>
                  <a:pt x="16473" y="8298"/>
                </a:lnTo>
                <a:lnTo>
                  <a:pt x="16473" y="7592"/>
                </a:lnTo>
                <a:lnTo>
                  <a:pt x="16449" y="6886"/>
                </a:lnTo>
                <a:lnTo>
                  <a:pt x="16449" y="6594"/>
                </a:lnTo>
                <a:lnTo>
                  <a:pt x="16425" y="6448"/>
                </a:lnTo>
                <a:lnTo>
                  <a:pt x="16400" y="6302"/>
                </a:lnTo>
                <a:lnTo>
                  <a:pt x="16717" y="6278"/>
                </a:lnTo>
                <a:lnTo>
                  <a:pt x="17033" y="6254"/>
                </a:lnTo>
                <a:close/>
                <a:moveTo>
                  <a:pt x="10147" y="3334"/>
                </a:moveTo>
                <a:lnTo>
                  <a:pt x="10415" y="3407"/>
                </a:lnTo>
                <a:lnTo>
                  <a:pt x="10682" y="3431"/>
                </a:lnTo>
                <a:lnTo>
                  <a:pt x="10950" y="3407"/>
                </a:lnTo>
                <a:lnTo>
                  <a:pt x="11242" y="3407"/>
                </a:lnTo>
                <a:lnTo>
                  <a:pt x="11218" y="3455"/>
                </a:lnTo>
                <a:lnTo>
                  <a:pt x="11218" y="3528"/>
                </a:lnTo>
                <a:lnTo>
                  <a:pt x="11242" y="3626"/>
                </a:lnTo>
                <a:lnTo>
                  <a:pt x="11266" y="3699"/>
                </a:lnTo>
                <a:lnTo>
                  <a:pt x="11315" y="3772"/>
                </a:lnTo>
                <a:lnTo>
                  <a:pt x="11388" y="3820"/>
                </a:lnTo>
                <a:lnTo>
                  <a:pt x="11485" y="3869"/>
                </a:lnTo>
                <a:lnTo>
                  <a:pt x="11607" y="3869"/>
                </a:lnTo>
                <a:lnTo>
                  <a:pt x="11704" y="3820"/>
                </a:lnTo>
                <a:lnTo>
                  <a:pt x="11801" y="3772"/>
                </a:lnTo>
                <a:lnTo>
                  <a:pt x="11850" y="3723"/>
                </a:lnTo>
                <a:lnTo>
                  <a:pt x="11874" y="3650"/>
                </a:lnTo>
                <a:lnTo>
                  <a:pt x="11899" y="3528"/>
                </a:lnTo>
                <a:lnTo>
                  <a:pt x="11874" y="3431"/>
                </a:lnTo>
                <a:lnTo>
                  <a:pt x="11874" y="3382"/>
                </a:lnTo>
                <a:lnTo>
                  <a:pt x="12823" y="3382"/>
                </a:lnTo>
                <a:lnTo>
                  <a:pt x="12823" y="3626"/>
                </a:lnTo>
                <a:lnTo>
                  <a:pt x="12848" y="3820"/>
                </a:lnTo>
                <a:lnTo>
                  <a:pt x="12896" y="4380"/>
                </a:lnTo>
                <a:lnTo>
                  <a:pt x="12969" y="4940"/>
                </a:lnTo>
                <a:lnTo>
                  <a:pt x="12994" y="5499"/>
                </a:lnTo>
                <a:lnTo>
                  <a:pt x="12994" y="6059"/>
                </a:lnTo>
                <a:lnTo>
                  <a:pt x="12945" y="7397"/>
                </a:lnTo>
                <a:lnTo>
                  <a:pt x="12896" y="8711"/>
                </a:lnTo>
                <a:lnTo>
                  <a:pt x="12896" y="9320"/>
                </a:lnTo>
                <a:lnTo>
                  <a:pt x="12896" y="9928"/>
                </a:lnTo>
                <a:lnTo>
                  <a:pt x="12896" y="11120"/>
                </a:lnTo>
                <a:lnTo>
                  <a:pt x="12458" y="11096"/>
                </a:lnTo>
                <a:lnTo>
                  <a:pt x="12020" y="11096"/>
                </a:lnTo>
                <a:lnTo>
                  <a:pt x="12020" y="11023"/>
                </a:lnTo>
                <a:lnTo>
                  <a:pt x="12020" y="10925"/>
                </a:lnTo>
                <a:lnTo>
                  <a:pt x="11996" y="10852"/>
                </a:lnTo>
                <a:lnTo>
                  <a:pt x="11947" y="10779"/>
                </a:lnTo>
                <a:lnTo>
                  <a:pt x="11899" y="10731"/>
                </a:lnTo>
                <a:lnTo>
                  <a:pt x="11850" y="10682"/>
                </a:lnTo>
                <a:lnTo>
                  <a:pt x="11777" y="10633"/>
                </a:lnTo>
                <a:lnTo>
                  <a:pt x="11704" y="10609"/>
                </a:lnTo>
                <a:lnTo>
                  <a:pt x="11534" y="10609"/>
                </a:lnTo>
                <a:lnTo>
                  <a:pt x="11461" y="10633"/>
                </a:lnTo>
                <a:lnTo>
                  <a:pt x="11388" y="10682"/>
                </a:lnTo>
                <a:lnTo>
                  <a:pt x="11339" y="10731"/>
                </a:lnTo>
                <a:lnTo>
                  <a:pt x="11291" y="10779"/>
                </a:lnTo>
                <a:lnTo>
                  <a:pt x="11242" y="10852"/>
                </a:lnTo>
                <a:lnTo>
                  <a:pt x="11218" y="10925"/>
                </a:lnTo>
                <a:lnTo>
                  <a:pt x="11218" y="11023"/>
                </a:lnTo>
                <a:lnTo>
                  <a:pt x="11242" y="11120"/>
                </a:lnTo>
                <a:lnTo>
                  <a:pt x="10853" y="11144"/>
                </a:lnTo>
                <a:lnTo>
                  <a:pt x="10463" y="11217"/>
                </a:lnTo>
                <a:lnTo>
                  <a:pt x="10415" y="10852"/>
                </a:lnTo>
                <a:lnTo>
                  <a:pt x="10366" y="10488"/>
                </a:lnTo>
                <a:lnTo>
                  <a:pt x="10342" y="9758"/>
                </a:lnTo>
                <a:lnTo>
                  <a:pt x="10317" y="8322"/>
                </a:lnTo>
                <a:lnTo>
                  <a:pt x="10317" y="7251"/>
                </a:lnTo>
                <a:lnTo>
                  <a:pt x="10293" y="6716"/>
                </a:lnTo>
                <a:lnTo>
                  <a:pt x="10269" y="6205"/>
                </a:lnTo>
                <a:lnTo>
                  <a:pt x="10171" y="4502"/>
                </a:lnTo>
                <a:lnTo>
                  <a:pt x="10147" y="3699"/>
                </a:lnTo>
                <a:lnTo>
                  <a:pt x="10147" y="3334"/>
                </a:lnTo>
                <a:close/>
                <a:moveTo>
                  <a:pt x="16035" y="6302"/>
                </a:moveTo>
                <a:lnTo>
                  <a:pt x="16035" y="6448"/>
                </a:lnTo>
                <a:lnTo>
                  <a:pt x="16035" y="6594"/>
                </a:lnTo>
                <a:lnTo>
                  <a:pt x="16060" y="6886"/>
                </a:lnTo>
                <a:lnTo>
                  <a:pt x="16060" y="7592"/>
                </a:lnTo>
                <a:lnTo>
                  <a:pt x="16035" y="8298"/>
                </a:lnTo>
                <a:lnTo>
                  <a:pt x="16011" y="9028"/>
                </a:lnTo>
                <a:lnTo>
                  <a:pt x="15962" y="9758"/>
                </a:lnTo>
                <a:lnTo>
                  <a:pt x="15938" y="10488"/>
                </a:lnTo>
                <a:lnTo>
                  <a:pt x="15938" y="10852"/>
                </a:lnTo>
                <a:lnTo>
                  <a:pt x="15962" y="11217"/>
                </a:lnTo>
                <a:lnTo>
                  <a:pt x="15719" y="11217"/>
                </a:lnTo>
                <a:lnTo>
                  <a:pt x="15743" y="11169"/>
                </a:lnTo>
                <a:lnTo>
                  <a:pt x="15768" y="10852"/>
                </a:lnTo>
                <a:lnTo>
                  <a:pt x="15768" y="10536"/>
                </a:lnTo>
                <a:lnTo>
                  <a:pt x="15743" y="10220"/>
                </a:lnTo>
                <a:lnTo>
                  <a:pt x="15743" y="9904"/>
                </a:lnTo>
                <a:lnTo>
                  <a:pt x="15743" y="9198"/>
                </a:lnTo>
                <a:lnTo>
                  <a:pt x="15743" y="8517"/>
                </a:lnTo>
                <a:lnTo>
                  <a:pt x="15695" y="7884"/>
                </a:lnTo>
                <a:lnTo>
                  <a:pt x="15622" y="7251"/>
                </a:lnTo>
                <a:lnTo>
                  <a:pt x="15622" y="7008"/>
                </a:lnTo>
                <a:lnTo>
                  <a:pt x="15622" y="6765"/>
                </a:lnTo>
                <a:lnTo>
                  <a:pt x="15670" y="6302"/>
                </a:lnTo>
                <a:close/>
                <a:moveTo>
                  <a:pt x="15354" y="6302"/>
                </a:moveTo>
                <a:lnTo>
                  <a:pt x="15281" y="6546"/>
                </a:lnTo>
                <a:lnTo>
                  <a:pt x="15257" y="6813"/>
                </a:lnTo>
                <a:lnTo>
                  <a:pt x="15232" y="7081"/>
                </a:lnTo>
                <a:lnTo>
                  <a:pt x="15232" y="7349"/>
                </a:lnTo>
                <a:lnTo>
                  <a:pt x="15305" y="7884"/>
                </a:lnTo>
                <a:lnTo>
                  <a:pt x="15354" y="8395"/>
                </a:lnTo>
                <a:lnTo>
                  <a:pt x="15354" y="8760"/>
                </a:lnTo>
                <a:lnTo>
                  <a:pt x="15354" y="9149"/>
                </a:lnTo>
                <a:lnTo>
                  <a:pt x="15330" y="9904"/>
                </a:lnTo>
                <a:lnTo>
                  <a:pt x="15305" y="10220"/>
                </a:lnTo>
                <a:lnTo>
                  <a:pt x="15305" y="10585"/>
                </a:lnTo>
                <a:lnTo>
                  <a:pt x="15330" y="10925"/>
                </a:lnTo>
                <a:lnTo>
                  <a:pt x="15378" y="11071"/>
                </a:lnTo>
                <a:lnTo>
                  <a:pt x="15427" y="11242"/>
                </a:lnTo>
                <a:lnTo>
                  <a:pt x="15208" y="11242"/>
                </a:lnTo>
                <a:lnTo>
                  <a:pt x="15232" y="11193"/>
                </a:lnTo>
                <a:lnTo>
                  <a:pt x="15232" y="11120"/>
                </a:lnTo>
                <a:lnTo>
                  <a:pt x="15184" y="10755"/>
                </a:lnTo>
                <a:lnTo>
                  <a:pt x="15135" y="10366"/>
                </a:lnTo>
                <a:lnTo>
                  <a:pt x="15086" y="9636"/>
                </a:lnTo>
                <a:lnTo>
                  <a:pt x="15062" y="8882"/>
                </a:lnTo>
                <a:lnTo>
                  <a:pt x="15013" y="8127"/>
                </a:lnTo>
                <a:lnTo>
                  <a:pt x="14989" y="7543"/>
                </a:lnTo>
                <a:lnTo>
                  <a:pt x="14989" y="6959"/>
                </a:lnTo>
                <a:lnTo>
                  <a:pt x="14989" y="6789"/>
                </a:lnTo>
                <a:lnTo>
                  <a:pt x="15013" y="6619"/>
                </a:lnTo>
                <a:lnTo>
                  <a:pt x="15038" y="6473"/>
                </a:lnTo>
                <a:lnTo>
                  <a:pt x="15038" y="6302"/>
                </a:lnTo>
                <a:close/>
                <a:moveTo>
                  <a:pt x="4575" y="10633"/>
                </a:moveTo>
                <a:lnTo>
                  <a:pt x="4575" y="10950"/>
                </a:lnTo>
                <a:lnTo>
                  <a:pt x="4599" y="11290"/>
                </a:lnTo>
                <a:lnTo>
                  <a:pt x="4429" y="11242"/>
                </a:lnTo>
                <a:lnTo>
                  <a:pt x="4258" y="11217"/>
                </a:lnTo>
                <a:lnTo>
                  <a:pt x="3893" y="11217"/>
                </a:lnTo>
                <a:lnTo>
                  <a:pt x="4088" y="11047"/>
                </a:lnTo>
                <a:lnTo>
                  <a:pt x="4283" y="10852"/>
                </a:lnTo>
                <a:lnTo>
                  <a:pt x="4575" y="10633"/>
                </a:lnTo>
                <a:close/>
                <a:moveTo>
                  <a:pt x="4648" y="8711"/>
                </a:moveTo>
                <a:lnTo>
                  <a:pt x="4648" y="8882"/>
                </a:lnTo>
                <a:lnTo>
                  <a:pt x="4599" y="9952"/>
                </a:lnTo>
                <a:lnTo>
                  <a:pt x="4550" y="9952"/>
                </a:lnTo>
                <a:lnTo>
                  <a:pt x="4477" y="10001"/>
                </a:lnTo>
                <a:lnTo>
                  <a:pt x="4404" y="10074"/>
                </a:lnTo>
                <a:lnTo>
                  <a:pt x="4283" y="10196"/>
                </a:lnTo>
                <a:lnTo>
                  <a:pt x="3942" y="10536"/>
                </a:lnTo>
                <a:lnTo>
                  <a:pt x="3626" y="10828"/>
                </a:lnTo>
                <a:lnTo>
                  <a:pt x="3480" y="10974"/>
                </a:lnTo>
                <a:lnTo>
                  <a:pt x="3358" y="11169"/>
                </a:lnTo>
                <a:lnTo>
                  <a:pt x="3334" y="11242"/>
                </a:lnTo>
                <a:lnTo>
                  <a:pt x="3237" y="11242"/>
                </a:lnTo>
                <a:lnTo>
                  <a:pt x="2653" y="11266"/>
                </a:lnTo>
                <a:lnTo>
                  <a:pt x="2044" y="11315"/>
                </a:lnTo>
                <a:lnTo>
                  <a:pt x="2044" y="11315"/>
                </a:lnTo>
                <a:lnTo>
                  <a:pt x="2069" y="11144"/>
                </a:lnTo>
                <a:lnTo>
                  <a:pt x="2093" y="11193"/>
                </a:lnTo>
                <a:lnTo>
                  <a:pt x="2142" y="11217"/>
                </a:lnTo>
                <a:lnTo>
                  <a:pt x="2190" y="11242"/>
                </a:lnTo>
                <a:lnTo>
                  <a:pt x="2239" y="11217"/>
                </a:lnTo>
                <a:lnTo>
                  <a:pt x="2409" y="11120"/>
                </a:lnTo>
                <a:lnTo>
                  <a:pt x="2555" y="11023"/>
                </a:lnTo>
                <a:lnTo>
                  <a:pt x="2823" y="10779"/>
                </a:lnTo>
                <a:lnTo>
                  <a:pt x="3261" y="10415"/>
                </a:lnTo>
                <a:lnTo>
                  <a:pt x="3650" y="10050"/>
                </a:lnTo>
                <a:lnTo>
                  <a:pt x="3845" y="9831"/>
                </a:lnTo>
                <a:lnTo>
                  <a:pt x="4039" y="9612"/>
                </a:lnTo>
                <a:lnTo>
                  <a:pt x="4356" y="9125"/>
                </a:lnTo>
                <a:lnTo>
                  <a:pt x="4648" y="8711"/>
                </a:lnTo>
                <a:close/>
                <a:moveTo>
                  <a:pt x="6035" y="536"/>
                </a:moveTo>
                <a:lnTo>
                  <a:pt x="6327" y="560"/>
                </a:lnTo>
                <a:lnTo>
                  <a:pt x="6619" y="584"/>
                </a:lnTo>
                <a:lnTo>
                  <a:pt x="7203" y="584"/>
                </a:lnTo>
                <a:lnTo>
                  <a:pt x="7592" y="609"/>
                </a:lnTo>
                <a:lnTo>
                  <a:pt x="8346" y="609"/>
                </a:lnTo>
                <a:lnTo>
                  <a:pt x="8736" y="560"/>
                </a:lnTo>
                <a:lnTo>
                  <a:pt x="8663" y="803"/>
                </a:lnTo>
                <a:lnTo>
                  <a:pt x="8638" y="1047"/>
                </a:lnTo>
                <a:lnTo>
                  <a:pt x="8638" y="1436"/>
                </a:lnTo>
                <a:lnTo>
                  <a:pt x="8638" y="1971"/>
                </a:lnTo>
                <a:lnTo>
                  <a:pt x="8687" y="2531"/>
                </a:lnTo>
                <a:lnTo>
                  <a:pt x="8711" y="3066"/>
                </a:lnTo>
                <a:lnTo>
                  <a:pt x="8711" y="3626"/>
                </a:lnTo>
                <a:lnTo>
                  <a:pt x="8687" y="4575"/>
                </a:lnTo>
                <a:lnTo>
                  <a:pt x="8711" y="5499"/>
                </a:lnTo>
                <a:lnTo>
                  <a:pt x="8760" y="7373"/>
                </a:lnTo>
                <a:lnTo>
                  <a:pt x="8833" y="9271"/>
                </a:lnTo>
                <a:lnTo>
                  <a:pt x="8857" y="11144"/>
                </a:lnTo>
                <a:lnTo>
                  <a:pt x="7178" y="11144"/>
                </a:lnTo>
                <a:lnTo>
                  <a:pt x="6911" y="11169"/>
                </a:lnTo>
                <a:lnTo>
                  <a:pt x="6643" y="11169"/>
                </a:lnTo>
                <a:lnTo>
                  <a:pt x="6400" y="11217"/>
                </a:lnTo>
                <a:lnTo>
                  <a:pt x="6156" y="11315"/>
                </a:lnTo>
                <a:lnTo>
                  <a:pt x="6132" y="11023"/>
                </a:lnTo>
                <a:lnTo>
                  <a:pt x="6132" y="10731"/>
                </a:lnTo>
                <a:lnTo>
                  <a:pt x="6132" y="10147"/>
                </a:lnTo>
                <a:lnTo>
                  <a:pt x="6059" y="8711"/>
                </a:lnTo>
                <a:lnTo>
                  <a:pt x="6035" y="7933"/>
                </a:lnTo>
                <a:lnTo>
                  <a:pt x="6035" y="7178"/>
                </a:lnTo>
                <a:lnTo>
                  <a:pt x="6083" y="6424"/>
                </a:lnTo>
                <a:lnTo>
                  <a:pt x="6132" y="5645"/>
                </a:lnTo>
                <a:lnTo>
                  <a:pt x="6229" y="4210"/>
                </a:lnTo>
                <a:lnTo>
                  <a:pt x="6254" y="3480"/>
                </a:lnTo>
                <a:lnTo>
                  <a:pt x="6254" y="3115"/>
                </a:lnTo>
                <a:lnTo>
                  <a:pt x="6229" y="2750"/>
                </a:lnTo>
                <a:lnTo>
                  <a:pt x="6035" y="1485"/>
                </a:lnTo>
                <a:lnTo>
                  <a:pt x="6035" y="1241"/>
                </a:lnTo>
                <a:lnTo>
                  <a:pt x="6035" y="1022"/>
                </a:lnTo>
                <a:lnTo>
                  <a:pt x="6035" y="536"/>
                </a:lnTo>
                <a:close/>
                <a:moveTo>
                  <a:pt x="14721" y="6327"/>
                </a:moveTo>
                <a:lnTo>
                  <a:pt x="14624" y="6497"/>
                </a:lnTo>
                <a:lnTo>
                  <a:pt x="14600" y="6716"/>
                </a:lnTo>
                <a:lnTo>
                  <a:pt x="14575" y="6959"/>
                </a:lnTo>
                <a:lnTo>
                  <a:pt x="14551" y="7203"/>
                </a:lnTo>
                <a:lnTo>
                  <a:pt x="14575" y="7665"/>
                </a:lnTo>
                <a:lnTo>
                  <a:pt x="14600" y="8006"/>
                </a:lnTo>
                <a:lnTo>
                  <a:pt x="14673" y="9612"/>
                </a:lnTo>
                <a:lnTo>
                  <a:pt x="14721" y="10439"/>
                </a:lnTo>
                <a:lnTo>
                  <a:pt x="14770" y="10828"/>
                </a:lnTo>
                <a:lnTo>
                  <a:pt x="14843" y="11242"/>
                </a:lnTo>
                <a:lnTo>
                  <a:pt x="14843" y="11266"/>
                </a:lnTo>
                <a:lnTo>
                  <a:pt x="14600" y="11290"/>
                </a:lnTo>
                <a:lnTo>
                  <a:pt x="14381" y="11339"/>
                </a:lnTo>
                <a:lnTo>
                  <a:pt x="14454" y="10755"/>
                </a:lnTo>
                <a:lnTo>
                  <a:pt x="14502" y="10171"/>
                </a:lnTo>
                <a:lnTo>
                  <a:pt x="14502" y="9587"/>
                </a:lnTo>
                <a:lnTo>
                  <a:pt x="14478" y="9003"/>
                </a:lnTo>
                <a:lnTo>
                  <a:pt x="14429" y="7689"/>
                </a:lnTo>
                <a:lnTo>
                  <a:pt x="14405" y="7008"/>
                </a:lnTo>
                <a:lnTo>
                  <a:pt x="14356" y="6375"/>
                </a:lnTo>
                <a:lnTo>
                  <a:pt x="14721" y="6327"/>
                </a:lnTo>
                <a:close/>
                <a:moveTo>
                  <a:pt x="12361" y="2871"/>
                </a:moveTo>
                <a:lnTo>
                  <a:pt x="11680" y="2920"/>
                </a:lnTo>
                <a:lnTo>
                  <a:pt x="10901" y="2944"/>
                </a:lnTo>
                <a:lnTo>
                  <a:pt x="10512" y="2944"/>
                </a:lnTo>
                <a:lnTo>
                  <a:pt x="10147" y="2993"/>
                </a:lnTo>
                <a:lnTo>
                  <a:pt x="10074" y="3042"/>
                </a:lnTo>
                <a:lnTo>
                  <a:pt x="10025" y="3090"/>
                </a:lnTo>
                <a:lnTo>
                  <a:pt x="10001" y="3090"/>
                </a:lnTo>
                <a:lnTo>
                  <a:pt x="9904" y="3139"/>
                </a:lnTo>
                <a:lnTo>
                  <a:pt x="9831" y="3212"/>
                </a:lnTo>
                <a:lnTo>
                  <a:pt x="9806" y="3334"/>
                </a:lnTo>
                <a:lnTo>
                  <a:pt x="9782" y="3455"/>
                </a:lnTo>
                <a:lnTo>
                  <a:pt x="9758" y="3723"/>
                </a:lnTo>
                <a:lnTo>
                  <a:pt x="9782" y="3918"/>
                </a:lnTo>
                <a:lnTo>
                  <a:pt x="9782" y="4429"/>
                </a:lnTo>
                <a:lnTo>
                  <a:pt x="9806" y="4940"/>
                </a:lnTo>
                <a:lnTo>
                  <a:pt x="9855" y="5937"/>
                </a:lnTo>
                <a:lnTo>
                  <a:pt x="9879" y="7032"/>
                </a:lnTo>
                <a:lnTo>
                  <a:pt x="9904" y="8127"/>
                </a:lnTo>
                <a:lnTo>
                  <a:pt x="9928" y="9758"/>
                </a:lnTo>
                <a:lnTo>
                  <a:pt x="9952" y="10560"/>
                </a:lnTo>
                <a:lnTo>
                  <a:pt x="10001" y="10974"/>
                </a:lnTo>
                <a:lnTo>
                  <a:pt x="10050" y="11363"/>
                </a:lnTo>
                <a:lnTo>
                  <a:pt x="10025" y="11388"/>
                </a:lnTo>
                <a:lnTo>
                  <a:pt x="10001" y="11436"/>
                </a:lnTo>
                <a:lnTo>
                  <a:pt x="10001" y="11534"/>
                </a:lnTo>
                <a:lnTo>
                  <a:pt x="10025" y="11631"/>
                </a:lnTo>
                <a:lnTo>
                  <a:pt x="10074" y="11655"/>
                </a:lnTo>
                <a:lnTo>
                  <a:pt x="10123" y="11680"/>
                </a:lnTo>
                <a:lnTo>
                  <a:pt x="10171" y="11680"/>
                </a:lnTo>
                <a:lnTo>
                  <a:pt x="10244" y="11704"/>
                </a:lnTo>
                <a:lnTo>
                  <a:pt x="10317" y="11704"/>
                </a:lnTo>
                <a:lnTo>
                  <a:pt x="10585" y="11728"/>
                </a:lnTo>
                <a:lnTo>
                  <a:pt x="10853" y="11704"/>
                </a:lnTo>
                <a:lnTo>
                  <a:pt x="11364" y="11655"/>
                </a:lnTo>
                <a:lnTo>
                  <a:pt x="12142" y="11631"/>
                </a:lnTo>
                <a:lnTo>
                  <a:pt x="12921" y="11607"/>
                </a:lnTo>
                <a:lnTo>
                  <a:pt x="12969" y="11655"/>
                </a:lnTo>
                <a:lnTo>
                  <a:pt x="13042" y="11680"/>
                </a:lnTo>
                <a:lnTo>
                  <a:pt x="13091" y="11704"/>
                </a:lnTo>
                <a:lnTo>
                  <a:pt x="13164" y="11680"/>
                </a:lnTo>
                <a:lnTo>
                  <a:pt x="13237" y="11655"/>
                </a:lnTo>
                <a:lnTo>
                  <a:pt x="13286" y="11607"/>
                </a:lnTo>
                <a:lnTo>
                  <a:pt x="13334" y="11558"/>
                </a:lnTo>
                <a:lnTo>
                  <a:pt x="13359" y="11461"/>
                </a:lnTo>
                <a:lnTo>
                  <a:pt x="13383" y="10877"/>
                </a:lnTo>
                <a:lnTo>
                  <a:pt x="13383" y="10293"/>
                </a:lnTo>
                <a:lnTo>
                  <a:pt x="13359" y="9685"/>
                </a:lnTo>
                <a:lnTo>
                  <a:pt x="13359" y="9101"/>
                </a:lnTo>
                <a:lnTo>
                  <a:pt x="13432" y="6619"/>
                </a:lnTo>
                <a:lnTo>
                  <a:pt x="13432" y="6059"/>
                </a:lnTo>
                <a:lnTo>
                  <a:pt x="13432" y="5524"/>
                </a:lnTo>
                <a:lnTo>
                  <a:pt x="13407" y="4964"/>
                </a:lnTo>
                <a:lnTo>
                  <a:pt x="13334" y="4404"/>
                </a:lnTo>
                <a:lnTo>
                  <a:pt x="13213" y="3723"/>
                </a:lnTo>
                <a:lnTo>
                  <a:pt x="13188" y="3480"/>
                </a:lnTo>
                <a:lnTo>
                  <a:pt x="13188" y="3212"/>
                </a:lnTo>
                <a:lnTo>
                  <a:pt x="13213" y="3139"/>
                </a:lnTo>
                <a:lnTo>
                  <a:pt x="13188" y="3042"/>
                </a:lnTo>
                <a:lnTo>
                  <a:pt x="13140" y="2969"/>
                </a:lnTo>
                <a:lnTo>
                  <a:pt x="13042" y="2920"/>
                </a:lnTo>
                <a:lnTo>
                  <a:pt x="12896" y="2871"/>
                </a:lnTo>
                <a:close/>
                <a:moveTo>
                  <a:pt x="3188" y="5816"/>
                </a:moveTo>
                <a:lnTo>
                  <a:pt x="2823" y="5840"/>
                </a:lnTo>
                <a:lnTo>
                  <a:pt x="2458" y="5864"/>
                </a:lnTo>
                <a:lnTo>
                  <a:pt x="2093" y="5937"/>
                </a:lnTo>
                <a:lnTo>
                  <a:pt x="1923" y="5986"/>
                </a:lnTo>
                <a:lnTo>
                  <a:pt x="1752" y="6035"/>
                </a:lnTo>
                <a:lnTo>
                  <a:pt x="1679" y="6059"/>
                </a:lnTo>
                <a:lnTo>
                  <a:pt x="1631" y="6083"/>
                </a:lnTo>
                <a:lnTo>
                  <a:pt x="1631" y="6108"/>
                </a:lnTo>
                <a:lnTo>
                  <a:pt x="1582" y="6181"/>
                </a:lnTo>
                <a:lnTo>
                  <a:pt x="1582" y="6278"/>
                </a:lnTo>
                <a:lnTo>
                  <a:pt x="1606" y="6351"/>
                </a:lnTo>
                <a:lnTo>
                  <a:pt x="1655" y="6400"/>
                </a:lnTo>
                <a:lnTo>
                  <a:pt x="1704" y="7032"/>
                </a:lnTo>
                <a:lnTo>
                  <a:pt x="1704" y="7665"/>
                </a:lnTo>
                <a:lnTo>
                  <a:pt x="1704" y="8930"/>
                </a:lnTo>
                <a:lnTo>
                  <a:pt x="1606" y="11461"/>
                </a:lnTo>
                <a:lnTo>
                  <a:pt x="1631" y="11558"/>
                </a:lnTo>
                <a:lnTo>
                  <a:pt x="1655" y="11631"/>
                </a:lnTo>
                <a:lnTo>
                  <a:pt x="1728" y="11655"/>
                </a:lnTo>
                <a:lnTo>
                  <a:pt x="1801" y="11680"/>
                </a:lnTo>
                <a:lnTo>
                  <a:pt x="1947" y="11728"/>
                </a:lnTo>
                <a:lnTo>
                  <a:pt x="2117" y="11753"/>
                </a:lnTo>
                <a:lnTo>
                  <a:pt x="2434" y="11753"/>
                </a:lnTo>
                <a:lnTo>
                  <a:pt x="2750" y="11728"/>
                </a:lnTo>
                <a:lnTo>
                  <a:pt x="3066" y="11704"/>
                </a:lnTo>
                <a:lnTo>
                  <a:pt x="3942" y="11704"/>
                </a:lnTo>
                <a:lnTo>
                  <a:pt x="4356" y="11728"/>
                </a:lnTo>
                <a:lnTo>
                  <a:pt x="4575" y="11728"/>
                </a:lnTo>
                <a:lnTo>
                  <a:pt x="4794" y="11704"/>
                </a:lnTo>
                <a:lnTo>
                  <a:pt x="4891" y="11680"/>
                </a:lnTo>
                <a:lnTo>
                  <a:pt x="4964" y="11655"/>
                </a:lnTo>
                <a:lnTo>
                  <a:pt x="5013" y="11582"/>
                </a:lnTo>
                <a:lnTo>
                  <a:pt x="5013" y="11509"/>
                </a:lnTo>
                <a:lnTo>
                  <a:pt x="4988" y="11169"/>
                </a:lnTo>
                <a:lnTo>
                  <a:pt x="4964" y="10852"/>
                </a:lnTo>
                <a:lnTo>
                  <a:pt x="4988" y="10196"/>
                </a:lnTo>
                <a:lnTo>
                  <a:pt x="5037" y="8882"/>
                </a:lnTo>
                <a:lnTo>
                  <a:pt x="5086" y="7178"/>
                </a:lnTo>
                <a:lnTo>
                  <a:pt x="5110" y="6692"/>
                </a:lnTo>
                <a:lnTo>
                  <a:pt x="5110" y="6448"/>
                </a:lnTo>
                <a:lnTo>
                  <a:pt x="5086" y="6205"/>
                </a:lnTo>
                <a:lnTo>
                  <a:pt x="5061" y="6132"/>
                </a:lnTo>
                <a:lnTo>
                  <a:pt x="5037" y="6035"/>
                </a:lnTo>
                <a:lnTo>
                  <a:pt x="4988" y="5962"/>
                </a:lnTo>
                <a:lnTo>
                  <a:pt x="4915" y="5889"/>
                </a:lnTo>
                <a:lnTo>
                  <a:pt x="4818" y="5864"/>
                </a:lnTo>
                <a:lnTo>
                  <a:pt x="3991" y="5816"/>
                </a:lnTo>
                <a:close/>
                <a:moveTo>
                  <a:pt x="5889" y="25"/>
                </a:moveTo>
                <a:lnTo>
                  <a:pt x="5816" y="49"/>
                </a:lnTo>
                <a:lnTo>
                  <a:pt x="5743" y="98"/>
                </a:lnTo>
                <a:lnTo>
                  <a:pt x="5670" y="219"/>
                </a:lnTo>
                <a:lnTo>
                  <a:pt x="5621" y="341"/>
                </a:lnTo>
                <a:lnTo>
                  <a:pt x="5548" y="609"/>
                </a:lnTo>
                <a:lnTo>
                  <a:pt x="5524" y="901"/>
                </a:lnTo>
                <a:lnTo>
                  <a:pt x="5524" y="1193"/>
                </a:lnTo>
                <a:lnTo>
                  <a:pt x="5548" y="1509"/>
                </a:lnTo>
                <a:lnTo>
                  <a:pt x="5572" y="1801"/>
                </a:lnTo>
                <a:lnTo>
                  <a:pt x="5670" y="2361"/>
                </a:lnTo>
                <a:lnTo>
                  <a:pt x="5718" y="2750"/>
                </a:lnTo>
                <a:lnTo>
                  <a:pt x="5743" y="3139"/>
                </a:lnTo>
                <a:lnTo>
                  <a:pt x="5743" y="3528"/>
                </a:lnTo>
                <a:lnTo>
                  <a:pt x="5718" y="3918"/>
                </a:lnTo>
                <a:lnTo>
                  <a:pt x="5694" y="4672"/>
                </a:lnTo>
                <a:lnTo>
                  <a:pt x="5621" y="5475"/>
                </a:lnTo>
                <a:lnTo>
                  <a:pt x="5572" y="6278"/>
                </a:lnTo>
                <a:lnTo>
                  <a:pt x="5548" y="7081"/>
                </a:lnTo>
                <a:lnTo>
                  <a:pt x="5524" y="7908"/>
                </a:lnTo>
                <a:lnTo>
                  <a:pt x="5548" y="8711"/>
                </a:lnTo>
                <a:lnTo>
                  <a:pt x="5645" y="10293"/>
                </a:lnTo>
                <a:lnTo>
                  <a:pt x="5645" y="10925"/>
                </a:lnTo>
                <a:lnTo>
                  <a:pt x="5670" y="11242"/>
                </a:lnTo>
                <a:lnTo>
                  <a:pt x="5718" y="11558"/>
                </a:lnTo>
                <a:lnTo>
                  <a:pt x="5743" y="11631"/>
                </a:lnTo>
                <a:lnTo>
                  <a:pt x="5767" y="11680"/>
                </a:lnTo>
                <a:lnTo>
                  <a:pt x="5816" y="11728"/>
                </a:lnTo>
                <a:lnTo>
                  <a:pt x="5986" y="11728"/>
                </a:lnTo>
                <a:lnTo>
                  <a:pt x="6108" y="11680"/>
                </a:lnTo>
                <a:lnTo>
                  <a:pt x="6351" y="11728"/>
                </a:lnTo>
                <a:lnTo>
                  <a:pt x="6619" y="11753"/>
                </a:lnTo>
                <a:lnTo>
                  <a:pt x="8030" y="11753"/>
                </a:lnTo>
                <a:lnTo>
                  <a:pt x="8857" y="11728"/>
                </a:lnTo>
                <a:lnTo>
                  <a:pt x="8955" y="11704"/>
                </a:lnTo>
                <a:lnTo>
                  <a:pt x="9028" y="11680"/>
                </a:lnTo>
                <a:lnTo>
                  <a:pt x="9149" y="11680"/>
                </a:lnTo>
                <a:lnTo>
                  <a:pt x="9271" y="11655"/>
                </a:lnTo>
                <a:lnTo>
                  <a:pt x="9320" y="11607"/>
                </a:lnTo>
                <a:lnTo>
                  <a:pt x="9344" y="11582"/>
                </a:lnTo>
                <a:lnTo>
                  <a:pt x="9368" y="11509"/>
                </a:lnTo>
                <a:lnTo>
                  <a:pt x="9393" y="11436"/>
                </a:lnTo>
                <a:lnTo>
                  <a:pt x="9368" y="9563"/>
                </a:lnTo>
                <a:lnTo>
                  <a:pt x="9295" y="7714"/>
                </a:lnTo>
                <a:lnTo>
                  <a:pt x="9222" y="5840"/>
                </a:lnTo>
                <a:lnTo>
                  <a:pt x="9198" y="4915"/>
                </a:lnTo>
                <a:lnTo>
                  <a:pt x="9198" y="3991"/>
                </a:lnTo>
                <a:lnTo>
                  <a:pt x="9198" y="3431"/>
                </a:lnTo>
                <a:lnTo>
                  <a:pt x="9174" y="2871"/>
                </a:lnTo>
                <a:lnTo>
                  <a:pt x="9125" y="2312"/>
                </a:lnTo>
                <a:lnTo>
                  <a:pt x="9076" y="1752"/>
                </a:lnTo>
                <a:lnTo>
                  <a:pt x="9052" y="1266"/>
                </a:lnTo>
                <a:lnTo>
                  <a:pt x="9052" y="803"/>
                </a:lnTo>
                <a:lnTo>
                  <a:pt x="9076" y="609"/>
                </a:lnTo>
                <a:lnTo>
                  <a:pt x="9076" y="487"/>
                </a:lnTo>
                <a:lnTo>
                  <a:pt x="9076" y="463"/>
                </a:lnTo>
                <a:lnTo>
                  <a:pt x="9052" y="414"/>
                </a:lnTo>
                <a:lnTo>
                  <a:pt x="9076" y="341"/>
                </a:lnTo>
                <a:lnTo>
                  <a:pt x="9076" y="268"/>
                </a:lnTo>
                <a:lnTo>
                  <a:pt x="9052" y="195"/>
                </a:lnTo>
                <a:lnTo>
                  <a:pt x="9003" y="146"/>
                </a:lnTo>
                <a:lnTo>
                  <a:pt x="8955" y="73"/>
                </a:lnTo>
                <a:lnTo>
                  <a:pt x="8906" y="25"/>
                </a:lnTo>
                <a:lnTo>
                  <a:pt x="8736" y="25"/>
                </a:lnTo>
                <a:lnTo>
                  <a:pt x="8298" y="73"/>
                </a:lnTo>
                <a:lnTo>
                  <a:pt x="7884" y="73"/>
                </a:lnTo>
                <a:lnTo>
                  <a:pt x="7032" y="49"/>
                </a:lnTo>
                <a:lnTo>
                  <a:pt x="6521" y="49"/>
                </a:lnTo>
                <a:lnTo>
                  <a:pt x="6278" y="73"/>
                </a:lnTo>
                <a:lnTo>
                  <a:pt x="6010" y="98"/>
                </a:lnTo>
                <a:lnTo>
                  <a:pt x="5962" y="49"/>
                </a:lnTo>
                <a:lnTo>
                  <a:pt x="5889" y="25"/>
                </a:lnTo>
                <a:close/>
                <a:moveTo>
                  <a:pt x="16619" y="5791"/>
                </a:moveTo>
                <a:lnTo>
                  <a:pt x="16108" y="5816"/>
                </a:lnTo>
                <a:lnTo>
                  <a:pt x="15622" y="5864"/>
                </a:lnTo>
                <a:lnTo>
                  <a:pt x="15111" y="5889"/>
                </a:lnTo>
                <a:lnTo>
                  <a:pt x="14697" y="5889"/>
                </a:lnTo>
                <a:lnTo>
                  <a:pt x="14478" y="5937"/>
                </a:lnTo>
                <a:lnTo>
                  <a:pt x="14283" y="6010"/>
                </a:lnTo>
                <a:lnTo>
                  <a:pt x="14210" y="5937"/>
                </a:lnTo>
                <a:lnTo>
                  <a:pt x="14113" y="5913"/>
                </a:lnTo>
                <a:lnTo>
                  <a:pt x="14089" y="5913"/>
                </a:lnTo>
                <a:lnTo>
                  <a:pt x="14040" y="5937"/>
                </a:lnTo>
                <a:lnTo>
                  <a:pt x="14016" y="5986"/>
                </a:lnTo>
                <a:lnTo>
                  <a:pt x="13991" y="6035"/>
                </a:lnTo>
                <a:lnTo>
                  <a:pt x="13943" y="6351"/>
                </a:lnTo>
                <a:lnTo>
                  <a:pt x="13918" y="6667"/>
                </a:lnTo>
                <a:lnTo>
                  <a:pt x="13918" y="7008"/>
                </a:lnTo>
                <a:lnTo>
                  <a:pt x="13918" y="7324"/>
                </a:lnTo>
                <a:lnTo>
                  <a:pt x="13967" y="7981"/>
                </a:lnTo>
                <a:lnTo>
                  <a:pt x="14016" y="8614"/>
                </a:lnTo>
                <a:lnTo>
                  <a:pt x="14040" y="9344"/>
                </a:lnTo>
                <a:lnTo>
                  <a:pt x="14040" y="10050"/>
                </a:lnTo>
                <a:lnTo>
                  <a:pt x="14016" y="10755"/>
                </a:lnTo>
                <a:lnTo>
                  <a:pt x="13967" y="11120"/>
                </a:lnTo>
                <a:lnTo>
                  <a:pt x="13894" y="11461"/>
                </a:lnTo>
                <a:lnTo>
                  <a:pt x="13894" y="11558"/>
                </a:lnTo>
                <a:lnTo>
                  <a:pt x="13918" y="11631"/>
                </a:lnTo>
                <a:lnTo>
                  <a:pt x="13967" y="11704"/>
                </a:lnTo>
                <a:lnTo>
                  <a:pt x="14040" y="11728"/>
                </a:lnTo>
                <a:lnTo>
                  <a:pt x="14089" y="11753"/>
                </a:lnTo>
                <a:lnTo>
                  <a:pt x="14235" y="11753"/>
                </a:lnTo>
                <a:lnTo>
                  <a:pt x="14308" y="11704"/>
                </a:lnTo>
                <a:lnTo>
                  <a:pt x="14624" y="11728"/>
                </a:lnTo>
                <a:lnTo>
                  <a:pt x="15597" y="11728"/>
                </a:lnTo>
                <a:lnTo>
                  <a:pt x="16327" y="11704"/>
                </a:lnTo>
                <a:lnTo>
                  <a:pt x="16668" y="11655"/>
                </a:lnTo>
                <a:lnTo>
                  <a:pt x="17033" y="11607"/>
                </a:lnTo>
                <a:lnTo>
                  <a:pt x="17082" y="11655"/>
                </a:lnTo>
                <a:lnTo>
                  <a:pt x="17130" y="11680"/>
                </a:lnTo>
                <a:lnTo>
                  <a:pt x="17203" y="11704"/>
                </a:lnTo>
                <a:lnTo>
                  <a:pt x="17276" y="11704"/>
                </a:lnTo>
                <a:lnTo>
                  <a:pt x="17349" y="11680"/>
                </a:lnTo>
                <a:lnTo>
                  <a:pt x="17398" y="11631"/>
                </a:lnTo>
                <a:lnTo>
                  <a:pt x="17422" y="11582"/>
                </a:lnTo>
                <a:lnTo>
                  <a:pt x="17422" y="11509"/>
                </a:lnTo>
                <a:lnTo>
                  <a:pt x="17374" y="11144"/>
                </a:lnTo>
                <a:lnTo>
                  <a:pt x="17349" y="10779"/>
                </a:lnTo>
                <a:lnTo>
                  <a:pt x="17349" y="10050"/>
                </a:lnTo>
                <a:lnTo>
                  <a:pt x="17349" y="9344"/>
                </a:lnTo>
                <a:lnTo>
                  <a:pt x="17398" y="8614"/>
                </a:lnTo>
                <a:lnTo>
                  <a:pt x="17422" y="7884"/>
                </a:lnTo>
                <a:lnTo>
                  <a:pt x="17447" y="7154"/>
                </a:lnTo>
                <a:lnTo>
                  <a:pt x="17447" y="6911"/>
                </a:lnTo>
                <a:lnTo>
                  <a:pt x="17422" y="6643"/>
                </a:lnTo>
                <a:lnTo>
                  <a:pt x="17398" y="6375"/>
                </a:lnTo>
                <a:lnTo>
                  <a:pt x="17349" y="6254"/>
                </a:lnTo>
                <a:lnTo>
                  <a:pt x="17301" y="6156"/>
                </a:lnTo>
                <a:lnTo>
                  <a:pt x="17325" y="6083"/>
                </a:lnTo>
                <a:lnTo>
                  <a:pt x="17325" y="6035"/>
                </a:lnTo>
                <a:lnTo>
                  <a:pt x="17301" y="5937"/>
                </a:lnTo>
                <a:lnTo>
                  <a:pt x="17228" y="5840"/>
                </a:lnTo>
                <a:lnTo>
                  <a:pt x="17179" y="5816"/>
                </a:lnTo>
                <a:lnTo>
                  <a:pt x="17106" y="5791"/>
                </a:lnTo>
                <a:close/>
                <a:moveTo>
                  <a:pt x="195" y="0"/>
                </a:moveTo>
                <a:lnTo>
                  <a:pt x="146" y="49"/>
                </a:lnTo>
                <a:lnTo>
                  <a:pt x="98" y="73"/>
                </a:lnTo>
                <a:lnTo>
                  <a:pt x="49" y="195"/>
                </a:lnTo>
                <a:lnTo>
                  <a:pt x="25" y="317"/>
                </a:lnTo>
                <a:lnTo>
                  <a:pt x="0" y="438"/>
                </a:lnTo>
                <a:lnTo>
                  <a:pt x="0" y="584"/>
                </a:lnTo>
                <a:lnTo>
                  <a:pt x="49" y="876"/>
                </a:lnTo>
                <a:lnTo>
                  <a:pt x="73" y="1120"/>
                </a:lnTo>
                <a:lnTo>
                  <a:pt x="49" y="1947"/>
                </a:lnTo>
                <a:lnTo>
                  <a:pt x="49" y="2774"/>
                </a:lnTo>
                <a:lnTo>
                  <a:pt x="49" y="3601"/>
                </a:lnTo>
                <a:lnTo>
                  <a:pt x="49" y="4429"/>
                </a:lnTo>
                <a:lnTo>
                  <a:pt x="0" y="6108"/>
                </a:lnTo>
                <a:lnTo>
                  <a:pt x="0" y="6984"/>
                </a:lnTo>
                <a:lnTo>
                  <a:pt x="25" y="7860"/>
                </a:lnTo>
                <a:lnTo>
                  <a:pt x="73" y="9587"/>
                </a:lnTo>
                <a:lnTo>
                  <a:pt x="146" y="11315"/>
                </a:lnTo>
                <a:lnTo>
                  <a:pt x="171" y="12191"/>
                </a:lnTo>
                <a:lnTo>
                  <a:pt x="195" y="13067"/>
                </a:lnTo>
                <a:lnTo>
                  <a:pt x="219" y="13188"/>
                </a:lnTo>
                <a:lnTo>
                  <a:pt x="292" y="13261"/>
                </a:lnTo>
                <a:lnTo>
                  <a:pt x="341" y="13310"/>
                </a:lnTo>
                <a:lnTo>
                  <a:pt x="390" y="13310"/>
                </a:lnTo>
                <a:lnTo>
                  <a:pt x="901" y="13383"/>
                </a:lnTo>
                <a:lnTo>
                  <a:pt x="1923" y="13383"/>
                </a:lnTo>
                <a:lnTo>
                  <a:pt x="2409" y="13334"/>
                </a:lnTo>
                <a:lnTo>
                  <a:pt x="3431" y="13261"/>
                </a:lnTo>
                <a:lnTo>
                  <a:pt x="3942" y="13213"/>
                </a:lnTo>
                <a:lnTo>
                  <a:pt x="4453" y="13188"/>
                </a:lnTo>
                <a:lnTo>
                  <a:pt x="10050" y="13188"/>
                </a:lnTo>
                <a:lnTo>
                  <a:pt x="11169" y="13164"/>
                </a:lnTo>
                <a:lnTo>
                  <a:pt x="13432" y="13091"/>
                </a:lnTo>
                <a:lnTo>
                  <a:pt x="14575" y="13067"/>
                </a:lnTo>
                <a:lnTo>
                  <a:pt x="16765" y="13067"/>
                </a:lnTo>
                <a:lnTo>
                  <a:pt x="17301" y="13091"/>
                </a:lnTo>
                <a:lnTo>
                  <a:pt x="17544" y="13140"/>
                </a:lnTo>
                <a:lnTo>
                  <a:pt x="17812" y="13164"/>
                </a:lnTo>
                <a:lnTo>
                  <a:pt x="17933" y="13164"/>
                </a:lnTo>
                <a:lnTo>
                  <a:pt x="18031" y="13115"/>
                </a:lnTo>
                <a:lnTo>
                  <a:pt x="18104" y="13042"/>
                </a:lnTo>
                <a:lnTo>
                  <a:pt x="18152" y="12945"/>
                </a:lnTo>
                <a:lnTo>
                  <a:pt x="18177" y="12848"/>
                </a:lnTo>
                <a:lnTo>
                  <a:pt x="18152" y="12750"/>
                </a:lnTo>
                <a:lnTo>
                  <a:pt x="18079" y="12677"/>
                </a:lnTo>
                <a:lnTo>
                  <a:pt x="17958" y="12629"/>
                </a:lnTo>
                <a:lnTo>
                  <a:pt x="17495" y="12556"/>
                </a:lnTo>
                <a:lnTo>
                  <a:pt x="17033" y="12531"/>
                </a:lnTo>
                <a:lnTo>
                  <a:pt x="16084" y="12507"/>
                </a:lnTo>
                <a:lnTo>
                  <a:pt x="14940" y="12483"/>
                </a:lnTo>
                <a:lnTo>
                  <a:pt x="13821" y="12507"/>
                </a:lnTo>
                <a:lnTo>
                  <a:pt x="11558" y="12580"/>
                </a:lnTo>
                <a:lnTo>
                  <a:pt x="10415" y="12604"/>
                </a:lnTo>
                <a:lnTo>
                  <a:pt x="9271" y="12629"/>
                </a:lnTo>
                <a:lnTo>
                  <a:pt x="7057" y="12604"/>
                </a:lnTo>
                <a:lnTo>
                  <a:pt x="5937" y="12604"/>
                </a:lnTo>
                <a:lnTo>
                  <a:pt x="4818" y="12629"/>
                </a:lnTo>
                <a:lnTo>
                  <a:pt x="3796" y="12677"/>
                </a:lnTo>
                <a:lnTo>
                  <a:pt x="2774" y="12726"/>
                </a:lnTo>
                <a:lnTo>
                  <a:pt x="1752" y="12799"/>
                </a:lnTo>
                <a:lnTo>
                  <a:pt x="730" y="12848"/>
                </a:lnTo>
                <a:lnTo>
                  <a:pt x="682" y="11169"/>
                </a:lnTo>
                <a:lnTo>
                  <a:pt x="609" y="9490"/>
                </a:lnTo>
                <a:lnTo>
                  <a:pt x="560" y="7787"/>
                </a:lnTo>
                <a:lnTo>
                  <a:pt x="536" y="6959"/>
                </a:lnTo>
                <a:lnTo>
                  <a:pt x="560" y="6108"/>
                </a:lnTo>
                <a:lnTo>
                  <a:pt x="584" y="4356"/>
                </a:lnTo>
                <a:lnTo>
                  <a:pt x="560" y="2579"/>
                </a:lnTo>
                <a:lnTo>
                  <a:pt x="584" y="1752"/>
                </a:lnTo>
                <a:lnTo>
                  <a:pt x="584" y="1363"/>
                </a:lnTo>
                <a:lnTo>
                  <a:pt x="584" y="949"/>
                </a:lnTo>
                <a:lnTo>
                  <a:pt x="560" y="706"/>
                </a:lnTo>
                <a:lnTo>
                  <a:pt x="536" y="438"/>
                </a:lnTo>
                <a:lnTo>
                  <a:pt x="511" y="317"/>
                </a:lnTo>
                <a:lnTo>
                  <a:pt x="463" y="219"/>
                </a:lnTo>
                <a:lnTo>
                  <a:pt x="390" y="98"/>
                </a:lnTo>
                <a:lnTo>
                  <a:pt x="317" y="25"/>
                </a:lnTo>
                <a:lnTo>
                  <a:pt x="268"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3117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17" name="Title 16">
            <a:extLst>
              <a:ext uri="{FF2B5EF4-FFF2-40B4-BE49-F238E27FC236}">
                <a16:creationId xmlns:a16="http://schemas.microsoft.com/office/drawing/2014/main" id="{1FBADA96-0072-A4B7-E5A8-4958D1D65A97}"/>
              </a:ext>
            </a:extLst>
          </p:cNvPr>
          <p:cNvSpPr>
            <a:spLocks noGrp="1"/>
          </p:cNvSpPr>
          <p:nvPr>
            <p:ph type="title"/>
          </p:nvPr>
        </p:nvSpPr>
        <p:spPr>
          <a:xfrm>
            <a:off x="3377548" y="259127"/>
            <a:ext cx="3079896" cy="775500"/>
          </a:xfrm>
        </p:spPr>
        <p:txBody>
          <a:bodyPr/>
          <a:lstStyle/>
          <a:p>
            <a:pPr marL="0" lvl="0" indent="0" rtl="0">
              <a:lnSpc>
                <a:spcPct val="150000"/>
              </a:lnSpc>
              <a:spcBef>
                <a:spcPts val="0"/>
              </a:spcBef>
              <a:spcAft>
                <a:spcPts val="0"/>
              </a:spcAft>
            </a:pPr>
            <a:r>
              <a:rPr lang="en-US" sz="3600" dirty="0">
                <a:solidFill>
                  <a:schemeClr val="tx2">
                    <a:lumMod val="50000"/>
                  </a:schemeClr>
                </a:solidFill>
                <a:latin typeface="+mn-lt"/>
                <a:ea typeface="EB Garamond"/>
                <a:cs typeface="Calibri" panose="020F0502020204030204" pitchFamily="34" charset="0"/>
                <a:sym typeface="EB Garamond"/>
              </a:rPr>
              <a:t>KHỞI ĐỘNG</a:t>
            </a:r>
          </a:p>
        </p:txBody>
      </p:sp>
      <p:grpSp>
        <p:nvGrpSpPr>
          <p:cNvPr id="34" name="Group 33">
            <a:extLst>
              <a:ext uri="{FF2B5EF4-FFF2-40B4-BE49-F238E27FC236}">
                <a16:creationId xmlns:a16="http://schemas.microsoft.com/office/drawing/2014/main" id="{3FDC7C43-3D87-EFF3-1A36-F836A7B92DEE}"/>
              </a:ext>
            </a:extLst>
          </p:cNvPr>
          <p:cNvGrpSpPr/>
          <p:nvPr/>
        </p:nvGrpSpPr>
        <p:grpSpPr>
          <a:xfrm rot="2202852">
            <a:off x="8027519" y="3951696"/>
            <a:ext cx="845799" cy="1186212"/>
            <a:chOff x="5164543" y="776543"/>
            <a:chExt cx="2781302" cy="3765647"/>
          </a:xfrm>
        </p:grpSpPr>
        <p:sp>
          <p:nvSpPr>
            <p:cNvPr id="30" name="Google Shape;637;p47">
              <a:extLst>
                <a:ext uri="{FF2B5EF4-FFF2-40B4-BE49-F238E27FC236}">
                  <a16:creationId xmlns:a16="http://schemas.microsoft.com/office/drawing/2014/main" id="{5944DF58-DF64-B905-3F3D-1A7CFBEEBEE1}"/>
                </a:ext>
              </a:extLst>
            </p:cNvPr>
            <p:cNvSpPr/>
            <p:nvPr/>
          </p:nvSpPr>
          <p:spPr>
            <a:xfrm>
              <a:off x="5164543" y="776543"/>
              <a:ext cx="2341422" cy="2258082"/>
            </a:xfrm>
            <a:custGeom>
              <a:avLst/>
              <a:gdLst/>
              <a:ahLst/>
              <a:cxnLst/>
              <a:rect l="l" t="t" r="r" b="b"/>
              <a:pathLst>
                <a:path w="19200" h="19345" extrusionOk="0">
                  <a:moveTo>
                    <a:pt x="15987" y="3382"/>
                  </a:moveTo>
                  <a:lnTo>
                    <a:pt x="16133" y="3528"/>
                  </a:lnTo>
                  <a:lnTo>
                    <a:pt x="15914" y="3577"/>
                  </a:lnTo>
                  <a:lnTo>
                    <a:pt x="15720" y="3601"/>
                  </a:lnTo>
                  <a:lnTo>
                    <a:pt x="15306" y="3626"/>
                  </a:lnTo>
                  <a:lnTo>
                    <a:pt x="15379" y="3601"/>
                  </a:lnTo>
                  <a:lnTo>
                    <a:pt x="15695" y="3504"/>
                  </a:lnTo>
                  <a:lnTo>
                    <a:pt x="15987" y="3382"/>
                  </a:lnTo>
                  <a:close/>
                  <a:moveTo>
                    <a:pt x="10707" y="2628"/>
                  </a:moveTo>
                  <a:lnTo>
                    <a:pt x="10804" y="2652"/>
                  </a:lnTo>
                  <a:lnTo>
                    <a:pt x="10877" y="2677"/>
                  </a:lnTo>
                  <a:lnTo>
                    <a:pt x="10902" y="2701"/>
                  </a:lnTo>
                  <a:lnTo>
                    <a:pt x="10926" y="2750"/>
                  </a:lnTo>
                  <a:lnTo>
                    <a:pt x="10950" y="2798"/>
                  </a:lnTo>
                  <a:lnTo>
                    <a:pt x="10926" y="2847"/>
                  </a:lnTo>
                  <a:lnTo>
                    <a:pt x="10877" y="2969"/>
                  </a:lnTo>
                  <a:lnTo>
                    <a:pt x="10804" y="3090"/>
                  </a:lnTo>
                  <a:lnTo>
                    <a:pt x="10707" y="3188"/>
                  </a:lnTo>
                  <a:lnTo>
                    <a:pt x="10537" y="3358"/>
                  </a:lnTo>
                  <a:lnTo>
                    <a:pt x="10172" y="3650"/>
                  </a:lnTo>
                  <a:lnTo>
                    <a:pt x="9758" y="3893"/>
                  </a:lnTo>
                  <a:lnTo>
                    <a:pt x="9320" y="4112"/>
                  </a:lnTo>
                  <a:lnTo>
                    <a:pt x="8882" y="4258"/>
                  </a:lnTo>
                  <a:lnTo>
                    <a:pt x="8785" y="4283"/>
                  </a:lnTo>
                  <a:lnTo>
                    <a:pt x="8736" y="4258"/>
                  </a:lnTo>
                  <a:lnTo>
                    <a:pt x="8688" y="4210"/>
                  </a:lnTo>
                  <a:lnTo>
                    <a:pt x="8688" y="4161"/>
                  </a:lnTo>
                  <a:lnTo>
                    <a:pt x="8688" y="4015"/>
                  </a:lnTo>
                  <a:lnTo>
                    <a:pt x="8712" y="3869"/>
                  </a:lnTo>
                  <a:lnTo>
                    <a:pt x="8712" y="3577"/>
                  </a:lnTo>
                  <a:lnTo>
                    <a:pt x="8688" y="3285"/>
                  </a:lnTo>
                  <a:lnTo>
                    <a:pt x="8663" y="3236"/>
                  </a:lnTo>
                  <a:lnTo>
                    <a:pt x="8615" y="3212"/>
                  </a:lnTo>
                  <a:lnTo>
                    <a:pt x="8517" y="3163"/>
                  </a:lnTo>
                  <a:lnTo>
                    <a:pt x="8396" y="3139"/>
                  </a:lnTo>
                  <a:lnTo>
                    <a:pt x="8250" y="3090"/>
                  </a:lnTo>
                  <a:lnTo>
                    <a:pt x="8128" y="3017"/>
                  </a:lnTo>
                  <a:lnTo>
                    <a:pt x="8079" y="2944"/>
                  </a:lnTo>
                  <a:lnTo>
                    <a:pt x="8031" y="2896"/>
                  </a:lnTo>
                  <a:lnTo>
                    <a:pt x="8590" y="2774"/>
                  </a:lnTo>
                  <a:lnTo>
                    <a:pt x="8858" y="2725"/>
                  </a:lnTo>
                  <a:lnTo>
                    <a:pt x="9150" y="2677"/>
                  </a:lnTo>
                  <a:lnTo>
                    <a:pt x="9369" y="2652"/>
                  </a:lnTo>
                  <a:lnTo>
                    <a:pt x="10002" y="2652"/>
                  </a:lnTo>
                  <a:lnTo>
                    <a:pt x="10367" y="2628"/>
                  </a:lnTo>
                  <a:close/>
                  <a:moveTo>
                    <a:pt x="10440" y="2360"/>
                  </a:moveTo>
                  <a:lnTo>
                    <a:pt x="10172" y="2385"/>
                  </a:lnTo>
                  <a:lnTo>
                    <a:pt x="9223" y="2385"/>
                  </a:lnTo>
                  <a:lnTo>
                    <a:pt x="8809" y="2433"/>
                  </a:lnTo>
                  <a:lnTo>
                    <a:pt x="8420" y="2482"/>
                  </a:lnTo>
                  <a:lnTo>
                    <a:pt x="8006" y="2579"/>
                  </a:lnTo>
                  <a:lnTo>
                    <a:pt x="7982" y="2579"/>
                  </a:lnTo>
                  <a:lnTo>
                    <a:pt x="7885" y="2604"/>
                  </a:lnTo>
                  <a:lnTo>
                    <a:pt x="7812" y="2652"/>
                  </a:lnTo>
                  <a:lnTo>
                    <a:pt x="7763" y="2701"/>
                  </a:lnTo>
                  <a:lnTo>
                    <a:pt x="7739" y="2774"/>
                  </a:lnTo>
                  <a:lnTo>
                    <a:pt x="7714" y="2847"/>
                  </a:lnTo>
                  <a:lnTo>
                    <a:pt x="7739" y="2944"/>
                  </a:lnTo>
                  <a:lnTo>
                    <a:pt x="7763" y="3017"/>
                  </a:lnTo>
                  <a:lnTo>
                    <a:pt x="7812" y="3115"/>
                  </a:lnTo>
                  <a:lnTo>
                    <a:pt x="7860" y="3188"/>
                  </a:lnTo>
                  <a:lnTo>
                    <a:pt x="8006" y="3334"/>
                  </a:lnTo>
                  <a:lnTo>
                    <a:pt x="8177" y="3431"/>
                  </a:lnTo>
                  <a:lnTo>
                    <a:pt x="8347" y="3480"/>
                  </a:lnTo>
                  <a:lnTo>
                    <a:pt x="8347" y="3845"/>
                  </a:lnTo>
                  <a:lnTo>
                    <a:pt x="8323" y="4015"/>
                  </a:lnTo>
                  <a:lnTo>
                    <a:pt x="8347" y="4210"/>
                  </a:lnTo>
                  <a:lnTo>
                    <a:pt x="8371" y="4356"/>
                  </a:lnTo>
                  <a:lnTo>
                    <a:pt x="8396" y="4429"/>
                  </a:lnTo>
                  <a:lnTo>
                    <a:pt x="8444" y="4502"/>
                  </a:lnTo>
                  <a:lnTo>
                    <a:pt x="8493" y="4550"/>
                  </a:lnTo>
                  <a:lnTo>
                    <a:pt x="8566" y="4575"/>
                  </a:lnTo>
                  <a:lnTo>
                    <a:pt x="8639" y="4599"/>
                  </a:lnTo>
                  <a:lnTo>
                    <a:pt x="8736" y="4623"/>
                  </a:lnTo>
                  <a:lnTo>
                    <a:pt x="8882" y="4623"/>
                  </a:lnTo>
                  <a:lnTo>
                    <a:pt x="9004" y="4599"/>
                  </a:lnTo>
                  <a:lnTo>
                    <a:pt x="9272" y="4502"/>
                  </a:lnTo>
                  <a:lnTo>
                    <a:pt x="9515" y="4380"/>
                  </a:lnTo>
                  <a:lnTo>
                    <a:pt x="9758" y="4234"/>
                  </a:lnTo>
                  <a:lnTo>
                    <a:pt x="10075" y="4064"/>
                  </a:lnTo>
                  <a:lnTo>
                    <a:pt x="10367" y="3869"/>
                  </a:lnTo>
                  <a:lnTo>
                    <a:pt x="10659" y="3650"/>
                  </a:lnTo>
                  <a:lnTo>
                    <a:pt x="10950" y="3431"/>
                  </a:lnTo>
                  <a:lnTo>
                    <a:pt x="11072" y="3261"/>
                  </a:lnTo>
                  <a:lnTo>
                    <a:pt x="11169" y="3090"/>
                  </a:lnTo>
                  <a:lnTo>
                    <a:pt x="11242" y="2920"/>
                  </a:lnTo>
                  <a:lnTo>
                    <a:pt x="11242" y="2774"/>
                  </a:lnTo>
                  <a:lnTo>
                    <a:pt x="11194" y="2628"/>
                  </a:lnTo>
                  <a:lnTo>
                    <a:pt x="11145" y="2579"/>
                  </a:lnTo>
                  <a:lnTo>
                    <a:pt x="11096" y="2506"/>
                  </a:lnTo>
                  <a:lnTo>
                    <a:pt x="10926" y="2433"/>
                  </a:lnTo>
                  <a:lnTo>
                    <a:pt x="10707" y="2385"/>
                  </a:lnTo>
                  <a:lnTo>
                    <a:pt x="10440" y="2360"/>
                  </a:lnTo>
                  <a:close/>
                  <a:moveTo>
                    <a:pt x="11486" y="5037"/>
                  </a:moveTo>
                  <a:lnTo>
                    <a:pt x="11510" y="5061"/>
                  </a:lnTo>
                  <a:lnTo>
                    <a:pt x="11607" y="5134"/>
                  </a:lnTo>
                  <a:lnTo>
                    <a:pt x="11656" y="5232"/>
                  </a:lnTo>
                  <a:lnTo>
                    <a:pt x="11656" y="5329"/>
                  </a:lnTo>
                  <a:lnTo>
                    <a:pt x="11607" y="5426"/>
                  </a:lnTo>
                  <a:lnTo>
                    <a:pt x="11559" y="5499"/>
                  </a:lnTo>
                  <a:lnTo>
                    <a:pt x="11486" y="5548"/>
                  </a:lnTo>
                  <a:lnTo>
                    <a:pt x="11413" y="5572"/>
                  </a:lnTo>
                  <a:lnTo>
                    <a:pt x="11340" y="5572"/>
                  </a:lnTo>
                  <a:lnTo>
                    <a:pt x="11413" y="5280"/>
                  </a:lnTo>
                  <a:lnTo>
                    <a:pt x="11437" y="5159"/>
                  </a:lnTo>
                  <a:lnTo>
                    <a:pt x="11486" y="5037"/>
                  </a:lnTo>
                  <a:close/>
                  <a:moveTo>
                    <a:pt x="11486" y="4672"/>
                  </a:moveTo>
                  <a:lnTo>
                    <a:pt x="11364" y="4721"/>
                  </a:lnTo>
                  <a:lnTo>
                    <a:pt x="11242" y="4818"/>
                  </a:lnTo>
                  <a:lnTo>
                    <a:pt x="11145" y="4940"/>
                  </a:lnTo>
                  <a:lnTo>
                    <a:pt x="11096" y="5086"/>
                  </a:lnTo>
                  <a:lnTo>
                    <a:pt x="11048" y="5256"/>
                  </a:lnTo>
                  <a:lnTo>
                    <a:pt x="11023" y="5426"/>
                  </a:lnTo>
                  <a:lnTo>
                    <a:pt x="10975" y="5499"/>
                  </a:lnTo>
                  <a:lnTo>
                    <a:pt x="10926" y="5572"/>
                  </a:lnTo>
                  <a:lnTo>
                    <a:pt x="10902" y="5645"/>
                  </a:lnTo>
                  <a:lnTo>
                    <a:pt x="10877" y="5742"/>
                  </a:lnTo>
                  <a:lnTo>
                    <a:pt x="10902" y="5815"/>
                  </a:lnTo>
                  <a:lnTo>
                    <a:pt x="10975" y="5864"/>
                  </a:lnTo>
                  <a:lnTo>
                    <a:pt x="11121" y="5937"/>
                  </a:lnTo>
                  <a:lnTo>
                    <a:pt x="11242" y="5961"/>
                  </a:lnTo>
                  <a:lnTo>
                    <a:pt x="11388" y="5961"/>
                  </a:lnTo>
                  <a:lnTo>
                    <a:pt x="11510" y="5937"/>
                  </a:lnTo>
                  <a:lnTo>
                    <a:pt x="11632" y="5913"/>
                  </a:lnTo>
                  <a:lnTo>
                    <a:pt x="11753" y="5840"/>
                  </a:lnTo>
                  <a:lnTo>
                    <a:pt x="11875" y="5742"/>
                  </a:lnTo>
                  <a:lnTo>
                    <a:pt x="11948" y="5621"/>
                  </a:lnTo>
                  <a:lnTo>
                    <a:pt x="12021" y="5499"/>
                  </a:lnTo>
                  <a:lnTo>
                    <a:pt x="12070" y="5378"/>
                  </a:lnTo>
                  <a:lnTo>
                    <a:pt x="12070" y="5256"/>
                  </a:lnTo>
                  <a:lnTo>
                    <a:pt x="12045" y="5110"/>
                  </a:lnTo>
                  <a:lnTo>
                    <a:pt x="11997" y="5013"/>
                  </a:lnTo>
                  <a:lnTo>
                    <a:pt x="11924" y="4891"/>
                  </a:lnTo>
                  <a:lnTo>
                    <a:pt x="11851" y="4794"/>
                  </a:lnTo>
                  <a:lnTo>
                    <a:pt x="11729" y="4721"/>
                  </a:lnTo>
                  <a:lnTo>
                    <a:pt x="11656" y="4696"/>
                  </a:lnTo>
                  <a:lnTo>
                    <a:pt x="11607" y="4696"/>
                  </a:lnTo>
                  <a:lnTo>
                    <a:pt x="11559" y="4672"/>
                  </a:lnTo>
                  <a:close/>
                  <a:moveTo>
                    <a:pt x="14479" y="3991"/>
                  </a:moveTo>
                  <a:lnTo>
                    <a:pt x="15063" y="4064"/>
                  </a:lnTo>
                  <a:lnTo>
                    <a:pt x="15574" y="4064"/>
                  </a:lnTo>
                  <a:lnTo>
                    <a:pt x="15184" y="4234"/>
                  </a:lnTo>
                  <a:lnTo>
                    <a:pt x="14260" y="4599"/>
                  </a:lnTo>
                  <a:lnTo>
                    <a:pt x="13797" y="4818"/>
                  </a:lnTo>
                  <a:lnTo>
                    <a:pt x="13578" y="4940"/>
                  </a:lnTo>
                  <a:lnTo>
                    <a:pt x="13384" y="5061"/>
                  </a:lnTo>
                  <a:lnTo>
                    <a:pt x="13359" y="5086"/>
                  </a:lnTo>
                  <a:lnTo>
                    <a:pt x="13359" y="5134"/>
                  </a:lnTo>
                  <a:lnTo>
                    <a:pt x="13384" y="5159"/>
                  </a:lnTo>
                  <a:lnTo>
                    <a:pt x="13627" y="5159"/>
                  </a:lnTo>
                  <a:lnTo>
                    <a:pt x="13870" y="5110"/>
                  </a:lnTo>
                  <a:lnTo>
                    <a:pt x="14089" y="5061"/>
                  </a:lnTo>
                  <a:lnTo>
                    <a:pt x="14308" y="4988"/>
                  </a:lnTo>
                  <a:lnTo>
                    <a:pt x="14746" y="4818"/>
                  </a:lnTo>
                  <a:lnTo>
                    <a:pt x="15184" y="4648"/>
                  </a:lnTo>
                  <a:lnTo>
                    <a:pt x="16109" y="4283"/>
                  </a:lnTo>
                  <a:lnTo>
                    <a:pt x="16377" y="4185"/>
                  </a:lnTo>
                  <a:lnTo>
                    <a:pt x="16644" y="4088"/>
                  </a:lnTo>
                  <a:lnTo>
                    <a:pt x="17034" y="4623"/>
                  </a:lnTo>
                  <a:lnTo>
                    <a:pt x="16790" y="4696"/>
                  </a:lnTo>
                  <a:lnTo>
                    <a:pt x="16255" y="4842"/>
                  </a:lnTo>
                  <a:lnTo>
                    <a:pt x="15720" y="4964"/>
                  </a:lnTo>
                  <a:lnTo>
                    <a:pt x="15282" y="5061"/>
                  </a:lnTo>
                  <a:lnTo>
                    <a:pt x="15014" y="5110"/>
                  </a:lnTo>
                  <a:lnTo>
                    <a:pt x="14771" y="5207"/>
                  </a:lnTo>
                  <a:lnTo>
                    <a:pt x="14552" y="5305"/>
                  </a:lnTo>
                  <a:lnTo>
                    <a:pt x="14333" y="5426"/>
                  </a:lnTo>
                  <a:lnTo>
                    <a:pt x="14162" y="5572"/>
                  </a:lnTo>
                  <a:lnTo>
                    <a:pt x="14114" y="5669"/>
                  </a:lnTo>
                  <a:lnTo>
                    <a:pt x="14041" y="5767"/>
                  </a:lnTo>
                  <a:lnTo>
                    <a:pt x="14065" y="5815"/>
                  </a:lnTo>
                  <a:lnTo>
                    <a:pt x="14065" y="5840"/>
                  </a:lnTo>
                  <a:lnTo>
                    <a:pt x="14114" y="5840"/>
                  </a:lnTo>
                  <a:lnTo>
                    <a:pt x="14552" y="5694"/>
                  </a:lnTo>
                  <a:lnTo>
                    <a:pt x="15014" y="5572"/>
                  </a:lnTo>
                  <a:lnTo>
                    <a:pt x="15476" y="5426"/>
                  </a:lnTo>
                  <a:lnTo>
                    <a:pt x="15939" y="5329"/>
                  </a:lnTo>
                  <a:lnTo>
                    <a:pt x="16596" y="5232"/>
                  </a:lnTo>
                  <a:lnTo>
                    <a:pt x="16985" y="5134"/>
                  </a:lnTo>
                  <a:lnTo>
                    <a:pt x="17155" y="5086"/>
                  </a:lnTo>
                  <a:lnTo>
                    <a:pt x="17301" y="5013"/>
                  </a:lnTo>
                  <a:lnTo>
                    <a:pt x="17569" y="5451"/>
                  </a:lnTo>
                  <a:lnTo>
                    <a:pt x="14284" y="6740"/>
                  </a:lnTo>
                  <a:lnTo>
                    <a:pt x="14162" y="6667"/>
                  </a:lnTo>
                  <a:lnTo>
                    <a:pt x="13992" y="6594"/>
                  </a:lnTo>
                  <a:lnTo>
                    <a:pt x="13700" y="6399"/>
                  </a:lnTo>
                  <a:lnTo>
                    <a:pt x="13530" y="6302"/>
                  </a:lnTo>
                  <a:lnTo>
                    <a:pt x="13384" y="6253"/>
                  </a:lnTo>
                  <a:lnTo>
                    <a:pt x="13213" y="6253"/>
                  </a:lnTo>
                  <a:lnTo>
                    <a:pt x="13043" y="6278"/>
                  </a:lnTo>
                  <a:lnTo>
                    <a:pt x="12921" y="6351"/>
                  </a:lnTo>
                  <a:lnTo>
                    <a:pt x="12800" y="6424"/>
                  </a:lnTo>
                  <a:lnTo>
                    <a:pt x="12581" y="6594"/>
                  </a:lnTo>
                  <a:lnTo>
                    <a:pt x="12386" y="6789"/>
                  </a:lnTo>
                  <a:lnTo>
                    <a:pt x="12167" y="6983"/>
                  </a:lnTo>
                  <a:lnTo>
                    <a:pt x="11972" y="7081"/>
                  </a:lnTo>
                  <a:lnTo>
                    <a:pt x="11875" y="7129"/>
                  </a:lnTo>
                  <a:lnTo>
                    <a:pt x="11778" y="7154"/>
                  </a:lnTo>
                  <a:lnTo>
                    <a:pt x="11680" y="7154"/>
                  </a:lnTo>
                  <a:lnTo>
                    <a:pt x="11583" y="7129"/>
                  </a:lnTo>
                  <a:lnTo>
                    <a:pt x="11486" y="7105"/>
                  </a:lnTo>
                  <a:lnTo>
                    <a:pt x="11364" y="7056"/>
                  </a:lnTo>
                  <a:lnTo>
                    <a:pt x="11291" y="7008"/>
                  </a:lnTo>
                  <a:lnTo>
                    <a:pt x="11291" y="6935"/>
                  </a:lnTo>
                  <a:lnTo>
                    <a:pt x="11291" y="6886"/>
                  </a:lnTo>
                  <a:lnTo>
                    <a:pt x="11340" y="6837"/>
                  </a:lnTo>
                  <a:lnTo>
                    <a:pt x="11461" y="6740"/>
                  </a:lnTo>
                  <a:lnTo>
                    <a:pt x="11583" y="6691"/>
                  </a:lnTo>
                  <a:lnTo>
                    <a:pt x="11753" y="6618"/>
                  </a:lnTo>
                  <a:lnTo>
                    <a:pt x="11899" y="6545"/>
                  </a:lnTo>
                  <a:lnTo>
                    <a:pt x="12240" y="6424"/>
                  </a:lnTo>
                  <a:lnTo>
                    <a:pt x="12313" y="6375"/>
                  </a:lnTo>
                  <a:lnTo>
                    <a:pt x="12362" y="6326"/>
                  </a:lnTo>
                  <a:lnTo>
                    <a:pt x="12362" y="6278"/>
                  </a:lnTo>
                  <a:lnTo>
                    <a:pt x="12362" y="6205"/>
                  </a:lnTo>
                  <a:lnTo>
                    <a:pt x="12337" y="6059"/>
                  </a:lnTo>
                  <a:lnTo>
                    <a:pt x="12337" y="6010"/>
                  </a:lnTo>
                  <a:lnTo>
                    <a:pt x="12362" y="5937"/>
                  </a:lnTo>
                  <a:lnTo>
                    <a:pt x="12435" y="5840"/>
                  </a:lnTo>
                  <a:lnTo>
                    <a:pt x="12508" y="5742"/>
                  </a:lnTo>
                  <a:lnTo>
                    <a:pt x="12702" y="5597"/>
                  </a:lnTo>
                  <a:lnTo>
                    <a:pt x="12897" y="5426"/>
                  </a:lnTo>
                  <a:lnTo>
                    <a:pt x="12970" y="5329"/>
                  </a:lnTo>
                  <a:lnTo>
                    <a:pt x="13043" y="5207"/>
                  </a:lnTo>
                  <a:lnTo>
                    <a:pt x="13043" y="5134"/>
                  </a:lnTo>
                  <a:lnTo>
                    <a:pt x="13067" y="5061"/>
                  </a:lnTo>
                  <a:lnTo>
                    <a:pt x="13043" y="4915"/>
                  </a:lnTo>
                  <a:lnTo>
                    <a:pt x="13019" y="4769"/>
                  </a:lnTo>
                  <a:lnTo>
                    <a:pt x="13043" y="4623"/>
                  </a:lnTo>
                  <a:lnTo>
                    <a:pt x="13067" y="4526"/>
                  </a:lnTo>
                  <a:lnTo>
                    <a:pt x="13140" y="4429"/>
                  </a:lnTo>
                  <a:lnTo>
                    <a:pt x="13457" y="4380"/>
                  </a:lnTo>
                  <a:lnTo>
                    <a:pt x="13773" y="4283"/>
                  </a:lnTo>
                  <a:lnTo>
                    <a:pt x="14089" y="4161"/>
                  </a:lnTo>
                  <a:lnTo>
                    <a:pt x="14406" y="4039"/>
                  </a:lnTo>
                  <a:lnTo>
                    <a:pt x="14479" y="3991"/>
                  </a:lnTo>
                  <a:close/>
                  <a:moveTo>
                    <a:pt x="17739" y="5767"/>
                  </a:moveTo>
                  <a:lnTo>
                    <a:pt x="18007" y="6326"/>
                  </a:lnTo>
                  <a:lnTo>
                    <a:pt x="17739" y="6399"/>
                  </a:lnTo>
                  <a:lnTo>
                    <a:pt x="17496" y="6497"/>
                  </a:lnTo>
                  <a:lnTo>
                    <a:pt x="17034" y="6691"/>
                  </a:lnTo>
                  <a:lnTo>
                    <a:pt x="16255" y="6983"/>
                  </a:lnTo>
                  <a:lnTo>
                    <a:pt x="15452" y="7251"/>
                  </a:lnTo>
                  <a:lnTo>
                    <a:pt x="15330" y="7154"/>
                  </a:lnTo>
                  <a:lnTo>
                    <a:pt x="15160" y="7056"/>
                  </a:lnTo>
                  <a:lnTo>
                    <a:pt x="14941" y="6959"/>
                  </a:lnTo>
                  <a:lnTo>
                    <a:pt x="14698" y="6862"/>
                  </a:lnTo>
                  <a:lnTo>
                    <a:pt x="15063" y="6789"/>
                  </a:lnTo>
                  <a:lnTo>
                    <a:pt x="15428" y="6691"/>
                  </a:lnTo>
                  <a:lnTo>
                    <a:pt x="16133" y="6448"/>
                  </a:lnTo>
                  <a:lnTo>
                    <a:pt x="16596" y="6253"/>
                  </a:lnTo>
                  <a:lnTo>
                    <a:pt x="17082" y="6059"/>
                  </a:lnTo>
                  <a:lnTo>
                    <a:pt x="17545" y="5864"/>
                  </a:lnTo>
                  <a:lnTo>
                    <a:pt x="17739" y="5767"/>
                  </a:lnTo>
                  <a:close/>
                  <a:moveTo>
                    <a:pt x="13311" y="6618"/>
                  </a:moveTo>
                  <a:lnTo>
                    <a:pt x="13408" y="6643"/>
                  </a:lnTo>
                  <a:lnTo>
                    <a:pt x="13627" y="6716"/>
                  </a:lnTo>
                  <a:lnTo>
                    <a:pt x="13822" y="6813"/>
                  </a:lnTo>
                  <a:lnTo>
                    <a:pt x="14016" y="6935"/>
                  </a:lnTo>
                  <a:lnTo>
                    <a:pt x="14235" y="7032"/>
                  </a:lnTo>
                  <a:lnTo>
                    <a:pt x="14430" y="7105"/>
                  </a:lnTo>
                  <a:lnTo>
                    <a:pt x="14965" y="7275"/>
                  </a:lnTo>
                  <a:lnTo>
                    <a:pt x="15136" y="7373"/>
                  </a:lnTo>
                  <a:lnTo>
                    <a:pt x="15038" y="7397"/>
                  </a:lnTo>
                  <a:lnTo>
                    <a:pt x="15014" y="7421"/>
                  </a:lnTo>
                  <a:lnTo>
                    <a:pt x="15014" y="7446"/>
                  </a:lnTo>
                  <a:lnTo>
                    <a:pt x="15014" y="7470"/>
                  </a:lnTo>
                  <a:lnTo>
                    <a:pt x="15038" y="7494"/>
                  </a:lnTo>
                  <a:lnTo>
                    <a:pt x="15257" y="7543"/>
                  </a:lnTo>
                  <a:lnTo>
                    <a:pt x="15160" y="7616"/>
                  </a:lnTo>
                  <a:lnTo>
                    <a:pt x="15014" y="7665"/>
                  </a:lnTo>
                  <a:lnTo>
                    <a:pt x="14819" y="7713"/>
                  </a:lnTo>
                  <a:lnTo>
                    <a:pt x="14625" y="7689"/>
                  </a:lnTo>
                  <a:lnTo>
                    <a:pt x="14406" y="7665"/>
                  </a:lnTo>
                  <a:lnTo>
                    <a:pt x="14016" y="7567"/>
                  </a:lnTo>
                  <a:lnTo>
                    <a:pt x="13627" y="7446"/>
                  </a:lnTo>
                  <a:lnTo>
                    <a:pt x="13238" y="7324"/>
                  </a:lnTo>
                  <a:lnTo>
                    <a:pt x="12994" y="7251"/>
                  </a:lnTo>
                  <a:lnTo>
                    <a:pt x="12727" y="7202"/>
                  </a:lnTo>
                  <a:lnTo>
                    <a:pt x="12459" y="7178"/>
                  </a:lnTo>
                  <a:lnTo>
                    <a:pt x="12191" y="7178"/>
                  </a:lnTo>
                  <a:lnTo>
                    <a:pt x="12532" y="7032"/>
                  </a:lnTo>
                  <a:lnTo>
                    <a:pt x="12702" y="6910"/>
                  </a:lnTo>
                  <a:lnTo>
                    <a:pt x="12824" y="6789"/>
                  </a:lnTo>
                  <a:lnTo>
                    <a:pt x="12921" y="6716"/>
                  </a:lnTo>
                  <a:lnTo>
                    <a:pt x="13019" y="6667"/>
                  </a:lnTo>
                  <a:lnTo>
                    <a:pt x="13116" y="6643"/>
                  </a:lnTo>
                  <a:lnTo>
                    <a:pt x="13213" y="6618"/>
                  </a:lnTo>
                  <a:close/>
                  <a:moveTo>
                    <a:pt x="18323" y="7227"/>
                  </a:moveTo>
                  <a:lnTo>
                    <a:pt x="18445" y="7665"/>
                  </a:lnTo>
                  <a:lnTo>
                    <a:pt x="18518" y="8103"/>
                  </a:lnTo>
                  <a:lnTo>
                    <a:pt x="18056" y="8224"/>
                  </a:lnTo>
                  <a:lnTo>
                    <a:pt x="17885" y="8127"/>
                  </a:lnTo>
                  <a:lnTo>
                    <a:pt x="17715" y="8005"/>
                  </a:lnTo>
                  <a:lnTo>
                    <a:pt x="17399" y="7762"/>
                  </a:lnTo>
                  <a:lnTo>
                    <a:pt x="17666" y="7665"/>
                  </a:lnTo>
                  <a:lnTo>
                    <a:pt x="17910" y="7543"/>
                  </a:lnTo>
                  <a:lnTo>
                    <a:pt x="18153" y="7397"/>
                  </a:lnTo>
                  <a:lnTo>
                    <a:pt x="18226" y="7324"/>
                  </a:lnTo>
                  <a:lnTo>
                    <a:pt x="18323" y="7227"/>
                  </a:lnTo>
                  <a:close/>
                  <a:moveTo>
                    <a:pt x="17155" y="8030"/>
                  </a:moveTo>
                  <a:lnTo>
                    <a:pt x="17326" y="8103"/>
                  </a:lnTo>
                  <a:lnTo>
                    <a:pt x="17520" y="8273"/>
                  </a:lnTo>
                  <a:lnTo>
                    <a:pt x="17545" y="8297"/>
                  </a:lnTo>
                  <a:lnTo>
                    <a:pt x="17326" y="8200"/>
                  </a:lnTo>
                  <a:lnTo>
                    <a:pt x="17228" y="8151"/>
                  </a:lnTo>
                  <a:lnTo>
                    <a:pt x="17131" y="8078"/>
                  </a:lnTo>
                  <a:lnTo>
                    <a:pt x="17082" y="8054"/>
                  </a:lnTo>
                  <a:lnTo>
                    <a:pt x="17082" y="8030"/>
                  </a:lnTo>
                  <a:close/>
                  <a:moveTo>
                    <a:pt x="16790" y="7981"/>
                  </a:moveTo>
                  <a:lnTo>
                    <a:pt x="16790" y="8054"/>
                  </a:lnTo>
                  <a:lnTo>
                    <a:pt x="16790" y="8151"/>
                  </a:lnTo>
                  <a:lnTo>
                    <a:pt x="16815" y="8224"/>
                  </a:lnTo>
                  <a:lnTo>
                    <a:pt x="16863" y="8273"/>
                  </a:lnTo>
                  <a:lnTo>
                    <a:pt x="16961" y="8395"/>
                  </a:lnTo>
                  <a:lnTo>
                    <a:pt x="17131" y="8468"/>
                  </a:lnTo>
                  <a:lnTo>
                    <a:pt x="17155" y="8492"/>
                  </a:lnTo>
                  <a:lnTo>
                    <a:pt x="16839" y="8589"/>
                  </a:lnTo>
                  <a:lnTo>
                    <a:pt x="16328" y="8711"/>
                  </a:lnTo>
                  <a:lnTo>
                    <a:pt x="16206" y="8468"/>
                  </a:lnTo>
                  <a:lnTo>
                    <a:pt x="16109" y="8224"/>
                  </a:lnTo>
                  <a:lnTo>
                    <a:pt x="16450" y="8103"/>
                  </a:lnTo>
                  <a:lnTo>
                    <a:pt x="16790" y="7981"/>
                  </a:lnTo>
                  <a:close/>
                  <a:moveTo>
                    <a:pt x="15695" y="8322"/>
                  </a:moveTo>
                  <a:lnTo>
                    <a:pt x="15744" y="8370"/>
                  </a:lnTo>
                  <a:lnTo>
                    <a:pt x="15793" y="8443"/>
                  </a:lnTo>
                  <a:lnTo>
                    <a:pt x="15890" y="8614"/>
                  </a:lnTo>
                  <a:lnTo>
                    <a:pt x="15939" y="8784"/>
                  </a:lnTo>
                  <a:lnTo>
                    <a:pt x="15744" y="8833"/>
                  </a:lnTo>
                  <a:lnTo>
                    <a:pt x="15671" y="8662"/>
                  </a:lnTo>
                  <a:lnTo>
                    <a:pt x="15598" y="8468"/>
                  </a:lnTo>
                  <a:lnTo>
                    <a:pt x="15574" y="8395"/>
                  </a:lnTo>
                  <a:lnTo>
                    <a:pt x="15574" y="8346"/>
                  </a:lnTo>
                  <a:lnTo>
                    <a:pt x="15695" y="8322"/>
                  </a:lnTo>
                  <a:close/>
                  <a:moveTo>
                    <a:pt x="17520" y="8784"/>
                  </a:moveTo>
                  <a:lnTo>
                    <a:pt x="17520" y="8906"/>
                  </a:lnTo>
                  <a:lnTo>
                    <a:pt x="17472" y="8979"/>
                  </a:lnTo>
                  <a:lnTo>
                    <a:pt x="17423" y="9052"/>
                  </a:lnTo>
                  <a:lnTo>
                    <a:pt x="17326" y="9100"/>
                  </a:lnTo>
                  <a:lnTo>
                    <a:pt x="17228" y="9125"/>
                  </a:lnTo>
                  <a:lnTo>
                    <a:pt x="17009" y="9149"/>
                  </a:lnTo>
                  <a:lnTo>
                    <a:pt x="16839" y="9125"/>
                  </a:lnTo>
                  <a:lnTo>
                    <a:pt x="16693" y="9076"/>
                  </a:lnTo>
                  <a:lnTo>
                    <a:pt x="16571" y="9027"/>
                  </a:lnTo>
                  <a:lnTo>
                    <a:pt x="16766" y="8979"/>
                  </a:lnTo>
                  <a:lnTo>
                    <a:pt x="17520" y="8784"/>
                  </a:lnTo>
                  <a:close/>
                  <a:moveTo>
                    <a:pt x="18591" y="8614"/>
                  </a:moveTo>
                  <a:lnTo>
                    <a:pt x="18640" y="9027"/>
                  </a:lnTo>
                  <a:lnTo>
                    <a:pt x="18615" y="9027"/>
                  </a:lnTo>
                  <a:lnTo>
                    <a:pt x="18396" y="9052"/>
                  </a:lnTo>
                  <a:lnTo>
                    <a:pt x="18153" y="9076"/>
                  </a:lnTo>
                  <a:lnTo>
                    <a:pt x="17715" y="9198"/>
                  </a:lnTo>
                  <a:lnTo>
                    <a:pt x="17764" y="9100"/>
                  </a:lnTo>
                  <a:lnTo>
                    <a:pt x="17812" y="8979"/>
                  </a:lnTo>
                  <a:lnTo>
                    <a:pt x="17837" y="8857"/>
                  </a:lnTo>
                  <a:lnTo>
                    <a:pt x="17812" y="8711"/>
                  </a:lnTo>
                  <a:lnTo>
                    <a:pt x="18202" y="8614"/>
                  </a:lnTo>
                  <a:close/>
                  <a:moveTo>
                    <a:pt x="16133" y="9125"/>
                  </a:moveTo>
                  <a:lnTo>
                    <a:pt x="16231" y="9222"/>
                  </a:lnTo>
                  <a:lnTo>
                    <a:pt x="16352" y="9319"/>
                  </a:lnTo>
                  <a:lnTo>
                    <a:pt x="16498" y="9392"/>
                  </a:lnTo>
                  <a:lnTo>
                    <a:pt x="16644" y="9465"/>
                  </a:lnTo>
                  <a:lnTo>
                    <a:pt x="16839" y="9490"/>
                  </a:lnTo>
                  <a:lnTo>
                    <a:pt x="16596" y="9587"/>
                  </a:lnTo>
                  <a:lnTo>
                    <a:pt x="16596" y="9611"/>
                  </a:lnTo>
                  <a:lnTo>
                    <a:pt x="16352" y="9490"/>
                  </a:lnTo>
                  <a:lnTo>
                    <a:pt x="16158" y="9344"/>
                  </a:lnTo>
                  <a:lnTo>
                    <a:pt x="15963" y="9149"/>
                  </a:lnTo>
                  <a:lnTo>
                    <a:pt x="16133" y="9125"/>
                  </a:lnTo>
                  <a:close/>
                  <a:moveTo>
                    <a:pt x="18640" y="9368"/>
                  </a:moveTo>
                  <a:lnTo>
                    <a:pt x="18640" y="10001"/>
                  </a:lnTo>
                  <a:lnTo>
                    <a:pt x="18591" y="10025"/>
                  </a:lnTo>
                  <a:lnTo>
                    <a:pt x="18275" y="10122"/>
                  </a:lnTo>
                  <a:lnTo>
                    <a:pt x="17983" y="10244"/>
                  </a:lnTo>
                  <a:lnTo>
                    <a:pt x="17569" y="10366"/>
                  </a:lnTo>
                  <a:lnTo>
                    <a:pt x="17155" y="10463"/>
                  </a:lnTo>
                  <a:lnTo>
                    <a:pt x="17180" y="10317"/>
                  </a:lnTo>
                  <a:lnTo>
                    <a:pt x="17155" y="10147"/>
                  </a:lnTo>
                  <a:lnTo>
                    <a:pt x="17107" y="10001"/>
                  </a:lnTo>
                  <a:lnTo>
                    <a:pt x="17009" y="9903"/>
                  </a:lnTo>
                  <a:lnTo>
                    <a:pt x="18640" y="9368"/>
                  </a:lnTo>
                  <a:close/>
                  <a:moveTo>
                    <a:pt x="18591" y="10487"/>
                  </a:moveTo>
                  <a:lnTo>
                    <a:pt x="18494" y="11169"/>
                  </a:lnTo>
                  <a:lnTo>
                    <a:pt x="18469" y="11169"/>
                  </a:lnTo>
                  <a:lnTo>
                    <a:pt x="18177" y="11217"/>
                  </a:lnTo>
                  <a:lnTo>
                    <a:pt x="17885" y="11315"/>
                  </a:lnTo>
                  <a:lnTo>
                    <a:pt x="17301" y="11534"/>
                  </a:lnTo>
                  <a:lnTo>
                    <a:pt x="16839" y="11680"/>
                  </a:lnTo>
                  <a:lnTo>
                    <a:pt x="16377" y="11826"/>
                  </a:lnTo>
                  <a:lnTo>
                    <a:pt x="16401" y="11728"/>
                  </a:lnTo>
                  <a:lnTo>
                    <a:pt x="16425" y="11607"/>
                  </a:lnTo>
                  <a:lnTo>
                    <a:pt x="16523" y="11412"/>
                  </a:lnTo>
                  <a:lnTo>
                    <a:pt x="16644" y="11217"/>
                  </a:lnTo>
                  <a:lnTo>
                    <a:pt x="16766" y="11071"/>
                  </a:lnTo>
                  <a:lnTo>
                    <a:pt x="16839" y="10974"/>
                  </a:lnTo>
                  <a:lnTo>
                    <a:pt x="16936" y="10950"/>
                  </a:lnTo>
                  <a:lnTo>
                    <a:pt x="17593" y="10804"/>
                  </a:lnTo>
                  <a:lnTo>
                    <a:pt x="18250" y="10609"/>
                  </a:lnTo>
                  <a:lnTo>
                    <a:pt x="18421" y="10560"/>
                  </a:lnTo>
                  <a:lnTo>
                    <a:pt x="18591" y="10487"/>
                  </a:lnTo>
                  <a:close/>
                  <a:moveTo>
                    <a:pt x="18396" y="11607"/>
                  </a:moveTo>
                  <a:lnTo>
                    <a:pt x="18299" y="11972"/>
                  </a:lnTo>
                  <a:lnTo>
                    <a:pt x="18202" y="12361"/>
                  </a:lnTo>
                  <a:lnTo>
                    <a:pt x="18007" y="12337"/>
                  </a:lnTo>
                  <a:lnTo>
                    <a:pt x="17788" y="12337"/>
                  </a:lnTo>
                  <a:lnTo>
                    <a:pt x="17739" y="12239"/>
                  </a:lnTo>
                  <a:lnTo>
                    <a:pt x="17666" y="12166"/>
                  </a:lnTo>
                  <a:lnTo>
                    <a:pt x="17618" y="12142"/>
                  </a:lnTo>
                  <a:lnTo>
                    <a:pt x="17472" y="12142"/>
                  </a:lnTo>
                  <a:lnTo>
                    <a:pt x="17399" y="12191"/>
                  </a:lnTo>
                  <a:lnTo>
                    <a:pt x="17350" y="12215"/>
                  </a:lnTo>
                  <a:lnTo>
                    <a:pt x="17180" y="12337"/>
                  </a:lnTo>
                  <a:lnTo>
                    <a:pt x="17058" y="12458"/>
                  </a:lnTo>
                  <a:lnTo>
                    <a:pt x="16961" y="12580"/>
                  </a:lnTo>
                  <a:lnTo>
                    <a:pt x="16742" y="12653"/>
                  </a:lnTo>
                  <a:lnTo>
                    <a:pt x="16425" y="12799"/>
                  </a:lnTo>
                  <a:lnTo>
                    <a:pt x="16425" y="12702"/>
                  </a:lnTo>
                  <a:lnTo>
                    <a:pt x="16401" y="12239"/>
                  </a:lnTo>
                  <a:lnTo>
                    <a:pt x="16961" y="12069"/>
                  </a:lnTo>
                  <a:lnTo>
                    <a:pt x="17569" y="11850"/>
                  </a:lnTo>
                  <a:lnTo>
                    <a:pt x="18202" y="11655"/>
                  </a:lnTo>
                  <a:lnTo>
                    <a:pt x="18396" y="11607"/>
                  </a:lnTo>
                  <a:close/>
                  <a:moveTo>
                    <a:pt x="18056" y="12799"/>
                  </a:moveTo>
                  <a:lnTo>
                    <a:pt x="17861" y="13261"/>
                  </a:lnTo>
                  <a:lnTo>
                    <a:pt x="17666" y="13286"/>
                  </a:lnTo>
                  <a:lnTo>
                    <a:pt x="17739" y="13067"/>
                  </a:lnTo>
                  <a:lnTo>
                    <a:pt x="17812" y="12823"/>
                  </a:lnTo>
                  <a:lnTo>
                    <a:pt x="18056" y="12799"/>
                  </a:lnTo>
                  <a:close/>
                  <a:moveTo>
                    <a:pt x="17423" y="12921"/>
                  </a:moveTo>
                  <a:lnTo>
                    <a:pt x="17350" y="13115"/>
                  </a:lnTo>
                  <a:lnTo>
                    <a:pt x="17301" y="13213"/>
                  </a:lnTo>
                  <a:lnTo>
                    <a:pt x="17228" y="13310"/>
                  </a:lnTo>
                  <a:lnTo>
                    <a:pt x="17204" y="13334"/>
                  </a:lnTo>
                  <a:lnTo>
                    <a:pt x="17204" y="13310"/>
                  </a:lnTo>
                  <a:lnTo>
                    <a:pt x="17131" y="13237"/>
                  </a:lnTo>
                  <a:lnTo>
                    <a:pt x="17107" y="13164"/>
                  </a:lnTo>
                  <a:lnTo>
                    <a:pt x="17107" y="13091"/>
                  </a:lnTo>
                  <a:lnTo>
                    <a:pt x="17107" y="13018"/>
                  </a:lnTo>
                  <a:lnTo>
                    <a:pt x="17423" y="12921"/>
                  </a:lnTo>
                  <a:close/>
                  <a:moveTo>
                    <a:pt x="16790" y="13140"/>
                  </a:moveTo>
                  <a:lnTo>
                    <a:pt x="16815" y="13237"/>
                  </a:lnTo>
                  <a:lnTo>
                    <a:pt x="16839" y="13359"/>
                  </a:lnTo>
                  <a:lnTo>
                    <a:pt x="16888" y="13456"/>
                  </a:lnTo>
                  <a:lnTo>
                    <a:pt x="16961" y="13553"/>
                  </a:lnTo>
                  <a:lnTo>
                    <a:pt x="16498" y="13772"/>
                  </a:lnTo>
                  <a:lnTo>
                    <a:pt x="16206" y="13918"/>
                  </a:lnTo>
                  <a:lnTo>
                    <a:pt x="15890" y="14040"/>
                  </a:lnTo>
                  <a:lnTo>
                    <a:pt x="15257" y="14210"/>
                  </a:lnTo>
                  <a:lnTo>
                    <a:pt x="15257" y="14210"/>
                  </a:lnTo>
                  <a:lnTo>
                    <a:pt x="15428" y="13967"/>
                  </a:lnTo>
                  <a:lnTo>
                    <a:pt x="15598" y="13748"/>
                  </a:lnTo>
                  <a:lnTo>
                    <a:pt x="15841" y="13553"/>
                  </a:lnTo>
                  <a:lnTo>
                    <a:pt x="16377" y="13286"/>
                  </a:lnTo>
                  <a:lnTo>
                    <a:pt x="16790" y="13140"/>
                  </a:lnTo>
                  <a:close/>
                  <a:moveTo>
                    <a:pt x="18153" y="6740"/>
                  </a:moveTo>
                  <a:lnTo>
                    <a:pt x="18250" y="6983"/>
                  </a:lnTo>
                  <a:lnTo>
                    <a:pt x="18056" y="7008"/>
                  </a:lnTo>
                  <a:lnTo>
                    <a:pt x="17885" y="7056"/>
                  </a:lnTo>
                  <a:lnTo>
                    <a:pt x="17520" y="7227"/>
                  </a:lnTo>
                  <a:lnTo>
                    <a:pt x="17155" y="7397"/>
                  </a:lnTo>
                  <a:lnTo>
                    <a:pt x="16839" y="7543"/>
                  </a:lnTo>
                  <a:lnTo>
                    <a:pt x="16328" y="7713"/>
                  </a:lnTo>
                  <a:lnTo>
                    <a:pt x="16085" y="7811"/>
                  </a:lnTo>
                  <a:lnTo>
                    <a:pt x="15817" y="7908"/>
                  </a:lnTo>
                  <a:lnTo>
                    <a:pt x="15695" y="7859"/>
                  </a:lnTo>
                  <a:lnTo>
                    <a:pt x="15549" y="7835"/>
                  </a:lnTo>
                  <a:lnTo>
                    <a:pt x="15403" y="7859"/>
                  </a:lnTo>
                  <a:lnTo>
                    <a:pt x="15355" y="7908"/>
                  </a:lnTo>
                  <a:lnTo>
                    <a:pt x="15282" y="7932"/>
                  </a:lnTo>
                  <a:lnTo>
                    <a:pt x="15233" y="8030"/>
                  </a:lnTo>
                  <a:lnTo>
                    <a:pt x="15184" y="8151"/>
                  </a:lnTo>
                  <a:lnTo>
                    <a:pt x="15184" y="8273"/>
                  </a:lnTo>
                  <a:lnTo>
                    <a:pt x="15184" y="8395"/>
                  </a:lnTo>
                  <a:lnTo>
                    <a:pt x="15257" y="8638"/>
                  </a:lnTo>
                  <a:lnTo>
                    <a:pt x="15330" y="8857"/>
                  </a:lnTo>
                  <a:lnTo>
                    <a:pt x="15379" y="8930"/>
                  </a:lnTo>
                  <a:lnTo>
                    <a:pt x="15160" y="9003"/>
                  </a:lnTo>
                  <a:lnTo>
                    <a:pt x="14941" y="9100"/>
                  </a:lnTo>
                  <a:lnTo>
                    <a:pt x="14917" y="9125"/>
                  </a:lnTo>
                  <a:lnTo>
                    <a:pt x="14917" y="9149"/>
                  </a:lnTo>
                  <a:lnTo>
                    <a:pt x="14917" y="9173"/>
                  </a:lnTo>
                  <a:lnTo>
                    <a:pt x="14941" y="9198"/>
                  </a:lnTo>
                  <a:lnTo>
                    <a:pt x="15257" y="9222"/>
                  </a:lnTo>
                  <a:lnTo>
                    <a:pt x="15549" y="9222"/>
                  </a:lnTo>
                  <a:lnTo>
                    <a:pt x="15671" y="9368"/>
                  </a:lnTo>
                  <a:lnTo>
                    <a:pt x="15817" y="9514"/>
                  </a:lnTo>
                  <a:lnTo>
                    <a:pt x="15963" y="9660"/>
                  </a:lnTo>
                  <a:lnTo>
                    <a:pt x="16133" y="9782"/>
                  </a:lnTo>
                  <a:lnTo>
                    <a:pt x="15379" y="10074"/>
                  </a:lnTo>
                  <a:lnTo>
                    <a:pt x="15038" y="10244"/>
                  </a:lnTo>
                  <a:lnTo>
                    <a:pt x="14673" y="10439"/>
                  </a:lnTo>
                  <a:lnTo>
                    <a:pt x="14649" y="10487"/>
                  </a:lnTo>
                  <a:lnTo>
                    <a:pt x="14649" y="10536"/>
                  </a:lnTo>
                  <a:lnTo>
                    <a:pt x="14673" y="10585"/>
                  </a:lnTo>
                  <a:lnTo>
                    <a:pt x="14722" y="10585"/>
                  </a:lnTo>
                  <a:lnTo>
                    <a:pt x="14965" y="10560"/>
                  </a:lnTo>
                  <a:lnTo>
                    <a:pt x="15184" y="10536"/>
                  </a:lnTo>
                  <a:lnTo>
                    <a:pt x="15647" y="10390"/>
                  </a:lnTo>
                  <a:lnTo>
                    <a:pt x="16109" y="10244"/>
                  </a:lnTo>
                  <a:lnTo>
                    <a:pt x="16547" y="10074"/>
                  </a:lnTo>
                  <a:lnTo>
                    <a:pt x="16571" y="10049"/>
                  </a:lnTo>
                  <a:lnTo>
                    <a:pt x="16693" y="10171"/>
                  </a:lnTo>
                  <a:lnTo>
                    <a:pt x="16717" y="10220"/>
                  </a:lnTo>
                  <a:lnTo>
                    <a:pt x="16742" y="10293"/>
                  </a:lnTo>
                  <a:lnTo>
                    <a:pt x="16742" y="10366"/>
                  </a:lnTo>
                  <a:lnTo>
                    <a:pt x="16742" y="10439"/>
                  </a:lnTo>
                  <a:lnTo>
                    <a:pt x="16669" y="10585"/>
                  </a:lnTo>
                  <a:lnTo>
                    <a:pt x="16158" y="10706"/>
                  </a:lnTo>
                  <a:lnTo>
                    <a:pt x="15598" y="10804"/>
                  </a:lnTo>
                  <a:lnTo>
                    <a:pt x="15355" y="10877"/>
                  </a:lnTo>
                  <a:lnTo>
                    <a:pt x="15087" y="10974"/>
                  </a:lnTo>
                  <a:lnTo>
                    <a:pt x="14844" y="11096"/>
                  </a:lnTo>
                  <a:lnTo>
                    <a:pt x="14625" y="11217"/>
                  </a:lnTo>
                  <a:lnTo>
                    <a:pt x="14600" y="11266"/>
                  </a:lnTo>
                  <a:lnTo>
                    <a:pt x="14600" y="11315"/>
                  </a:lnTo>
                  <a:lnTo>
                    <a:pt x="14625" y="11363"/>
                  </a:lnTo>
                  <a:lnTo>
                    <a:pt x="14673" y="11363"/>
                  </a:lnTo>
                  <a:lnTo>
                    <a:pt x="15087" y="11339"/>
                  </a:lnTo>
                  <a:lnTo>
                    <a:pt x="15476" y="11266"/>
                  </a:lnTo>
                  <a:lnTo>
                    <a:pt x="16279" y="11096"/>
                  </a:lnTo>
                  <a:lnTo>
                    <a:pt x="16231" y="11193"/>
                  </a:lnTo>
                  <a:lnTo>
                    <a:pt x="16133" y="11388"/>
                  </a:lnTo>
                  <a:lnTo>
                    <a:pt x="16060" y="11558"/>
                  </a:lnTo>
                  <a:lnTo>
                    <a:pt x="16036" y="11728"/>
                  </a:lnTo>
                  <a:lnTo>
                    <a:pt x="16012" y="11923"/>
                  </a:lnTo>
                  <a:lnTo>
                    <a:pt x="15379" y="12069"/>
                  </a:lnTo>
                  <a:lnTo>
                    <a:pt x="15087" y="12142"/>
                  </a:lnTo>
                  <a:lnTo>
                    <a:pt x="14795" y="12264"/>
                  </a:lnTo>
                  <a:lnTo>
                    <a:pt x="14771" y="12288"/>
                  </a:lnTo>
                  <a:lnTo>
                    <a:pt x="14771" y="12312"/>
                  </a:lnTo>
                  <a:lnTo>
                    <a:pt x="14771" y="12337"/>
                  </a:lnTo>
                  <a:lnTo>
                    <a:pt x="14795" y="12361"/>
                  </a:lnTo>
                  <a:lnTo>
                    <a:pt x="14941" y="12410"/>
                  </a:lnTo>
                  <a:lnTo>
                    <a:pt x="15087" y="12434"/>
                  </a:lnTo>
                  <a:lnTo>
                    <a:pt x="15403" y="12434"/>
                  </a:lnTo>
                  <a:lnTo>
                    <a:pt x="15720" y="12410"/>
                  </a:lnTo>
                  <a:lnTo>
                    <a:pt x="16036" y="12337"/>
                  </a:lnTo>
                  <a:lnTo>
                    <a:pt x="16036" y="12556"/>
                  </a:lnTo>
                  <a:lnTo>
                    <a:pt x="16036" y="12702"/>
                  </a:lnTo>
                  <a:lnTo>
                    <a:pt x="16012" y="12823"/>
                  </a:lnTo>
                  <a:lnTo>
                    <a:pt x="15987" y="12945"/>
                  </a:lnTo>
                  <a:lnTo>
                    <a:pt x="15914" y="13018"/>
                  </a:lnTo>
                  <a:lnTo>
                    <a:pt x="15647" y="13164"/>
                  </a:lnTo>
                  <a:lnTo>
                    <a:pt x="15355" y="13261"/>
                  </a:lnTo>
                  <a:lnTo>
                    <a:pt x="15063" y="13383"/>
                  </a:lnTo>
                  <a:lnTo>
                    <a:pt x="14771" y="13505"/>
                  </a:lnTo>
                  <a:lnTo>
                    <a:pt x="14479" y="13651"/>
                  </a:lnTo>
                  <a:lnTo>
                    <a:pt x="14454" y="13699"/>
                  </a:lnTo>
                  <a:lnTo>
                    <a:pt x="14454" y="13723"/>
                  </a:lnTo>
                  <a:lnTo>
                    <a:pt x="14454" y="13772"/>
                  </a:lnTo>
                  <a:lnTo>
                    <a:pt x="14503" y="13796"/>
                  </a:lnTo>
                  <a:lnTo>
                    <a:pt x="14649" y="13821"/>
                  </a:lnTo>
                  <a:lnTo>
                    <a:pt x="14795" y="13845"/>
                  </a:lnTo>
                  <a:lnTo>
                    <a:pt x="14941" y="13821"/>
                  </a:lnTo>
                  <a:lnTo>
                    <a:pt x="15087" y="13821"/>
                  </a:lnTo>
                  <a:lnTo>
                    <a:pt x="14917" y="14040"/>
                  </a:lnTo>
                  <a:lnTo>
                    <a:pt x="14649" y="14332"/>
                  </a:lnTo>
                  <a:lnTo>
                    <a:pt x="14552" y="14405"/>
                  </a:lnTo>
                  <a:lnTo>
                    <a:pt x="14454" y="14429"/>
                  </a:lnTo>
                  <a:lnTo>
                    <a:pt x="14357" y="14429"/>
                  </a:lnTo>
                  <a:lnTo>
                    <a:pt x="14260" y="14380"/>
                  </a:lnTo>
                  <a:lnTo>
                    <a:pt x="14187" y="14332"/>
                  </a:lnTo>
                  <a:lnTo>
                    <a:pt x="14114" y="14259"/>
                  </a:lnTo>
                  <a:lnTo>
                    <a:pt x="13968" y="14088"/>
                  </a:lnTo>
                  <a:lnTo>
                    <a:pt x="13870" y="13967"/>
                  </a:lnTo>
                  <a:lnTo>
                    <a:pt x="13822" y="13821"/>
                  </a:lnTo>
                  <a:lnTo>
                    <a:pt x="13700" y="13553"/>
                  </a:lnTo>
                  <a:lnTo>
                    <a:pt x="13651" y="13261"/>
                  </a:lnTo>
                  <a:lnTo>
                    <a:pt x="13627" y="12969"/>
                  </a:lnTo>
                  <a:lnTo>
                    <a:pt x="13627" y="12653"/>
                  </a:lnTo>
                  <a:lnTo>
                    <a:pt x="13603" y="12361"/>
                  </a:lnTo>
                  <a:lnTo>
                    <a:pt x="13578" y="12215"/>
                  </a:lnTo>
                  <a:lnTo>
                    <a:pt x="13554" y="12069"/>
                  </a:lnTo>
                  <a:lnTo>
                    <a:pt x="13481" y="11947"/>
                  </a:lnTo>
                  <a:lnTo>
                    <a:pt x="13384" y="11801"/>
                  </a:lnTo>
                  <a:lnTo>
                    <a:pt x="13262" y="11631"/>
                  </a:lnTo>
                  <a:lnTo>
                    <a:pt x="13165" y="11461"/>
                  </a:lnTo>
                  <a:lnTo>
                    <a:pt x="13067" y="11266"/>
                  </a:lnTo>
                  <a:lnTo>
                    <a:pt x="13019" y="11047"/>
                  </a:lnTo>
                  <a:lnTo>
                    <a:pt x="12970" y="10901"/>
                  </a:lnTo>
                  <a:lnTo>
                    <a:pt x="12921" y="10755"/>
                  </a:lnTo>
                  <a:lnTo>
                    <a:pt x="12824" y="10633"/>
                  </a:lnTo>
                  <a:lnTo>
                    <a:pt x="12727" y="10512"/>
                  </a:lnTo>
                  <a:lnTo>
                    <a:pt x="12629" y="10439"/>
                  </a:lnTo>
                  <a:lnTo>
                    <a:pt x="12508" y="10390"/>
                  </a:lnTo>
                  <a:lnTo>
                    <a:pt x="12410" y="10341"/>
                  </a:lnTo>
                  <a:lnTo>
                    <a:pt x="12289" y="10317"/>
                  </a:lnTo>
                  <a:lnTo>
                    <a:pt x="11778" y="10317"/>
                  </a:lnTo>
                  <a:lnTo>
                    <a:pt x="11534" y="10293"/>
                  </a:lnTo>
                  <a:lnTo>
                    <a:pt x="11437" y="10268"/>
                  </a:lnTo>
                  <a:lnTo>
                    <a:pt x="11364" y="10220"/>
                  </a:lnTo>
                  <a:lnTo>
                    <a:pt x="11267" y="10171"/>
                  </a:lnTo>
                  <a:lnTo>
                    <a:pt x="11218" y="10122"/>
                  </a:lnTo>
                  <a:lnTo>
                    <a:pt x="11121" y="9976"/>
                  </a:lnTo>
                  <a:lnTo>
                    <a:pt x="11048" y="9806"/>
                  </a:lnTo>
                  <a:lnTo>
                    <a:pt x="11023" y="9611"/>
                  </a:lnTo>
                  <a:lnTo>
                    <a:pt x="11023" y="9417"/>
                  </a:lnTo>
                  <a:lnTo>
                    <a:pt x="11023" y="9198"/>
                  </a:lnTo>
                  <a:lnTo>
                    <a:pt x="11072" y="8906"/>
                  </a:lnTo>
                  <a:lnTo>
                    <a:pt x="11096" y="8589"/>
                  </a:lnTo>
                  <a:lnTo>
                    <a:pt x="11169" y="8297"/>
                  </a:lnTo>
                  <a:lnTo>
                    <a:pt x="11291" y="8030"/>
                  </a:lnTo>
                  <a:lnTo>
                    <a:pt x="11413" y="7859"/>
                  </a:lnTo>
                  <a:lnTo>
                    <a:pt x="11583" y="7713"/>
                  </a:lnTo>
                  <a:lnTo>
                    <a:pt x="11753" y="7616"/>
                  </a:lnTo>
                  <a:lnTo>
                    <a:pt x="11948" y="7567"/>
                  </a:lnTo>
                  <a:lnTo>
                    <a:pt x="12167" y="7519"/>
                  </a:lnTo>
                  <a:lnTo>
                    <a:pt x="12605" y="7519"/>
                  </a:lnTo>
                  <a:lnTo>
                    <a:pt x="12800" y="7543"/>
                  </a:lnTo>
                  <a:lnTo>
                    <a:pt x="13092" y="7592"/>
                  </a:lnTo>
                  <a:lnTo>
                    <a:pt x="13384" y="7689"/>
                  </a:lnTo>
                  <a:lnTo>
                    <a:pt x="13992" y="7859"/>
                  </a:lnTo>
                  <a:lnTo>
                    <a:pt x="14284" y="7932"/>
                  </a:lnTo>
                  <a:lnTo>
                    <a:pt x="14576" y="7957"/>
                  </a:lnTo>
                  <a:lnTo>
                    <a:pt x="15038" y="7957"/>
                  </a:lnTo>
                  <a:lnTo>
                    <a:pt x="15184" y="7908"/>
                  </a:lnTo>
                  <a:lnTo>
                    <a:pt x="15355" y="7835"/>
                  </a:lnTo>
                  <a:lnTo>
                    <a:pt x="15476" y="7762"/>
                  </a:lnTo>
                  <a:lnTo>
                    <a:pt x="15549" y="7665"/>
                  </a:lnTo>
                  <a:lnTo>
                    <a:pt x="15574" y="7543"/>
                  </a:lnTo>
                  <a:lnTo>
                    <a:pt x="15866" y="7519"/>
                  </a:lnTo>
                  <a:lnTo>
                    <a:pt x="16158" y="7446"/>
                  </a:lnTo>
                  <a:lnTo>
                    <a:pt x="16474" y="7348"/>
                  </a:lnTo>
                  <a:lnTo>
                    <a:pt x="16766" y="7227"/>
                  </a:lnTo>
                  <a:lnTo>
                    <a:pt x="17764" y="6837"/>
                  </a:lnTo>
                  <a:lnTo>
                    <a:pt x="18153" y="6740"/>
                  </a:lnTo>
                  <a:close/>
                  <a:moveTo>
                    <a:pt x="6206" y="2725"/>
                  </a:moveTo>
                  <a:lnTo>
                    <a:pt x="6230" y="2774"/>
                  </a:lnTo>
                  <a:lnTo>
                    <a:pt x="6230" y="2847"/>
                  </a:lnTo>
                  <a:lnTo>
                    <a:pt x="6230" y="2944"/>
                  </a:lnTo>
                  <a:lnTo>
                    <a:pt x="6108" y="3236"/>
                  </a:lnTo>
                  <a:lnTo>
                    <a:pt x="6060" y="3382"/>
                  </a:lnTo>
                  <a:lnTo>
                    <a:pt x="6035" y="3528"/>
                  </a:lnTo>
                  <a:lnTo>
                    <a:pt x="6035" y="3601"/>
                  </a:lnTo>
                  <a:lnTo>
                    <a:pt x="6035" y="3699"/>
                  </a:lnTo>
                  <a:lnTo>
                    <a:pt x="6108" y="3845"/>
                  </a:lnTo>
                  <a:lnTo>
                    <a:pt x="6181" y="4015"/>
                  </a:lnTo>
                  <a:lnTo>
                    <a:pt x="6254" y="4161"/>
                  </a:lnTo>
                  <a:lnTo>
                    <a:pt x="6254" y="4210"/>
                  </a:lnTo>
                  <a:lnTo>
                    <a:pt x="6254" y="4234"/>
                  </a:lnTo>
                  <a:lnTo>
                    <a:pt x="6230" y="4234"/>
                  </a:lnTo>
                  <a:lnTo>
                    <a:pt x="6181" y="4258"/>
                  </a:lnTo>
                  <a:lnTo>
                    <a:pt x="6084" y="4234"/>
                  </a:lnTo>
                  <a:lnTo>
                    <a:pt x="5962" y="4185"/>
                  </a:lnTo>
                  <a:lnTo>
                    <a:pt x="5695" y="4064"/>
                  </a:lnTo>
                  <a:lnTo>
                    <a:pt x="5549" y="3966"/>
                  </a:lnTo>
                  <a:lnTo>
                    <a:pt x="5330" y="3820"/>
                  </a:lnTo>
                  <a:lnTo>
                    <a:pt x="5208" y="3772"/>
                  </a:lnTo>
                  <a:lnTo>
                    <a:pt x="5086" y="3747"/>
                  </a:lnTo>
                  <a:lnTo>
                    <a:pt x="4989" y="3747"/>
                  </a:lnTo>
                  <a:lnTo>
                    <a:pt x="4892" y="3772"/>
                  </a:lnTo>
                  <a:lnTo>
                    <a:pt x="4721" y="3845"/>
                  </a:lnTo>
                  <a:lnTo>
                    <a:pt x="4332" y="4039"/>
                  </a:lnTo>
                  <a:lnTo>
                    <a:pt x="3967" y="4210"/>
                  </a:lnTo>
                  <a:lnTo>
                    <a:pt x="3821" y="4258"/>
                  </a:lnTo>
                  <a:lnTo>
                    <a:pt x="3724" y="4331"/>
                  </a:lnTo>
                  <a:lnTo>
                    <a:pt x="3651" y="4429"/>
                  </a:lnTo>
                  <a:lnTo>
                    <a:pt x="3602" y="4526"/>
                  </a:lnTo>
                  <a:lnTo>
                    <a:pt x="3578" y="4623"/>
                  </a:lnTo>
                  <a:lnTo>
                    <a:pt x="3578" y="4721"/>
                  </a:lnTo>
                  <a:lnTo>
                    <a:pt x="3578" y="4818"/>
                  </a:lnTo>
                  <a:lnTo>
                    <a:pt x="3602" y="4915"/>
                  </a:lnTo>
                  <a:lnTo>
                    <a:pt x="3651" y="5013"/>
                  </a:lnTo>
                  <a:lnTo>
                    <a:pt x="3724" y="5086"/>
                  </a:lnTo>
                  <a:lnTo>
                    <a:pt x="3797" y="5159"/>
                  </a:lnTo>
                  <a:lnTo>
                    <a:pt x="3894" y="5232"/>
                  </a:lnTo>
                  <a:lnTo>
                    <a:pt x="3991" y="5256"/>
                  </a:lnTo>
                  <a:lnTo>
                    <a:pt x="4113" y="5280"/>
                  </a:lnTo>
                  <a:lnTo>
                    <a:pt x="4235" y="5280"/>
                  </a:lnTo>
                  <a:lnTo>
                    <a:pt x="4356" y="5256"/>
                  </a:lnTo>
                  <a:lnTo>
                    <a:pt x="4551" y="5183"/>
                  </a:lnTo>
                  <a:lnTo>
                    <a:pt x="4721" y="5086"/>
                  </a:lnTo>
                  <a:lnTo>
                    <a:pt x="5062" y="4891"/>
                  </a:lnTo>
                  <a:lnTo>
                    <a:pt x="5232" y="4842"/>
                  </a:lnTo>
                  <a:lnTo>
                    <a:pt x="5403" y="4818"/>
                  </a:lnTo>
                  <a:lnTo>
                    <a:pt x="5476" y="4842"/>
                  </a:lnTo>
                  <a:lnTo>
                    <a:pt x="5573" y="4867"/>
                  </a:lnTo>
                  <a:lnTo>
                    <a:pt x="5646" y="4915"/>
                  </a:lnTo>
                  <a:lnTo>
                    <a:pt x="5743" y="4988"/>
                  </a:lnTo>
                  <a:lnTo>
                    <a:pt x="5865" y="5134"/>
                  </a:lnTo>
                  <a:lnTo>
                    <a:pt x="5914" y="5256"/>
                  </a:lnTo>
                  <a:lnTo>
                    <a:pt x="5938" y="5353"/>
                  </a:lnTo>
                  <a:lnTo>
                    <a:pt x="5889" y="5451"/>
                  </a:lnTo>
                  <a:lnTo>
                    <a:pt x="5841" y="5524"/>
                  </a:lnTo>
                  <a:lnTo>
                    <a:pt x="5743" y="5597"/>
                  </a:lnTo>
                  <a:lnTo>
                    <a:pt x="5500" y="5718"/>
                  </a:lnTo>
                  <a:lnTo>
                    <a:pt x="5111" y="5888"/>
                  </a:lnTo>
                  <a:lnTo>
                    <a:pt x="4940" y="5986"/>
                  </a:lnTo>
                  <a:lnTo>
                    <a:pt x="4746" y="6107"/>
                  </a:lnTo>
                  <a:lnTo>
                    <a:pt x="4454" y="6351"/>
                  </a:lnTo>
                  <a:lnTo>
                    <a:pt x="4210" y="6618"/>
                  </a:lnTo>
                  <a:lnTo>
                    <a:pt x="3699" y="7178"/>
                  </a:lnTo>
                  <a:lnTo>
                    <a:pt x="3553" y="7324"/>
                  </a:lnTo>
                  <a:lnTo>
                    <a:pt x="3407" y="7421"/>
                  </a:lnTo>
                  <a:lnTo>
                    <a:pt x="3261" y="7519"/>
                  </a:lnTo>
                  <a:lnTo>
                    <a:pt x="3091" y="7592"/>
                  </a:lnTo>
                  <a:lnTo>
                    <a:pt x="2751" y="7738"/>
                  </a:lnTo>
                  <a:lnTo>
                    <a:pt x="2410" y="7859"/>
                  </a:lnTo>
                  <a:lnTo>
                    <a:pt x="2215" y="7957"/>
                  </a:lnTo>
                  <a:lnTo>
                    <a:pt x="1996" y="8054"/>
                  </a:lnTo>
                  <a:lnTo>
                    <a:pt x="1777" y="8200"/>
                  </a:lnTo>
                  <a:lnTo>
                    <a:pt x="1583" y="8370"/>
                  </a:lnTo>
                  <a:lnTo>
                    <a:pt x="1510" y="8468"/>
                  </a:lnTo>
                  <a:lnTo>
                    <a:pt x="1437" y="8565"/>
                  </a:lnTo>
                  <a:lnTo>
                    <a:pt x="1388" y="8687"/>
                  </a:lnTo>
                  <a:lnTo>
                    <a:pt x="1364" y="8784"/>
                  </a:lnTo>
                  <a:lnTo>
                    <a:pt x="1364" y="8881"/>
                  </a:lnTo>
                  <a:lnTo>
                    <a:pt x="1388" y="9003"/>
                  </a:lnTo>
                  <a:lnTo>
                    <a:pt x="1437" y="9100"/>
                  </a:lnTo>
                  <a:lnTo>
                    <a:pt x="1534" y="9222"/>
                  </a:lnTo>
                  <a:lnTo>
                    <a:pt x="1631" y="9295"/>
                  </a:lnTo>
                  <a:lnTo>
                    <a:pt x="1729" y="9319"/>
                  </a:lnTo>
                  <a:lnTo>
                    <a:pt x="1972" y="9392"/>
                  </a:lnTo>
                  <a:lnTo>
                    <a:pt x="2191" y="9441"/>
                  </a:lnTo>
                  <a:lnTo>
                    <a:pt x="2361" y="9538"/>
                  </a:lnTo>
                  <a:lnTo>
                    <a:pt x="2532" y="9660"/>
                  </a:lnTo>
                  <a:lnTo>
                    <a:pt x="2702" y="9830"/>
                  </a:lnTo>
                  <a:lnTo>
                    <a:pt x="2872" y="9976"/>
                  </a:lnTo>
                  <a:lnTo>
                    <a:pt x="3067" y="10074"/>
                  </a:lnTo>
                  <a:lnTo>
                    <a:pt x="3261" y="10147"/>
                  </a:lnTo>
                  <a:lnTo>
                    <a:pt x="3456" y="10195"/>
                  </a:lnTo>
                  <a:lnTo>
                    <a:pt x="3894" y="10293"/>
                  </a:lnTo>
                  <a:lnTo>
                    <a:pt x="4089" y="10317"/>
                  </a:lnTo>
                  <a:lnTo>
                    <a:pt x="4308" y="10390"/>
                  </a:lnTo>
                  <a:lnTo>
                    <a:pt x="4770" y="10536"/>
                  </a:lnTo>
                  <a:lnTo>
                    <a:pt x="5232" y="10755"/>
                  </a:lnTo>
                  <a:lnTo>
                    <a:pt x="6108" y="11217"/>
                  </a:lnTo>
                  <a:lnTo>
                    <a:pt x="6327" y="11339"/>
                  </a:lnTo>
                  <a:lnTo>
                    <a:pt x="6546" y="11485"/>
                  </a:lnTo>
                  <a:lnTo>
                    <a:pt x="6717" y="11680"/>
                  </a:lnTo>
                  <a:lnTo>
                    <a:pt x="6790" y="11777"/>
                  </a:lnTo>
                  <a:lnTo>
                    <a:pt x="6838" y="11899"/>
                  </a:lnTo>
                  <a:lnTo>
                    <a:pt x="6887" y="12045"/>
                  </a:lnTo>
                  <a:lnTo>
                    <a:pt x="6887" y="12191"/>
                  </a:lnTo>
                  <a:lnTo>
                    <a:pt x="6863" y="12337"/>
                  </a:lnTo>
                  <a:lnTo>
                    <a:pt x="6838" y="12483"/>
                  </a:lnTo>
                  <a:lnTo>
                    <a:pt x="6741" y="12750"/>
                  </a:lnTo>
                  <a:lnTo>
                    <a:pt x="6595" y="13018"/>
                  </a:lnTo>
                  <a:lnTo>
                    <a:pt x="6473" y="13237"/>
                  </a:lnTo>
                  <a:lnTo>
                    <a:pt x="6327" y="13456"/>
                  </a:lnTo>
                  <a:lnTo>
                    <a:pt x="6011" y="13869"/>
                  </a:lnTo>
                  <a:lnTo>
                    <a:pt x="5695" y="14283"/>
                  </a:lnTo>
                  <a:lnTo>
                    <a:pt x="5403" y="14697"/>
                  </a:lnTo>
                  <a:lnTo>
                    <a:pt x="5281" y="14891"/>
                  </a:lnTo>
                  <a:lnTo>
                    <a:pt x="5184" y="15110"/>
                  </a:lnTo>
                  <a:lnTo>
                    <a:pt x="5111" y="15329"/>
                  </a:lnTo>
                  <a:lnTo>
                    <a:pt x="5062" y="15548"/>
                  </a:lnTo>
                  <a:lnTo>
                    <a:pt x="5062" y="15840"/>
                  </a:lnTo>
                  <a:lnTo>
                    <a:pt x="5038" y="16011"/>
                  </a:lnTo>
                  <a:lnTo>
                    <a:pt x="5013" y="16157"/>
                  </a:lnTo>
                  <a:lnTo>
                    <a:pt x="4916" y="15889"/>
                  </a:lnTo>
                  <a:lnTo>
                    <a:pt x="4819" y="15621"/>
                  </a:lnTo>
                  <a:lnTo>
                    <a:pt x="4673" y="15062"/>
                  </a:lnTo>
                  <a:lnTo>
                    <a:pt x="4551" y="14478"/>
                  </a:lnTo>
                  <a:lnTo>
                    <a:pt x="4405" y="13918"/>
                  </a:lnTo>
                  <a:lnTo>
                    <a:pt x="4283" y="13578"/>
                  </a:lnTo>
                  <a:lnTo>
                    <a:pt x="4162" y="13237"/>
                  </a:lnTo>
                  <a:lnTo>
                    <a:pt x="3894" y="12580"/>
                  </a:lnTo>
                  <a:lnTo>
                    <a:pt x="3626" y="11923"/>
                  </a:lnTo>
                  <a:lnTo>
                    <a:pt x="3359" y="11242"/>
                  </a:lnTo>
                  <a:lnTo>
                    <a:pt x="3261" y="11023"/>
                  </a:lnTo>
                  <a:lnTo>
                    <a:pt x="3164" y="10804"/>
                  </a:lnTo>
                  <a:lnTo>
                    <a:pt x="3067" y="10609"/>
                  </a:lnTo>
                  <a:lnTo>
                    <a:pt x="2945" y="10414"/>
                  </a:lnTo>
                  <a:lnTo>
                    <a:pt x="2799" y="10244"/>
                  </a:lnTo>
                  <a:lnTo>
                    <a:pt x="2629" y="10074"/>
                  </a:lnTo>
                  <a:lnTo>
                    <a:pt x="2459" y="9903"/>
                  </a:lnTo>
                  <a:lnTo>
                    <a:pt x="2264" y="9757"/>
                  </a:lnTo>
                  <a:lnTo>
                    <a:pt x="2045" y="9611"/>
                  </a:lnTo>
                  <a:lnTo>
                    <a:pt x="1802" y="9465"/>
                  </a:lnTo>
                  <a:lnTo>
                    <a:pt x="1339" y="9222"/>
                  </a:lnTo>
                  <a:lnTo>
                    <a:pt x="1218" y="9125"/>
                  </a:lnTo>
                  <a:lnTo>
                    <a:pt x="1120" y="9052"/>
                  </a:lnTo>
                  <a:lnTo>
                    <a:pt x="974" y="8857"/>
                  </a:lnTo>
                  <a:lnTo>
                    <a:pt x="853" y="8662"/>
                  </a:lnTo>
                  <a:lnTo>
                    <a:pt x="731" y="8419"/>
                  </a:lnTo>
                  <a:lnTo>
                    <a:pt x="682" y="8346"/>
                  </a:lnTo>
                  <a:lnTo>
                    <a:pt x="804" y="7786"/>
                  </a:lnTo>
                  <a:lnTo>
                    <a:pt x="926" y="7227"/>
                  </a:lnTo>
                  <a:lnTo>
                    <a:pt x="1096" y="6691"/>
                  </a:lnTo>
                  <a:lnTo>
                    <a:pt x="1315" y="6156"/>
                  </a:lnTo>
                  <a:lnTo>
                    <a:pt x="1534" y="5621"/>
                  </a:lnTo>
                  <a:lnTo>
                    <a:pt x="1802" y="5134"/>
                  </a:lnTo>
                  <a:lnTo>
                    <a:pt x="2069" y="4648"/>
                  </a:lnTo>
                  <a:lnTo>
                    <a:pt x="2386" y="4185"/>
                  </a:lnTo>
                  <a:lnTo>
                    <a:pt x="2653" y="3820"/>
                  </a:lnTo>
                  <a:lnTo>
                    <a:pt x="2945" y="3480"/>
                  </a:lnTo>
                  <a:lnTo>
                    <a:pt x="3237" y="3626"/>
                  </a:lnTo>
                  <a:lnTo>
                    <a:pt x="3578" y="3723"/>
                  </a:lnTo>
                  <a:lnTo>
                    <a:pt x="3894" y="3772"/>
                  </a:lnTo>
                  <a:lnTo>
                    <a:pt x="4064" y="3772"/>
                  </a:lnTo>
                  <a:lnTo>
                    <a:pt x="4235" y="3747"/>
                  </a:lnTo>
                  <a:lnTo>
                    <a:pt x="4381" y="3723"/>
                  </a:lnTo>
                  <a:lnTo>
                    <a:pt x="4502" y="3674"/>
                  </a:lnTo>
                  <a:lnTo>
                    <a:pt x="4746" y="3553"/>
                  </a:lnTo>
                  <a:lnTo>
                    <a:pt x="4989" y="3382"/>
                  </a:lnTo>
                  <a:lnTo>
                    <a:pt x="5208" y="3212"/>
                  </a:lnTo>
                  <a:lnTo>
                    <a:pt x="5451" y="3042"/>
                  </a:lnTo>
                  <a:lnTo>
                    <a:pt x="5646" y="2920"/>
                  </a:lnTo>
                  <a:lnTo>
                    <a:pt x="5841" y="2823"/>
                  </a:lnTo>
                  <a:lnTo>
                    <a:pt x="6011" y="2750"/>
                  </a:lnTo>
                  <a:lnTo>
                    <a:pt x="6084" y="2725"/>
                  </a:lnTo>
                  <a:close/>
                  <a:moveTo>
                    <a:pt x="12240" y="18079"/>
                  </a:moveTo>
                  <a:lnTo>
                    <a:pt x="12386" y="18128"/>
                  </a:lnTo>
                  <a:lnTo>
                    <a:pt x="12556" y="18152"/>
                  </a:lnTo>
                  <a:lnTo>
                    <a:pt x="12289" y="18225"/>
                  </a:lnTo>
                  <a:lnTo>
                    <a:pt x="12289" y="18152"/>
                  </a:lnTo>
                  <a:lnTo>
                    <a:pt x="12264" y="18103"/>
                  </a:lnTo>
                  <a:lnTo>
                    <a:pt x="12240" y="18079"/>
                  </a:lnTo>
                  <a:close/>
                  <a:moveTo>
                    <a:pt x="10245" y="754"/>
                  </a:moveTo>
                  <a:lnTo>
                    <a:pt x="10804" y="779"/>
                  </a:lnTo>
                  <a:lnTo>
                    <a:pt x="11315" y="827"/>
                  </a:lnTo>
                  <a:lnTo>
                    <a:pt x="11534" y="852"/>
                  </a:lnTo>
                  <a:lnTo>
                    <a:pt x="11753" y="900"/>
                  </a:lnTo>
                  <a:lnTo>
                    <a:pt x="12216" y="1046"/>
                  </a:lnTo>
                  <a:lnTo>
                    <a:pt x="12678" y="1241"/>
                  </a:lnTo>
                  <a:lnTo>
                    <a:pt x="13116" y="1436"/>
                  </a:lnTo>
                  <a:lnTo>
                    <a:pt x="13578" y="1655"/>
                  </a:lnTo>
                  <a:lnTo>
                    <a:pt x="13043" y="1874"/>
                  </a:lnTo>
                  <a:lnTo>
                    <a:pt x="12824" y="1971"/>
                  </a:lnTo>
                  <a:lnTo>
                    <a:pt x="12629" y="2068"/>
                  </a:lnTo>
                  <a:lnTo>
                    <a:pt x="12435" y="2190"/>
                  </a:lnTo>
                  <a:lnTo>
                    <a:pt x="12264" y="2360"/>
                  </a:lnTo>
                  <a:lnTo>
                    <a:pt x="12240" y="2385"/>
                  </a:lnTo>
                  <a:lnTo>
                    <a:pt x="12264" y="2409"/>
                  </a:lnTo>
                  <a:lnTo>
                    <a:pt x="12289" y="2433"/>
                  </a:lnTo>
                  <a:lnTo>
                    <a:pt x="12532" y="2385"/>
                  </a:lnTo>
                  <a:lnTo>
                    <a:pt x="12751" y="2312"/>
                  </a:lnTo>
                  <a:lnTo>
                    <a:pt x="13213" y="2166"/>
                  </a:lnTo>
                  <a:lnTo>
                    <a:pt x="13603" y="2044"/>
                  </a:lnTo>
                  <a:lnTo>
                    <a:pt x="13822" y="1995"/>
                  </a:lnTo>
                  <a:lnTo>
                    <a:pt x="13992" y="1898"/>
                  </a:lnTo>
                  <a:lnTo>
                    <a:pt x="14162" y="1995"/>
                  </a:lnTo>
                  <a:lnTo>
                    <a:pt x="14114" y="2020"/>
                  </a:lnTo>
                  <a:lnTo>
                    <a:pt x="13724" y="2190"/>
                  </a:lnTo>
                  <a:lnTo>
                    <a:pt x="13311" y="2385"/>
                  </a:lnTo>
                  <a:lnTo>
                    <a:pt x="13140" y="2482"/>
                  </a:lnTo>
                  <a:lnTo>
                    <a:pt x="12946" y="2604"/>
                  </a:lnTo>
                  <a:lnTo>
                    <a:pt x="12775" y="2750"/>
                  </a:lnTo>
                  <a:lnTo>
                    <a:pt x="12654" y="2896"/>
                  </a:lnTo>
                  <a:lnTo>
                    <a:pt x="12629" y="2944"/>
                  </a:lnTo>
                  <a:lnTo>
                    <a:pt x="12654" y="2969"/>
                  </a:lnTo>
                  <a:lnTo>
                    <a:pt x="12678" y="2969"/>
                  </a:lnTo>
                  <a:lnTo>
                    <a:pt x="12824" y="2944"/>
                  </a:lnTo>
                  <a:lnTo>
                    <a:pt x="12994" y="2920"/>
                  </a:lnTo>
                  <a:lnTo>
                    <a:pt x="13286" y="2823"/>
                  </a:lnTo>
                  <a:lnTo>
                    <a:pt x="13846" y="2555"/>
                  </a:lnTo>
                  <a:lnTo>
                    <a:pt x="14211" y="2385"/>
                  </a:lnTo>
                  <a:lnTo>
                    <a:pt x="14576" y="2263"/>
                  </a:lnTo>
                  <a:lnTo>
                    <a:pt x="14698" y="2336"/>
                  </a:lnTo>
                  <a:lnTo>
                    <a:pt x="15014" y="2555"/>
                  </a:lnTo>
                  <a:lnTo>
                    <a:pt x="14503" y="2798"/>
                  </a:lnTo>
                  <a:lnTo>
                    <a:pt x="13749" y="3090"/>
                  </a:lnTo>
                  <a:lnTo>
                    <a:pt x="13359" y="3261"/>
                  </a:lnTo>
                  <a:lnTo>
                    <a:pt x="12994" y="3455"/>
                  </a:lnTo>
                  <a:lnTo>
                    <a:pt x="12970" y="3480"/>
                  </a:lnTo>
                  <a:lnTo>
                    <a:pt x="12970" y="3504"/>
                  </a:lnTo>
                  <a:lnTo>
                    <a:pt x="12994" y="3528"/>
                  </a:lnTo>
                  <a:lnTo>
                    <a:pt x="13019" y="3553"/>
                  </a:lnTo>
                  <a:lnTo>
                    <a:pt x="13213" y="3553"/>
                  </a:lnTo>
                  <a:lnTo>
                    <a:pt x="13432" y="3528"/>
                  </a:lnTo>
                  <a:lnTo>
                    <a:pt x="13822" y="3431"/>
                  </a:lnTo>
                  <a:lnTo>
                    <a:pt x="14235" y="3309"/>
                  </a:lnTo>
                  <a:lnTo>
                    <a:pt x="14625" y="3163"/>
                  </a:lnTo>
                  <a:lnTo>
                    <a:pt x="15014" y="3042"/>
                  </a:lnTo>
                  <a:lnTo>
                    <a:pt x="15452" y="2896"/>
                  </a:lnTo>
                  <a:lnTo>
                    <a:pt x="15647" y="3066"/>
                  </a:lnTo>
                  <a:lnTo>
                    <a:pt x="15428" y="3139"/>
                  </a:lnTo>
                  <a:lnTo>
                    <a:pt x="15209" y="3236"/>
                  </a:lnTo>
                  <a:lnTo>
                    <a:pt x="14795" y="3431"/>
                  </a:lnTo>
                  <a:lnTo>
                    <a:pt x="14430" y="3601"/>
                  </a:lnTo>
                  <a:lnTo>
                    <a:pt x="14138" y="3626"/>
                  </a:lnTo>
                  <a:lnTo>
                    <a:pt x="13870" y="3650"/>
                  </a:lnTo>
                  <a:lnTo>
                    <a:pt x="13578" y="3699"/>
                  </a:lnTo>
                  <a:lnTo>
                    <a:pt x="13311" y="3796"/>
                  </a:lnTo>
                  <a:lnTo>
                    <a:pt x="13189" y="3869"/>
                  </a:lnTo>
                  <a:lnTo>
                    <a:pt x="13067" y="3942"/>
                  </a:lnTo>
                  <a:lnTo>
                    <a:pt x="12970" y="4039"/>
                  </a:lnTo>
                  <a:lnTo>
                    <a:pt x="12873" y="4137"/>
                  </a:lnTo>
                  <a:lnTo>
                    <a:pt x="12800" y="4258"/>
                  </a:lnTo>
                  <a:lnTo>
                    <a:pt x="12727" y="4380"/>
                  </a:lnTo>
                  <a:lnTo>
                    <a:pt x="12654" y="4648"/>
                  </a:lnTo>
                  <a:lnTo>
                    <a:pt x="12629" y="4745"/>
                  </a:lnTo>
                  <a:lnTo>
                    <a:pt x="12629" y="4842"/>
                  </a:lnTo>
                  <a:lnTo>
                    <a:pt x="12629" y="5013"/>
                  </a:lnTo>
                  <a:lnTo>
                    <a:pt x="12629" y="5110"/>
                  </a:lnTo>
                  <a:lnTo>
                    <a:pt x="12605" y="5183"/>
                  </a:lnTo>
                  <a:lnTo>
                    <a:pt x="12556" y="5280"/>
                  </a:lnTo>
                  <a:lnTo>
                    <a:pt x="12459" y="5353"/>
                  </a:lnTo>
                  <a:lnTo>
                    <a:pt x="12240" y="5548"/>
                  </a:lnTo>
                  <a:lnTo>
                    <a:pt x="12045" y="5767"/>
                  </a:lnTo>
                  <a:lnTo>
                    <a:pt x="11997" y="5840"/>
                  </a:lnTo>
                  <a:lnTo>
                    <a:pt x="11972" y="5937"/>
                  </a:lnTo>
                  <a:lnTo>
                    <a:pt x="11972" y="6010"/>
                  </a:lnTo>
                  <a:lnTo>
                    <a:pt x="11997" y="6107"/>
                  </a:lnTo>
                  <a:lnTo>
                    <a:pt x="12045" y="6156"/>
                  </a:lnTo>
                  <a:lnTo>
                    <a:pt x="12070" y="6156"/>
                  </a:lnTo>
                  <a:lnTo>
                    <a:pt x="11948" y="6205"/>
                  </a:lnTo>
                  <a:lnTo>
                    <a:pt x="11534" y="6375"/>
                  </a:lnTo>
                  <a:lnTo>
                    <a:pt x="11364" y="6497"/>
                  </a:lnTo>
                  <a:lnTo>
                    <a:pt x="11169" y="6618"/>
                  </a:lnTo>
                  <a:lnTo>
                    <a:pt x="11048" y="6740"/>
                  </a:lnTo>
                  <a:lnTo>
                    <a:pt x="10999" y="6862"/>
                  </a:lnTo>
                  <a:lnTo>
                    <a:pt x="10999" y="6983"/>
                  </a:lnTo>
                  <a:lnTo>
                    <a:pt x="11048" y="7081"/>
                  </a:lnTo>
                  <a:lnTo>
                    <a:pt x="11121" y="7178"/>
                  </a:lnTo>
                  <a:lnTo>
                    <a:pt x="11218" y="7275"/>
                  </a:lnTo>
                  <a:lnTo>
                    <a:pt x="11364" y="7324"/>
                  </a:lnTo>
                  <a:lnTo>
                    <a:pt x="11486" y="7373"/>
                  </a:lnTo>
                  <a:lnTo>
                    <a:pt x="11340" y="7470"/>
                  </a:lnTo>
                  <a:lnTo>
                    <a:pt x="11194" y="7592"/>
                  </a:lnTo>
                  <a:lnTo>
                    <a:pt x="11072" y="7738"/>
                  </a:lnTo>
                  <a:lnTo>
                    <a:pt x="10950" y="7908"/>
                  </a:lnTo>
                  <a:lnTo>
                    <a:pt x="10853" y="8151"/>
                  </a:lnTo>
                  <a:lnTo>
                    <a:pt x="10804" y="8419"/>
                  </a:lnTo>
                  <a:lnTo>
                    <a:pt x="10731" y="8954"/>
                  </a:lnTo>
                  <a:lnTo>
                    <a:pt x="10683" y="9222"/>
                  </a:lnTo>
                  <a:lnTo>
                    <a:pt x="10659" y="9514"/>
                  </a:lnTo>
                  <a:lnTo>
                    <a:pt x="10683" y="9806"/>
                  </a:lnTo>
                  <a:lnTo>
                    <a:pt x="10707" y="9952"/>
                  </a:lnTo>
                  <a:lnTo>
                    <a:pt x="10780" y="10074"/>
                  </a:lnTo>
                  <a:lnTo>
                    <a:pt x="10926" y="10293"/>
                  </a:lnTo>
                  <a:lnTo>
                    <a:pt x="10999" y="10390"/>
                  </a:lnTo>
                  <a:lnTo>
                    <a:pt x="11096" y="10463"/>
                  </a:lnTo>
                  <a:lnTo>
                    <a:pt x="11194" y="10512"/>
                  </a:lnTo>
                  <a:lnTo>
                    <a:pt x="11315" y="10560"/>
                  </a:lnTo>
                  <a:lnTo>
                    <a:pt x="11583" y="10633"/>
                  </a:lnTo>
                  <a:lnTo>
                    <a:pt x="11875" y="10633"/>
                  </a:lnTo>
                  <a:lnTo>
                    <a:pt x="12191" y="10609"/>
                  </a:lnTo>
                  <a:lnTo>
                    <a:pt x="12337" y="10633"/>
                  </a:lnTo>
                  <a:lnTo>
                    <a:pt x="12459" y="10682"/>
                  </a:lnTo>
                  <a:lnTo>
                    <a:pt x="12556" y="10755"/>
                  </a:lnTo>
                  <a:lnTo>
                    <a:pt x="12629" y="10852"/>
                  </a:lnTo>
                  <a:lnTo>
                    <a:pt x="12702" y="10974"/>
                  </a:lnTo>
                  <a:lnTo>
                    <a:pt x="12751" y="11096"/>
                  </a:lnTo>
                  <a:lnTo>
                    <a:pt x="12800" y="11363"/>
                  </a:lnTo>
                  <a:lnTo>
                    <a:pt x="12848" y="11485"/>
                  </a:lnTo>
                  <a:lnTo>
                    <a:pt x="12897" y="11607"/>
                  </a:lnTo>
                  <a:lnTo>
                    <a:pt x="12946" y="11728"/>
                  </a:lnTo>
                  <a:lnTo>
                    <a:pt x="13043" y="11826"/>
                  </a:lnTo>
                  <a:lnTo>
                    <a:pt x="13165" y="12020"/>
                  </a:lnTo>
                  <a:lnTo>
                    <a:pt x="13262" y="12215"/>
                  </a:lnTo>
                  <a:lnTo>
                    <a:pt x="13311" y="12434"/>
                  </a:lnTo>
                  <a:lnTo>
                    <a:pt x="13311" y="12677"/>
                  </a:lnTo>
                  <a:lnTo>
                    <a:pt x="13311" y="13091"/>
                  </a:lnTo>
                  <a:lnTo>
                    <a:pt x="13359" y="13505"/>
                  </a:lnTo>
                  <a:lnTo>
                    <a:pt x="13408" y="13699"/>
                  </a:lnTo>
                  <a:lnTo>
                    <a:pt x="13457" y="13894"/>
                  </a:lnTo>
                  <a:lnTo>
                    <a:pt x="13554" y="14088"/>
                  </a:lnTo>
                  <a:lnTo>
                    <a:pt x="13651" y="14283"/>
                  </a:lnTo>
                  <a:lnTo>
                    <a:pt x="13822" y="14526"/>
                  </a:lnTo>
                  <a:lnTo>
                    <a:pt x="13919" y="14624"/>
                  </a:lnTo>
                  <a:lnTo>
                    <a:pt x="14016" y="14721"/>
                  </a:lnTo>
                  <a:lnTo>
                    <a:pt x="14138" y="14794"/>
                  </a:lnTo>
                  <a:lnTo>
                    <a:pt x="14260" y="14843"/>
                  </a:lnTo>
                  <a:lnTo>
                    <a:pt x="14406" y="14867"/>
                  </a:lnTo>
                  <a:lnTo>
                    <a:pt x="14576" y="14843"/>
                  </a:lnTo>
                  <a:lnTo>
                    <a:pt x="14698" y="14794"/>
                  </a:lnTo>
                  <a:lnTo>
                    <a:pt x="14819" y="14745"/>
                  </a:lnTo>
                  <a:lnTo>
                    <a:pt x="14917" y="14648"/>
                  </a:lnTo>
                  <a:lnTo>
                    <a:pt x="15014" y="14551"/>
                  </a:lnTo>
                  <a:lnTo>
                    <a:pt x="15355" y="14502"/>
                  </a:lnTo>
                  <a:lnTo>
                    <a:pt x="15695" y="14429"/>
                  </a:lnTo>
                  <a:lnTo>
                    <a:pt x="16377" y="14234"/>
                  </a:lnTo>
                  <a:lnTo>
                    <a:pt x="16717" y="14113"/>
                  </a:lnTo>
                  <a:lnTo>
                    <a:pt x="17034" y="13967"/>
                  </a:lnTo>
                  <a:lnTo>
                    <a:pt x="17350" y="13821"/>
                  </a:lnTo>
                  <a:lnTo>
                    <a:pt x="17691" y="13699"/>
                  </a:lnTo>
                  <a:lnTo>
                    <a:pt x="17472" y="14113"/>
                  </a:lnTo>
                  <a:lnTo>
                    <a:pt x="17228" y="14526"/>
                  </a:lnTo>
                  <a:lnTo>
                    <a:pt x="17107" y="14526"/>
                  </a:lnTo>
                  <a:lnTo>
                    <a:pt x="16961" y="14551"/>
                  </a:lnTo>
                  <a:lnTo>
                    <a:pt x="16669" y="14599"/>
                  </a:lnTo>
                  <a:lnTo>
                    <a:pt x="16231" y="14721"/>
                  </a:lnTo>
                  <a:lnTo>
                    <a:pt x="15233" y="15013"/>
                  </a:lnTo>
                  <a:lnTo>
                    <a:pt x="14284" y="15329"/>
                  </a:lnTo>
                  <a:lnTo>
                    <a:pt x="14260" y="15354"/>
                  </a:lnTo>
                  <a:lnTo>
                    <a:pt x="14235" y="15378"/>
                  </a:lnTo>
                  <a:lnTo>
                    <a:pt x="14235" y="15402"/>
                  </a:lnTo>
                  <a:lnTo>
                    <a:pt x="14284" y="15427"/>
                  </a:lnTo>
                  <a:lnTo>
                    <a:pt x="14454" y="15451"/>
                  </a:lnTo>
                  <a:lnTo>
                    <a:pt x="14673" y="15475"/>
                  </a:lnTo>
                  <a:lnTo>
                    <a:pt x="14868" y="15451"/>
                  </a:lnTo>
                  <a:lnTo>
                    <a:pt x="15063" y="15427"/>
                  </a:lnTo>
                  <a:lnTo>
                    <a:pt x="15452" y="15329"/>
                  </a:lnTo>
                  <a:lnTo>
                    <a:pt x="15841" y="15232"/>
                  </a:lnTo>
                  <a:lnTo>
                    <a:pt x="16304" y="15110"/>
                  </a:lnTo>
                  <a:lnTo>
                    <a:pt x="16766" y="14989"/>
                  </a:lnTo>
                  <a:lnTo>
                    <a:pt x="16936" y="14989"/>
                  </a:lnTo>
                  <a:lnTo>
                    <a:pt x="16815" y="15159"/>
                  </a:lnTo>
                  <a:lnTo>
                    <a:pt x="16571" y="15500"/>
                  </a:lnTo>
                  <a:lnTo>
                    <a:pt x="16231" y="15524"/>
                  </a:lnTo>
                  <a:lnTo>
                    <a:pt x="15890" y="15573"/>
                  </a:lnTo>
                  <a:lnTo>
                    <a:pt x="15233" y="15767"/>
                  </a:lnTo>
                  <a:lnTo>
                    <a:pt x="14381" y="16011"/>
                  </a:lnTo>
                  <a:lnTo>
                    <a:pt x="13968" y="16132"/>
                  </a:lnTo>
                  <a:lnTo>
                    <a:pt x="13530" y="16230"/>
                  </a:lnTo>
                  <a:lnTo>
                    <a:pt x="13505" y="16278"/>
                  </a:lnTo>
                  <a:lnTo>
                    <a:pt x="13481" y="16303"/>
                  </a:lnTo>
                  <a:lnTo>
                    <a:pt x="13505" y="16351"/>
                  </a:lnTo>
                  <a:lnTo>
                    <a:pt x="13554" y="16376"/>
                  </a:lnTo>
                  <a:lnTo>
                    <a:pt x="13919" y="16351"/>
                  </a:lnTo>
                  <a:lnTo>
                    <a:pt x="14284" y="16327"/>
                  </a:lnTo>
                  <a:lnTo>
                    <a:pt x="14625" y="16303"/>
                  </a:lnTo>
                  <a:lnTo>
                    <a:pt x="14990" y="16230"/>
                  </a:lnTo>
                  <a:lnTo>
                    <a:pt x="15549" y="16132"/>
                  </a:lnTo>
                  <a:lnTo>
                    <a:pt x="16133" y="16011"/>
                  </a:lnTo>
                  <a:lnTo>
                    <a:pt x="15866" y="16278"/>
                  </a:lnTo>
                  <a:lnTo>
                    <a:pt x="15574" y="16327"/>
                  </a:lnTo>
                  <a:lnTo>
                    <a:pt x="15282" y="16376"/>
                  </a:lnTo>
                  <a:lnTo>
                    <a:pt x="14698" y="16473"/>
                  </a:lnTo>
                  <a:lnTo>
                    <a:pt x="14308" y="16522"/>
                  </a:lnTo>
                  <a:lnTo>
                    <a:pt x="13943" y="16570"/>
                  </a:lnTo>
                  <a:lnTo>
                    <a:pt x="13578" y="16668"/>
                  </a:lnTo>
                  <a:lnTo>
                    <a:pt x="13408" y="16716"/>
                  </a:lnTo>
                  <a:lnTo>
                    <a:pt x="13238" y="16814"/>
                  </a:lnTo>
                  <a:lnTo>
                    <a:pt x="13213" y="16814"/>
                  </a:lnTo>
                  <a:lnTo>
                    <a:pt x="13213" y="16838"/>
                  </a:lnTo>
                  <a:lnTo>
                    <a:pt x="13238" y="16862"/>
                  </a:lnTo>
                  <a:lnTo>
                    <a:pt x="13262" y="16887"/>
                  </a:lnTo>
                  <a:lnTo>
                    <a:pt x="13457" y="16911"/>
                  </a:lnTo>
                  <a:lnTo>
                    <a:pt x="14065" y="16911"/>
                  </a:lnTo>
                  <a:lnTo>
                    <a:pt x="14479" y="16887"/>
                  </a:lnTo>
                  <a:lnTo>
                    <a:pt x="14868" y="16838"/>
                  </a:lnTo>
                  <a:lnTo>
                    <a:pt x="15282" y="16789"/>
                  </a:lnTo>
                  <a:lnTo>
                    <a:pt x="15014" y="17008"/>
                  </a:lnTo>
                  <a:lnTo>
                    <a:pt x="14722" y="17203"/>
                  </a:lnTo>
                  <a:lnTo>
                    <a:pt x="14552" y="17179"/>
                  </a:lnTo>
                  <a:lnTo>
                    <a:pt x="14357" y="17154"/>
                  </a:lnTo>
                  <a:lnTo>
                    <a:pt x="13968" y="17179"/>
                  </a:lnTo>
                  <a:lnTo>
                    <a:pt x="13603" y="17203"/>
                  </a:lnTo>
                  <a:lnTo>
                    <a:pt x="13238" y="17227"/>
                  </a:lnTo>
                  <a:lnTo>
                    <a:pt x="12532" y="17300"/>
                  </a:lnTo>
                  <a:lnTo>
                    <a:pt x="12483" y="17325"/>
                  </a:lnTo>
                  <a:lnTo>
                    <a:pt x="12459" y="17373"/>
                  </a:lnTo>
                  <a:lnTo>
                    <a:pt x="12483" y="17422"/>
                  </a:lnTo>
                  <a:lnTo>
                    <a:pt x="12532" y="17446"/>
                  </a:lnTo>
                  <a:lnTo>
                    <a:pt x="13165" y="17519"/>
                  </a:lnTo>
                  <a:lnTo>
                    <a:pt x="13481" y="17544"/>
                  </a:lnTo>
                  <a:lnTo>
                    <a:pt x="13797" y="17568"/>
                  </a:lnTo>
                  <a:lnTo>
                    <a:pt x="14089" y="17592"/>
                  </a:lnTo>
                  <a:lnTo>
                    <a:pt x="13846" y="17714"/>
                  </a:lnTo>
                  <a:lnTo>
                    <a:pt x="13530" y="17836"/>
                  </a:lnTo>
                  <a:lnTo>
                    <a:pt x="13505" y="17811"/>
                  </a:lnTo>
                  <a:lnTo>
                    <a:pt x="13432" y="17787"/>
                  </a:lnTo>
                  <a:lnTo>
                    <a:pt x="13335" y="17763"/>
                  </a:lnTo>
                  <a:lnTo>
                    <a:pt x="13140" y="17763"/>
                  </a:lnTo>
                  <a:lnTo>
                    <a:pt x="12946" y="17787"/>
                  </a:lnTo>
                  <a:lnTo>
                    <a:pt x="12751" y="17787"/>
                  </a:lnTo>
                  <a:lnTo>
                    <a:pt x="12337" y="17763"/>
                  </a:lnTo>
                  <a:lnTo>
                    <a:pt x="11948" y="17763"/>
                  </a:lnTo>
                  <a:lnTo>
                    <a:pt x="11899" y="17787"/>
                  </a:lnTo>
                  <a:lnTo>
                    <a:pt x="11899" y="17836"/>
                  </a:lnTo>
                  <a:lnTo>
                    <a:pt x="12021" y="17957"/>
                  </a:lnTo>
                  <a:lnTo>
                    <a:pt x="12167" y="18030"/>
                  </a:lnTo>
                  <a:lnTo>
                    <a:pt x="11948" y="17982"/>
                  </a:lnTo>
                  <a:lnTo>
                    <a:pt x="11656" y="17957"/>
                  </a:lnTo>
                  <a:lnTo>
                    <a:pt x="11534" y="17957"/>
                  </a:lnTo>
                  <a:lnTo>
                    <a:pt x="11413" y="17982"/>
                  </a:lnTo>
                  <a:lnTo>
                    <a:pt x="11340" y="18030"/>
                  </a:lnTo>
                  <a:lnTo>
                    <a:pt x="11340" y="18055"/>
                  </a:lnTo>
                  <a:lnTo>
                    <a:pt x="11315" y="18103"/>
                  </a:lnTo>
                  <a:lnTo>
                    <a:pt x="11340" y="18176"/>
                  </a:lnTo>
                  <a:lnTo>
                    <a:pt x="11388" y="18225"/>
                  </a:lnTo>
                  <a:lnTo>
                    <a:pt x="11559" y="18298"/>
                  </a:lnTo>
                  <a:lnTo>
                    <a:pt x="11753" y="18371"/>
                  </a:lnTo>
                  <a:lnTo>
                    <a:pt x="11510" y="18420"/>
                  </a:lnTo>
                  <a:lnTo>
                    <a:pt x="11437" y="18347"/>
                  </a:lnTo>
                  <a:lnTo>
                    <a:pt x="11291" y="18298"/>
                  </a:lnTo>
                  <a:lnTo>
                    <a:pt x="11121" y="18274"/>
                  </a:lnTo>
                  <a:lnTo>
                    <a:pt x="10926" y="18298"/>
                  </a:lnTo>
                  <a:lnTo>
                    <a:pt x="10756" y="18347"/>
                  </a:lnTo>
                  <a:lnTo>
                    <a:pt x="10731" y="18371"/>
                  </a:lnTo>
                  <a:lnTo>
                    <a:pt x="10731" y="18395"/>
                  </a:lnTo>
                  <a:lnTo>
                    <a:pt x="10731" y="18420"/>
                  </a:lnTo>
                  <a:lnTo>
                    <a:pt x="10756" y="18444"/>
                  </a:lnTo>
                  <a:lnTo>
                    <a:pt x="11023" y="18541"/>
                  </a:lnTo>
                  <a:lnTo>
                    <a:pt x="10926" y="18566"/>
                  </a:lnTo>
                  <a:lnTo>
                    <a:pt x="10877" y="18541"/>
                  </a:lnTo>
                  <a:lnTo>
                    <a:pt x="10488" y="18541"/>
                  </a:lnTo>
                  <a:lnTo>
                    <a:pt x="9515" y="18566"/>
                  </a:lnTo>
                  <a:lnTo>
                    <a:pt x="8396" y="18566"/>
                  </a:lnTo>
                  <a:lnTo>
                    <a:pt x="7885" y="18517"/>
                  </a:lnTo>
                  <a:lnTo>
                    <a:pt x="7666" y="18493"/>
                  </a:lnTo>
                  <a:lnTo>
                    <a:pt x="7471" y="18444"/>
                  </a:lnTo>
                  <a:lnTo>
                    <a:pt x="7082" y="18322"/>
                  </a:lnTo>
                  <a:lnTo>
                    <a:pt x="6692" y="18176"/>
                  </a:lnTo>
                  <a:lnTo>
                    <a:pt x="6303" y="18006"/>
                  </a:lnTo>
                  <a:lnTo>
                    <a:pt x="5938" y="17836"/>
                  </a:lnTo>
                  <a:lnTo>
                    <a:pt x="5208" y="17446"/>
                  </a:lnTo>
                  <a:lnTo>
                    <a:pt x="4527" y="17008"/>
                  </a:lnTo>
                  <a:lnTo>
                    <a:pt x="4162" y="16765"/>
                  </a:lnTo>
                  <a:lnTo>
                    <a:pt x="3797" y="16473"/>
                  </a:lnTo>
                  <a:lnTo>
                    <a:pt x="3456" y="16181"/>
                  </a:lnTo>
                  <a:lnTo>
                    <a:pt x="3140" y="15865"/>
                  </a:lnTo>
                  <a:lnTo>
                    <a:pt x="2823" y="15548"/>
                  </a:lnTo>
                  <a:lnTo>
                    <a:pt x="2532" y="15208"/>
                  </a:lnTo>
                  <a:lnTo>
                    <a:pt x="2264" y="14843"/>
                  </a:lnTo>
                  <a:lnTo>
                    <a:pt x="1996" y="14478"/>
                  </a:lnTo>
                  <a:lnTo>
                    <a:pt x="1753" y="14113"/>
                  </a:lnTo>
                  <a:lnTo>
                    <a:pt x="1534" y="13699"/>
                  </a:lnTo>
                  <a:lnTo>
                    <a:pt x="1339" y="13310"/>
                  </a:lnTo>
                  <a:lnTo>
                    <a:pt x="1169" y="12896"/>
                  </a:lnTo>
                  <a:lnTo>
                    <a:pt x="999" y="12483"/>
                  </a:lnTo>
                  <a:lnTo>
                    <a:pt x="877" y="12045"/>
                  </a:lnTo>
                  <a:lnTo>
                    <a:pt x="755" y="11607"/>
                  </a:lnTo>
                  <a:lnTo>
                    <a:pt x="682" y="11169"/>
                  </a:lnTo>
                  <a:lnTo>
                    <a:pt x="609" y="10658"/>
                  </a:lnTo>
                  <a:lnTo>
                    <a:pt x="561" y="10147"/>
                  </a:lnTo>
                  <a:lnTo>
                    <a:pt x="561" y="9611"/>
                  </a:lnTo>
                  <a:lnTo>
                    <a:pt x="585" y="9100"/>
                  </a:lnTo>
                  <a:lnTo>
                    <a:pt x="780" y="9319"/>
                  </a:lnTo>
                  <a:lnTo>
                    <a:pt x="974" y="9514"/>
                  </a:lnTo>
                  <a:lnTo>
                    <a:pt x="1218" y="9684"/>
                  </a:lnTo>
                  <a:lnTo>
                    <a:pt x="1510" y="9855"/>
                  </a:lnTo>
                  <a:lnTo>
                    <a:pt x="1777" y="10001"/>
                  </a:lnTo>
                  <a:lnTo>
                    <a:pt x="2021" y="10171"/>
                  </a:lnTo>
                  <a:lnTo>
                    <a:pt x="2215" y="10341"/>
                  </a:lnTo>
                  <a:lnTo>
                    <a:pt x="2410" y="10536"/>
                  </a:lnTo>
                  <a:lnTo>
                    <a:pt x="2580" y="10731"/>
                  </a:lnTo>
                  <a:lnTo>
                    <a:pt x="2702" y="10974"/>
                  </a:lnTo>
                  <a:lnTo>
                    <a:pt x="2848" y="11217"/>
                  </a:lnTo>
                  <a:lnTo>
                    <a:pt x="2945" y="11509"/>
                  </a:lnTo>
                  <a:lnTo>
                    <a:pt x="3213" y="12191"/>
                  </a:lnTo>
                  <a:lnTo>
                    <a:pt x="3480" y="12848"/>
                  </a:lnTo>
                  <a:lnTo>
                    <a:pt x="3772" y="13529"/>
                  </a:lnTo>
                  <a:lnTo>
                    <a:pt x="3894" y="13869"/>
                  </a:lnTo>
                  <a:lnTo>
                    <a:pt x="3991" y="14210"/>
                  </a:lnTo>
                  <a:lnTo>
                    <a:pt x="4162" y="14843"/>
                  </a:lnTo>
                  <a:lnTo>
                    <a:pt x="4308" y="15475"/>
                  </a:lnTo>
                  <a:lnTo>
                    <a:pt x="4405" y="15792"/>
                  </a:lnTo>
                  <a:lnTo>
                    <a:pt x="4502" y="16108"/>
                  </a:lnTo>
                  <a:lnTo>
                    <a:pt x="4648" y="16400"/>
                  </a:lnTo>
                  <a:lnTo>
                    <a:pt x="4819" y="16692"/>
                  </a:lnTo>
                  <a:lnTo>
                    <a:pt x="4867" y="16765"/>
                  </a:lnTo>
                  <a:lnTo>
                    <a:pt x="4940" y="16789"/>
                  </a:lnTo>
                  <a:lnTo>
                    <a:pt x="5038" y="16789"/>
                  </a:lnTo>
                  <a:lnTo>
                    <a:pt x="5111" y="16765"/>
                  </a:lnTo>
                  <a:lnTo>
                    <a:pt x="5232" y="16692"/>
                  </a:lnTo>
                  <a:lnTo>
                    <a:pt x="5305" y="16570"/>
                  </a:lnTo>
                  <a:lnTo>
                    <a:pt x="5378" y="16473"/>
                  </a:lnTo>
                  <a:lnTo>
                    <a:pt x="5403" y="16351"/>
                  </a:lnTo>
                  <a:lnTo>
                    <a:pt x="5451" y="16084"/>
                  </a:lnTo>
                  <a:lnTo>
                    <a:pt x="5476" y="15816"/>
                  </a:lnTo>
                  <a:lnTo>
                    <a:pt x="5524" y="15573"/>
                  </a:lnTo>
                  <a:lnTo>
                    <a:pt x="5573" y="15329"/>
                  </a:lnTo>
                  <a:lnTo>
                    <a:pt x="5670" y="15110"/>
                  </a:lnTo>
                  <a:lnTo>
                    <a:pt x="5792" y="14891"/>
                  </a:lnTo>
                  <a:lnTo>
                    <a:pt x="6035" y="14478"/>
                  </a:lnTo>
                  <a:lnTo>
                    <a:pt x="6327" y="14064"/>
                  </a:lnTo>
                  <a:lnTo>
                    <a:pt x="6522" y="13796"/>
                  </a:lnTo>
                  <a:lnTo>
                    <a:pt x="6741" y="13480"/>
                  </a:lnTo>
                  <a:lnTo>
                    <a:pt x="6936" y="13164"/>
                  </a:lnTo>
                  <a:lnTo>
                    <a:pt x="7106" y="12799"/>
                  </a:lnTo>
                  <a:lnTo>
                    <a:pt x="7155" y="12629"/>
                  </a:lnTo>
                  <a:lnTo>
                    <a:pt x="7203" y="12458"/>
                  </a:lnTo>
                  <a:lnTo>
                    <a:pt x="7228" y="12264"/>
                  </a:lnTo>
                  <a:lnTo>
                    <a:pt x="7228" y="12093"/>
                  </a:lnTo>
                  <a:lnTo>
                    <a:pt x="7203" y="11923"/>
                  </a:lnTo>
                  <a:lnTo>
                    <a:pt x="7155" y="11753"/>
                  </a:lnTo>
                  <a:lnTo>
                    <a:pt x="7082" y="11607"/>
                  </a:lnTo>
                  <a:lnTo>
                    <a:pt x="6960" y="11436"/>
                  </a:lnTo>
                  <a:lnTo>
                    <a:pt x="6863" y="11315"/>
                  </a:lnTo>
                  <a:lnTo>
                    <a:pt x="6717" y="11217"/>
                  </a:lnTo>
                  <a:lnTo>
                    <a:pt x="6449" y="11023"/>
                  </a:lnTo>
                  <a:lnTo>
                    <a:pt x="6157" y="10852"/>
                  </a:lnTo>
                  <a:lnTo>
                    <a:pt x="5865" y="10706"/>
                  </a:lnTo>
                  <a:lnTo>
                    <a:pt x="5062" y="10341"/>
                  </a:lnTo>
                  <a:lnTo>
                    <a:pt x="4648" y="10147"/>
                  </a:lnTo>
                  <a:lnTo>
                    <a:pt x="4235" y="10001"/>
                  </a:lnTo>
                  <a:lnTo>
                    <a:pt x="3991" y="9952"/>
                  </a:lnTo>
                  <a:lnTo>
                    <a:pt x="3724" y="9928"/>
                  </a:lnTo>
                  <a:lnTo>
                    <a:pt x="3456" y="9879"/>
                  </a:lnTo>
                  <a:lnTo>
                    <a:pt x="3334" y="9830"/>
                  </a:lnTo>
                  <a:lnTo>
                    <a:pt x="3213" y="9782"/>
                  </a:lnTo>
                  <a:lnTo>
                    <a:pt x="3042" y="9684"/>
                  </a:lnTo>
                  <a:lnTo>
                    <a:pt x="2872" y="9538"/>
                  </a:lnTo>
                  <a:lnTo>
                    <a:pt x="2726" y="9392"/>
                  </a:lnTo>
                  <a:lnTo>
                    <a:pt x="2580" y="9271"/>
                  </a:lnTo>
                  <a:lnTo>
                    <a:pt x="2459" y="9173"/>
                  </a:lnTo>
                  <a:lnTo>
                    <a:pt x="2337" y="9125"/>
                  </a:lnTo>
                  <a:lnTo>
                    <a:pt x="2069" y="9052"/>
                  </a:lnTo>
                  <a:lnTo>
                    <a:pt x="1923" y="9027"/>
                  </a:lnTo>
                  <a:lnTo>
                    <a:pt x="1826" y="8954"/>
                  </a:lnTo>
                  <a:lnTo>
                    <a:pt x="1777" y="8906"/>
                  </a:lnTo>
                  <a:lnTo>
                    <a:pt x="1753" y="8808"/>
                  </a:lnTo>
                  <a:lnTo>
                    <a:pt x="1753" y="8735"/>
                  </a:lnTo>
                  <a:lnTo>
                    <a:pt x="1777" y="8638"/>
                  </a:lnTo>
                  <a:lnTo>
                    <a:pt x="1850" y="8541"/>
                  </a:lnTo>
                  <a:lnTo>
                    <a:pt x="1948" y="8443"/>
                  </a:lnTo>
                  <a:lnTo>
                    <a:pt x="2069" y="8346"/>
                  </a:lnTo>
                  <a:lnTo>
                    <a:pt x="2191" y="8273"/>
                  </a:lnTo>
                  <a:lnTo>
                    <a:pt x="2483" y="8127"/>
                  </a:lnTo>
                  <a:lnTo>
                    <a:pt x="3091" y="7908"/>
                  </a:lnTo>
                  <a:lnTo>
                    <a:pt x="3261" y="7835"/>
                  </a:lnTo>
                  <a:lnTo>
                    <a:pt x="3407" y="7738"/>
                  </a:lnTo>
                  <a:lnTo>
                    <a:pt x="3675" y="7543"/>
                  </a:lnTo>
                  <a:lnTo>
                    <a:pt x="3918" y="7300"/>
                  </a:lnTo>
                  <a:lnTo>
                    <a:pt x="4137" y="7032"/>
                  </a:lnTo>
                  <a:lnTo>
                    <a:pt x="4429" y="6716"/>
                  </a:lnTo>
                  <a:lnTo>
                    <a:pt x="4721" y="6448"/>
                  </a:lnTo>
                  <a:lnTo>
                    <a:pt x="5038" y="6229"/>
                  </a:lnTo>
                  <a:lnTo>
                    <a:pt x="5208" y="6107"/>
                  </a:lnTo>
                  <a:lnTo>
                    <a:pt x="5403" y="6010"/>
                  </a:lnTo>
                  <a:lnTo>
                    <a:pt x="5646" y="5913"/>
                  </a:lnTo>
                  <a:lnTo>
                    <a:pt x="5889" y="5791"/>
                  </a:lnTo>
                  <a:lnTo>
                    <a:pt x="5987" y="5718"/>
                  </a:lnTo>
                  <a:lnTo>
                    <a:pt x="6084" y="5645"/>
                  </a:lnTo>
                  <a:lnTo>
                    <a:pt x="6157" y="5548"/>
                  </a:lnTo>
                  <a:lnTo>
                    <a:pt x="6206" y="5426"/>
                  </a:lnTo>
                  <a:lnTo>
                    <a:pt x="6206" y="5305"/>
                  </a:lnTo>
                  <a:lnTo>
                    <a:pt x="6181" y="5207"/>
                  </a:lnTo>
                  <a:lnTo>
                    <a:pt x="6108" y="5086"/>
                  </a:lnTo>
                  <a:lnTo>
                    <a:pt x="6035" y="5013"/>
                  </a:lnTo>
                  <a:lnTo>
                    <a:pt x="5841" y="4842"/>
                  </a:lnTo>
                  <a:lnTo>
                    <a:pt x="5670" y="4721"/>
                  </a:lnTo>
                  <a:lnTo>
                    <a:pt x="5573" y="4648"/>
                  </a:lnTo>
                  <a:lnTo>
                    <a:pt x="5330" y="4648"/>
                  </a:lnTo>
                  <a:lnTo>
                    <a:pt x="5232" y="4672"/>
                  </a:lnTo>
                  <a:lnTo>
                    <a:pt x="4989" y="4794"/>
                  </a:lnTo>
                  <a:lnTo>
                    <a:pt x="4794" y="4891"/>
                  </a:lnTo>
                  <a:lnTo>
                    <a:pt x="4429" y="5013"/>
                  </a:lnTo>
                  <a:lnTo>
                    <a:pt x="4235" y="5013"/>
                  </a:lnTo>
                  <a:lnTo>
                    <a:pt x="4113" y="4964"/>
                  </a:lnTo>
                  <a:lnTo>
                    <a:pt x="3991" y="4915"/>
                  </a:lnTo>
                  <a:lnTo>
                    <a:pt x="3894" y="4842"/>
                  </a:lnTo>
                  <a:lnTo>
                    <a:pt x="3870" y="4794"/>
                  </a:lnTo>
                  <a:lnTo>
                    <a:pt x="3845" y="4745"/>
                  </a:lnTo>
                  <a:lnTo>
                    <a:pt x="3845" y="4696"/>
                  </a:lnTo>
                  <a:lnTo>
                    <a:pt x="3870" y="4648"/>
                  </a:lnTo>
                  <a:lnTo>
                    <a:pt x="3918" y="4599"/>
                  </a:lnTo>
                  <a:lnTo>
                    <a:pt x="3991" y="4550"/>
                  </a:lnTo>
                  <a:lnTo>
                    <a:pt x="4113" y="4477"/>
                  </a:lnTo>
                  <a:lnTo>
                    <a:pt x="4259" y="4429"/>
                  </a:lnTo>
                  <a:lnTo>
                    <a:pt x="4575" y="4331"/>
                  </a:lnTo>
                  <a:lnTo>
                    <a:pt x="4770" y="4210"/>
                  </a:lnTo>
                  <a:lnTo>
                    <a:pt x="4940" y="4112"/>
                  </a:lnTo>
                  <a:lnTo>
                    <a:pt x="5013" y="4088"/>
                  </a:lnTo>
                  <a:lnTo>
                    <a:pt x="5111" y="4088"/>
                  </a:lnTo>
                  <a:lnTo>
                    <a:pt x="5208" y="4112"/>
                  </a:lnTo>
                  <a:lnTo>
                    <a:pt x="5354" y="4185"/>
                  </a:lnTo>
                  <a:lnTo>
                    <a:pt x="5646" y="4356"/>
                  </a:lnTo>
                  <a:lnTo>
                    <a:pt x="5768" y="4453"/>
                  </a:lnTo>
                  <a:lnTo>
                    <a:pt x="5914" y="4526"/>
                  </a:lnTo>
                  <a:lnTo>
                    <a:pt x="6060" y="4550"/>
                  </a:lnTo>
                  <a:lnTo>
                    <a:pt x="6206" y="4550"/>
                  </a:lnTo>
                  <a:lnTo>
                    <a:pt x="6327" y="4526"/>
                  </a:lnTo>
                  <a:lnTo>
                    <a:pt x="6425" y="4453"/>
                  </a:lnTo>
                  <a:lnTo>
                    <a:pt x="6498" y="4356"/>
                  </a:lnTo>
                  <a:lnTo>
                    <a:pt x="6546" y="4234"/>
                  </a:lnTo>
                  <a:lnTo>
                    <a:pt x="6571" y="4112"/>
                  </a:lnTo>
                  <a:lnTo>
                    <a:pt x="6546" y="3966"/>
                  </a:lnTo>
                  <a:lnTo>
                    <a:pt x="6473" y="3772"/>
                  </a:lnTo>
                  <a:lnTo>
                    <a:pt x="6400" y="3553"/>
                  </a:lnTo>
                  <a:lnTo>
                    <a:pt x="6376" y="3504"/>
                  </a:lnTo>
                  <a:lnTo>
                    <a:pt x="6400" y="3431"/>
                  </a:lnTo>
                  <a:lnTo>
                    <a:pt x="6449" y="3236"/>
                  </a:lnTo>
                  <a:lnTo>
                    <a:pt x="6546" y="3066"/>
                  </a:lnTo>
                  <a:lnTo>
                    <a:pt x="6595" y="2920"/>
                  </a:lnTo>
                  <a:lnTo>
                    <a:pt x="6619" y="2774"/>
                  </a:lnTo>
                  <a:lnTo>
                    <a:pt x="6595" y="2628"/>
                  </a:lnTo>
                  <a:lnTo>
                    <a:pt x="6522" y="2506"/>
                  </a:lnTo>
                  <a:lnTo>
                    <a:pt x="6400" y="2409"/>
                  </a:lnTo>
                  <a:lnTo>
                    <a:pt x="6327" y="2360"/>
                  </a:lnTo>
                  <a:lnTo>
                    <a:pt x="6254" y="2336"/>
                  </a:lnTo>
                  <a:lnTo>
                    <a:pt x="6157" y="2312"/>
                  </a:lnTo>
                  <a:lnTo>
                    <a:pt x="6084" y="2312"/>
                  </a:lnTo>
                  <a:lnTo>
                    <a:pt x="5914" y="2360"/>
                  </a:lnTo>
                  <a:lnTo>
                    <a:pt x="5719" y="2433"/>
                  </a:lnTo>
                  <a:lnTo>
                    <a:pt x="5549" y="2531"/>
                  </a:lnTo>
                  <a:lnTo>
                    <a:pt x="5378" y="2652"/>
                  </a:lnTo>
                  <a:lnTo>
                    <a:pt x="5135" y="2847"/>
                  </a:lnTo>
                  <a:lnTo>
                    <a:pt x="4770" y="3115"/>
                  </a:lnTo>
                  <a:lnTo>
                    <a:pt x="4600" y="3236"/>
                  </a:lnTo>
                  <a:lnTo>
                    <a:pt x="4405" y="3358"/>
                  </a:lnTo>
                  <a:lnTo>
                    <a:pt x="4283" y="3407"/>
                  </a:lnTo>
                  <a:lnTo>
                    <a:pt x="4113" y="3431"/>
                  </a:lnTo>
                  <a:lnTo>
                    <a:pt x="3967" y="3455"/>
                  </a:lnTo>
                  <a:lnTo>
                    <a:pt x="3797" y="3431"/>
                  </a:lnTo>
                  <a:lnTo>
                    <a:pt x="3456" y="3358"/>
                  </a:lnTo>
                  <a:lnTo>
                    <a:pt x="3140" y="3261"/>
                  </a:lnTo>
                  <a:lnTo>
                    <a:pt x="3383" y="3017"/>
                  </a:lnTo>
                  <a:lnTo>
                    <a:pt x="3651" y="2774"/>
                  </a:lnTo>
                  <a:lnTo>
                    <a:pt x="3918" y="2555"/>
                  </a:lnTo>
                  <a:lnTo>
                    <a:pt x="4186" y="2336"/>
                  </a:lnTo>
                  <a:lnTo>
                    <a:pt x="4478" y="2141"/>
                  </a:lnTo>
                  <a:lnTo>
                    <a:pt x="4770" y="1947"/>
                  </a:lnTo>
                  <a:lnTo>
                    <a:pt x="5062" y="1776"/>
                  </a:lnTo>
                  <a:lnTo>
                    <a:pt x="5378" y="1630"/>
                  </a:lnTo>
                  <a:lnTo>
                    <a:pt x="5719" y="1484"/>
                  </a:lnTo>
                  <a:lnTo>
                    <a:pt x="6084" y="1363"/>
                  </a:lnTo>
                  <a:lnTo>
                    <a:pt x="6814" y="1144"/>
                  </a:lnTo>
                  <a:lnTo>
                    <a:pt x="7544" y="949"/>
                  </a:lnTo>
                  <a:lnTo>
                    <a:pt x="8298" y="779"/>
                  </a:lnTo>
                  <a:lnTo>
                    <a:pt x="8323" y="803"/>
                  </a:lnTo>
                  <a:lnTo>
                    <a:pt x="8736" y="803"/>
                  </a:lnTo>
                  <a:lnTo>
                    <a:pt x="9685" y="779"/>
                  </a:lnTo>
                  <a:lnTo>
                    <a:pt x="10245" y="754"/>
                  </a:lnTo>
                  <a:close/>
                  <a:moveTo>
                    <a:pt x="9588" y="0"/>
                  </a:moveTo>
                  <a:lnTo>
                    <a:pt x="9174" y="24"/>
                  </a:lnTo>
                  <a:lnTo>
                    <a:pt x="8761" y="122"/>
                  </a:lnTo>
                  <a:lnTo>
                    <a:pt x="7958" y="292"/>
                  </a:lnTo>
                  <a:lnTo>
                    <a:pt x="6984" y="511"/>
                  </a:lnTo>
                  <a:lnTo>
                    <a:pt x="6498" y="657"/>
                  </a:lnTo>
                  <a:lnTo>
                    <a:pt x="6035" y="779"/>
                  </a:lnTo>
                  <a:lnTo>
                    <a:pt x="5573" y="949"/>
                  </a:lnTo>
                  <a:lnTo>
                    <a:pt x="5135" y="1119"/>
                  </a:lnTo>
                  <a:lnTo>
                    <a:pt x="4721" y="1314"/>
                  </a:lnTo>
                  <a:lnTo>
                    <a:pt x="4332" y="1557"/>
                  </a:lnTo>
                  <a:lnTo>
                    <a:pt x="3943" y="1801"/>
                  </a:lnTo>
                  <a:lnTo>
                    <a:pt x="3578" y="2093"/>
                  </a:lnTo>
                  <a:lnTo>
                    <a:pt x="3213" y="2385"/>
                  </a:lnTo>
                  <a:lnTo>
                    <a:pt x="2872" y="2725"/>
                  </a:lnTo>
                  <a:lnTo>
                    <a:pt x="2580" y="3042"/>
                  </a:lnTo>
                  <a:lnTo>
                    <a:pt x="2288" y="3358"/>
                  </a:lnTo>
                  <a:lnTo>
                    <a:pt x="2021" y="3699"/>
                  </a:lnTo>
                  <a:lnTo>
                    <a:pt x="1777" y="4064"/>
                  </a:lnTo>
                  <a:lnTo>
                    <a:pt x="1534" y="4429"/>
                  </a:lnTo>
                  <a:lnTo>
                    <a:pt x="1315" y="4794"/>
                  </a:lnTo>
                  <a:lnTo>
                    <a:pt x="1120" y="5159"/>
                  </a:lnTo>
                  <a:lnTo>
                    <a:pt x="926" y="5548"/>
                  </a:lnTo>
                  <a:lnTo>
                    <a:pt x="780" y="5961"/>
                  </a:lnTo>
                  <a:lnTo>
                    <a:pt x="609" y="6351"/>
                  </a:lnTo>
                  <a:lnTo>
                    <a:pt x="488" y="6764"/>
                  </a:lnTo>
                  <a:lnTo>
                    <a:pt x="366" y="7178"/>
                  </a:lnTo>
                  <a:lnTo>
                    <a:pt x="269" y="7616"/>
                  </a:lnTo>
                  <a:lnTo>
                    <a:pt x="196" y="8030"/>
                  </a:lnTo>
                  <a:lnTo>
                    <a:pt x="123" y="8468"/>
                  </a:lnTo>
                  <a:lnTo>
                    <a:pt x="74" y="8906"/>
                  </a:lnTo>
                  <a:lnTo>
                    <a:pt x="25" y="9344"/>
                  </a:lnTo>
                  <a:lnTo>
                    <a:pt x="1" y="9782"/>
                  </a:lnTo>
                  <a:lnTo>
                    <a:pt x="25" y="10220"/>
                  </a:lnTo>
                  <a:lnTo>
                    <a:pt x="50" y="10633"/>
                  </a:lnTo>
                  <a:lnTo>
                    <a:pt x="98" y="11071"/>
                  </a:lnTo>
                  <a:lnTo>
                    <a:pt x="171" y="11485"/>
                  </a:lnTo>
                  <a:lnTo>
                    <a:pt x="244" y="11899"/>
                  </a:lnTo>
                  <a:lnTo>
                    <a:pt x="366" y="12288"/>
                  </a:lnTo>
                  <a:lnTo>
                    <a:pt x="488" y="12677"/>
                  </a:lnTo>
                  <a:lnTo>
                    <a:pt x="634" y="13067"/>
                  </a:lnTo>
                  <a:lnTo>
                    <a:pt x="804" y="13456"/>
                  </a:lnTo>
                  <a:lnTo>
                    <a:pt x="974" y="13821"/>
                  </a:lnTo>
                  <a:lnTo>
                    <a:pt x="1169" y="14186"/>
                  </a:lnTo>
                  <a:lnTo>
                    <a:pt x="1388" y="14526"/>
                  </a:lnTo>
                  <a:lnTo>
                    <a:pt x="1607" y="14891"/>
                  </a:lnTo>
                  <a:lnTo>
                    <a:pt x="1850" y="15208"/>
                  </a:lnTo>
                  <a:lnTo>
                    <a:pt x="2118" y="15548"/>
                  </a:lnTo>
                  <a:lnTo>
                    <a:pt x="2386" y="15840"/>
                  </a:lnTo>
                  <a:lnTo>
                    <a:pt x="2653" y="16157"/>
                  </a:lnTo>
                  <a:lnTo>
                    <a:pt x="2945" y="16449"/>
                  </a:lnTo>
                  <a:lnTo>
                    <a:pt x="3261" y="16741"/>
                  </a:lnTo>
                  <a:lnTo>
                    <a:pt x="3578" y="17008"/>
                  </a:lnTo>
                  <a:lnTo>
                    <a:pt x="3918" y="17252"/>
                  </a:lnTo>
                  <a:lnTo>
                    <a:pt x="4259" y="17495"/>
                  </a:lnTo>
                  <a:lnTo>
                    <a:pt x="4600" y="17738"/>
                  </a:lnTo>
                  <a:lnTo>
                    <a:pt x="4965" y="17957"/>
                  </a:lnTo>
                  <a:lnTo>
                    <a:pt x="5330" y="18176"/>
                  </a:lnTo>
                  <a:lnTo>
                    <a:pt x="5719" y="18371"/>
                  </a:lnTo>
                  <a:lnTo>
                    <a:pt x="6108" y="18541"/>
                  </a:lnTo>
                  <a:lnTo>
                    <a:pt x="6498" y="18712"/>
                  </a:lnTo>
                  <a:lnTo>
                    <a:pt x="6911" y="18858"/>
                  </a:lnTo>
                  <a:lnTo>
                    <a:pt x="7301" y="19004"/>
                  </a:lnTo>
                  <a:lnTo>
                    <a:pt x="7860" y="19150"/>
                  </a:lnTo>
                  <a:lnTo>
                    <a:pt x="8420" y="19271"/>
                  </a:lnTo>
                  <a:lnTo>
                    <a:pt x="8712" y="19320"/>
                  </a:lnTo>
                  <a:lnTo>
                    <a:pt x="8980" y="19344"/>
                  </a:lnTo>
                  <a:lnTo>
                    <a:pt x="9272" y="19344"/>
                  </a:lnTo>
                  <a:lnTo>
                    <a:pt x="9564" y="19320"/>
                  </a:lnTo>
                  <a:lnTo>
                    <a:pt x="9637" y="19344"/>
                  </a:lnTo>
                  <a:lnTo>
                    <a:pt x="10050" y="19296"/>
                  </a:lnTo>
                  <a:lnTo>
                    <a:pt x="10440" y="19223"/>
                  </a:lnTo>
                  <a:lnTo>
                    <a:pt x="11267" y="19028"/>
                  </a:lnTo>
                  <a:lnTo>
                    <a:pt x="12240" y="18809"/>
                  </a:lnTo>
                  <a:lnTo>
                    <a:pt x="12702" y="18687"/>
                  </a:lnTo>
                  <a:lnTo>
                    <a:pt x="13189" y="18566"/>
                  </a:lnTo>
                  <a:lnTo>
                    <a:pt x="13627" y="18395"/>
                  </a:lnTo>
                  <a:lnTo>
                    <a:pt x="14065" y="18225"/>
                  </a:lnTo>
                  <a:lnTo>
                    <a:pt x="14479" y="18006"/>
                  </a:lnTo>
                  <a:lnTo>
                    <a:pt x="14868" y="17787"/>
                  </a:lnTo>
                  <a:lnTo>
                    <a:pt x="15257" y="17519"/>
                  </a:lnTo>
                  <a:lnTo>
                    <a:pt x="15622" y="17252"/>
                  </a:lnTo>
                  <a:lnTo>
                    <a:pt x="15987" y="16960"/>
                  </a:lnTo>
                  <a:lnTo>
                    <a:pt x="16328" y="16619"/>
                  </a:lnTo>
                  <a:lnTo>
                    <a:pt x="16425" y="16522"/>
                  </a:lnTo>
                  <a:lnTo>
                    <a:pt x="16450" y="16522"/>
                  </a:lnTo>
                  <a:lnTo>
                    <a:pt x="16474" y="16473"/>
                  </a:lnTo>
                  <a:lnTo>
                    <a:pt x="16498" y="16449"/>
                  </a:lnTo>
                  <a:lnTo>
                    <a:pt x="16985" y="15913"/>
                  </a:lnTo>
                  <a:lnTo>
                    <a:pt x="17399" y="15354"/>
                  </a:lnTo>
                  <a:lnTo>
                    <a:pt x="17788" y="14745"/>
                  </a:lnTo>
                  <a:lnTo>
                    <a:pt x="18104" y="14137"/>
                  </a:lnTo>
                  <a:lnTo>
                    <a:pt x="18396" y="13505"/>
                  </a:lnTo>
                  <a:lnTo>
                    <a:pt x="18640" y="12823"/>
                  </a:lnTo>
                  <a:lnTo>
                    <a:pt x="18834" y="12166"/>
                  </a:lnTo>
                  <a:lnTo>
                    <a:pt x="19004" y="11461"/>
                  </a:lnTo>
                  <a:lnTo>
                    <a:pt x="19029" y="11412"/>
                  </a:lnTo>
                  <a:lnTo>
                    <a:pt x="19053" y="11339"/>
                  </a:lnTo>
                  <a:lnTo>
                    <a:pt x="19053" y="11290"/>
                  </a:lnTo>
                  <a:lnTo>
                    <a:pt x="19029" y="11217"/>
                  </a:lnTo>
                  <a:lnTo>
                    <a:pt x="19150" y="10439"/>
                  </a:lnTo>
                  <a:lnTo>
                    <a:pt x="19199" y="9903"/>
                  </a:lnTo>
                  <a:lnTo>
                    <a:pt x="19199" y="9344"/>
                  </a:lnTo>
                  <a:lnTo>
                    <a:pt x="19175" y="8833"/>
                  </a:lnTo>
                  <a:lnTo>
                    <a:pt x="19126" y="8297"/>
                  </a:lnTo>
                  <a:lnTo>
                    <a:pt x="19150" y="8224"/>
                  </a:lnTo>
                  <a:lnTo>
                    <a:pt x="19150" y="8151"/>
                  </a:lnTo>
                  <a:lnTo>
                    <a:pt x="19126" y="8078"/>
                  </a:lnTo>
                  <a:lnTo>
                    <a:pt x="19077" y="8005"/>
                  </a:lnTo>
                  <a:lnTo>
                    <a:pt x="19004" y="7616"/>
                  </a:lnTo>
                  <a:lnTo>
                    <a:pt x="18907" y="7227"/>
                  </a:lnTo>
                  <a:lnTo>
                    <a:pt x="18785" y="6862"/>
                  </a:lnTo>
                  <a:lnTo>
                    <a:pt x="18664" y="6472"/>
                  </a:lnTo>
                  <a:lnTo>
                    <a:pt x="18518" y="6107"/>
                  </a:lnTo>
                  <a:lnTo>
                    <a:pt x="18348" y="5767"/>
                  </a:lnTo>
                  <a:lnTo>
                    <a:pt x="18177" y="5402"/>
                  </a:lnTo>
                  <a:lnTo>
                    <a:pt x="17983" y="5061"/>
                  </a:lnTo>
                  <a:lnTo>
                    <a:pt x="17764" y="4721"/>
                  </a:lnTo>
                  <a:lnTo>
                    <a:pt x="17545" y="4404"/>
                  </a:lnTo>
                  <a:lnTo>
                    <a:pt x="17326" y="4088"/>
                  </a:lnTo>
                  <a:lnTo>
                    <a:pt x="17082" y="3772"/>
                  </a:lnTo>
                  <a:lnTo>
                    <a:pt x="16815" y="3480"/>
                  </a:lnTo>
                  <a:lnTo>
                    <a:pt x="16547" y="3188"/>
                  </a:lnTo>
                  <a:lnTo>
                    <a:pt x="16255" y="2896"/>
                  </a:lnTo>
                  <a:lnTo>
                    <a:pt x="15963" y="2628"/>
                  </a:lnTo>
                  <a:lnTo>
                    <a:pt x="16036" y="2579"/>
                  </a:lnTo>
                  <a:lnTo>
                    <a:pt x="16060" y="2555"/>
                  </a:lnTo>
                  <a:lnTo>
                    <a:pt x="16085" y="2506"/>
                  </a:lnTo>
                  <a:lnTo>
                    <a:pt x="16060" y="2433"/>
                  </a:lnTo>
                  <a:lnTo>
                    <a:pt x="16012" y="2360"/>
                  </a:lnTo>
                  <a:lnTo>
                    <a:pt x="15939" y="2336"/>
                  </a:lnTo>
                  <a:lnTo>
                    <a:pt x="15793" y="2336"/>
                  </a:lnTo>
                  <a:lnTo>
                    <a:pt x="15647" y="2360"/>
                  </a:lnTo>
                  <a:lnTo>
                    <a:pt x="15209" y="2020"/>
                  </a:lnTo>
                  <a:lnTo>
                    <a:pt x="15257" y="1947"/>
                  </a:lnTo>
                  <a:lnTo>
                    <a:pt x="15282" y="1898"/>
                  </a:lnTo>
                  <a:lnTo>
                    <a:pt x="15282" y="1849"/>
                  </a:lnTo>
                  <a:lnTo>
                    <a:pt x="15257" y="1825"/>
                  </a:lnTo>
                  <a:lnTo>
                    <a:pt x="15160" y="1776"/>
                  </a:lnTo>
                  <a:lnTo>
                    <a:pt x="15063" y="1752"/>
                  </a:lnTo>
                  <a:lnTo>
                    <a:pt x="14844" y="1752"/>
                  </a:lnTo>
                  <a:lnTo>
                    <a:pt x="14162" y="1338"/>
                  </a:lnTo>
                  <a:lnTo>
                    <a:pt x="13432" y="949"/>
                  </a:lnTo>
                  <a:lnTo>
                    <a:pt x="13067" y="779"/>
                  </a:lnTo>
                  <a:lnTo>
                    <a:pt x="12678" y="608"/>
                  </a:lnTo>
                  <a:lnTo>
                    <a:pt x="12289" y="462"/>
                  </a:lnTo>
                  <a:lnTo>
                    <a:pt x="11899" y="341"/>
                  </a:lnTo>
                  <a:lnTo>
                    <a:pt x="11364" y="170"/>
                  </a:lnTo>
                  <a:lnTo>
                    <a:pt x="10780" y="73"/>
                  </a:lnTo>
                  <a:lnTo>
                    <a:pt x="10513" y="24"/>
                  </a:lnTo>
                  <a:lnTo>
                    <a:pt x="10221" y="0"/>
                  </a:lnTo>
                  <a:lnTo>
                    <a:pt x="9929" y="0"/>
                  </a:lnTo>
                  <a:lnTo>
                    <a:pt x="9637" y="24"/>
                  </a:lnTo>
                  <a:lnTo>
                    <a:pt x="9588" y="0"/>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1" name="Google Shape;647;p47">
              <a:extLst>
                <a:ext uri="{FF2B5EF4-FFF2-40B4-BE49-F238E27FC236}">
                  <a16:creationId xmlns:a16="http://schemas.microsoft.com/office/drawing/2014/main" id="{EF812873-E6F0-41D7-0487-D880F63ABC2C}"/>
                </a:ext>
              </a:extLst>
            </p:cNvPr>
            <p:cNvSpPr/>
            <p:nvPr/>
          </p:nvSpPr>
          <p:spPr>
            <a:xfrm>
              <a:off x="5908261" y="3347634"/>
              <a:ext cx="1515428" cy="1194556"/>
            </a:xfrm>
            <a:custGeom>
              <a:avLst/>
              <a:gdLst/>
              <a:ahLst/>
              <a:cxnLst/>
              <a:rect l="l" t="t" r="r" b="b"/>
              <a:pathLst>
                <a:path w="17593" h="17374" extrusionOk="0">
                  <a:moveTo>
                    <a:pt x="14673" y="1266"/>
                  </a:moveTo>
                  <a:lnTo>
                    <a:pt x="14624" y="1314"/>
                  </a:lnTo>
                  <a:lnTo>
                    <a:pt x="14600" y="1363"/>
                  </a:lnTo>
                  <a:lnTo>
                    <a:pt x="14575" y="1412"/>
                  </a:lnTo>
                  <a:lnTo>
                    <a:pt x="14575" y="1485"/>
                  </a:lnTo>
                  <a:lnTo>
                    <a:pt x="14600" y="1533"/>
                  </a:lnTo>
                  <a:lnTo>
                    <a:pt x="14648" y="1606"/>
                  </a:lnTo>
                  <a:lnTo>
                    <a:pt x="14697" y="1631"/>
                  </a:lnTo>
                  <a:lnTo>
                    <a:pt x="14940" y="1728"/>
                  </a:lnTo>
                  <a:lnTo>
                    <a:pt x="15159" y="1825"/>
                  </a:lnTo>
                  <a:lnTo>
                    <a:pt x="15354" y="1971"/>
                  </a:lnTo>
                  <a:lnTo>
                    <a:pt x="15524" y="2166"/>
                  </a:lnTo>
                  <a:lnTo>
                    <a:pt x="15597" y="2263"/>
                  </a:lnTo>
                  <a:lnTo>
                    <a:pt x="15646" y="2360"/>
                  </a:lnTo>
                  <a:lnTo>
                    <a:pt x="15695" y="2579"/>
                  </a:lnTo>
                  <a:lnTo>
                    <a:pt x="15792" y="3017"/>
                  </a:lnTo>
                  <a:lnTo>
                    <a:pt x="15816" y="3090"/>
                  </a:lnTo>
                  <a:lnTo>
                    <a:pt x="15865" y="3139"/>
                  </a:lnTo>
                  <a:lnTo>
                    <a:pt x="15938" y="3163"/>
                  </a:lnTo>
                  <a:lnTo>
                    <a:pt x="15987" y="3188"/>
                  </a:lnTo>
                  <a:lnTo>
                    <a:pt x="16060" y="3163"/>
                  </a:lnTo>
                  <a:lnTo>
                    <a:pt x="16133" y="3139"/>
                  </a:lnTo>
                  <a:lnTo>
                    <a:pt x="16181" y="3090"/>
                  </a:lnTo>
                  <a:lnTo>
                    <a:pt x="16206" y="3017"/>
                  </a:lnTo>
                  <a:lnTo>
                    <a:pt x="16254" y="2871"/>
                  </a:lnTo>
                  <a:lnTo>
                    <a:pt x="16254" y="2725"/>
                  </a:lnTo>
                  <a:lnTo>
                    <a:pt x="16230" y="2579"/>
                  </a:lnTo>
                  <a:lnTo>
                    <a:pt x="16181" y="2409"/>
                  </a:lnTo>
                  <a:lnTo>
                    <a:pt x="16133" y="2263"/>
                  </a:lnTo>
                  <a:lnTo>
                    <a:pt x="16060" y="2117"/>
                  </a:lnTo>
                  <a:lnTo>
                    <a:pt x="15889" y="1874"/>
                  </a:lnTo>
                  <a:lnTo>
                    <a:pt x="15670" y="1631"/>
                  </a:lnTo>
                  <a:lnTo>
                    <a:pt x="15524" y="1509"/>
                  </a:lnTo>
                  <a:lnTo>
                    <a:pt x="15378" y="1436"/>
                  </a:lnTo>
                  <a:lnTo>
                    <a:pt x="15232" y="1363"/>
                  </a:lnTo>
                  <a:lnTo>
                    <a:pt x="15086" y="1290"/>
                  </a:lnTo>
                  <a:lnTo>
                    <a:pt x="14916" y="1266"/>
                  </a:lnTo>
                  <a:close/>
                  <a:moveTo>
                    <a:pt x="2458" y="2263"/>
                  </a:moveTo>
                  <a:lnTo>
                    <a:pt x="2725" y="2433"/>
                  </a:lnTo>
                  <a:lnTo>
                    <a:pt x="2993" y="2604"/>
                  </a:lnTo>
                  <a:lnTo>
                    <a:pt x="3553" y="2896"/>
                  </a:lnTo>
                  <a:lnTo>
                    <a:pt x="4550" y="3480"/>
                  </a:lnTo>
                  <a:lnTo>
                    <a:pt x="4477" y="3528"/>
                  </a:lnTo>
                  <a:lnTo>
                    <a:pt x="4137" y="3942"/>
                  </a:lnTo>
                  <a:lnTo>
                    <a:pt x="4015" y="4088"/>
                  </a:lnTo>
                  <a:lnTo>
                    <a:pt x="3918" y="4210"/>
                  </a:lnTo>
                  <a:lnTo>
                    <a:pt x="3261" y="3723"/>
                  </a:lnTo>
                  <a:lnTo>
                    <a:pt x="2969" y="3480"/>
                  </a:lnTo>
                  <a:lnTo>
                    <a:pt x="2677" y="3212"/>
                  </a:lnTo>
                  <a:lnTo>
                    <a:pt x="2360" y="2969"/>
                  </a:lnTo>
                  <a:lnTo>
                    <a:pt x="2044" y="2725"/>
                  </a:lnTo>
                  <a:lnTo>
                    <a:pt x="2239" y="2482"/>
                  </a:lnTo>
                  <a:lnTo>
                    <a:pt x="2458" y="2263"/>
                  </a:lnTo>
                  <a:close/>
                  <a:moveTo>
                    <a:pt x="4721" y="3577"/>
                  </a:moveTo>
                  <a:lnTo>
                    <a:pt x="5232" y="3869"/>
                  </a:lnTo>
                  <a:lnTo>
                    <a:pt x="6278" y="4477"/>
                  </a:lnTo>
                  <a:lnTo>
                    <a:pt x="6132" y="4648"/>
                  </a:lnTo>
                  <a:lnTo>
                    <a:pt x="6010" y="4842"/>
                  </a:lnTo>
                  <a:lnTo>
                    <a:pt x="5840" y="5086"/>
                  </a:lnTo>
                  <a:lnTo>
                    <a:pt x="5694" y="5329"/>
                  </a:lnTo>
                  <a:lnTo>
                    <a:pt x="5256" y="5086"/>
                  </a:lnTo>
                  <a:lnTo>
                    <a:pt x="4842" y="4842"/>
                  </a:lnTo>
                  <a:lnTo>
                    <a:pt x="4137" y="4380"/>
                  </a:lnTo>
                  <a:lnTo>
                    <a:pt x="4258" y="4283"/>
                  </a:lnTo>
                  <a:lnTo>
                    <a:pt x="4356" y="4161"/>
                  </a:lnTo>
                  <a:lnTo>
                    <a:pt x="4696" y="3747"/>
                  </a:lnTo>
                  <a:lnTo>
                    <a:pt x="4721" y="3650"/>
                  </a:lnTo>
                  <a:lnTo>
                    <a:pt x="4721" y="3577"/>
                  </a:lnTo>
                  <a:close/>
                  <a:moveTo>
                    <a:pt x="9271" y="9101"/>
                  </a:moveTo>
                  <a:lnTo>
                    <a:pt x="9247" y="9149"/>
                  </a:lnTo>
                  <a:lnTo>
                    <a:pt x="9125" y="9563"/>
                  </a:lnTo>
                  <a:lnTo>
                    <a:pt x="9028" y="9977"/>
                  </a:lnTo>
                  <a:lnTo>
                    <a:pt x="8979" y="10171"/>
                  </a:lnTo>
                  <a:lnTo>
                    <a:pt x="8955" y="10366"/>
                  </a:lnTo>
                  <a:lnTo>
                    <a:pt x="8955" y="10585"/>
                  </a:lnTo>
                  <a:lnTo>
                    <a:pt x="9003" y="10755"/>
                  </a:lnTo>
                  <a:lnTo>
                    <a:pt x="9003" y="10779"/>
                  </a:lnTo>
                  <a:lnTo>
                    <a:pt x="9028" y="10804"/>
                  </a:lnTo>
                  <a:lnTo>
                    <a:pt x="9052" y="10804"/>
                  </a:lnTo>
                  <a:lnTo>
                    <a:pt x="9076" y="10779"/>
                  </a:lnTo>
                  <a:lnTo>
                    <a:pt x="9149" y="10633"/>
                  </a:lnTo>
                  <a:lnTo>
                    <a:pt x="9174" y="10463"/>
                  </a:lnTo>
                  <a:lnTo>
                    <a:pt x="9222" y="10123"/>
                  </a:lnTo>
                  <a:lnTo>
                    <a:pt x="9271" y="9660"/>
                  </a:lnTo>
                  <a:lnTo>
                    <a:pt x="9320" y="9174"/>
                  </a:lnTo>
                  <a:lnTo>
                    <a:pt x="9320" y="9125"/>
                  </a:lnTo>
                  <a:lnTo>
                    <a:pt x="9295" y="9101"/>
                  </a:lnTo>
                  <a:close/>
                  <a:moveTo>
                    <a:pt x="11874" y="9149"/>
                  </a:moveTo>
                  <a:lnTo>
                    <a:pt x="11899" y="9295"/>
                  </a:lnTo>
                  <a:lnTo>
                    <a:pt x="11947" y="9417"/>
                  </a:lnTo>
                  <a:lnTo>
                    <a:pt x="12093" y="9709"/>
                  </a:lnTo>
                  <a:lnTo>
                    <a:pt x="12239" y="9977"/>
                  </a:lnTo>
                  <a:lnTo>
                    <a:pt x="12385" y="10244"/>
                  </a:lnTo>
                  <a:lnTo>
                    <a:pt x="12556" y="10560"/>
                  </a:lnTo>
                  <a:lnTo>
                    <a:pt x="12385" y="10658"/>
                  </a:lnTo>
                  <a:lnTo>
                    <a:pt x="12264" y="10755"/>
                  </a:lnTo>
                  <a:lnTo>
                    <a:pt x="12045" y="10925"/>
                  </a:lnTo>
                  <a:lnTo>
                    <a:pt x="11923" y="10998"/>
                  </a:lnTo>
                  <a:lnTo>
                    <a:pt x="11826" y="11096"/>
                  </a:lnTo>
                  <a:lnTo>
                    <a:pt x="11582" y="10706"/>
                  </a:lnTo>
                  <a:lnTo>
                    <a:pt x="11461" y="10487"/>
                  </a:lnTo>
                  <a:lnTo>
                    <a:pt x="11315" y="10220"/>
                  </a:lnTo>
                  <a:lnTo>
                    <a:pt x="11169" y="9977"/>
                  </a:lnTo>
                  <a:lnTo>
                    <a:pt x="11071" y="9879"/>
                  </a:lnTo>
                  <a:lnTo>
                    <a:pt x="10974" y="9782"/>
                  </a:lnTo>
                  <a:lnTo>
                    <a:pt x="11412" y="9466"/>
                  </a:lnTo>
                  <a:lnTo>
                    <a:pt x="11850" y="9174"/>
                  </a:lnTo>
                  <a:lnTo>
                    <a:pt x="11874" y="9149"/>
                  </a:lnTo>
                  <a:close/>
                  <a:moveTo>
                    <a:pt x="8492" y="9685"/>
                  </a:moveTo>
                  <a:lnTo>
                    <a:pt x="8492" y="9709"/>
                  </a:lnTo>
                  <a:lnTo>
                    <a:pt x="8395" y="10439"/>
                  </a:lnTo>
                  <a:lnTo>
                    <a:pt x="8346" y="10852"/>
                  </a:lnTo>
                  <a:lnTo>
                    <a:pt x="8346" y="11047"/>
                  </a:lnTo>
                  <a:lnTo>
                    <a:pt x="8346" y="11169"/>
                  </a:lnTo>
                  <a:lnTo>
                    <a:pt x="8371" y="11242"/>
                  </a:lnTo>
                  <a:lnTo>
                    <a:pt x="8419" y="11290"/>
                  </a:lnTo>
                  <a:lnTo>
                    <a:pt x="8444" y="11290"/>
                  </a:lnTo>
                  <a:lnTo>
                    <a:pt x="8468" y="11266"/>
                  </a:lnTo>
                  <a:lnTo>
                    <a:pt x="8517" y="11120"/>
                  </a:lnTo>
                  <a:lnTo>
                    <a:pt x="8541" y="10974"/>
                  </a:lnTo>
                  <a:lnTo>
                    <a:pt x="8565" y="10658"/>
                  </a:lnTo>
                  <a:lnTo>
                    <a:pt x="8565" y="10195"/>
                  </a:lnTo>
                  <a:lnTo>
                    <a:pt x="8565" y="9733"/>
                  </a:lnTo>
                  <a:lnTo>
                    <a:pt x="8541" y="9709"/>
                  </a:lnTo>
                  <a:lnTo>
                    <a:pt x="8517" y="9685"/>
                  </a:lnTo>
                  <a:close/>
                  <a:moveTo>
                    <a:pt x="12702" y="10852"/>
                  </a:moveTo>
                  <a:lnTo>
                    <a:pt x="13286" y="11972"/>
                  </a:lnTo>
                  <a:lnTo>
                    <a:pt x="13578" y="12556"/>
                  </a:lnTo>
                  <a:lnTo>
                    <a:pt x="13505" y="12580"/>
                  </a:lnTo>
                  <a:lnTo>
                    <a:pt x="13407" y="12629"/>
                  </a:lnTo>
                  <a:lnTo>
                    <a:pt x="13286" y="12726"/>
                  </a:lnTo>
                  <a:lnTo>
                    <a:pt x="13018" y="12945"/>
                  </a:lnTo>
                  <a:lnTo>
                    <a:pt x="12677" y="12410"/>
                  </a:lnTo>
                  <a:lnTo>
                    <a:pt x="11947" y="11315"/>
                  </a:lnTo>
                  <a:lnTo>
                    <a:pt x="12069" y="11242"/>
                  </a:lnTo>
                  <a:lnTo>
                    <a:pt x="12191" y="11169"/>
                  </a:lnTo>
                  <a:lnTo>
                    <a:pt x="12410" y="11023"/>
                  </a:lnTo>
                  <a:lnTo>
                    <a:pt x="12556" y="10950"/>
                  </a:lnTo>
                  <a:lnTo>
                    <a:pt x="12702" y="10852"/>
                  </a:lnTo>
                  <a:close/>
                  <a:moveTo>
                    <a:pt x="13724" y="12823"/>
                  </a:moveTo>
                  <a:lnTo>
                    <a:pt x="14965" y="15232"/>
                  </a:lnTo>
                  <a:lnTo>
                    <a:pt x="14770" y="15378"/>
                  </a:lnTo>
                  <a:lnTo>
                    <a:pt x="13991" y="14283"/>
                  </a:lnTo>
                  <a:lnTo>
                    <a:pt x="13188" y="13164"/>
                  </a:lnTo>
                  <a:lnTo>
                    <a:pt x="13334" y="13091"/>
                  </a:lnTo>
                  <a:lnTo>
                    <a:pt x="13456" y="13018"/>
                  </a:lnTo>
                  <a:lnTo>
                    <a:pt x="13578" y="12921"/>
                  </a:lnTo>
                  <a:lnTo>
                    <a:pt x="13724" y="12823"/>
                  </a:lnTo>
                  <a:close/>
                  <a:moveTo>
                    <a:pt x="584" y="11534"/>
                  </a:moveTo>
                  <a:lnTo>
                    <a:pt x="925" y="11704"/>
                  </a:lnTo>
                  <a:lnTo>
                    <a:pt x="1290" y="11874"/>
                  </a:lnTo>
                  <a:lnTo>
                    <a:pt x="1655" y="12020"/>
                  </a:lnTo>
                  <a:lnTo>
                    <a:pt x="2020" y="12166"/>
                  </a:lnTo>
                  <a:lnTo>
                    <a:pt x="2847" y="12556"/>
                  </a:lnTo>
                  <a:lnTo>
                    <a:pt x="3261" y="12775"/>
                  </a:lnTo>
                  <a:lnTo>
                    <a:pt x="3674" y="13018"/>
                  </a:lnTo>
                  <a:lnTo>
                    <a:pt x="3869" y="13164"/>
                  </a:lnTo>
                  <a:lnTo>
                    <a:pt x="4064" y="13359"/>
                  </a:lnTo>
                  <a:lnTo>
                    <a:pt x="4258" y="13529"/>
                  </a:lnTo>
                  <a:lnTo>
                    <a:pt x="4404" y="13748"/>
                  </a:lnTo>
                  <a:lnTo>
                    <a:pt x="4550" y="13967"/>
                  </a:lnTo>
                  <a:lnTo>
                    <a:pt x="4696" y="14186"/>
                  </a:lnTo>
                  <a:lnTo>
                    <a:pt x="4940" y="14648"/>
                  </a:lnTo>
                  <a:lnTo>
                    <a:pt x="5159" y="15135"/>
                  </a:lnTo>
                  <a:lnTo>
                    <a:pt x="5378" y="15622"/>
                  </a:lnTo>
                  <a:lnTo>
                    <a:pt x="5572" y="16133"/>
                  </a:lnTo>
                  <a:lnTo>
                    <a:pt x="5816" y="16595"/>
                  </a:lnTo>
                  <a:lnTo>
                    <a:pt x="5621" y="16327"/>
                  </a:lnTo>
                  <a:lnTo>
                    <a:pt x="5305" y="15841"/>
                  </a:lnTo>
                  <a:lnTo>
                    <a:pt x="5037" y="15330"/>
                  </a:lnTo>
                  <a:lnTo>
                    <a:pt x="4842" y="14916"/>
                  </a:lnTo>
                  <a:lnTo>
                    <a:pt x="4648" y="14454"/>
                  </a:lnTo>
                  <a:lnTo>
                    <a:pt x="4550" y="14259"/>
                  </a:lnTo>
                  <a:lnTo>
                    <a:pt x="4429" y="14040"/>
                  </a:lnTo>
                  <a:lnTo>
                    <a:pt x="4283" y="13870"/>
                  </a:lnTo>
                  <a:lnTo>
                    <a:pt x="4112" y="13699"/>
                  </a:lnTo>
                  <a:lnTo>
                    <a:pt x="4137" y="13602"/>
                  </a:lnTo>
                  <a:lnTo>
                    <a:pt x="4112" y="13529"/>
                  </a:lnTo>
                  <a:lnTo>
                    <a:pt x="4039" y="13456"/>
                  </a:lnTo>
                  <a:lnTo>
                    <a:pt x="3918" y="13407"/>
                  </a:lnTo>
                  <a:lnTo>
                    <a:pt x="3820" y="13383"/>
                  </a:lnTo>
                  <a:lnTo>
                    <a:pt x="3747" y="13334"/>
                  </a:lnTo>
                  <a:lnTo>
                    <a:pt x="3553" y="13237"/>
                  </a:lnTo>
                  <a:lnTo>
                    <a:pt x="3382" y="13091"/>
                  </a:lnTo>
                  <a:lnTo>
                    <a:pt x="3212" y="12994"/>
                  </a:lnTo>
                  <a:lnTo>
                    <a:pt x="2774" y="12750"/>
                  </a:lnTo>
                  <a:lnTo>
                    <a:pt x="2312" y="12531"/>
                  </a:lnTo>
                  <a:lnTo>
                    <a:pt x="1144" y="11996"/>
                  </a:lnTo>
                  <a:lnTo>
                    <a:pt x="828" y="11850"/>
                  </a:lnTo>
                  <a:lnTo>
                    <a:pt x="682" y="11777"/>
                  </a:lnTo>
                  <a:lnTo>
                    <a:pt x="511" y="11704"/>
                  </a:lnTo>
                  <a:lnTo>
                    <a:pt x="584" y="11534"/>
                  </a:lnTo>
                  <a:close/>
                  <a:moveTo>
                    <a:pt x="16011" y="438"/>
                  </a:moveTo>
                  <a:lnTo>
                    <a:pt x="16230" y="487"/>
                  </a:lnTo>
                  <a:lnTo>
                    <a:pt x="16449" y="560"/>
                  </a:lnTo>
                  <a:lnTo>
                    <a:pt x="16644" y="657"/>
                  </a:lnTo>
                  <a:lnTo>
                    <a:pt x="16838" y="803"/>
                  </a:lnTo>
                  <a:lnTo>
                    <a:pt x="16936" y="901"/>
                  </a:lnTo>
                  <a:lnTo>
                    <a:pt x="17009" y="1022"/>
                  </a:lnTo>
                  <a:lnTo>
                    <a:pt x="17082" y="1144"/>
                  </a:lnTo>
                  <a:lnTo>
                    <a:pt x="17130" y="1266"/>
                  </a:lnTo>
                  <a:lnTo>
                    <a:pt x="17057" y="1168"/>
                  </a:lnTo>
                  <a:lnTo>
                    <a:pt x="16960" y="1095"/>
                  </a:lnTo>
                  <a:lnTo>
                    <a:pt x="16936" y="1120"/>
                  </a:lnTo>
                  <a:lnTo>
                    <a:pt x="16911" y="1168"/>
                  </a:lnTo>
                  <a:lnTo>
                    <a:pt x="16911" y="1217"/>
                  </a:lnTo>
                  <a:lnTo>
                    <a:pt x="16911" y="1339"/>
                  </a:lnTo>
                  <a:lnTo>
                    <a:pt x="16984" y="1582"/>
                  </a:lnTo>
                  <a:lnTo>
                    <a:pt x="17033" y="1825"/>
                  </a:lnTo>
                  <a:lnTo>
                    <a:pt x="17057" y="1947"/>
                  </a:lnTo>
                  <a:lnTo>
                    <a:pt x="17106" y="2069"/>
                  </a:lnTo>
                  <a:lnTo>
                    <a:pt x="17033" y="2336"/>
                  </a:lnTo>
                  <a:lnTo>
                    <a:pt x="16911" y="2628"/>
                  </a:lnTo>
                  <a:lnTo>
                    <a:pt x="16887" y="2214"/>
                  </a:lnTo>
                  <a:lnTo>
                    <a:pt x="16838" y="2020"/>
                  </a:lnTo>
                  <a:lnTo>
                    <a:pt x="16741" y="1825"/>
                  </a:lnTo>
                  <a:lnTo>
                    <a:pt x="16717" y="1801"/>
                  </a:lnTo>
                  <a:lnTo>
                    <a:pt x="16668" y="1801"/>
                  </a:lnTo>
                  <a:lnTo>
                    <a:pt x="16644" y="1825"/>
                  </a:lnTo>
                  <a:lnTo>
                    <a:pt x="16595" y="2020"/>
                  </a:lnTo>
                  <a:lnTo>
                    <a:pt x="16571" y="2239"/>
                  </a:lnTo>
                  <a:lnTo>
                    <a:pt x="16571" y="2628"/>
                  </a:lnTo>
                  <a:lnTo>
                    <a:pt x="16571" y="2920"/>
                  </a:lnTo>
                  <a:lnTo>
                    <a:pt x="16595" y="3090"/>
                  </a:lnTo>
                  <a:lnTo>
                    <a:pt x="16619" y="3212"/>
                  </a:lnTo>
                  <a:lnTo>
                    <a:pt x="16522" y="3382"/>
                  </a:lnTo>
                  <a:lnTo>
                    <a:pt x="16473" y="3212"/>
                  </a:lnTo>
                  <a:lnTo>
                    <a:pt x="16473" y="2871"/>
                  </a:lnTo>
                  <a:lnTo>
                    <a:pt x="16473" y="2531"/>
                  </a:lnTo>
                  <a:lnTo>
                    <a:pt x="16449" y="2506"/>
                  </a:lnTo>
                  <a:lnTo>
                    <a:pt x="16425" y="2482"/>
                  </a:lnTo>
                  <a:lnTo>
                    <a:pt x="16400" y="2482"/>
                  </a:lnTo>
                  <a:lnTo>
                    <a:pt x="16400" y="2506"/>
                  </a:lnTo>
                  <a:lnTo>
                    <a:pt x="16327" y="2652"/>
                  </a:lnTo>
                  <a:lnTo>
                    <a:pt x="16303" y="2798"/>
                  </a:lnTo>
                  <a:lnTo>
                    <a:pt x="16279" y="2969"/>
                  </a:lnTo>
                  <a:lnTo>
                    <a:pt x="16254" y="3115"/>
                  </a:lnTo>
                  <a:lnTo>
                    <a:pt x="16279" y="3382"/>
                  </a:lnTo>
                  <a:lnTo>
                    <a:pt x="16303" y="3528"/>
                  </a:lnTo>
                  <a:lnTo>
                    <a:pt x="16352" y="3650"/>
                  </a:lnTo>
                  <a:lnTo>
                    <a:pt x="16133" y="3966"/>
                  </a:lnTo>
                  <a:lnTo>
                    <a:pt x="16084" y="4015"/>
                  </a:lnTo>
                  <a:lnTo>
                    <a:pt x="16035" y="3699"/>
                  </a:lnTo>
                  <a:lnTo>
                    <a:pt x="16011" y="3358"/>
                  </a:lnTo>
                  <a:lnTo>
                    <a:pt x="16011" y="3334"/>
                  </a:lnTo>
                  <a:lnTo>
                    <a:pt x="15962" y="3334"/>
                  </a:lnTo>
                  <a:lnTo>
                    <a:pt x="15938" y="3358"/>
                  </a:lnTo>
                  <a:lnTo>
                    <a:pt x="15889" y="3528"/>
                  </a:lnTo>
                  <a:lnTo>
                    <a:pt x="15841" y="3723"/>
                  </a:lnTo>
                  <a:lnTo>
                    <a:pt x="15841" y="3893"/>
                  </a:lnTo>
                  <a:lnTo>
                    <a:pt x="15841" y="4088"/>
                  </a:lnTo>
                  <a:lnTo>
                    <a:pt x="15865" y="4307"/>
                  </a:lnTo>
                  <a:lnTo>
                    <a:pt x="15719" y="4477"/>
                  </a:lnTo>
                  <a:lnTo>
                    <a:pt x="15695" y="4112"/>
                  </a:lnTo>
                  <a:lnTo>
                    <a:pt x="15646" y="3747"/>
                  </a:lnTo>
                  <a:lnTo>
                    <a:pt x="15646" y="3723"/>
                  </a:lnTo>
                  <a:lnTo>
                    <a:pt x="15597" y="3723"/>
                  </a:lnTo>
                  <a:lnTo>
                    <a:pt x="15573" y="3747"/>
                  </a:lnTo>
                  <a:lnTo>
                    <a:pt x="15524" y="4210"/>
                  </a:lnTo>
                  <a:lnTo>
                    <a:pt x="15500" y="4453"/>
                  </a:lnTo>
                  <a:lnTo>
                    <a:pt x="15524" y="4696"/>
                  </a:lnTo>
                  <a:lnTo>
                    <a:pt x="15257" y="4940"/>
                  </a:lnTo>
                  <a:lnTo>
                    <a:pt x="15281" y="4721"/>
                  </a:lnTo>
                  <a:lnTo>
                    <a:pt x="15281" y="4477"/>
                  </a:lnTo>
                  <a:lnTo>
                    <a:pt x="15257" y="3699"/>
                  </a:lnTo>
                  <a:lnTo>
                    <a:pt x="15232" y="3650"/>
                  </a:lnTo>
                  <a:lnTo>
                    <a:pt x="15159" y="3650"/>
                  </a:lnTo>
                  <a:lnTo>
                    <a:pt x="15135" y="3699"/>
                  </a:lnTo>
                  <a:lnTo>
                    <a:pt x="15086" y="4477"/>
                  </a:lnTo>
                  <a:lnTo>
                    <a:pt x="15062" y="4794"/>
                  </a:lnTo>
                  <a:lnTo>
                    <a:pt x="15062" y="4964"/>
                  </a:lnTo>
                  <a:lnTo>
                    <a:pt x="15086" y="5110"/>
                  </a:lnTo>
                  <a:lnTo>
                    <a:pt x="14916" y="5256"/>
                  </a:lnTo>
                  <a:lnTo>
                    <a:pt x="14916" y="5134"/>
                  </a:lnTo>
                  <a:lnTo>
                    <a:pt x="14867" y="4672"/>
                  </a:lnTo>
                  <a:lnTo>
                    <a:pt x="14819" y="4185"/>
                  </a:lnTo>
                  <a:lnTo>
                    <a:pt x="14794" y="4161"/>
                  </a:lnTo>
                  <a:lnTo>
                    <a:pt x="14770" y="4161"/>
                  </a:lnTo>
                  <a:lnTo>
                    <a:pt x="14770" y="4185"/>
                  </a:lnTo>
                  <a:lnTo>
                    <a:pt x="14697" y="4599"/>
                  </a:lnTo>
                  <a:lnTo>
                    <a:pt x="14648" y="5013"/>
                  </a:lnTo>
                  <a:lnTo>
                    <a:pt x="14624" y="5256"/>
                  </a:lnTo>
                  <a:lnTo>
                    <a:pt x="14624" y="5475"/>
                  </a:lnTo>
                  <a:lnTo>
                    <a:pt x="14186" y="5791"/>
                  </a:lnTo>
                  <a:lnTo>
                    <a:pt x="14162" y="5621"/>
                  </a:lnTo>
                  <a:lnTo>
                    <a:pt x="14113" y="4721"/>
                  </a:lnTo>
                  <a:lnTo>
                    <a:pt x="14089" y="4696"/>
                  </a:lnTo>
                  <a:lnTo>
                    <a:pt x="14064" y="4672"/>
                  </a:lnTo>
                  <a:lnTo>
                    <a:pt x="14016" y="4672"/>
                  </a:lnTo>
                  <a:lnTo>
                    <a:pt x="13991" y="4696"/>
                  </a:lnTo>
                  <a:lnTo>
                    <a:pt x="13943" y="4940"/>
                  </a:lnTo>
                  <a:lnTo>
                    <a:pt x="13894" y="5159"/>
                  </a:lnTo>
                  <a:lnTo>
                    <a:pt x="13870" y="5378"/>
                  </a:lnTo>
                  <a:lnTo>
                    <a:pt x="13870" y="5621"/>
                  </a:lnTo>
                  <a:lnTo>
                    <a:pt x="13870" y="5791"/>
                  </a:lnTo>
                  <a:lnTo>
                    <a:pt x="13870" y="5986"/>
                  </a:lnTo>
                  <a:lnTo>
                    <a:pt x="13529" y="6181"/>
                  </a:lnTo>
                  <a:lnTo>
                    <a:pt x="13480" y="6205"/>
                  </a:lnTo>
                  <a:lnTo>
                    <a:pt x="13505" y="6083"/>
                  </a:lnTo>
                  <a:lnTo>
                    <a:pt x="13505" y="5986"/>
                  </a:lnTo>
                  <a:lnTo>
                    <a:pt x="13480" y="5791"/>
                  </a:lnTo>
                  <a:lnTo>
                    <a:pt x="13456" y="5524"/>
                  </a:lnTo>
                  <a:lnTo>
                    <a:pt x="13383" y="5256"/>
                  </a:lnTo>
                  <a:lnTo>
                    <a:pt x="13359" y="5232"/>
                  </a:lnTo>
                  <a:lnTo>
                    <a:pt x="13334" y="5256"/>
                  </a:lnTo>
                  <a:lnTo>
                    <a:pt x="13286" y="5524"/>
                  </a:lnTo>
                  <a:lnTo>
                    <a:pt x="13286" y="5791"/>
                  </a:lnTo>
                  <a:lnTo>
                    <a:pt x="13286" y="6035"/>
                  </a:lnTo>
                  <a:lnTo>
                    <a:pt x="13310" y="6156"/>
                  </a:lnTo>
                  <a:lnTo>
                    <a:pt x="13359" y="6254"/>
                  </a:lnTo>
                  <a:lnTo>
                    <a:pt x="13383" y="6278"/>
                  </a:lnTo>
                  <a:lnTo>
                    <a:pt x="13407" y="6278"/>
                  </a:lnTo>
                  <a:lnTo>
                    <a:pt x="13407" y="6375"/>
                  </a:lnTo>
                  <a:lnTo>
                    <a:pt x="13432" y="6448"/>
                  </a:lnTo>
                  <a:lnTo>
                    <a:pt x="13480" y="6521"/>
                  </a:lnTo>
                  <a:lnTo>
                    <a:pt x="13553" y="6594"/>
                  </a:lnTo>
                  <a:lnTo>
                    <a:pt x="13553" y="6789"/>
                  </a:lnTo>
                  <a:lnTo>
                    <a:pt x="13578" y="6984"/>
                  </a:lnTo>
                  <a:lnTo>
                    <a:pt x="13699" y="7397"/>
                  </a:lnTo>
                  <a:lnTo>
                    <a:pt x="13821" y="7787"/>
                  </a:lnTo>
                  <a:lnTo>
                    <a:pt x="13967" y="8176"/>
                  </a:lnTo>
                  <a:lnTo>
                    <a:pt x="14575" y="10195"/>
                  </a:lnTo>
                  <a:lnTo>
                    <a:pt x="15184" y="12312"/>
                  </a:lnTo>
                  <a:lnTo>
                    <a:pt x="15500" y="13359"/>
                  </a:lnTo>
                  <a:lnTo>
                    <a:pt x="15865" y="14381"/>
                  </a:lnTo>
                  <a:lnTo>
                    <a:pt x="15695" y="14575"/>
                  </a:lnTo>
                  <a:lnTo>
                    <a:pt x="15524" y="14746"/>
                  </a:lnTo>
                  <a:lnTo>
                    <a:pt x="15208" y="15038"/>
                  </a:lnTo>
                  <a:lnTo>
                    <a:pt x="13553" y="11801"/>
                  </a:lnTo>
                  <a:lnTo>
                    <a:pt x="12653" y="10074"/>
                  </a:lnTo>
                  <a:lnTo>
                    <a:pt x="12531" y="9782"/>
                  </a:lnTo>
                  <a:lnTo>
                    <a:pt x="12361" y="9441"/>
                  </a:lnTo>
                  <a:lnTo>
                    <a:pt x="12288" y="9295"/>
                  </a:lnTo>
                  <a:lnTo>
                    <a:pt x="12191" y="9149"/>
                  </a:lnTo>
                  <a:lnTo>
                    <a:pt x="12069" y="9028"/>
                  </a:lnTo>
                  <a:lnTo>
                    <a:pt x="11947" y="8955"/>
                  </a:lnTo>
                  <a:lnTo>
                    <a:pt x="11899" y="8857"/>
                  </a:lnTo>
                  <a:lnTo>
                    <a:pt x="11826" y="8809"/>
                  </a:lnTo>
                  <a:lnTo>
                    <a:pt x="11753" y="8784"/>
                  </a:lnTo>
                  <a:lnTo>
                    <a:pt x="11704" y="8809"/>
                  </a:lnTo>
                  <a:lnTo>
                    <a:pt x="11655" y="8833"/>
                  </a:lnTo>
                  <a:lnTo>
                    <a:pt x="11534" y="8906"/>
                  </a:lnTo>
                  <a:lnTo>
                    <a:pt x="11534" y="8736"/>
                  </a:lnTo>
                  <a:lnTo>
                    <a:pt x="11534" y="8419"/>
                  </a:lnTo>
                  <a:lnTo>
                    <a:pt x="11534" y="8273"/>
                  </a:lnTo>
                  <a:lnTo>
                    <a:pt x="11509" y="8127"/>
                  </a:lnTo>
                  <a:lnTo>
                    <a:pt x="11485" y="8103"/>
                  </a:lnTo>
                  <a:lnTo>
                    <a:pt x="11461" y="8079"/>
                  </a:lnTo>
                  <a:lnTo>
                    <a:pt x="11436" y="8103"/>
                  </a:lnTo>
                  <a:lnTo>
                    <a:pt x="11412" y="8127"/>
                  </a:lnTo>
                  <a:lnTo>
                    <a:pt x="11388" y="8249"/>
                  </a:lnTo>
                  <a:lnTo>
                    <a:pt x="11363" y="8371"/>
                  </a:lnTo>
                  <a:lnTo>
                    <a:pt x="11363" y="8638"/>
                  </a:lnTo>
                  <a:lnTo>
                    <a:pt x="11339" y="8833"/>
                  </a:lnTo>
                  <a:lnTo>
                    <a:pt x="11363" y="9052"/>
                  </a:lnTo>
                  <a:lnTo>
                    <a:pt x="10925" y="9368"/>
                  </a:lnTo>
                  <a:lnTo>
                    <a:pt x="10950" y="9198"/>
                  </a:lnTo>
                  <a:lnTo>
                    <a:pt x="10974" y="9028"/>
                  </a:lnTo>
                  <a:lnTo>
                    <a:pt x="10974" y="8687"/>
                  </a:lnTo>
                  <a:lnTo>
                    <a:pt x="10998" y="8200"/>
                  </a:lnTo>
                  <a:lnTo>
                    <a:pt x="10974" y="7957"/>
                  </a:lnTo>
                  <a:lnTo>
                    <a:pt x="10925" y="7714"/>
                  </a:lnTo>
                  <a:lnTo>
                    <a:pt x="10925" y="7689"/>
                  </a:lnTo>
                  <a:lnTo>
                    <a:pt x="10852" y="7689"/>
                  </a:lnTo>
                  <a:lnTo>
                    <a:pt x="10828" y="7714"/>
                  </a:lnTo>
                  <a:lnTo>
                    <a:pt x="10779" y="7933"/>
                  </a:lnTo>
                  <a:lnTo>
                    <a:pt x="10731" y="8127"/>
                  </a:lnTo>
                  <a:lnTo>
                    <a:pt x="10682" y="8541"/>
                  </a:lnTo>
                  <a:lnTo>
                    <a:pt x="10633" y="9028"/>
                  </a:lnTo>
                  <a:lnTo>
                    <a:pt x="10633" y="9271"/>
                  </a:lnTo>
                  <a:lnTo>
                    <a:pt x="10658" y="9393"/>
                  </a:lnTo>
                  <a:lnTo>
                    <a:pt x="10682" y="9514"/>
                  </a:lnTo>
                  <a:lnTo>
                    <a:pt x="10706" y="9539"/>
                  </a:lnTo>
                  <a:lnTo>
                    <a:pt x="10560" y="9660"/>
                  </a:lnTo>
                  <a:lnTo>
                    <a:pt x="10487" y="9685"/>
                  </a:lnTo>
                  <a:lnTo>
                    <a:pt x="10439" y="9733"/>
                  </a:lnTo>
                  <a:lnTo>
                    <a:pt x="10463" y="9466"/>
                  </a:lnTo>
                  <a:lnTo>
                    <a:pt x="10487" y="9174"/>
                  </a:lnTo>
                  <a:lnTo>
                    <a:pt x="10536" y="8614"/>
                  </a:lnTo>
                  <a:lnTo>
                    <a:pt x="10512" y="8346"/>
                  </a:lnTo>
                  <a:lnTo>
                    <a:pt x="10487" y="8079"/>
                  </a:lnTo>
                  <a:lnTo>
                    <a:pt x="10463" y="8054"/>
                  </a:lnTo>
                  <a:lnTo>
                    <a:pt x="10439" y="8030"/>
                  </a:lnTo>
                  <a:lnTo>
                    <a:pt x="10414" y="8030"/>
                  </a:lnTo>
                  <a:lnTo>
                    <a:pt x="10414" y="8054"/>
                  </a:lnTo>
                  <a:lnTo>
                    <a:pt x="10317" y="8298"/>
                  </a:lnTo>
                  <a:lnTo>
                    <a:pt x="10268" y="8541"/>
                  </a:lnTo>
                  <a:lnTo>
                    <a:pt x="10195" y="9028"/>
                  </a:lnTo>
                  <a:lnTo>
                    <a:pt x="10147" y="9514"/>
                  </a:lnTo>
                  <a:lnTo>
                    <a:pt x="10122" y="9782"/>
                  </a:lnTo>
                  <a:lnTo>
                    <a:pt x="10147" y="10025"/>
                  </a:lnTo>
                  <a:lnTo>
                    <a:pt x="9685" y="10414"/>
                  </a:lnTo>
                  <a:lnTo>
                    <a:pt x="9733" y="10220"/>
                  </a:lnTo>
                  <a:lnTo>
                    <a:pt x="9733" y="10025"/>
                  </a:lnTo>
                  <a:lnTo>
                    <a:pt x="9758" y="9612"/>
                  </a:lnTo>
                  <a:lnTo>
                    <a:pt x="9782" y="8565"/>
                  </a:lnTo>
                  <a:lnTo>
                    <a:pt x="9782" y="8541"/>
                  </a:lnTo>
                  <a:lnTo>
                    <a:pt x="9733" y="8541"/>
                  </a:lnTo>
                  <a:lnTo>
                    <a:pt x="9733" y="8565"/>
                  </a:lnTo>
                  <a:lnTo>
                    <a:pt x="9612" y="9466"/>
                  </a:lnTo>
                  <a:lnTo>
                    <a:pt x="9539" y="10001"/>
                  </a:lnTo>
                  <a:lnTo>
                    <a:pt x="9514" y="10268"/>
                  </a:lnTo>
                  <a:lnTo>
                    <a:pt x="9539" y="10512"/>
                  </a:lnTo>
                  <a:lnTo>
                    <a:pt x="9003" y="10901"/>
                  </a:lnTo>
                  <a:lnTo>
                    <a:pt x="8444" y="11290"/>
                  </a:lnTo>
                  <a:lnTo>
                    <a:pt x="8371" y="11339"/>
                  </a:lnTo>
                  <a:lnTo>
                    <a:pt x="7762" y="11704"/>
                  </a:lnTo>
                  <a:lnTo>
                    <a:pt x="7762" y="11704"/>
                  </a:lnTo>
                  <a:lnTo>
                    <a:pt x="7811" y="11558"/>
                  </a:lnTo>
                  <a:lnTo>
                    <a:pt x="7835" y="11388"/>
                  </a:lnTo>
                  <a:lnTo>
                    <a:pt x="7884" y="11071"/>
                  </a:lnTo>
                  <a:lnTo>
                    <a:pt x="7981" y="10268"/>
                  </a:lnTo>
                  <a:lnTo>
                    <a:pt x="7957" y="10244"/>
                  </a:lnTo>
                  <a:lnTo>
                    <a:pt x="7933" y="10244"/>
                  </a:lnTo>
                  <a:lnTo>
                    <a:pt x="7908" y="10268"/>
                  </a:lnTo>
                  <a:lnTo>
                    <a:pt x="7738" y="11023"/>
                  </a:lnTo>
                  <a:lnTo>
                    <a:pt x="7665" y="11388"/>
                  </a:lnTo>
                  <a:lnTo>
                    <a:pt x="7641" y="11558"/>
                  </a:lnTo>
                  <a:lnTo>
                    <a:pt x="7665" y="11728"/>
                  </a:lnTo>
                  <a:lnTo>
                    <a:pt x="7665" y="11753"/>
                  </a:lnTo>
                  <a:lnTo>
                    <a:pt x="7178" y="12069"/>
                  </a:lnTo>
                  <a:lnTo>
                    <a:pt x="7227" y="11753"/>
                  </a:lnTo>
                  <a:lnTo>
                    <a:pt x="7227" y="11436"/>
                  </a:lnTo>
                  <a:lnTo>
                    <a:pt x="7203" y="10804"/>
                  </a:lnTo>
                  <a:lnTo>
                    <a:pt x="7203" y="10779"/>
                  </a:lnTo>
                  <a:lnTo>
                    <a:pt x="7178" y="10779"/>
                  </a:lnTo>
                  <a:lnTo>
                    <a:pt x="7154" y="10804"/>
                  </a:lnTo>
                  <a:lnTo>
                    <a:pt x="7105" y="11461"/>
                  </a:lnTo>
                  <a:lnTo>
                    <a:pt x="7081" y="11777"/>
                  </a:lnTo>
                  <a:lnTo>
                    <a:pt x="7105" y="12118"/>
                  </a:lnTo>
                  <a:lnTo>
                    <a:pt x="6886" y="12239"/>
                  </a:lnTo>
                  <a:lnTo>
                    <a:pt x="6667" y="12385"/>
                  </a:lnTo>
                  <a:lnTo>
                    <a:pt x="6692" y="12191"/>
                  </a:lnTo>
                  <a:lnTo>
                    <a:pt x="6716" y="11728"/>
                  </a:lnTo>
                  <a:lnTo>
                    <a:pt x="6716" y="11290"/>
                  </a:lnTo>
                  <a:lnTo>
                    <a:pt x="6692" y="11266"/>
                  </a:lnTo>
                  <a:lnTo>
                    <a:pt x="6667" y="11242"/>
                  </a:lnTo>
                  <a:lnTo>
                    <a:pt x="6643" y="11242"/>
                  </a:lnTo>
                  <a:lnTo>
                    <a:pt x="6619" y="11266"/>
                  </a:lnTo>
                  <a:lnTo>
                    <a:pt x="6546" y="11655"/>
                  </a:lnTo>
                  <a:lnTo>
                    <a:pt x="6497" y="12045"/>
                  </a:lnTo>
                  <a:lnTo>
                    <a:pt x="6448" y="12337"/>
                  </a:lnTo>
                  <a:lnTo>
                    <a:pt x="6424" y="12458"/>
                  </a:lnTo>
                  <a:lnTo>
                    <a:pt x="6424" y="12604"/>
                  </a:lnTo>
                  <a:lnTo>
                    <a:pt x="6375" y="12580"/>
                  </a:lnTo>
                  <a:lnTo>
                    <a:pt x="6302" y="12580"/>
                  </a:lnTo>
                  <a:lnTo>
                    <a:pt x="6254" y="12604"/>
                  </a:lnTo>
                  <a:lnTo>
                    <a:pt x="6229" y="12677"/>
                  </a:lnTo>
                  <a:lnTo>
                    <a:pt x="6181" y="12848"/>
                  </a:lnTo>
                  <a:lnTo>
                    <a:pt x="6181" y="12994"/>
                  </a:lnTo>
                  <a:lnTo>
                    <a:pt x="6205" y="13140"/>
                  </a:lnTo>
                  <a:lnTo>
                    <a:pt x="6229" y="13310"/>
                  </a:lnTo>
                  <a:lnTo>
                    <a:pt x="6473" y="14429"/>
                  </a:lnTo>
                  <a:lnTo>
                    <a:pt x="6692" y="15549"/>
                  </a:lnTo>
                  <a:lnTo>
                    <a:pt x="6740" y="15914"/>
                  </a:lnTo>
                  <a:lnTo>
                    <a:pt x="6765" y="16108"/>
                  </a:lnTo>
                  <a:lnTo>
                    <a:pt x="6838" y="16303"/>
                  </a:lnTo>
                  <a:lnTo>
                    <a:pt x="6716" y="16352"/>
                  </a:lnTo>
                  <a:lnTo>
                    <a:pt x="6594" y="16449"/>
                  </a:lnTo>
                  <a:lnTo>
                    <a:pt x="6351" y="16619"/>
                  </a:lnTo>
                  <a:lnTo>
                    <a:pt x="6132" y="16084"/>
                  </a:lnTo>
                  <a:lnTo>
                    <a:pt x="5889" y="15549"/>
                  </a:lnTo>
                  <a:lnTo>
                    <a:pt x="5353" y="14502"/>
                  </a:lnTo>
                  <a:lnTo>
                    <a:pt x="5110" y="14040"/>
                  </a:lnTo>
                  <a:lnTo>
                    <a:pt x="4867" y="13602"/>
                  </a:lnTo>
                  <a:lnTo>
                    <a:pt x="4721" y="13383"/>
                  </a:lnTo>
                  <a:lnTo>
                    <a:pt x="4550" y="13188"/>
                  </a:lnTo>
                  <a:lnTo>
                    <a:pt x="4380" y="12994"/>
                  </a:lnTo>
                  <a:lnTo>
                    <a:pt x="4185" y="12799"/>
                  </a:lnTo>
                  <a:lnTo>
                    <a:pt x="4015" y="12653"/>
                  </a:lnTo>
                  <a:lnTo>
                    <a:pt x="3820" y="12531"/>
                  </a:lnTo>
                  <a:lnTo>
                    <a:pt x="3431" y="12312"/>
                  </a:lnTo>
                  <a:lnTo>
                    <a:pt x="3017" y="12118"/>
                  </a:lnTo>
                  <a:lnTo>
                    <a:pt x="2579" y="11923"/>
                  </a:lnTo>
                  <a:lnTo>
                    <a:pt x="2093" y="11777"/>
                  </a:lnTo>
                  <a:lnTo>
                    <a:pt x="1606" y="11607"/>
                  </a:lnTo>
                  <a:lnTo>
                    <a:pt x="1168" y="11412"/>
                  </a:lnTo>
                  <a:lnTo>
                    <a:pt x="730" y="11217"/>
                  </a:lnTo>
                  <a:lnTo>
                    <a:pt x="779" y="11144"/>
                  </a:lnTo>
                  <a:lnTo>
                    <a:pt x="901" y="10974"/>
                  </a:lnTo>
                  <a:lnTo>
                    <a:pt x="1047" y="10804"/>
                  </a:lnTo>
                  <a:lnTo>
                    <a:pt x="1120" y="10828"/>
                  </a:lnTo>
                  <a:lnTo>
                    <a:pt x="1582" y="10877"/>
                  </a:lnTo>
                  <a:lnTo>
                    <a:pt x="2068" y="10925"/>
                  </a:lnTo>
                  <a:lnTo>
                    <a:pt x="2531" y="10950"/>
                  </a:lnTo>
                  <a:lnTo>
                    <a:pt x="2993" y="11023"/>
                  </a:lnTo>
                  <a:lnTo>
                    <a:pt x="3431" y="11120"/>
                  </a:lnTo>
                  <a:lnTo>
                    <a:pt x="3845" y="11242"/>
                  </a:lnTo>
                  <a:lnTo>
                    <a:pt x="4258" y="11363"/>
                  </a:lnTo>
                  <a:lnTo>
                    <a:pt x="4696" y="11485"/>
                  </a:lnTo>
                  <a:lnTo>
                    <a:pt x="4769" y="11485"/>
                  </a:lnTo>
                  <a:lnTo>
                    <a:pt x="4842" y="11461"/>
                  </a:lnTo>
                  <a:lnTo>
                    <a:pt x="4915" y="11412"/>
                  </a:lnTo>
                  <a:lnTo>
                    <a:pt x="4940" y="11339"/>
                  </a:lnTo>
                  <a:lnTo>
                    <a:pt x="4964" y="11290"/>
                  </a:lnTo>
                  <a:lnTo>
                    <a:pt x="4964" y="11217"/>
                  </a:lnTo>
                  <a:lnTo>
                    <a:pt x="4915" y="11144"/>
                  </a:lnTo>
                  <a:lnTo>
                    <a:pt x="4867" y="11096"/>
                  </a:lnTo>
                  <a:lnTo>
                    <a:pt x="4794" y="11071"/>
                  </a:lnTo>
                  <a:lnTo>
                    <a:pt x="4891" y="10974"/>
                  </a:lnTo>
                  <a:lnTo>
                    <a:pt x="4988" y="10852"/>
                  </a:lnTo>
                  <a:lnTo>
                    <a:pt x="5134" y="10609"/>
                  </a:lnTo>
                  <a:lnTo>
                    <a:pt x="6059" y="9393"/>
                  </a:lnTo>
                  <a:lnTo>
                    <a:pt x="7081" y="8079"/>
                  </a:lnTo>
                  <a:lnTo>
                    <a:pt x="7519" y="7543"/>
                  </a:lnTo>
                  <a:lnTo>
                    <a:pt x="7738" y="7276"/>
                  </a:lnTo>
                  <a:lnTo>
                    <a:pt x="7811" y="7130"/>
                  </a:lnTo>
                  <a:lnTo>
                    <a:pt x="7884" y="6959"/>
                  </a:lnTo>
                  <a:lnTo>
                    <a:pt x="7908" y="6959"/>
                  </a:lnTo>
                  <a:lnTo>
                    <a:pt x="7981" y="6935"/>
                  </a:lnTo>
                  <a:lnTo>
                    <a:pt x="8030" y="6911"/>
                  </a:lnTo>
                  <a:lnTo>
                    <a:pt x="8103" y="6886"/>
                  </a:lnTo>
                  <a:lnTo>
                    <a:pt x="8152" y="6813"/>
                  </a:lnTo>
                  <a:lnTo>
                    <a:pt x="8176" y="6740"/>
                  </a:lnTo>
                  <a:lnTo>
                    <a:pt x="8176" y="6667"/>
                  </a:lnTo>
                  <a:lnTo>
                    <a:pt x="8176" y="6594"/>
                  </a:lnTo>
                  <a:lnTo>
                    <a:pt x="8127" y="6546"/>
                  </a:lnTo>
                  <a:lnTo>
                    <a:pt x="8298" y="6327"/>
                  </a:lnTo>
                  <a:lnTo>
                    <a:pt x="8419" y="6181"/>
                  </a:lnTo>
                  <a:lnTo>
                    <a:pt x="8541" y="6035"/>
                  </a:lnTo>
                  <a:lnTo>
                    <a:pt x="8590" y="5962"/>
                  </a:lnTo>
                  <a:lnTo>
                    <a:pt x="8638" y="5889"/>
                  </a:lnTo>
                  <a:lnTo>
                    <a:pt x="8638" y="5791"/>
                  </a:lnTo>
                  <a:lnTo>
                    <a:pt x="8638" y="5718"/>
                  </a:lnTo>
                  <a:lnTo>
                    <a:pt x="8614" y="5718"/>
                  </a:lnTo>
                  <a:lnTo>
                    <a:pt x="8541" y="5694"/>
                  </a:lnTo>
                  <a:lnTo>
                    <a:pt x="8468" y="5718"/>
                  </a:lnTo>
                  <a:lnTo>
                    <a:pt x="8395" y="5767"/>
                  </a:lnTo>
                  <a:lnTo>
                    <a:pt x="8322" y="5840"/>
                  </a:lnTo>
                  <a:lnTo>
                    <a:pt x="8200" y="5962"/>
                  </a:lnTo>
                  <a:lnTo>
                    <a:pt x="8079" y="6083"/>
                  </a:lnTo>
                  <a:lnTo>
                    <a:pt x="7811" y="6375"/>
                  </a:lnTo>
                  <a:lnTo>
                    <a:pt x="6838" y="5913"/>
                  </a:lnTo>
                  <a:lnTo>
                    <a:pt x="5864" y="5426"/>
                  </a:lnTo>
                  <a:lnTo>
                    <a:pt x="6010" y="5280"/>
                  </a:lnTo>
                  <a:lnTo>
                    <a:pt x="6132" y="5110"/>
                  </a:lnTo>
                  <a:lnTo>
                    <a:pt x="6327" y="4842"/>
                  </a:lnTo>
                  <a:lnTo>
                    <a:pt x="6400" y="4721"/>
                  </a:lnTo>
                  <a:lnTo>
                    <a:pt x="6473" y="4575"/>
                  </a:lnTo>
                  <a:lnTo>
                    <a:pt x="6911" y="4818"/>
                  </a:lnTo>
                  <a:lnTo>
                    <a:pt x="7689" y="5280"/>
                  </a:lnTo>
                  <a:lnTo>
                    <a:pt x="7884" y="5402"/>
                  </a:lnTo>
                  <a:lnTo>
                    <a:pt x="8103" y="5475"/>
                  </a:lnTo>
                  <a:lnTo>
                    <a:pt x="8298" y="5572"/>
                  </a:lnTo>
                  <a:lnTo>
                    <a:pt x="8517" y="5621"/>
                  </a:lnTo>
                  <a:lnTo>
                    <a:pt x="8590" y="5597"/>
                  </a:lnTo>
                  <a:lnTo>
                    <a:pt x="8638" y="5572"/>
                  </a:lnTo>
                  <a:lnTo>
                    <a:pt x="8638" y="5499"/>
                  </a:lnTo>
                  <a:lnTo>
                    <a:pt x="8614" y="5426"/>
                  </a:lnTo>
                  <a:lnTo>
                    <a:pt x="8468" y="5305"/>
                  </a:lnTo>
                  <a:lnTo>
                    <a:pt x="8322" y="5183"/>
                  </a:lnTo>
                  <a:lnTo>
                    <a:pt x="7981" y="4964"/>
                  </a:lnTo>
                  <a:lnTo>
                    <a:pt x="7276" y="4599"/>
                  </a:lnTo>
                  <a:lnTo>
                    <a:pt x="5572" y="3674"/>
                  </a:lnTo>
                  <a:lnTo>
                    <a:pt x="4721" y="3236"/>
                  </a:lnTo>
                  <a:lnTo>
                    <a:pt x="3845" y="2798"/>
                  </a:lnTo>
                  <a:lnTo>
                    <a:pt x="3236" y="2433"/>
                  </a:lnTo>
                  <a:lnTo>
                    <a:pt x="2920" y="2263"/>
                  </a:lnTo>
                  <a:lnTo>
                    <a:pt x="2579" y="2117"/>
                  </a:lnTo>
                  <a:lnTo>
                    <a:pt x="2896" y="1850"/>
                  </a:lnTo>
                  <a:lnTo>
                    <a:pt x="3090" y="1704"/>
                  </a:lnTo>
                  <a:lnTo>
                    <a:pt x="3139" y="1606"/>
                  </a:lnTo>
                  <a:lnTo>
                    <a:pt x="3188" y="1509"/>
                  </a:lnTo>
                  <a:lnTo>
                    <a:pt x="3358" y="1606"/>
                  </a:lnTo>
                  <a:lnTo>
                    <a:pt x="3528" y="1704"/>
                  </a:lnTo>
                  <a:lnTo>
                    <a:pt x="3869" y="1874"/>
                  </a:lnTo>
                  <a:lnTo>
                    <a:pt x="4234" y="1996"/>
                  </a:lnTo>
                  <a:lnTo>
                    <a:pt x="4623" y="2117"/>
                  </a:lnTo>
                  <a:lnTo>
                    <a:pt x="5718" y="2433"/>
                  </a:lnTo>
                  <a:lnTo>
                    <a:pt x="6813" y="2750"/>
                  </a:lnTo>
                  <a:lnTo>
                    <a:pt x="8906" y="3334"/>
                  </a:lnTo>
                  <a:lnTo>
                    <a:pt x="9952" y="3601"/>
                  </a:lnTo>
                  <a:lnTo>
                    <a:pt x="11023" y="3820"/>
                  </a:lnTo>
                  <a:lnTo>
                    <a:pt x="11071" y="3845"/>
                  </a:lnTo>
                  <a:lnTo>
                    <a:pt x="11120" y="3869"/>
                  </a:lnTo>
                  <a:lnTo>
                    <a:pt x="11193" y="3845"/>
                  </a:lnTo>
                  <a:lnTo>
                    <a:pt x="11242" y="3820"/>
                  </a:lnTo>
                  <a:lnTo>
                    <a:pt x="11509" y="3553"/>
                  </a:lnTo>
                  <a:lnTo>
                    <a:pt x="11753" y="3236"/>
                  </a:lnTo>
                  <a:lnTo>
                    <a:pt x="11972" y="2920"/>
                  </a:lnTo>
                  <a:lnTo>
                    <a:pt x="12215" y="2628"/>
                  </a:lnTo>
                  <a:lnTo>
                    <a:pt x="12507" y="2336"/>
                  </a:lnTo>
                  <a:lnTo>
                    <a:pt x="12799" y="2044"/>
                  </a:lnTo>
                  <a:lnTo>
                    <a:pt x="13115" y="1777"/>
                  </a:lnTo>
                  <a:lnTo>
                    <a:pt x="13432" y="1533"/>
                  </a:lnTo>
                  <a:lnTo>
                    <a:pt x="13797" y="1266"/>
                  </a:lnTo>
                  <a:lnTo>
                    <a:pt x="14186" y="1022"/>
                  </a:lnTo>
                  <a:lnTo>
                    <a:pt x="14624" y="779"/>
                  </a:lnTo>
                  <a:lnTo>
                    <a:pt x="14867" y="682"/>
                  </a:lnTo>
                  <a:lnTo>
                    <a:pt x="15086" y="584"/>
                  </a:lnTo>
                  <a:lnTo>
                    <a:pt x="15330" y="511"/>
                  </a:lnTo>
                  <a:lnTo>
                    <a:pt x="15549" y="463"/>
                  </a:lnTo>
                  <a:lnTo>
                    <a:pt x="15792" y="438"/>
                  </a:lnTo>
                  <a:close/>
                  <a:moveTo>
                    <a:pt x="15987" y="0"/>
                  </a:moveTo>
                  <a:lnTo>
                    <a:pt x="15743" y="25"/>
                  </a:lnTo>
                  <a:lnTo>
                    <a:pt x="15500" y="49"/>
                  </a:lnTo>
                  <a:lnTo>
                    <a:pt x="15281" y="98"/>
                  </a:lnTo>
                  <a:lnTo>
                    <a:pt x="15038" y="171"/>
                  </a:lnTo>
                  <a:lnTo>
                    <a:pt x="14575" y="341"/>
                  </a:lnTo>
                  <a:lnTo>
                    <a:pt x="14137" y="560"/>
                  </a:lnTo>
                  <a:lnTo>
                    <a:pt x="13724" y="803"/>
                  </a:lnTo>
                  <a:lnTo>
                    <a:pt x="13286" y="1095"/>
                  </a:lnTo>
                  <a:lnTo>
                    <a:pt x="12896" y="1387"/>
                  </a:lnTo>
                  <a:lnTo>
                    <a:pt x="12483" y="1728"/>
                  </a:lnTo>
                  <a:lnTo>
                    <a:pt x="12118" y="2093"/>
                  </a:lnTo>
                  <a:lnTo>
                    <a:pt x="11850" y="2360"/>
                  </a:lnTo>
                  <a:lnTo>
                    <a:pt x="11582" y="2677"/>
                  </a:lnTo>
                  <a:lnTo>
                    <a:pt x="11315" y="2993"/>
                  </a:lnTo>
                  <a:lnTo>
                    <a:pt x="11193" y="3163"/>
                  </a:lnTo>
                  <a:lnTo>
                    <a:pt x="11096" y="3358"/>
                  </a:lnTo>
                  <a:lnTo>
                    <a:pt x="10122" y="3066"/>
                  </a:lnTo>
                  <a:lnTo>
                    <a:pt x="9125" y="2798"/>
                  </a:lnTo>
                  <a:lnTo>
                    <a:pt x="8127" y="2555"/>
                  </a:lnTo>
                  <a:lnTo>
                    <a:pt x="7130" y="2287"/>
                  </a:lnTo>
                  <a:lnTo>
                    <a:pt x="5134" y="1704"/>
                  </a:lnTo>
                  <a:lnTo>
                    <a:pt x="4623" y="1558"/>
                  </a:lnTo>
                  <a:lnTo>
                    <a:pt x="4137" y="1412"/>
                  </a:lnTo>
                  <a:lnTo>
                    <a:pt x="3893" y="1363"/>
                  </a:lnTo>
                  <a:lnTo>
                    <a:pt x="3626" y="1314"/>
                  </a:lnTo>
                  <a:lnTo>
                    <a:pt x="3382" y="1290"/>
                  </a:lnTo>
                  <a:lnTo>
                    <a:pt x="3115" y="1314"/>
                  </a:lnTo>
                  <a:lnTo>
                    <a:pt x="3066" y="1290"/>
                  </a:lnTo>
                  <a:lnTo>
                    <a:pt x="2993" y="1266"/>
                  </a:lnTo>
                  <a:lnTo>
                    <a:pt x="2920" y="1266"/>
                  </a:lnTo>
                  <a:lnTo>
                    <a:pt x="2774" y="1314"/>
                  </a:lnTo>
                  <a:lnTo>
                    <a:pt x="2677" y="1387"/>
                  </a:lnTo>
                  <a:lnTo>
                    <a:pt x="2555" y="1485"/>
                  </a:lnTo>
                  <a:lnTo>
                    <a:pt x="2287" y="1728"/>
                  </a:lnTo>
                  <a:lnTo>
                    <a:pt x="2044" y="1971"/>
                  </a:lnTo>
                  <a:lnTo>
                    <a:pt x="1825" y="2239"/>
                  </a:lnTo>
                  <a:lnTo>
                    <a:pt x="1704" y="2433"/>
                  </a:lnTo>
                  <a:lnTo>
                    <a:pt x="1606" y="2628"/>
                  </a:lnTo>
                  <a:lnTo>
                    <a:pt x="1582" y="2652"/>
                  </a:lnTo>
                  <a:lnTo>
                    <a:pt x="1558" y="2701"/>
                  </a:lnTo>
                  <a:lnTo>
                    <a:pt x="1558" y="2750"/>
                  </a:lnTo>
                  <a:lnTo>
                    <a:pt x="1582" y="2823"/>
                  </a:lnTo>
                  <a:lnTo>
                    <a:pt x="1704" y="2993"/>
                  </a:lnTo>
                  <a:lnTo>
                    <a:pt x="1850" y="3188"/>
                  </a:lnTo>
                  <a:lnTo>
                    <a:pt x="1995" y="3358"/>
                  </a:lnTo>
                  <a:lnTo>
                    <a:pt x="2166" y="3528"/>
                  </a:lnTo>
                  <a:lnTo>
                    <a:pt x="2531" y="3820"/>
                  </a:lnTo>
                  <a:lnTo>
                    <a:pt x="2896" y="4112"/>
                  </a:lnTo>
                  <a:lnTo>
                    <a:pt x="3261" y="4404"/>
                  </a:lnTo>
                  <a:lnTo>
                    <a:pt x="3650" y="4672"/>
                  </a:lnTo>
                  <a:lnTo>
                    <a:pt x="4429" y="5207"/>
                  </a:lnTo>
                  <a:lnTo>
                    <a:pt x="5159" y="5645"/>
                  </a:lnTo>
                  <a:lnTo>
                    <a:pt x="5913" y="6083"/>
                  </a:lnTo>
                  <a:lnTo>
                    <a:pt x="6692" y="6448"/>
                  </a:lnTo>
                  <a:lnTo>
                    <a:pt x="7470" y="6789"/>
                  </a:lnTo>
                  <a:lnTo>
                    <a:pt x="7470" y="6813"/>
                  </a:lnTo>
                  <a:lnTo>
                    <a:pt x="7446" y="6862"/>
                  </a:lnTo>
                  <a:lnTo>
                    <a:pt x="7446" y="6911"/>
                  </a:lnTo>
                  <a:lnTo>
                    <a:pt x="7251" y="7105"/>
                  </a:lnTo>
                  <a:lnTo>
                    <a:pt x="7081" y="7324"/>
                  </a:lnTo>
                  <a:lnTo>
                    <a:pt x="6740" y="7762"/>
                  </a:lnTo>
                  <a:lnTo>
                    <a:pt x="5913" y="8857"/>
                  </a:lnTo>
                  <a:lnTo>
                    <a:pt x="4988" y="10074"/>
                  </a:lnTo>
                  <a:lnTo>
                    <a:pt x="4672" y="10463"/>
                  </a:lnTo>
                  <a:lnTo>
                    <a:pt x="4526" y="10682"/>
                  </a:lnTo>
                  <a:lnTo>
                    <a:pt x="4477" y="10779"/>
                  </a:lnTo>
                  <a:lnTo>
                    <a:pt x="4453" y="10901"/>
                  </a:lnTo>
                  <a:lnTo>
                    <a:pt x="4088" y="10779"/>
                  </a:lnTo>
                  <a:lnTo>
                    <a:pt x="3699" y="10682"/>
                  </a:lnTo>
                  <a:lnTo>
                    <a:pt x="2944" y="10536"/>
                  </a:lnTo>
                  <a:lnTo>
                    <a:pt x="2506" y="10463"/>
                  </a:lnTo>
                  <a:lnTo>
                    <a:pt x="2044" y="10439"/>
                  </a:lnTo>
                  <a:lnTo>
                    <a:pt x="1582" y="10414"/>
                  </a:lnTo>
                  <a:lnTo>
                    <a:pt x="1144" y="10439"/>
                  </a:lnTo>
                  <a:lnTo>
                    <a:pt x="1095" y="10414"/>
                  </a:lnTo>
                  <a:lnTo>
                    <a:pt x="1047" y="10414"/>
                  </a:lnTo>
                  <a:lnTo>
                    <a:pt x="949" y="10439"/>
                  </a:lnTo>
                  <a:lnTo>
                    <a:pt x="876" y="10463"/>
                  </a:lnTo>
                  <a:lnTo>
                    <a:pt x="682" y="10560"/>
                  </a:lnTo>
                  <a:lnTo>
                    <a:pt x="536" y="10706"/>
                  </a:lnTo>
                  <a:lnTo>
                    <a:pt x="390" y="10901"/>
                  </a:lnTo>
                  <a:lnTo>
                    <a:pt x="268" y="11096"/>
                  </a:lnTo>
                  <a:lnTo>
                    <a:pt x="171" y="11290"/>
                  </a:lnTo>
                  <a:lnTo>
                    <a:pt x="73" y="11485"/>
                  </a:lnTo>
                  <a:lnTo>
                    <a:pt x="25" y="11655"/>
                  </a:lnTo>
                  <a:lnTo>
                    <a:pt x="0" y="11728"/>
                  </a:lnTo>
                  <a:lnTo>
                    <a:pt x="0" y="11777"/>
                  </a:lnTo>
                  <a:lnTo>
                    <a:pt x="25" y="11850"/>
                  </a:lnTo>
                  <a:lnTo>
                    <a:pt x="73" y="11874"/>
                  </a:lnTo>
                  <a:lnTo>
                    <a:pt x="146" y="11947"/>
                  </a:lnTo>
                  <a:lnTo>
                    <a:pt x="268" y="11947"/>
                  </a:lnTo>
                  <a:lnTo>
                    <a:pt x="414" y="12069"/>
                  </a:lnTo>
                  <a:lnTo>
                    <a:pt x="584" y="12166"/>
                  </a:lnTo>
                  <a:lnTo>
                    <a:pt x="949" y="12361"/>
                  </a:lnTo>
                  <a:lnTo>
                    <a:pt x="1509" y="12653"/>
                  </a:lnTo>
                  <a:lnTo>
                    <a:pt x="2093" y="12921"/>
                  </a:lnTo>
                  <a:lnTo>
                    <a:pt x="2604" y="13188"/>
                  </a:lnTo>
                  <a:lnTo>
                    <a:pt x="3115" y="13480"/>
                  </a:lnTo>
                  <a:lnTo>
                    <a:pt x="3309" y="13578"/>
                  </a:lnTo>
                  <a:lnTo>
                    <a:pt x="3455" y="13724"/>
                  </a:lnTo>
                  <a:lnTo>
                    <a:pt x="3650" y="13821"/>
                  </a:lnTo>
                  <a:lnTo>
                    <a:pt x="3747" y="13845"/>
                  </a:lnTo>
                  <a:lnTo>
                    <a:pt x="3845" y="13870"/>
                  </a:lnTo>
                  <a:lnTo>
                    <a:pt x="3845" y="13967"/>
                  </a:lnTo>
                  <a:lnTo>
                    <a:pt x="3869" y="14089"/>
                  </a:lnTo>
                  <a:lnTo>
                    <a:pt x="3942" y="14186"/>
                  </a:lnTo>
                  <a:lnTo>
                    <a:pt x="4015" y="14283"/>
                  </a:lnTo>
                  <a:lnTo>
                    <a:pt x="4112" y="14381"/>
                  </a:lnTo>
                  <a:lnTo>
                    <a:pt x="4185" y="14527"/>
                  </a:lnTo>
                  <a:lnTo>
                    <a:pt x="4307" y="14819"/>
                  </a:lnTo>
                  <a:lnTo>
                    <a:pt x="4429" y="15135"/>
                  </a:lnTo>
                  <a:lnTo>
                    <a:pt x="4526" y="15427"/>
                  </a:lnTo>
                  <a:lnTo>
                    <a:pt x="4818" y="15938"/>
                  </a:lnTo>
                  <a:lnTo>
                    <a:pt x="5110" y="16449"/>
                  </a:lnTo>
                  <a:lnTo>
                    <a:pt x="5378" y="16887"/>
                  </a:lnTo>
                  <a:lnTo>
                    <a:pt x="5548" y="17082"/>
                  </a:lnTo>
                  <a:lnTo>
                    <a:pt x="5645" y="17179"/>
                  </a:lnTo>
                  <a:lnTo>
                    <a:pt x="5743" y="17252"/>
                  </a:lnTo>
                  <a:lnTo>
                    <a:pt x="5743" y="17325"/>
                  </a:lnTo>
                  <a:lnTo>
                    <a:pt x="5767" y="17349"/>
                  </a:lnTo>
                  <a:lnTo>
                    <a:pt x="5864" y="17374"/>
                  </a:lnTo>
                  <a:lnTo>
                    <a:pt x="5937" y="17374"/>
                  </a:lnTo>
                  <a:lnTo>
                    <a:pt x="6010" y="17349"/>
                  </a:lnTo>
                  <a:lnTo>
                    <a:pt x="6108" y="17301"/>
                  </a:lnTo>
                  <a:lnTo>
                    <a:pt x="6254" y="17228"/>
                  </a:lnTo>
                  <a:lnTo>
                    <a:pt x="6400" y="17106"/>
                  </a:lnTo>
                  <a:lnTo>
                    <a:pt x="6789" y="16863"/>
                  </a:lnTo>
                  <a:lnTo>
                    <a:pt x="6984" y="16741"/>
                  </a:lnTo>
                  <a:lnTo>
                    <a:pt x="7057" y="16644"/>
                  </a:lnTo>
                  <a:lnTo>
                    <a:pt x="7130" y="16571"/>
                  </a:lnTo>
                  <a:lnTo>
                    <a:pt x="7203" y="16522"/>
                  </a:lnTo>
                  <a:lnTo>
                    <a:pt x="7251" y="16449"/>
                  </a:lnTo>
                  <a:lnTo>
                    <a:pt x="7276" y="16230"/>
                  </a:lnTo>
                  <a:lnTo>
                    <a:pt x="7276" y="16011"/>
                  </a:lnTo>
                  <a:lnTo>
                    <a:pt x="7203" y="15597"/>
                  </a:lnTo>
                  <a:lnTo>
                    <a:pt x="7008" y="14478"/>
                  </a:lnTo>
                  <a:lnTo>
                    <a:pt x="6886" y="13918"/>
                  </a:lnTo>
                  <a:lnTo>
                    <a:pt x="6765" y="13359"/>
                  </a:lnTo>
                  <a:lnTo>
                    <a:pt x="6692" y="13091"/>
                  </a:lnTo>
                  <a:lnTo>
                    <a:pt x="6667" y="12969"/>
                  </a:lnTo>
                  <a:lnTo>
                    <a:pt x="6594" y="12848"/>
                  </a:lnTo>
                  <a:lnTo>
                    <a:pt x="6813" y="12799"/>
                  </a:lnTo>
                  <a:lnTo>
                    <a:pt x="6984" y="12702"/>
                  </a:lnTo>
                  <a:lnTo>
                    <a:pt x="7373" y="12483"/>
                  </a:lnTo>
                  <a:lnTo>
                    <a:pt x="8614" y="11753"/>
                  </a:lnTo>
                  <a:lnTo>
                    <a:pt x="9149" y="11412"/>
                  </a:lnTo>
                  <a:lnTo>
                    <a:pt x="9660" y="11047"/>
                  </a:lnTo>
                  <a:lnTo>
                    <a:pt x="10171" y="10658"/>
                  </a:lnTo>
                  <a:lnTo>
                    <a:pt x="10414" y="10439"/>
                  </a:lnTo>
                  <a:lnTo>
                    <a:pt x="10633" y="10220"/>
                  </a:lnTo>
                  <a:lnTo>
                    <a:pt x="10755" y="10414"/>
                  </a:lnTo>
                  <a:lnTo>
                    <a:pt x="10877" y="10633"/>
                  </a:lnTo>
                  <a:lnTo>
                    <a:pt x="11120" y="10998"/>
                  </a:lnTo>
                  <a:lnTo>
                    <a:pt x="11655" y="11850"/>
                  </a:lnTo>
                  <a:lnTo>
                    <a:pt x="12191" y="12677"/>
                  </a:lnTo>
                  <a:lnTo>
                    <a:pt x="12750" y="13505"/>
                  </a:lnTo>
                  <a:lnTo>
                    <a:pt x="13286" y="14308"/>
                  </a:lnTo>
                  <a:lnTo>
                    <a:pt x="13870" y="15086"/>
                  </a:lnTo>
                  <a:lnTo>
                    <a:pt x="14478" y="15865"/>
                  </a:lnTo>
                  <a:lnTo>
                    <a:pt x="14551" y="15914"/>
                  </a:lnTo>
                  <a:lnTo>
                    <a:pt x="14624" y="15938"/>
                  </a:lnTo>
                  <a:lnTo>
                    <a:pt x="14721" y="15914"/>
                  </a:lnTo>
                  <a:lnTo>
                    <a:pt x="14794" y="15889"/>
                  </a:lnTo>
                  <a:lnTo>
                    <a:pt x="14867" y="15865"/>
                  </a:lnTo>
                  <a:lnTo>
                    <a:pt x="15086" y="15743"/>
                  </a:lnTo>
                  <a:lnTo>
                    <a:pt x="15281" y="15597"/>
                  </a:lnTo>
                  <a:lnTo>
                    <a:pt x="15646" y="15281"/>
                  </a:lnTo>
                  <a:lnTo>
                    <a:pt x="15841" y="15135"/>
                  </a:lnTo>
                  <a:lnTo>
                    <a:pt x="16011" y="14965"/>
                  </a:lnTo>
                  <a:lnTo>
                    <a:pt x="16157" y="14770"/>
                  </a:lnTo>
                  <a:lnTo>
                    <a:pt x="16254" y="14575"/>
                  </a:lnTo>
                  <a:lnTo>
                    <a:pt x="16279" y="14527"/>
                  </a:lnTo>
                  <a:lnTo>
                    <a:pt x="16327" y="14478"/>
                  </a:lnTo>
                  <a:lnTo>
                    <a:pt x="16352" y="14429"/>
                  </a:lnTo>
                  <a:lnTo>
                    <a:pt x="16352" y="14356"/>
                  </a:lnTo>
                  <a:lnTo>
                    <a:pt x="16352" y="14283"/>
                  </a:lnTo>
                  <a:lnTo>
                    <a:pt x="16084" y="13261"/>
                  </a:lnTo>
                  <a:lnTo>
                    <a:pt x="15768" y="12264"/>
                  </a:lnTo>
                  <a:lnTo>
                    <a:pt x="15111" y="10244"/>
                  </a:lnTo>
                  <a:lnTo>
                    <a:pt x="14478" y="8225"/>
                  </a:lnTo>
                  <a:lnTo>
                    <a:pt x="14113" y="7130"/>
                  </a:lnTo>
                  <a:lnTo>
                    <a:pt x="14016" y="6813"/>
                  </a:lnTo>
                  <a:lnTo>
                    <a:pt x="13943" y="6643"/>
                  </a:lnTo>
                  <a:lnTo>
                    <a:pt x="13870" y="6521"/>
                  </a:lnTo>
                  <a:lnTo>
                    <a:pt x="14186" y="6327"/>
                  </a:lnTo>
                  <a:lnTo>
                    <a:pt x="14478" y="6132"/>
                  </a:lnTo>
                  <a:lnTo>
                    <a:pt x="14794" y="5913"/>
                  </a:lnTo>
                  <a:lnTo>
                    <a:pt x="15062" y="5694"/>
                  </a:lnTo>
                  <a:lnTo>
                    <a:pt x="15330" y="5475"/>
                  </a:lnTo>
                  <a:lnTo>
                    <a:pt x="15597" y="5232"/>
                  </a:lnTo>
                  <a:lnTo>
                    <a:pt x="15865" y="4964"/>
                  </a:lnTo>
                  <a:lnTo>
                    <a:pt x="16108" y="4696"/>
                  </a:lnTo>
                  <a:lnTo>
                    <a:pt x="16157" y="4696"/>
                  </a:lnTo>
                  <a:lnTo>
                    <a:pt x="16181" y="4648"/>
                  </a:lnTo>
                  <a:lnTo>
                    <a:pt x="16181" y="4599"/>
                  </a:lnTo>
                  <a:lnTo>
                    <a:pt x="16449" y="4283"/>
                  </a:lnTo>
                  <a:lnTo>
                    <a:pt x="16692" y="3942"/>
                  </a:lnTo>
                  <a:lnTo>
                    <a:pt x="16911" y="3601"/>
                  </a:lnTo>
                  <a:lnTo>
                    <a:pt x="17130" y="3188"/>
                  </a:lnTo>
                  <a:lnTo>
                    <a:pt x="17325" y="2774"/>
                  </a:lnTo>
                  <a:lnTo>
                    <a:pt x="17422" y="2531"/>
                  </a:lnTo>
                  <a:lnTo>
                    <a:pt x="17495" y="2312"/>
                  </a:lnTo>
                  <a:lnTo>
                    <a:pt x="17544" y="2093"/>
                  </a:lnTo>
                  <a:lnTo>
                    <a:pt x="17568" y="1850"/>
                  </a:lnTo>
                  <a:lnTo>
                    <a:pt x="17593" y="1631"/>
                  </a:lnTo>
                  <a:lnTo>
                    <a:pt x="17568" y="1412"/>
                  </a:lnTo>
                  <a:lnTo>
                    <a:pt x="17544" y="1193"/>
                  </a:lnTo>
                  <a:lnTo>
                    <a:pt x="17471" y="998"/>
                  </a:lnTo>
                  <a:lnTo>
                    <a:pt x="17374" y="779"/>
                  </a:lnTo>
                  <a:lnTo>
                    <a:pt x="17228" y="609"/>
                  </a:lnTo>
                  <a:lnTo>
                    <a:pt x="17057" y="414"/>
                  </a:lnTo>
                  <a:lnTo>
                    <a:pt x="16863" y="268"/>
                  </a:lnTo>
                  <a:lnTo>
                    <a:pt x="16644" y="146"/>
                  </a:lnTo>
                  <a:lnTo>
                    <a:pt x="16425" y="73"/>
                  </a:lnTo>
                  <a:lnTo>
                    <a:pt x="16206" y="25"/>
                  </a:lnTo>
                  <a:lnTo>
                    <a:pt x="15987" y="0"/>
                  </a:ln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2" name="Google Shape;92;p18">
              <a:extLst>
                <a:ext uri="{FF2B5EF4-FFF2-40B4-BE49-F238E27FC236}">
                  <a16:creationId xmlns:a16="http://schemas.microsoft.com/office/drawing/2014/main" id="{7C290153-E91A-18D3-9383-6F992CF4CCE3}"/>
                </a:ext>
              </a:extLst>
            </p:cNvPr>
            <p:cNvSpPr/>
            <p:nvPr/>
          </p:nvSpPr>
          <p:spPr>
            <a:xfrm>
              <a:off x="7505965" y="3545068"/>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latin typeface="+mn-lt"/>
              </a:endParaRPr>
            </a:p>
          </p:txBody>
        </p:sp>
        <p:sp>
          <p:nvSpPr>
            <p:cNvPr id="33" name="Google Shape;92;p18">
              <a:extLst>
                <a:ext uri="{FF2B5EF4-FFF2-40B4-BE49-F238E27FC236}">
                  <a16:creationId xmlns:a16="http://schemas.microsoft.com/office/drawing/2014/main" id="{3A58EC2F-25DF-2235-20F9-9BA24BDBD8FE}"/>
                </a:ext>
              </a:extLst>
            </p:cNvPr>
            <p:cNvSpPr/>
            <p:nvPr/>
          </p:nvSpPr>
          <p:spPr>
            <a:xfrm>
              <a:off x="7330547" y="2431194"/>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latin typeface="+mn-lt"/>
              </a:endParaRPr>
            </a:p>
          </p:txBody>
        </p:sp>
      </p:grpSp>
      <p:sp>
        <p:nvSpPr>
          <p:cNvPr id="3" name="TextBox 2">
            <a:extLst>
              <a:ext uri="{FF2B5EF4-FFF2-40B4-BE49-F238E27FC236}">
                <a16:creationId xmlns:a16="http://schemas.microsoft.com/office/drawing/2014/main" id="{74A7E6A3-C10B-9E54-5015-6CB350B2314F}"/>
              </a:ext>
            </a:extLst>
          </p:cNvPr>
          <p:cNvSpPr txBox="1"/>
          <p:nvPr/>
        </p:nvSpPr>
        <p:spPr>
          <a:xfrm>
            <a:off x="655542" y="1034627"/>
            <a:ext cx="7946361" cy="658835"/>
          </a:xfrm>
          <a:prstGeom prst="rect">
            <a:avLst/>
          </a:prstGeom>
          <a:noFill/>
        </p:spPr>
        <p:txBody>
          <a:bodyPr wrap="square">
            <a:spAutoFit/>
          </a:bodyPr>
          <a:lstStyle/>
          <a:p>
            <a:pPr algn="ctr">
              <a:lnSpc>
                <a:spcPct val="150000"/>
              </a:lnSpc>
            </a:pPr>
            <a:r>
              <a:rPr lang="vi-VN" sz="2800" b="1" dirty="0">
                <a:solidFill>
                  <a:schemeClr val="accent3">
                    <a:lumMod val="75000"/>
                  </a:schemeClr>
                </a:solidFill>
                <a:effectLst/>
                <a:latin typeface="+mn-lt"/>
                <a:ea typeface="Calibri" panose="020F0502020204030204" pitchFamily="34" charset="0"/>
              </a:rPr>
              <a:t>PHƯƠNG TIỆN GIAO THÔNG</a:t>
            </a:r>
            <a:endParaRPr lang="en-US" sz="2800" b="1" dirty="0">
              <a:solidFill>
                <a:schemeClr val="accent3">
                  <a:lumMod val="75000"/>
                </a:schemeClr>
              </a:solidFill>
              <a:latin typeface="+mn-lt"/>
            </a:endParaRPr>
          </a:p>
        </p:txBody>
      </p:sp>
      <p:sp>
        <p:nvSpPr>
          <p:cNvPr id="8" name="TextBox 7">
            <a:extLst>
              <a:ext uri="{FF2B5EF4-FFF2-40B4-BE49-F238E27FC236}">
                <a16:creationId xmlns:a16="http://schemas.microsoft.com/office/drawing/2014/main" id="{5C763DF1-D7FC-7E3D-88D0-7D2A00A70C05}"/>
              </a:ext>
            </a:extLst>
          </p:cNvPr>
          <p:cNvSpPr txBox="1"/>
          <p:nvPr/>
        </p:nvSpPr>
        <p:spPr>
          <a:xfrm>
            <a:off x="690883" y="1754621"/>
            <a:ext cx="8004885" cy="2793842"/>
          </a:xfrm>
          <a:prstGeom prst="rect">
            <a:avLst/>
          </a:prstGeom>
          <a:noFill/>
        </p:spPr>
        <p:txBody>
          <a:bodyPr wrap="square">
            <a:spAutoFit/>
          </a:bodyPr>
          <a:lstStyle/>
          <a:p>
            <a:pPr marL="342900" marR="0" indent="-342900" algn="just">
              <a:lnSpc>
                <a:spcPct val="150000"/>
              </a:lnSpc>
              <a:spcBef>
                <a:spcPts val="0"/>
              </a:spcBef>
              <a:spcAft>
                <a:spcPts val="0"/>
              </a:spcAft>
              <a:buFont typeface="Arial" panose="020B0604020202020204" pitchFamily="34" charset="0"/>
              <a:buChar char="•"/>
            </a:pPr>
            <a:r>
              <a:rPr lang="vi-VN" sz="2400" i="1" dirty="0">
                <a:solidFill>
                  <a:srgbClr val="000000"/>
                </a:solidFill>
                <a:effectLst/>
                <a:latin typeface="+mn-lt"/>
                <a:ea typeface="Calibri" panose="020F0502020204030204" pitchFamily="34" charset="0"/>
                <a:cs typeface="Times New Roman" panose="02020603050405020304" pitchFamily="18" charset="0"/>
              </a:rPr>
              <a:t>4 tờ giấy A3, trên giấy vẽ sẵn ba hình tròn. </a:t>
            </a:r>
            <a:endParaRPr lang="en-US" sz="2400" i="1" dirty="0">
              <a:solidFill>
                <a:srgbClr val="000000"/>
              </a:solidFill>
              <a:effectLst/>
              <a:latin typeface="+mn-lt"/>
              <a:ea typeface="Calibri" panose="020F0502020204030204" pitchFamily="34" charset="0"/>
              <a:cs typeface="Times New Roman" panose="02020603050405020304" pitchFamily="18" charset="0"/>
            </a:endParaRPr>
          </a:p>
          <a:p>
            <a:pPr marL="342900" marR="0" indent="-342900" algn="just">
              <a:lnSpc>
                <a:spcPct val="150000"/>
              </a:lnSpc>
              <a:spcBef>
                <a:spcPts val="0"/>
              </a:spcBef>
              <a:spcAft>
                <a:spcPts val="0"/>
              </a:spcAft>
              <a:buFont typeface="Arial" panose="020B0604020202020204" pitchFamily="34" charset="0"/>
              <a:buChar char="•"/>
            </a:pPr>
            <a:r>
              <a:rPr lang="vi-VN" sz="2400" i="1" dirty="0">
                <a:solidFill>
                  <a:srgbClr val="000000"/>
                </a:solidFill>
                <a:effectLst/>
                <a:latin typeface="+mn-lt"/>
                <a:ea typeface="Calibri" panose="020F0502020204030204" pitchFamily="34" charset="0"/>
                <a:cs typeface="Times New Roman" panose="02020603050405020304" pitchFamily="18" charset="0"/>
              </a:rPr>
              <a:t>Chia lớp thành 4 đội, mỗi đội từ 8 – 10 hs. </a:t>
            </a:r>
            <a:endParaRPr lang="en-US" sz="2400" i="1" dirty="0">
              <a:solidFill>
                <a:srgbClr val="000000"/>
              </a:solidFill>
              <a:effectLst/>
              <a:latin typeface="+mn-lt"/>
              <a:ea typeface="Calibri" panose="020F0502020204030204" pitchFamily="34" charset="0"/>
              <a:cs typeface="Times New Roman" panose="02020603050405020304" pitchFamily="18" charset="0"/>
            </a:endParaRPr>
          </a:p>
          <a:p>
            <a:pPr marL="342900" marR="0" indent="-342900" algn="just">
              <a:lnSpc>
                <a:spcPct val="150000"/>
              </a:lnSpc>
              <a:spcBef>
                <a:spcPts val="0"/>
              </a:spcBef>
              <a:spcAft>
                <a:spcPts val="0"/>
              </a:spcAft>
              <a:buFont typeface="Arial" panose="020B0604020202020204" pitchFamily="34" charset="0"/>
              <a:buChar char="•"/>
            </a:pPr>
            <a:r>
              <a:rPr lang="vi-VN" sz="2400" i="1" dirty="0">
                <a:solidFill>
                  <a:srgbClr val="000000"/>
                </a:solidFill>
                <a:effectLst/>
                <a:latin typeface="+mn-lt"/>
                <a:ea typeface="Calibri" panose="020F0502020204030204" pitchFamily="34" charset="0"/>
                <a:cs typeface="Times New Roman" panose="02020603050405020304" pitchFamily="18" charset="0"/>
              </a:rPr>
              <a:t>Từ những hình tròn có sẵn, thành viên mỗi đội vẽ tiếp để thành các phương tiện giao thông khác nhau. </a:t>
            </a:r>
            <a:endParaRPr lang="en-US" sz="2400" i="1" dirty="0">
              <a:solidFill>
                <a:srgbClr val="000000"/>
              </a:solidFill>
              <a:effectLst/>
              <a:latin typeface="+mn-lt"/>
              <a:ea typeface="Calibri" panose="020F0502020204030204" pitchFamily="34" charset="0"/>
              <a:cs typeface="Times New Roman" panose="02020603050405020304" pitchFamily="18" charset="0"/>
            </a:endParaRPr>
          </a:p>
          <a:p>
            <a:pPr marL="342900" marR="0" indent="-342900" algn="just">
              <a:lnSpc>
                <a:spcPct val="150000"/>
              </a:lnSpc>
              <a:spcBef>
                <a:spcPts val="0"/>
              </a:spcBef>
              <a:spcAft>
                <a:spcPts val="0"/>
              </a:spcAft>
              <a:buFont typeface="Arial" panose="020B0604020202020204" pitchFamily="34" charset="0"/>
              <a:buChar char="•"/>
            </a:pPr>
            <a:r>
              <a:rPr lang="vi-VN" sz="2400" i="1" dirty="0">
                <a:solidFill>
                  <a:srgbClr val="000000"/>
                </a:solidFill>
                <a:effectLst/>
                <a:latin typeface="+mn-lt"/>
                <a:ea typeface="Calibri" panose="020F0502020204030204" pitchFamily="34" charset="0"/>
                <a:cs typeface="Times New Roman" panose="02020603050405020304" pitchFamily="18" charset="0"/>
              </a:rPr>
              <a:t>Đội nào hoàn thành nhanh nhất sẽ giành chiến thắng.</a:t>
            </a:r>
            <a:r>
              <a:rPr lang="vi-VN" sz="2400" dirty="0">
                <a:solidFill>
                  <a:srgbClr val="000000"/>
                </a:solidFill>
                <a:effectLst/>
                <a:latin typeface="+mn-lt"/>
                <a:ea typeface="Calibri" panose="020F0502020204030204" pitchFamily="34" charset="0"/>
                <a:cs typeface="Times New Roman" panose="02020603050405020304" pitchFamily="18" charset="0"/>
              </a:rPr>
              <a:t> </a:t>
            </a:r>
            <a:endParaRPr lang="en-US" sz="20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2127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17" name="Title 16">
            <a:extLst>
              <a:ext uri="{FF2B5EF4-FFF2-40B4-BE49-F238E27FC236}">
                <a16:creationId xmlns:a16="http://schemas.microsoft.com/office/drawing/2014/main" id="{1FBADA96-0072-A4B7-E5A8-4958D1D65A97}"/>
              </a:ext>
            </a:extLst>
          </p:cNvPr>
          <p:cNvSpPr>
            <a:spLocks noGrp="1"/>
          </p:cNvSpPr>
          <p:nvPr>
            <p:ph type="title"/>
          </p:nvPr>
        </p:nvSpPr>
        <p:spPr>
          <a:xfrm>
            <a:off x="455035" y="190801"/>
            <a:ext cx="5511000" cy="775500"/>
          </a:xfrm>
        </p:spPr>
        <p:txBody>
          <a:bodyPr/>
          <a:lstStyle/>
          <a:p>
            <a:pPr>
              <a:lnSpc>
                <a:spcPct val="150000"/>
              </a:lnSpc>
            </a:pPr>
            <a:r>
              <a:rPr lang="en-US" sz="2400" dirty="0">
                <a:solidFill>
                  <a:schemeClr val="tx2">
                    <a:lumMod val="50000"/>
                  </a:schemeClr>
                </a:solidFill>
                <a:latin typeface="Cabin" panose="020B0604020202020204" charset="0"/>
              </a:rPr>
              <a:t>03. </a:t>
            </a:r>
            <a:r>
              <a:rPr lang="vi-VN" sz="2400" dirty="0">
                <a:solidFill>
                  <a:schemeClr val="tx2">
                    <a:lumMod val="50000"/>
                  </a:schemeClr>
                </a:solidFill>
                <a:latin typeface="Cabin" panose="020B0604020202020204" charset="0"/>
              </a:rPr>
              <a:t>PHÂN TÍCH VÀ ĐÁNH GIÁ</a:t>
            </a:r>
          </a:p>
        </p:txBody>
      </p:sp>
      <p:grpSp>
        <p:nvGrpSpPr>
          <p:cNvPr id="34" name="Group 33">
            <a:extLst>
              <a:ext uri="{FF2B5EF4-FFF2-40B4-BE49-F238E27FC236}">
                <a16:creationId xmlns:a16="http://schemas.microsoft.com/office/drawing/2014/main" id="{3FDC7C43-3D87-EFF3-1A36-F836A7B92DEE}"/>
              </a:ext>
            </a:extLst>
          </p:cNvPr>
          <p:cNvGrpSpPr/>
          <p:nvPr/>
        </p:nvGrpSpPr>
        <p:grpSpPr>
          <a:xfrm rot="2202852">
            <a:off x="7836978" y="4385301"/>
            <a:ext cx="289772" cy="745528"/>
            <a:chOff x="7330547" y="2431194"/>
            <a:chExt cx="615298" cy="1541324"/>
          </a:xfrm>
        </p:grpSpPr>
        <p:sp>
          <p:nvSpPr>
            <p:cNvPr id="32" name="Google Shape;92;p18">
              <a:extLst>
                <a:ext uri="{FF2B5EF4-FFF2-40B4-BE49-F238E27FC236}">
                  <a16:creationId xmlns:a16="http://schemas.microsoft.com/office/drawing/2014/main" id="{7C290153-E91A-18D3-9383-6F992CF4CCE3}"/>
                </a:ext>
              </a:extLst>
            </p:cNvPr>
            <p:cNvSpPr/>
            <p:nvPr/>
          </p:nvSpPr>
          <p:spPr>
            <a:xfrm>
              <a:off x="7505965" y="3545068"/>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3" name="Google Shape;92;p18">
              <a:extLst>
                <a:ext uri="{FF2B5EF4-FFF2-40B4-BE49-F238E27FC236}">
                  <a16:creationId xmlns:a16="http://schemas.microsoft.com/office/drawing/2014/main" id="{3A58EC2F-25DF-2235-20F9-9BA24BDBD8FE}"/>
                </a:ext>
              </a:extLst>
            </p:cNvPr>
            <p:cNvSpPr/>
            <p:nvPr/>
          </p:nvSpPr>
          <p:spPr>
            <a:xfrm>
              <a:off x="7330547" y="2431194"/>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grpSp>
      <p:grpSp>
        <p:nvGrpSpPr>
          <p:cNvPr id="4" name="Group 3">
            <a:extLst>
              <a:ext uri="{FF2B5EF4-FFF2-40B4-BE49-F238E27FC236}">
                <a16:creationId xmlns:a16="http://schemas.microsoft.com/office/drawing/2014/main" id="{83282727-DF4C-58B6-C82F-9B32A6A252B5}"/>
              </a:ext>
            </a:extLst>
          </p:cNvPr>
          <p:cNvGrpSpPr/>
          <p:nvPr/>
        </p:nvGrpSpPr>
        <p:grpSpPr>
          <a:xfrm>
            <a:off x="7724348" y="102685"/>
            <a:ext cx="1397962" cy="1512760"/>
            <a:chOff x="5045342" y="812083"/>
            <a:chExt cx="3254051" cy="3431867"/>
          </a:xfrm>
        </p:grpSpPr>
        <p:sp>
          <p:nvSpPr>
            <p:cNvPr id="5" name="Google Shape;92;p18">
              <a:extLst>
                <a:ext uri="{FF2B5EF4-FFF2-40B4-BE49-F238E27FC236}">
                  <a16:creationId xmlns:a16="http://schemas.microsoft.com/office/drawing/2014/main" id="{5AB0D0F7-A266-1D5B-1A22-038DBF0FD4C1}"/>
                </a:ext>
              </a:extLst>
            </p:cNvPr>
            <p:cNvSpPr/>
            <p:nvPr/>
          </p:nvSpPr>
          <p:spPr>
            <a:xfrm>
              <a:off x="7859513" y="1225154"/>
              <a:ext cx="439880" cy="496763"/>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6" name="Google Shape;92;p18">
              <a:extLst>
                <a:ext uri="{FF2B5EF4-FFF2-40B4-BE49-F238E27FC236}">
                  <a16:creationId xmlns:a16="http://schemas.microsoft.com/office/drawing/2014/main" id="{11E10F21-12BD-D187-0726-0048CA0EDA99}"/>
                </a:ext>
              </a:extLst>
            </p:cNvPr>
            <p:cNvSpPr/>
            <p:nvPr/>
          </p:nvSpPr>
          <p:spPr>
            <a:xfrm>
              <a:off x="6328093" y="3816500"/>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7" name="Google Shape;660;p47">
              <a:extLst>
                <a:ext uri="{FF2B5EF4-FFF2-40B4-BE49-F238E27FC236}">
                  <a16:creationId xmlns:a16="http://schemas.microsoft.com/office/drawing/2014/main" id="{0BDB280E-D4E4-7C13-B031-F4AAF5EF26A7}"/>
                </a:ext>
              </a:extLst>
            </p:cNvPr>
            <p:cNvSpPr/>
            <p:nvPr/>
          </p:nvSpPr>
          <p:spPr>
            <a:xfrm>
              <a:off x="5045342" y="812083"/>
              <a:ext cx="2745100" cy="2609501"/>
            </a:xfrm>
            <a:custGeom>
              <a:avLst/>
              <a:gdLst/>
              <a:ahLst/>
              <a:cxnLst/>
              <a:rect l="l" t="t" r="r" b="b"/>
              <a:pathLst>
                <a:path w="20975" h="20659" extrusionOk="0">
                  <a:moveTo>
                    <a:pt x="10317" y="1704"/>
                  </a:moveTo>
                  <a:lnTo>
                    <a:pt x="10269" y="1728"/>
                  </a:lnTo>
                  <a:lnTo>
                    <a:pt x="10171" y="1825"/>
                  </a:lnTo>
                  <a:lnTo>
                    <a:pt x="10123" y="1947"/>
                  </a:lnTo>
                  <a:lnTo>
                    <a:pt x="10098" y="2069"/>
                  </a:lnTo>
                  <a:lnTo>
                    <a:pt x="10074" y="2190"/>
                  </a:lnTo>
                  <a:lnTo>
                    <a:pt x="10050" y="2336"/>
                  </a:lnTo>
                  <a:lnTo>
                    <a:pt x="10050" y="2482"/>
                  </a:lnTo>
                  <a:lnTo>
                    <a:pt x="10098" y="2653"/>
                  </a:lnTo>
                  <a:lnTo>
                    <a:pt x="10123" y="2701"/>
                  </a:lnTo>
                  <a:lnTo>
                    <a:pt x="10147" y="2774"/>
                  </a:lnTo>
                  <a:lnTo>
                    <a:pt x="10196" y="2799"/>
                  </a:lnTo>
                  <a:lnTo>
                    <a:pt x="10244" y="2823"/>
                  </a:lnTo>
                  <a:lnTo>
                    <a:pt x="10342" y="2823"/>
                  </a:lnTo>
                  <a:lnTo>
                    <a:pt x="10439" y="2774"/>
                  </a:lnTo>
                  <a:lnTo>
                    <a:pt x="10463" y="2726"/>
                  </a:lnTo>
                  <a:lnTo>
                    <a:pt x="10488" y="2677"/>
                  </a:lnTo>
                  <a:lnTo>
                    <a:pt x="10488" y="2580"/>
                  </a:lnTo>
                  <a:lnTo>
                    <a:pt x="10488" y="2482"/>
                  </a:lnTo>
                  <a:lnTo>
                    <a:pt x="10463" y="2263"/>
                  </a:lnTo>
                  <a:lnTo>
                    <a:pt x="10463" y="1850"/>
                  </a:lnTo>
                  <a:lnTo>
                    <a:pt x="10439" y="1777"/>
                  </a:lnTo>
                  <a:lnTo>
                    <a:pt x="10390" y="1728"/>
                  </a:lnTo>
                  <a:lnTo>
                    <a:pt x="10317" y="1704"/>
                  </a:lnTo>
                  <a:close/>
                  <a:moveTo>
                    <a:pt x="8054" y="1"/>
                  </a:moveTo>
                  <a:lnTo>
                    <a:pt x="7981" y="25"/>
                  </a:lnTo>
                  <a:lnTo>
                    <a:pt x="7933" y="122"/>
                  </a:lnTo>
                  <a:lnTo>
                    <a:pt x="7908" y="220"/>
                  </a:lnTo>
                  <a:lnTo>
                    <a:pt x="7884" y="439"/>
                  </a:lnTo>
                  <a:lnTo>
                    <a:pt x="7908" y="852"/>
                  </a:lnTo>
                  <a:lnTo>
                    <a:pt x="7933" y="1071"/>
                  </a:lnTo>
                  <a:lnTo>
                    <a:pt x="7957" y="1290"/>
                  </a:lnTo>
                  <a:lnTo>
                    <a:pt x="8054" y="1704"/>
                  </a:lnTo>
                  <a:lnTo>
                    <a:pt x="8103" y="2044"/>
                  </a:lnTo>
                  <a:lnTo>
                    <a:pt x="8200" y="2458"/>
                  </a:lnTo>
                  <a:lnTo>
                    <a:pt x="8273" y="2653"/>
                  </a:lnTo>
                  <a:lnTo>
                    <a:pt x="8371" y="2823"/>
                  </a:lnTo>
                  <a:lnTo>
                    <a:pt x="8468" y="2969"/>
                  </a:lnTo>
                  <a:lnTo>
                    <a:pt x="8541" y="2993"/>
                  </a:lnTo>
                  <a:lnTo>
                    <a:pt x="8614" y="3042"/>
                  </a:lnTo>
                  <a:lnTo>
                    <a:pt x="8711" y="3042"/>
                  </a:lnTo>
                  <a:lnTo>
                    <a:pt x="8784" y="2993"/>
                  </a:lnTo>
                  <a:lnTo>
                    <a:pt x="8857" y="2920"/>
                  </a:lnTo>
                  <a:lnTo>
                    <a:pt x="8857" y="2847"/>
                  </a:lnTo>
                  <a:lnTo>
                    <a:pt x="8857" y="2726"/>
                  </a:lnTo>
                  <a:lnTo>
                    <a:pt x="8809" y="2604"/>
                  </a:lnTo>
                  <a:lnTo>
                    <a:pt x="8711" y="2385"/>
                  </a:lnTo>
                  <a:lnTo>
                    <a:pt x="8614" y="2044"/>
                  </a:lnTo>
                  <a:lnTo>
                    <a:pt x="8517" y="1704"/>
                  </a:lnTo>
                  <a:lnTo>
                    <a:pt x="8444" y="1290"/>
                  </a:lnTo>
                  <a:lnTo>
                    <a:pt x="8395" y="876"/>
                  </a:lnTo>
                  <a:lnTo>
                    <a:pt x="8322" y="487"/>
                  </a:lnTo>
                  <a:lnTo>
                    <a:pt x="8273" y="293"/>
                  </a:lnTo>
                  <a:lnTo>
                    <a:pt x="8225" y="98"/>
                  </a:lnTo>
                  <a:lnTo>
                    <a:pt x="8176" y="25"/>
                  </a:lnTo>
                  <a:lnTo>
                    <a:pt x="8103" y="1"/>
                  </a:lnTo>
                  <a:close/>
                  <a:moveTo>
                    <a:pt x="12483" y="1"/>
                  </a:moveTo>
                  <a:lnTo>
                    <a:pt x="12337" y="122"/>
                  </a:lnTo>
                  <a:lnTo>
                    <a:pt x="12239" y="244"/>
                  </a:lnTo>
                  <a:lnTo>
                    <a:pt x="12142" y="414"/>
                  </a:lnTo>
                  <a:lnTo>
                    <a:pt x="12093" y="585"/>
                  </a:lnTo>
                  <a:lnTo>
                    <a:pt x="11996" y="949"/>
                  </a:lnTo>
                  <a:lnTo>
                    <a:pt x="11923" y="1290"/>
                  </a:lnTo>
                  <a:lnTo>
                    <a:pt x="11753" y="2166"/>
                  </a:lnTo>
                  <a:lnTo>
                    <a:pt x="11631" y="2531"/>
                  </a:lnTo>
                  <a:lnTo>
                    <a:pt x="11607" y="2701"/>
                  </a:lnTo>
                  <a:lnTo>
                    <a:pt x="11607" y="2799"/>
                  </a:lnTo>
                  <a:lnTo>
                    <a:pt x="11607" y="2872"/>
                  </a:lnTo>
                  <a:lnTo>
                    <a:pt x="11655" y="2969"/>
                  </a:lnTo>
                  <a:lnTo>
                    <a:pt x="11753" y="3018"/>
                  </a:lnTo>
                  <a:lnTo>
                    <a:pt x="11850" y="3042"/>
                  </a:lnTo>
                  <a:lnTo>
                    <a:pt x="11947" y="3018"/>
                  </a:lnTo>
                  <a:lnTo>
                    <a:pt x="12069" y="2920"/>
                  </a:lnTo>
                  <a:lnTo>
                    <a:pt x="12142" y="2774"/>
                  </a:lnTo>
                  <a:lnTo>
                    <a:pt x="12191" y="2604"/>
                  </a:lnTo>
                  <a:lnTo>
                    <a:pt x="12239" y="2434"/>
                  </a:lnTo>
                  <a:lnTo>
                    <a:pt x="12288" y="2069"/>
                  </a:lnTo>
                  <a:lnTo>
                    <a:pt x="12337" y="1752"/>
                  </a:lnTo>
                  <a:lnTo>
                    <a:pt x="12458" y="974"/>
                  </a:lnTo>
                  <a:lnTo>
                    <a:pt x="12556" y="585"/>
                  </a:lnTo>
                  <a:lnTo>
                    <a:pt x="12604" y="390"/>
                  </a:lnTo>
                  <a:lnTo>
                    <a:pt x="12677" y="220"/>
                  </a:lnTo>
                  <a:lnTo>
                    <a:pt x="12702" y="171"/>
                  </a:lnTo>
                  <a:lnTo>
                    <a:pt x="12702" y="122"/>
                  </a:lnTo>
                  <a:lnTo>
                    <a:pt x="12653" y="25"/>
                  </a:lnTo>
                  <a:lnTo>
                    <a:pt x="12629" y="1"/>
                  </a:lnTo>
                  <a:close/>
                  <a:moveTo>
                    <a:pt x="14089" y="2507"/>
                  </a:moveTo>
                  <a:lnTo>
                    <a:pt x="13991" y="2555"/>
                  </a:lnTo>
                  <a:lnTo>
                    <a:pt x="13918" y="2628"/>
                  </a:lnTo>
                  <a:lnTo>
                    <a:pt x="13845" y="2726"/>
                  </a:lnTo>
                  <a:lnTo>
                    <a:pt x="13797" y="2847"/>
                  </a:lnTo>
                  <a:lnTo>
                    <a:pt x="13699" y="3066"/>
                  </a:lnTo>
                  <a:lnTo>
                    <a:pt x="13651" y="3212"/>
                  </a:lnTo>
                  <a:lnTo>
                    <a:pt x="13651" y="3334"/>
                  </a:lnTo>
                  <a:lnTo>
                    <a:pt x="13651" y="3383"/>
                  </a:lnTo>
                  <a:lnTo>
                    <a:pt x="13675" y="3431"/>
                  </a:lnTo>
                  <a:lnTo>
                    <a:pt x="13724" y="3456"/>
                  </a:lnTo>
                  <a:lnTo>
                    <a:pt x="13772" y="3480"/>
                  </a:lnTo>
                  <a:lnTo>
                    <a:pt x="13821" y="3504"/>
                  </a:lnTo>
                  <a:lnTo>
                    <a:pt x="13894" y="3480"/>
                  </a:lnTo>
                  <a:lnTo>
                    <a:pt x="13918" y="3456"/>
                  </a:lnTo>
                  <a:lnTo>
                    <a:pt x="13967" y="3407"/>
                  </a:lnTo>
                  <a:lnTo>
                    <a:pt x="14040" y="3212"/>
                  </a:lnTo>
                  <a:lnTo>
                    <a:pt x="14089" y="3018"/>
                  </a:lnTo>
                  <a:lnTo>
                    <a:pt x="14162" y="2799"/>
                  </a:lnTo>
                  <a:lnTo>
                    <a:pt x="14210" y="2701"/>
                  </a:lnTo>
                  <a:lnTo>
                    <a:pt x="14235" y="2604"/>
                  </a:lnTo>
                  <a:lnTo>
                    <a:pt x="14210" y="2555"/>
                  </a:lnTo>
                  <a:lnTo>
                    <a:pt x="14186" y="2531"/>
                  </a:lnTo>
                  <a:lnTo>
                    <a:pt x="14137" y="2507"/>
                  </a:lnTo>
                  <a:close/>
                  <a:moveTo>
                    <a:pt x="6692" y="2385"/>
                  </a:moveTo>
                  <a:lnTo>
                    <a:pt x="6667" y="2409"/>
                  </a:lnTo>
                  <a:lnTo>
                    <a:pt x="6594" y="2507"/>
                  </a:lnTo>
                  <a:lnTo>
                    <a:pt x="6570" y="2628"/>
                  </a:lnTo>
                  <a:lnTo>
                    <a:pt x="6594" y="2774"/>
                  </a:lnTo>
                  <a:lnTo>
                    <a:pt x="6619" y="2920"/>
                  </a:lnTo>
                  <a:lnTo>
                    <a:pt x="6740" y="3188"/>
                  </a:lnTo>
                  <a:lnTo>
                    <a:pt x="6838" y="3431"/>
                  </a:lnTo>
                  <a:lnTo>
                    <a:pt x="6886" y="3504"/>
                  </a:lnTo>
                  <a:lnTo>
                    <a:pt x="6935" y="3553"/>
                  </a:lnTo>
                  <a:lnTo>
                    <a:pt x="7008" y="3553"/>
                  </a:lnTo>
                  <a:lnTo>
                    <a:pt x="7081" y="3529"/>
                  </a:lnTo>
                  <a:lnTo>
                    <a:pt x="7130" y="3504"/>
                  </a:lnTo>
                  <a:lnTo>
                    <a:pt x="7154" y="3456"/>
                  </a:lnTo>
                  <a:lnTo>
                    <a:pt x="7178" y="3383"/>
                  </a:lnTo>
                  <a:lnTo>
                    <a:pt x="7154" y="3310"/>
                  </a:lnTo>
                  <a:lnTo>
                    <a:pt x="6935" y="2823"/>
                  </a:lnTo>
                  <a:lnTo>
                    <a:pt x="6862" y="2604"/>
                  </a:lnTo>
                  <a:lnTo>
                    <a:pt x="6813" y="2507"/>
                  </a:lnTo>
                  <a:lnTo>
                    <a:pt x="6740" y="2409"/>
                  </a:lnTo>
                  <a:lnTo>
                    <a:pt x="6692" y="2385"/>
                  </a:lnTo>
                  <a:close/>
                  <a:moveTo>
                    <a:pt x="16668" y="2020"/>
                  </a:moveTo>
                  <a:lnTo>
                    <a:pt x="16595" y="2044"/>
                  </a:lnTo>
                  <a:lnTo>
                    <a:pt x="16546" y="2093"/>
                  </a:lnTo>
                  <a:lnTo>
                    <a:pt x="16303" y="2409"/>
                  </a:lnTo>
                  <a:lnTo>
                    <a:pt x="16084" y="2726"/>
                  </a:lnTo>
                  <a:lnTo>
                    <a:pt x="15889" y="3042"/>
                  </a:lnTo>
                  <a:lnTo>
                    <a:pt x="15719" y="3383"/>
                  </a:lnTo>
                  <a:lnTo>
                    <a:pt x="15573" y="3626"/>
                  </a:lnTo>
                  <a:lnTo>
                    <a:pt x="15427" y="3894"/>
                  </a:lnTo>
                  <a:lnTo>
                    <a:pt x="15281" y="4137"/>
                  </a:lnTo>
                  <a:lnTo>
                    <a:pt x="15184" y="4380"/>
                  </a:lnTo>
                  <a:lnTo>
                    <a:pt x="15159" y="4453"/>
                  </a:lnTo>
                  <a:lnTo>
                    <a:pt x="15184" y="4502"/>
                  </a:lnTo>
                  <a:lnTo>
                    <a:pt x="15232" y="4575"/>
                  </a:lnTo>
                  <a:lnTo>
                    <a:pt x="15330" y="4624"/>
                  </a:lnTo>
                  <a:lnTo>
                    <a:pt x="15427" y="4624"/>
                  </a:lnTo>
                  <a:lnTo>
                    <a:pt x="15549" y="4575"/>
                  </a:lnTo>
                  <a:lnTo>
                    <a:pt x="15646" y="4502"/>
                  </a:lnTo>
                  <a:lnTo>
                    <a:pt x="15743" y="4380"/>
                  </a:lnTo>
                  <a:lnTo>
                    <a:pt x="15816" y="4259"/>
                  </a:lnTo>
                  <a:lnTo>
                    <a:pt x="15962" y="3991"/>
                  </a:lnTo>
                  <a:lnTo>
                    <a:pt x="16060" y="3723"/>
                  </a:lnTo>
                  <a:lnTo>
                    <a:pt x="16352" y="3091"/>
                  </a:lnTo>
                  <a:lnTo>
                    <a:pt x="16498" y="2872"/>
                  </a:lnTo>
                  <a:lnTo>
                    <a:pt x="16619" y="2677"/>
                  </a:lnTo>
                  <a:lnTo>
                    <a:pt x="16765" y="2458"/>
                  </a:lnTo>
                  <a:lnTo>
                    <a:pt x="16887" y="2239"/>
                  </a:lnTo>
                  <a:lnTo>
                    <a:pt x="16911" y="2166"/>
                  </a:lnTo>
                  <a:lnTo>
                    <a:pt x="16887" y="2117"/>
                  </a:lnTo>
                  <a:lnTo>
                    <a:pt x="16838" y="2069"/>
                  </a:lnTo>
                  <a:lnTo>
                    <a:pt x="16790" y="2044"/>
                  </a:lnTo>
                  <a:lnTo>
                    <a:pt x="16741" y="2020"/>
                  </a:lnTo>
                  <a:close/>
                  <a:moveTo>
                    <a:pt x="3869" y="2020"/>
                  </a:moveTo>
                  <a:lnTo>
                    <a:pt x="3820" y="2044"/>
                  </a:lnTo>
                  <a:lnTo>
                    <a:pt x="3796" y="2044"/>
                  </a:lnTo>
                  <a:lnTo>
                    <a:pt x="3747" y="2093"/>
                  </a:lnTo>
                  <a:lnTo>
                    <a:pt x="3723" y="2190"/>
                  </a:lnTo>
                  <a:lnTo>
                    <a:pt x="3747" y="2263"/>
                  </a:lnTo>
                  <a:lnTo>
                    <a:pt x="3796" y="2312"/>
                  </a:lnTo>
                  <a:lnTo>
                    <a:pt x="3820" y="2385"/>
                  </a:lnTo>
                  <a:lnTo>
                    <a:pt x="3869" y="2531"/>
                  </a:lnTo>
                  <a:lnTo>
                    <a:pt x="3991" y="2799"/>
                  </a:lnTo>
                  <a:lnTo>
                    <a:pt x="4185" y="3188"/>
                  </a:lnTo>
                  <a:lnTo>
                    <a:pt x="4404" y="3577"/>
                  </a:lnTo>
                  <a:lnTo>
                    <a:pt x="4599" y="3869"/>
                  </a:lnTo>
                  <a:lnTo>
                    <a:pt x="4818" y="4161"/>
                  </a:lnTo>
                  <a:lnTo>
                    <a:pt x="5086" y="4405"/>
                  </a:lnTo>
                  <a:lnTo>
                    <a:pt x="5207" y="4526"/>
                  </a:lnTo>
                  <a:lnTo>
                    <a:pt x="5378" y="4624"/>
                  </a:lnTo>
                  <a:lnTo>
                    <a:pt x="5475" y="4648"/>
                  </a:lnTo>
                  <a:lnTo>
                    <a:pt x="5572" y="4648"/>
                  </a:lnTo>
                  <a:lnTo>
                    <a:pt x="5645" y="4599"/>
                  </a:lnTo>
                  <a:lnTo>
                    <a:pt x="5694" y="4526"/>
                  </a:lnTo>
                  <a:lnTo>
                    <a:pt x="5718" y="4453"/>
                  </a:lnTo>
                  <a:lnTo>
                    <a:pt x="5718" y="4356"/>
                  </a:lnTo>
                  <a:lnTo>
                    <a:pt x="5694" y="4283"/>
                  </a:lnTo>
                  <a:lnTo>
                    <a:pt x="5621" y="4210"/>
                  </a:lnTo>
                  <a:lnTo>
                    <a:pt x="5451" y="4088"/>
                  </a:lnTo>
                  <a:lnTo>
                    <a:pt x="5329" y="3991"/>
                  </a:lnTo>
                  <a:lnTo>
                    <a:pt x="5086" y="3723"/>
                  </a:lnTo>
                  <a:lnTo>
                    <a:pt x="4867" y="3431"/>
                  </a:lnTo>
                  <a:lnTo>
                    <a:pt x="4672" y="3139"/>
                  </a:lnTo>
                  <a:lnTo>
                    <a:pt x="4526" y="2847"/>
                  </a:lnTo>
                  <a:lnTo>
                    <a:pt x="4380" y="2580"/>
                  </a:lnTo>
                  <a:lnTo>
                    <a:pt x="4210" y="2288"/>
                  </a:lnTo>
                  <a:lnTo>
                    <a:pt x="4112" y="2166"/>
                  </a:lnTo>
                  <a:lnTo>
                    <a:pt x="4015" y="2069"/>
                  </a:lnTo>
                  <a:lnTo>
                    <a:pt x="3966" y="2044"/>
                  </a:lnTo>
                  <a:lnTo>
                    <a:pt x="3918" y="2020"/>
                  </a:lnTo>
                  <a:close/>
                  <a:moveTo>
                    <a:pt x="3601" y="4843"/>
                  </a:moveTo>
                  <a:lnTo>
                    <a:pt x="3577" y="4891"/>
                  </a:lnTo>
                  <a:lnTo>
                    <a:pt x="3577" y="4916"/>
                  </a:lnTo>
                  <a:lnTo>
                    <a:pt x="3577" y="4964"/>
                  </a:lnTo>
                  <a:lnTo>
                    <a:pt x="3601" y="5062"/>
                  </a:lnTo>
                  <a:lnTo>
                    <a:pt x="3674" y="5135"/>
                  </a:lnTo>
                  <a:lnTo>
                    <a:pt x="3747" y="5183"/>
                  </a:lnTo>
                  <a:lnTo>
                    <a:pt x="3845" y="5281"/>
                  </a:lnTo>
                  <a:lnTo>
                    <a:pt x="3966" y="5354"/>
                  </a:lnTo>
                  <a:lnTo>
                    <a:pt x="4234" y="5500"/>
                  </a:lnTo>
                  <a:lnTo>
                    <a:pt x="4404" y="5500"/>
                  </a:lnTo>
                  <a:lnTo>
                    <a:pt x="4477" y="5451"/>
                  </a:lnTo>
                  <a:lnTo>
                    <a:pt x="4502" y="5402"/>
                  </a:lnTo>
                  <a:lnTo>
                    <a:pt x="4526" y="5329"/>
                  </a:lnTo>
                  <a:lnTo>
                    <a:pt x="4502" y="5256"/>
                  </a:lnTo>
                  <a:lnTo>
                    <a:pt x="4477" y="5183"/>
                  </a:lnTo>
                  <a:lnTo>
                    <a:pt x="4380" y="5135"/>
                  </a:lnTo>
                  <a:lnTo>
                    <a:pt x="4137" y="5013"/>
                  </a:lnTo>
                  <a:lnTo>
                    <a:pt x="3918" y="4891"/>
                  </a:lnTo>
                  <a:lnTo>
                    <a:pt x="3820" y="4867"/>
                  </a:lnTo>
                  <a:lnTo>
                    <a:pt x="3747" y="4843"/>
                  </a:lnTo>
                  <a:close/>
                  <a:moveTo>
                    <a:pt x="17106" y="4891"/>
                  </a:moveTo>
                  <a:lnTo>
                    <a:pt x="16960" y="4940"/>
                  </a:lnTo>
                  <a:lnTo>
                    <a:pt x="16814" y="5037"/>
                  </a:lnTo>
                  <a:lnTo>
                    <a:pt x="16668" y="5159"/>
                  </a:lnTo>
                  <a:lnTo>
                    <a:pt x="16498" y="5305"/>
                  </a:lnTo>
                  <a:lnTo>
                    <a:pt x="16473" y="5354"/>
                  </a:lnTo>
                  <a:lnTo>
                    <a:pt x="16473" y="5402"/>
                  </a:lnTo>
                  <a:lnTo>
                    <a:pt x="16473" y="5451"/>
                  </a:lnTo>
                  <a:lnTo>
                    <a:pt x="16498" y="5500"/>
                  </a:lnTo>
                  <a:lnTo>
                    <a:pt x="16546" y="5524"/>
                  </a:lnTo>
                  <a:lnTo>
                    <a:pt x="16571" y="5548"/>
                  </a:lnTo>
                  <a:lnTo>
                    <a:pt x="16644" y="5548"/>
                  </a:lnTo>
                  <a:lnTo>
                    <a:pt x="16692" y="5524"/>
                  </a:lnTo>
                  <a:lnTo>
                    <a:pt x="16838" y="5402"/>
                  </a:lnTo>
                  <a:lnTo>
                    <a:pt x="17009" y="5256"/>
                  </a:lnTo>
                  <a:lnTo>
                    <a:pt x="17106" y="5135"/>
                  </a:lnTo>
                  <a:lnTo>
                    <a:pt x="17179" y="4964"/>
                  </a:lnTo>
                  <a:lnTo>
                    <a:pt x="17179" y="4940"/>
                  </a:lnTo>
                  <a:lnTo>
                    <a:pt x="17155" y="4916"/>
                  </a:lnTo>
                  <a:lnTo>
                    <a:pt x="17130" y="4891"/>
                  </a:lnTo>
                  <a:close/>
                  <a:moveTo>
                    <a:pt x="19539" y="5500"/>
                  </a:moveTo>
                  <a:lnTo>
                    <a:pt x="19442" y="5524"/>
                  </a:lnTo>
                  <a:lnTo>
                    <a:pt x="19320" y="5548"/>
                  </a:lnTo>
                  <a:lnTo>
                    <a:pt x="19101" y="5646"/>
                  </a:lnTo>
                  <a:lnTo>
                    <a:pt x="18688" y="5865"/>
                  </a:lnTo>
                  <a:lnTo>
                    <a:pt x="18006" y="6157"/>
                  </a:lnTo>
                  <a:lnTo>
                    <a:pt x="17349" y="6497"/>
                  </a:lnTo>
                  <a:lnTo>
                    <a:pt x="17276" y="6546"/>
                  </a:lnTo>
                  <a:lnTo>
                    <a:pt x="17252" y="6619"/>
                  </a:lnTo>
                  <a:lnTo>
                    <a:pt x="17252" y="6692"/>
                  </a:lnTo>
                  <a:lnTo>
                    <a:pt x="17276" y="6765"/>
                  </a:lnTo>
                  <a:lnTo>
                    <a:pt x="17301" y="6814"/>
                  </a:lnTo>
                  <a:lnTo>
                    <a:pt x="17374" y="6862"/>
                  </a:lnTo>
                  <a:lnTo>
                    <a:pt x="17422" y="6887"/>
                  </a:lnTo>
                  <a:lnTo>
                    <a:pt x="17520" y="6887"/>
                  </a:lnTo>
                  <a:lnTo>
                    <a:pt x="18201" y="6595"/>
                  </a:lnTo>
                  <a:lnTo>
                    <a:pt x="18858" y="6303"/>
                  </a:lnTo>
                  <a:lnTo>
                    <a:pt x="19345" y="6132"/>
                  </a:lnTo>
                  <a:lnTo>
                    <a:pt x="19466" y="6084"/>
                  </a:lnTo>
                  <a:lnTo>
                    <a:pt x="19588" y="6011"/>
                  </a:lnTo>
                  <a:lnTo>
                    <a:pt x="19685" y="5938"/>
                  </a:lnTo>
                  <a:lnTo>
                    <a:pt x="19734" y="5865"/>
                  </a:lnTo>
                  <a:lnTo>
                    <a:pt x="19758" y="5792"/>
                  </a:lnTo>
                  <a:lnTo>
                    <a:pt x="19782" y="5743"/>
                  </a:lnTo>
                  <a:lnTo>
                    <a:pt x="19734" y="5621"/>
                  </a:lnTo>
                  <a:lnTo>
                    <a:pt x="19709" y="5573"/>
                  </a:lnTo>
                  <a:lnTo>
                    <a:pt x="19661" y="5548"/>
                  </a:lnTo>
                  <a:lnTo>
                    <a:pt x="19612" y="5524"/>
                  </a:lnTo>
                  <a:lnTo>
                    <a:pt x="19539" y="5500"/>
                  </a:lnTo>
                  <a:close/>
                  <a:moveTo>
                    <a:pt x="998" y="5694"/>
                  </a:moveTo>
                  <a:lnTo>
                    <a:pt x="949" y="5719"/>
                  </a:lnTo>
                  <a:lnTo>
                    <a:pt x="925" y="5767"/>
                  </a:lnTo>
                  <a:lnTo>
                    <a:pt x="901" y="5865"/>
                  </a:lnTo>
                  <a:lnTo>
                    <a:pt x="925" y="5938"/>
                  </a:lnTo>
                  <a:lnTo>
                    <a:pt x="949" y="6011"/>
                  </a:lnTo>
                  <a:lnTo>
                    <a:pt x="1022" y="6084"/>
                  </a:lnTo>
                  <a:lnTo>
                    <a:pt x="1193" y="6230"/>
                  </a:lnTo>
                  <a:lnTo>
                    <a:pt x="1412" y="6327"/>
                  </a:lnTo>
                  <a:lnTo>
                    <a:pt x="1874" y="6522"/>
                  </a:lnTo>
                  <a:lnTo>
                    <a:pt x="2093" y="6595"/>
                  </a:lnTo>
                  <a:lnTo>
                    <a:pt x="2239" y="6643"/>
                  </a:lnTo>
                  <a:lnTo>
                    <a:pt x="2677" y="6887"/>
                  </a:lnTo>
                  <a:lnTo>
                    <a:pt x="3139" y="7130"/>
                  </a:lnTo>
                  <a:lnTo>
                    <a:pt x="3383" y="7276"/>
                  </a:lnTo>
                  <a:lnTo>
                    <a:pt x="3504" y="7325"/>
                  </a:lnTo>
                  <a:lnTo>
                    <a:pt x="3577" y="7325"/>
                  </a:lnTo>
                  <a:lnTo>
                    <a:pt x="3650" y="7300"/>
                  </a:lnTo>
                  <a:lnTo>
                    <a:pt x="3699" y="7252"/>
                  </a:lnTo>
                  <a:lnTo>
                    <a:pt x="3723" y="7203"/>
                  </a:lnTo>
                  <a:lnTo>
                    <a:pt x="3747" y="7130"/>
                  </a:lnTo>
                  <a:lnTo>
                    <a:pt x="3723" y="7057"/>
                  </a:lnTo>
                  <a:lnTo>
                    <a:pt x="3650" y="6935"/>
                  </a:lnTo>
                  <a:lnTo>
                    <a:pt x="3529" y="6814"/>
                  </a:lnTo>
                  <a:lnTo>
                    <a:pt x="3383" y="6692"/>
                  </a:lnTo>
                  <a:lnTo>
                    <a:pt x="3212" y="6595"/>
                  </a:lnTo>
                  <a:lnTo>
                    <a:pt x="2847" y="6424"/>
                  </a:lnTo>
                  <a:lnTo>
                    <a:pt x="2531" y="6278"/>
                  </a:lnTo>
                  <a:lnTo>
                    <a:pt x="2166" y="6108"/>
                  </a:lnTo>
                  <a:lnTo>
                    <a:pt x="1777" y="5962"/>
                  </a:lnTo>
                  <a:lnTo>
                    <a:pt x="1022" y="5694"/>
                  </a:lnTo>
                  <a:close/>
                  <a:moveTo>
                    <a:pt x="18396" y="8274"/>
                  </a:moveTo>
                  <a:lnTo>
                    <a:pt x="18128" y="8298"/>
                  </a:lnTo>
                  <a:lnTo>
                    <a:pt x="17982" y="8322"/>
                  </a:lnTo>
                  <a:lnTo>
                    <a:pt x="17885" y="8371"/>
                  </a:lnTo>
                  <a:lnTo>
                    <a:pt x="17812" y="8420"/>
                  </a:lnTo>
                  <a:lnTo>
                    <a:pt x="17787" y="8468"/>
                  </a:lnTo>
                  <a:lnTo>
                    <a:pt x="17787" y="8541"/>
                  </a:lnTo>
                  <a:lnTo>
                    <a:pt x="17787" y="8590"/>
                  </a:lnTo>
                  <a:lnTo>
                    <a:pt x="17812" y="8663"/>
                  </a:lnTo>
                  <a:lnTo>
                    <a:pt x="17860" y="8712"/>
                  </a:lnTo>
                  <a:lnTo>
                    <a:pt x="17909" y="8736"/>
                  </a:lnTo>
                  <a:lnTo>
                    <a:pt x="17982" y="8736"/>
                  </a:lnTo>
                  <a:lnTo>
                    <a:pt x="18201" y="8712"/>
                  </a:lnTo>
                  <a:lnTo>
                    <a:pt x="18517" y="8663"/>
                  </a:lnTo>
                  <a:lnTo>
                    <a:pt x="18663" y="8590"/>
                  </a:lnTo>
                  <a:lnTo>
                    <a:pt x="18785" y="8541"/>
                  </a:lnTo>
                  <a:lnTo>
                    <a:pt x="18858" y="8468"/>
                  </a:lnTo>
                  <a:lnTo>
                    <a:pt x="18858" y="8420"/>
                  </a:lnTo>
                  <a:lnTo>
                    <a:pt x="18858" y="8395"/>
                  </a:lnTo>
                  <a:lnTo>
                    <a:pt x="18809" y="8347"/>
                  </a:lnTo>
                  <a:lnTo>
                    <a:pt x="18761" y="8322"/>
                  </a:lnTo>
                  <a:lnTo>
                    <a:pt x="18639" y="8274"/>
                  </a:lnTo>
                  <a:close/>
                  <a:moveTo>
                    <a:pt x="2020" y="8201"/>
                  </a:moveTo>
                  <a:lnTo>
                    <a:pt x="1947" y="8225"/>
                  </a:lnTo>
                  <a:lnTo>
                    <a:pt x="1898" y="8249"/>
                  </a:lnTo>
                  <a:lnTo>
                    <a:pt x="1874" y="8274"/>
                  </a:lnTo>
                  <a:lnTo>
                    <a:pt x="1850" y="8322"/>
                  </a:lnTo>
                  <a:lnTo>
                    <a:pt x="1850" y="8395"/>
                  </a:lnTo>
                  <a:lnTo>
                    <a:pt x="1850" y="8444"/>
                  </a:lnTo>
                  <a:lnTo>
                    <a:pt x="1874" y="8493"/>
                  </a:lnTo>
                  <a:lnTo>
                    <a:pt x="1923" y="8517"/>
                  </a:lnTo>
                  <a:lnTo>
                    <a:pt x="2093" y="8614"/>
                  </a:lnTo>
                  <a:lnTo>
                    <a:pt x="2288" y="8687"/>
                  </a:lnTo>
                  <a:lnTo>
                    <a:pt x="2482" y="8736"/>
                  </a:lnTo>
                  <a:lnTo>
                    <a:pt x="2701" y="8760"/>
                  </a:lnTo>
                  <a:lnTo>
                    <a:pt x="2774" y="8760"/>
                  </a:lnTo>
                  <a:lnTo>
                    <a:pt x="2823" y="8712"/>
                  </a:lnTo>
                  <a:lnTo>
                    <a:pt x="2872" y="8663"/>
                  </a:lnTo>
                  <a:lnTo>
                    <a:pt x="2896" y="8590"/>
                  </a:lnTo>
                  <a:lnTo>
                    <a:pt x="2896" y="8517"/>
                  </a:lnTo>
                  <a:lnTo>
                    <a:pt x="2872" y="8444"/>
                  </a:lnTo>
                  <a:lnTo>
                    <a:pt x="2823" y="8395"/>
                  </a:lnTo>
                  <a:lnTo>
                    <a:pt x="2750" y="8347"/>
                  </a:lnTo>
                  <a:lnTo>
                    <a:pt x="2385" y="8274"/>
                  </a:lnTo>
                  <a:lnTo>
                    <a:pt x="2190" y="8225"/>
                  </a:lnTo>
                  <a:lnTo>
                    <a:pt x="2020" y="8201"/>
                  </a:lnTo>
                  <a:close/>
                  <a:moveTo>
                    <a:pt x="18517" y="9904"/>
                  </a:moveTo>
                  <a:lnTo>
                    <a:pt x="18323" y="9928"/>
                  </a:lnTo>
                  <a:lnTo>
                    <a:pt x="18177" y="9952"/>
                  </a:lnTo>
                  <a:lnTo>
                    <a:pt x="18031" y="10050"/>
                  </a:lnTo>
                  <a:lnTo>
                    <a:pt x="18006" y="10074"/>
                  </a:lnTo>
                  <a:lnTo>
                    <a:pt x="18006" y="10123"/>
                  </a:lnTo>
                  <a:lnTo>
                    <a:pt x="18128" y="10220"/>
                  </a:lnTo>
                  <a:lnTo>
                    <a:pt x="18274" y="10293"/>
                  </a:lnTo>
                  <a:lnTo>
                    <a:pt x="18420" y="10317"/>
                  </a:lnTo>
                  <a:lnTo>
                    <a:pt x="18590" y="10342"/>
                  </a:lnTo>
                  <a:lnTo>
                    <a:pt x="18931" y="10366"/>
                  </a:lnTo>
                  <a:lnTo>
                    <a:pt x="19247" y="10366"/>
                  </a:lnTo>
                  <a:lnTo>
                    <a:pt x="19661" y="10390"/>
                  </a:lnTo>
                  <a:lnTo>
                    <a:pt x="20074" y="10415"/>
                  </a:lnTo>
                  <a:lnTo>
                    <a:pt x="20293" y="10415"/>
                  </a:lnTo>
                  <a:lnTo>
                    <a:pt x="20512" y="10390"/>
                  </a:lnTo>
                  <a:lnTo>
                    <a:pt x="20707" y="10366"/>
                  </a:lnTo>
                  <a:lnTo>
                    <a:pt x="20902" y="10293"/>
                  </a:lnTo>
                  <a:lnTo>
                    <a:pt x="20950" y="10269"/>
                  </a:lnTo>
                  <a:lnTo>
                    <a:pt x="20975" y="10220"/>
                  </a:lnTo>
                  <a:lnTo>
                    <a:pt x="20975" y="10123"/>
                  </a:lnTo>
                  <a:lnTo>
                    <a:pt x="20926" y="10050"/>
                  </a:lnTo>
                  <a:lnTo>
                    <a:pt x="20853" y="10001"/>
                  </a:lnTo>
                  <a:lnTo>
                    <a:pt x="20707" y="9952"/>
                  </a:lnTo>
                  <a:lnTo>
                    <a:pt x="20512" y="9904"/>
                  </a:lnTo>
                  <a:lnTo>
                    <a:pt x="20147" y="9904"/>
                  </a:lnTo>
                  <a:lnTo>
                    <a:pt x="19782" y="9928"/>
                  </a:lnTo>
                  <a:lnTo>
                    <a:pt x="19418" y="9952"/>
                  </a:lnTo>
                  <a:lnTo>
                    <a:pt x="19077" y="9928"/>
                  </a:lnTo>
                  <a:lnTo>
                    <a:pt x="18688" y="9904"/>
                  </a:lnTo>
                  <a:close/>
                  <a:moveTo>
                    <a:pt x="365" y="10123"/>
                  </a:moveTo>
                  <a:lnTo>
                    <a:pt x="219" y="10147"/>
                  </a:lnTo>
                  <a:lnTo>
                    <a:pt x="98" y="10171"/>
                  </a:lnTo>
                  <a:lnTo>
                    <a:pt x="25" y="10220"/>
                  </a:lnTo>
                  <a:lnTo>
                    <a:pt x="0" y="10269"/>
                  </a:lnTo>
                  <a:lnTo>
                    <a:pt x="0" y="10317"/>
                  </a:lnTo>
                  <a:lnTo>
                    <a:pt x="25" y="10366"/>
                  </a:lnTo>
                  <a:lnTo>
                    <a:pt x="49" y="10415"/>
                  </a:lnTo>
                  <a:lnTo>
                    <a:pt x="146" y="10512"/>
                  </a:lnTo>
                  <a:lnTo>
                    <a:pt x="268" y="10561"/>
                  </a:lnTo>
                  <a:lnTo>
                    <a:pt x="414" y="10585"/>
                  </a:lnTo>
                  <a:lnTo>
                    <a:pt x="730" y="10609"/>
                  </a:lnTo>
                  <a:lnTo>
                    <a:pt x="974" y="10609"/>
                  </a:lnTo>
                  <a:lnTo>
                    <a:pt x="1923" y="10634"/>
                  </a:lnTo>
                  <a:lnTo>
                    <a:pt x="2847" y="10634"/>
                  </a:lnTo>
                  <a:lnTo>
                    <a:pt x="2945" y="10609"/>
                  </a:lnTo>
                  <a:lnTo>
                    <a:pt x="3018" y="10561"/>
                  </a:lnTo>
                  <a:lnTo>
                    <a:pt x="3066" y="10488"/>
                  </a:lnTo>
                  <a:lnTo>
                    <a:pt x="3066" y="10390"/>
                  </a:lnTo>
                  <a:lnTo>
                    <a:pt x="3066" y="10317"/>
                  </a:lnTo>
                  <a:lnTo>
                    <a:pt x="3018" y="10244"/>
                  </a:lnTo>
                  <a:lnTo>
                    <a:pt x="2945" y="10196"/>
                  </a:lnTo>
                  <a:lnTo>
                    <a:pt x="2847" y="10171"/>
                  </a:lnTo>
                  <a:lnTo>
                    <a:pt x="1850" y="10171"/>
                  </a:lnTo>
                  <a:lnTo>
                    <a:pt x="852" y="10147"/>
                  </a:lnTo>
                  <a:lnTo>
                    <a:pt x="657" y="10123"/>
                  </a:lnTo>
                  <a:close/>
                  <a:moveTo>
                    <a:pt x="2677" y="11777"/>
                  </a:moveTo>
                  <a:lnTo>
                    <a:pt x="2409" y="11826"/>
                  </a:lnTo>
                  <a:lnTo>
                    <a:pt x="2288" y="11875"/>
                  </a:lnTo>
                  <a:lnTo>
                    <a:pt x="2166" y="11923"/>
                  </a:lnTo>
                  <a:lnTo>
                    <a:pt x="2069" y="11996"/>
                  </a:lnTo>
                  <a:lnTo>
                    <a:pt x="2020" y="12094"/>
                  </a:lnTo>
                  <a:lnTo>
                    <a:pt x="2020" y="12167"/>
                  </a:lnTo>
                  <a:lnTo>
                    <a:pt x="2069" y="12215"/>
                  </a:lnTo>
                  <a:lnTo>
                    <a:pt x="2190" y="12240"/>
                  </a:lnTo>
                  <a:lnTo>
                    <a:pt x="2312" y="12240"/>
                  </a:lnTo>
                  <a:lnTo>
                    <a:pt x="2580" y="12191"/>
                  </a:lnTo>
                  <a:lnTo>
                    <a:pt x="2872" y="12191"/>
                  </a:lnTo>
                  <a:lnTo>
                    <a:pt x="2993" y="12167"/>
                  </a:lnTo>
                  <a:lnTo>
                    <a:pt x="3066" y="12142"/>
                  </a:lnTo>
                  <a:lnTo>
                    <a:pt x="3115" y="12069"/>
                  </a:lnTo>
                  <a:lnTo>
                    <a:pt x="3139" y="12045"/>
                  </a:lnTo>
                  <a:lnTo>
                    <a:pt x="3139" y="11996"/>
                  </a:lnTo>
                  <a:lnTo>
                    <a:pt x="3115" y="11923"/>
                  </a:lnTo>
                  <a:lnTo>
                    <a:pt x="3091" y="11875"/>
                  </a:lnTo>
                  <a:lnTo>
                    <a:pt x="3066" y="11850"/>
                  </a:lnTo>
                  <a:lnTo>
                    <a:pt x="3018" y="11802"/>
                  </a:lnTo>
                  <a:lnTo>
                    <a:pt x="2920" y="11777"/>
                  </a:lnTo>
                  <a:close/>
                  <a:moveTo>
                    <a:pt x="18006" y="11923"/>
                  </a:moveTo>
                  <a:lnTo>
                    <a:pt x="17860" y="11948"/>
                  </a:lnTo>
                  <a:lnTo>
                    <a:pt x="17812" y="11972"/>
                  </a:lnTo>
                  <a:lnTo>
                    <a:pt x="17763" y="11996"/>
                  </a:lnTo>
                  <a:lnTo>
                    <a:pt x="17763" y="12045"/>
                  </a:lnTo>
                  <a:lnTo>
                    <a:pt x="17763" y="12094"/>
                  </a:lnTo>
                  <a:lnTo>
                    <a:pt x="17787" y="12118"/>
                  </a:lnTo>
                  <a:lnTo>
                    <a:pt x="17860" y="12167"/>
                  </a:lnTo>
                  <a:lnTo>
                    <a:pt x="17933" y="12215"/>
                  </a:lnTo>
                  <a:lnTo>
                    <a:pt x="18006" y="12240"/>
                  </a:lnTo>
                  <a:lnTo>
                    <a:pt x="18152" y="12264"/>
                  </a:lnTo>
                  <a:lnTo>
                    <a:pt x="18444" y="12337"/>
                  </a:lnTo>
                  <a:lnTo>
                    <a:pt x="18761" y="12386"/>
                  </a:lnTo>
                  <a:lnTo>
                    <a:pt x="18834" y="12386"/>
                  </a:lnTo>
                  <a:lnTo>
                    <a:pt x="18882" y="12337"/>
                  </a:lnTo>
                  <a:lnTo>
                    <a:pt x="18931" y="12288"/>
                  </a:lnTo>
                  <a:lnTo>
                    <a:pt x="18955" y="12215"/>
                  </a:lnTo>
                  <a:lnTo>
                    <a:pt x="18931" y="12142"/>
                  </a:lnTo>
                  <a:lnTo>
                    <a:pt x="18931" y="12069"/>
                  </a:lnTo>
                  <a:lnTo>
                    <a:pt x="18882" y="12021"/>
                  </a:lnTo>
                  <a:lnTo>
                    <a:pt x="18809" y="11996"/>
                  </a:lnTo>
                  <a:lnTo>
                    <a:pt x="18566" y="11948"/>
                  </a:lnTo>
                  <a:lnTo>
                    <a:pt x="18201" y="11923"/>
                  </a:lnTo>
                  <a:close/>
                  <a:moveTo>
                    <a:pt x="3358" y="13359"/>
                  </a:moveTo>
                  <a:lnTo>
                    <a:pt x="3261" y="13383"/>
                  </a:lnTo>
                  <a:lnTo>
                    <a:pt x="2434" y="13870"/>
                  </a:lnTo>
                  <a:lnTo>
                    <a:pt x="1582" y="14357"/>
                  </a:lnTo>
                  <a:lnTo>
                    <a:pt x="1241" y="14503"/>
                  </a:lnTo>
                  <a:lnTo>
                    <a:pt x="1095" y="14576"/>
                  </a:lnTo>
                  <a:lnTo>
                    <a:pt x="949" y="14697"/>
                  </a:lnTo>
                  <a:lnTo>
                    <a:pt x="925" y="14770"/>
                  </a:lnTo>
                  <a:lnTo>
                    <a:pt x="925" y="14843"/>
                  </a:lnTo>
                  <a:lnTo>
                    <a:pt x="949" y="14892"/>
                  </a:lnTo>
                  <a:lnTo>
                    <a:pt x="1022" y="14941"/>
                  </a:lnTo>
                  <a:lnTo>
                    <a:pt x="1120" y="14965"/>
                  </a:lnTo>
                  <a:lnTo>
                    <a:pt x="1217" y="14965"/>
                  </a:lnTo>
                  <a:lnTo>
                    <a:pt x="1412" y="14916"/>
                  </a:lnTo>
                  <a:lnTo>
                    <a:pt x="1606" y="14843"/>
                  </a:lnTo>
                  <a:lnTo>
                    <a:pt x="1801" y="14746"/>
                  </a:lnTo>
                  <a:lnTo>
                    <a:pt x="2239" y="14551"/>
                  </a:lnTo>
                  <a:lnTo>
                    <a:pt x="2677" y="14308"/>
                  </a:lnTo>
                  <a:lnTo>
                    <a:pt x="3504" y="13797"/>
                  </a:lnTo>
                  <a:lnTo>
                    <a:pt x="3577" y="13724"/>
                  </a:lnTo>
                  <a:lnTo>
                    <a:pt x="3626" y="13651"/>
                  </a:lnTo>
                  <a:lnTo>
                    <a:pt x="3626" y="13554"/>
                  </a:lnTo>
                  <a:lnTo>
                    <a:pt x="3577" y="13481"/>
                  </a:lnTo>
                  <a:lnTo>
                    <a:pt x="3529" y="13408"/>
                  </a:lnTo>
                  <a:lnTo>
                    <a:pt x="3456" y="13359"/>
                  </a:lnTo>
                  <a:close/>
                  <a:moveTo>
                    <a:pt x="17325" y="13383"/>
                  </a:moveTo>
                  <a:lnTo>
                    <a:pt x="17179" y="13408"/>
                  </a:lnTo>
                  <a:lnTo>
                    <a:pt x="17130" y="13408"/>
                  </a:lnTo>
                  <a:lnTo>
                    <a:pt x="17130" y="13432"/>
                  </a:lnTo>
                  <a:lnTo>
                    <a:pt x="17130" y="13505"/>
                  </a:lnTo>
                  <a:lnTo>
                    <a:pt x="17252" y="13627"/>
                  </a:lnTo>
                  <a:lnTo>
                    <a:pt x="17398" y="13748"/>
                  </a:lnTo>
                  <a:lnTo>
                    <a:pt x="17690" y="13943"/>
                  </a:lnTo>
                  <a:lnTo>
                    <a:pt x="18006" y="14113"/>
                  </a:lnTo>
                  <a:lnTo>
                    <a:pt x="18323" y="14284"/>
                  </a:lnTo>
                  <a:lnTo>
                    <a:pt x="18907" y="14649"/>
                  </a:lnTo>
                  <a:lnTo>
                    <a:pt x="19199" y="14819"/>
                  </a:lnTo>
                  <a:lnTo>
                    <a:pt x="19515" y="14941"/>
                  </a:lnTo>
                  <a:lnTo>
                    <a:pt x="19612" y="14965"/>
                  </a:lnTo>
                  <a:lnTo>
                    <a:pt x="19709" y="14941"/>
                  </a:lnTo>
                  <a:lnTo>
                    <a:pt x="19758" y="14868"/>
                  </a:lnTo>
                  <a:lnTo>
                    <a:pt x="19807" y="14795"/>
                  </a:lnTo>
                  <a:lnTo>
                    <a:pt x="19807" y="14697"/>
                  </a:lnTo>
                  <a:lnTo>
                    <a:pt x="19782" y="14600"/>
                  </a:lnTo>
                  <a:lnTo>
                    <a:pt x="19734" y="14527"/>
                  </a:lnTo>
                  <a:lnTo>
                    <a:pt x="19636" y="14454"/>
                  </a:lnTo>
                  <a:lnTo>
                    <a:pt x="19272" y="14308"/>
                  </a:lnTo>
                  <a:lnTo>
                    <a:pt x="18931" y="14113"/>
                  </a:lnTo>
                  <a:lnTo>
                    <a:pt x="18590" y="13919"/>
                  </a:lnTo>
                  <a:lnTo>
                    <a:pt x="18250" y="13724"/>
                  </a:lnTo>
                  <a:lnTo>
                    <a:pt x="17982" y="13602"/>
                  </a:lnTo>
                  <a:lnTo>
                    <a:pt x="17739" y="13481"/>
                  </a:lnTo>
                  <a:lnTo>
                    <a:pt x="17593" y="13432"/>
                  </a:lnTo>
                  <a:lnTo>
                    <a:pt x="17447" y="13408"/>
                  </a:lnTo>
                  <a:lnTo>
                    <a:pt x="17325" y="13383"/>
                  </a:lnTo>
                  <a:close/>
                  <a:moveTo>
                    <a:pt x="4234" y="14892"/>
                  </a:moveTo>
                  <a:lnTo>
                    <a:pt x="4161" y="14916"/>
                  </a:lnTo>
                  <a:lnTo>
                    <a:pt x="4088" y="14941"/>
                  </a:lnTo>
                  <a:lnTo>
                    <a:pt x="3942" y="15087"/>
                  </a:lnTo>
                  <a:lnTo>
                    <a:pt x="3820" y="15257"/>
                  </a:lnTo>
                  <a:lnTo>
                    <a:pt x="3723" y="15330"/>
                  </a:lnTo>
                  <a:lnTo>
                    <a:pt x="3650" y="15379"/>
                  </a:lnTo>
                  <a:lnTo>
                    <a:pt x="3650" y="15403"/>
                  </a:lnTo>
                  <a:lnTo>
                    <a:pt x="3601" y="15427"/>
                  </a:lnTo>
                  <a:lnTo>
                    <a:pt x="3577" y="15476"/>
                  </a:lnTo>
                  <a:lnTo>
                    <a:pt x="3553" y="15525"/>
                  </a:lnTo>
                  <a:lnTo>
                    <a:pt x="3553" y="15573"/>
                  </a:lnTo>
                  <a:lnTo>
                    <a:pt x="3577" y="15646"/>
                  </a:lnTo>
                  <a:lnTo>
                    <a:pt x="3626" y="15695"/>
                  </a:lnTo>
                  <a:lnTo>
                    <a:pt x="3699" y="15744"/>
                  </a:lnTo>
                  <a:lnTo>
                    <a:pt x="3772" y="15744"/>
                  </a:lnTo>
                  <a:lnTo>
                    <a:pt x="3845" y="15719"/>
                  </a:lnTo>
                  <a:lnTo>
                    <a:pt x="3991" y="15646"/>
                  </a:lnTo>
                  <a:lnTo>
                    <a:pt x="4088" y="15549"/>
                  </a:lnTo>
                  <a:lnTo>
                    <a:pt x="4258" y="15403"/>
                  </a:lnTo>
                  <a:lnTo>
                    <a:pt x="4429" y="15208"/>
                  </a:lnTo>
                  <a:lnTo>
                    <a:pt x="4453" y="15135"/>
                  </a:lnTo>
                  <a:lnTo>
                    <a:pt x="4453" y="15087"/>
                  </a:lnTo>
                  <a:lnTo>
                    <a:pt x="4429" y="15014"/>
                  </a:lnTo>
                  <a:lnTo>
                    <a:pt x="4380" y="14941"/>
                  </a:lnTo>
                  <a:lnTo>
                    <a:pt x="4307" y="14892"/>
                  </a:lnTo>
                  <a:close/>
                  <a:moveTo>
                    <a:pt x="16376" y="14843"/>
                  </a:moveTo>
                  <a:lnTo>
                    <a:pt x="16303" y="14892"/>
                  </a:lnTo>
                  <a:lnTo>
                    <a:pt x="16279" y="14965"/>
                  </a:lnTo>
                  <a:lnTo>
                    <a:pt x="16303" y="15038"/>
                  </a:lnTo>
                  <a:lnTo>
                    <a:pt x="16400" y="15233"/>
                  </a:lnTo>
                  <a:lnTo>
                    <a:pt x="16522" y="15403"/>
                  </a:lnTo>
                  <a:lnTo>
                    <a:pt x="16668" y="15598"/>
                  </a:lnTo>
                  <a:lnTo>
                    <a:pt x="16765" y="15671"/>
                  </a:lnTo>
                  <a:lnTo>
                    <a:pt x="16863" y="15744"/>
                  </a:lnTo>
                  <a:lnTo>
                    <a:pt x="16936" y="15768"/>
                  </a:lnTo>
                  <a:lnTo>
                    <a:pt x="17009" y="15768"/>
                  </a:lnTo>
                  <a:lnTo>
                    <a:pt x="17082" y="15719"/>
                  </a:lnTo>
                  <a:lnTo>
                    <a:pt x="17130" y="15671"/>
                  </a:lnTo>
                  <a:lnTo>
                    <a:pt x="17155" y="15598"/>
                  </a:lnTo>
                  <a:lnTo>
                    <a:pt x="17155" y="15525"/>
                  </a:lnTo>
                  <a:lnTo>
                    <a:pt x="17130" y="15476"/>
                  </a:lnTo>
                  <a:lnTo>
                    <a:pt x="17057" y="15403"/>
                  </a:lnTo>
                  <a:lnTo>
                    <a:pt x="16911" y="15281"/>
                  </a:lnTo>
                  <a:lnTo>
                    <a:pt x="16790" y="15135"/>
                  </a:lnTo>
                  <a:lnTo>
                    <a:pt x="16644" y="14965"/>
                  </a:lnTo>
                  <a:lnTo>
                    <a:pt x="16546" y="14892"/>
                  </a:lnTo>
                  <a:lnTo>
                    <a:pt x="16449" y="14843"/>
                  </a:lnTo>
                  <a:close/>
                  <a:moveTo>
                    <a:pt x="11169" y="3577"/>
                  </a:moveTo>
                  <a:lnTo>
                    <a:pt x="11582" y="3650"/>
                  </a:lnTo>
                  <a:lnTo>
                    <a:pt x="11996" y="3748"/>
                  </a:lnTo>
                  <a:lnTo>
                    <a:pt x="12410" y="3894"/>
                  </a:lnTo>
                  <a:lnTo>
                    <a:pt x="12799" y="4064"/>
                  </a:lnTo>
                  <a:lnTo>
                    <a:pt x="13188" y="4259"/>
                  </a:lnTo>
                  <a:lnTo>
                    <a:pt x="13578" y="4453"/>
                  </a:lnTo>
                  <a:lnTo>
                    <a:pt x="13943" y="4672"/>
                  </a:lnTo>
                  <a:lnTo>
                    <a:pt x="14235" y="4891"/>
                  </a:lnTo>
                  <a:lnTo>
                    <a:pt x="14502" y="5110"/>
                  </a:lnTo>
                  <a:lnTo>
                    <a:pt x="14770" y="5329"/>
                  </a:lnTo>
                  <a:lnTo>
                    <a:pt x="15038" y="5573"/>
                  </a:lnTo>
                  <a:lnTo>
                    <a:pt x="14989" y="5621"/>
                  </a:lnTo>
                  <a:lnTo>
                    <a:pt x="14916" y="5694"/>
                  </a:lnTo>
                  <a:lnTo>
                    <a:pt x="14916" y="5767"/>
                  </a:lnTo>
                  <a:lnTo>
                    <a:pt x="14892" y="5792"/>
                  </a:lnTo>
                  <a:lnTo>
                    <a:pt x="14892" y="5840"/>
                  </a:lnTo>
                  <a:lnTo>
                    <a:pt x="14940" y="5840"/>
                  </a:lnTo>
                  <a:lnTo>
                    <a:pt x="14989" y="5865"/>
                  </a:lnTo>
                  <a:lnTo>
                    <a:pt x="15086" y="5865"/>
                  </a:lnTo>
                  <a:lnTo>
                    <a:pt x="15159" y="5816"/>
                  </a:lnTo>
                  <a:lnTo>
                    <a:pt x="15232" y="5767"/>
                  </a:lnTo>
                  <a:lnTo>
                    <a:pt x="15354" y="5913"/>
                  </a:lnTo>
                  <a:lnTo>
                    <a:pt x="15257" y="5986"/>
                  </a:lnTo>
                  <a:lnTo>
                    <a:pt x="15208" y="6059"/>
                  </a:lnTo>
                  <a:lnTo>
                    <a:pt x="15159" y="6132"/>
                  </a:lnTo>
                  <a:lnTo>
                    <a:pt x="15184" y="6205"/>
                  </a:lnTo>
                  <a:lnTo>
                    <a:pt x="15208" y="6254"/>
                  </a:lnTo>
                  <a:lnTo>
                    <a:pt x="15330" y="6254"/>
                  </a:lnTo>
                  <a:lnTo>
                    <a:pt x="15427" y="6181"/>
                  </a:lnTo>
                  <a:lnTo>
                    <a:pt x="15524" y="6132"/>
                  </a:lnTo>
                  <a:lnTo>
                    <a:pt x="15719" y="6376"/>
                  </a:lnTo>
                  <a:lnTo>
                    <a:pt x="15695" y="6424"/>
                  </a:lnTo>
                  <a:lnTo>
                    <a:pt x="15573" y="6546"/>
                  </a:lnTo>
                  <a:lnTo>
                    <a:pt x="15549" y="6619"/>
                  </a:lnTo>
                  <a:lnTo>
                    <a:pt x="15524" y="6716"/>
                  </a:lnTo>
                  <a:lnTo>
                    <a:pt x="15549" y="6765"/>
                  </a:lnTo>
                  <a:lnTo>
                    <a:pt x="15597" y="6789"/>
                  </a:lnTo>
                  <a:lnTo>
                    <a:pt x="15768" y="6789"/>
                  </a:lnTo>
                  <a:lnTo>
                    <a:pt x="15865" y="6741"/>
                  </a:lnTo>
                  <a:lnTo>
                    <a:pt x="15914" y="6692"/>
                  </a:lnTo>
                  <a:lnTo>
                    <a:pt x="16060" y="6911"/>
                  </a:lnTo>
                  <a:lnTo>
                    <a:pt x="15962" y="7008"/>
                  </a:lnTo>
                  <a:lnTo>
                    <a:pt x="15889" y="7081"/>
                  </a:lnTo>
                  <a:lnTo>
                    <a:pt x="15841" y="7130"/>
                  </a:lnTo>
                  <a:lnTo>
                    <a:pt x="15841" y="7203"/>
                  </a:lnTo>
                  <a:lnTo>
                    <a:pt x="15865" y="7300"/>
                  </a:lnTo>
                  <a:lnTo>
                    <a:pt x="15914" y="7325"/>
                  </a:lnTo>
                  <a:lnTo>
                    <a:pt x="15962" y="7349"/>
                  </a:lnTo>
                  <a:lnTo>
                    <a:pt x="16060" y="7325"/>
                  </a:lnTo>
                  <a:lnTo>
                    <a:pt x="16157" y="7300"/>
                  </a:lnTo>
                  <a:lnTo>
                    <a:pt x="16254" y="7227"/>
                  </a:lnTo>
                  <a:lnTo>
                    <a:pt x="16400" y="7495"/>
                  </a:lnTo>
                  <a:lnTo>
                    <a:pt x="16327" y="7519"/>
                  </a:lnTo>
                  <a:lnTo>
                    <a:pt x="16254" y="7544"/>
                  </a:lnTo>
                  <a:lnTo>
                    <a:pt x="16157" y="7617"/>
                  </a:lnTo>
                  <a:lnTo>
                    <a:pt x="16060" y="7714"/>
                  </a:lnTo>
                  <a:lnTo>
                    <a:pt x="15987" y="7811"/>
                  </a:lnTo>
                  <a:lnTo>
                    <a:pt x="15938" y="7909"/>
                  </a:lnTo>
                  <a:lnTo>
                    <a:pt x="15938" y="7982"/>
                  </a:lnTo>
                  <a:lnTo>
                    <a:pt x="15962" y="8030"/>
                  </a:lnTo>
                  <a:lnTo>
                    <a:pt x="15987" y="8079"/>
                  </a:lnTo>
                  <a:lnTo>
                    <a:pt x="16060" y="8103"/>
                  </a:lnTo>
                  <a:lnTo>
                    <a:pt x="16108" y="8079"/>
                  </a:lnTo>
                  <a:lnTo>
                    <a:pt x="16181" y="8030"/>
                  </a:lnTo>
                  <a:lnTo>
                    <a:pt x="16303" y="7933"/>
                  </a:lnTo>
                  <a:lnTo>
                    <a:pt x="16449" y="7836"/>
                  </a:lnTo>
                  <a:lnTo>
                    <a:pt x="16522" y="7763"/>
                  </a:lnTo>
                  <a:lnTo>
                    <a:pt x="16692" y="8176"/>
                  </a:lnTo>
                  <a:lnTo>
                    <a:pt x="16619" y="8201"/>
                  </a:lnTo>
                  <a:lnTo>
                    <a:pt x="16571" y="8225"/>
                  </a:lnTo>
                  <a:lnTo>
                    <a:pt x="16473" y="8347"/>
                  </a:lnTo>
                  <a:lnTo>
                    <a:pt x="16254" y="8541"/>
                  </a:lnTo>
                  <a:lnTo>
                    <a:pt x="16181" y="8614"/>
                  </a:lnTo>
                  <a:lnTo>
                    <a:pt x="16108" y="8712"/>
                  </a:lnTo>
                  <a:lnTo>
                    <a:pt x="16084" y="8760"/>
                  </a:lnTo>
                  <a:lnTo>
                    <a:pt x="16060" y="8809"/>
                  </a:lnTo>
                  <a:lnTo>
                    <a:pt x="16060" y="8858"/>
                  </a:lnTo>
                  <a:lnTo>
                    <a:pt x="16108" y="8906"/>
                  </a:lnTo>
                  <a:lnTo>
                    <a:pt x="16157" y="8930"/>
                  </a:lnTo>
                  <a:lnTo>
                    <a:pt x="16206" y="8930"/>
                  </a:lnTo>
                  <a:lnTo>
                    <a:pt x="16327" y="8882"/>
                  </a:lnTo>
                  <a:lnTo>
                    <a:pt x="16425" y="8809"/>
                  </a:lnTo>
                  <a:lnTo>
                    <a:pt x="16522" y="8736"/>
                  </a:lnTo>
                  <a:lnTo>
                    <a:pt x="16668" y="8614"/>
                  </a:lnTo>
                  <a:lnTo>
                    <a:pt x="16790" y="8468"/>
                  </a:lnTo>
                  <a:lnTo>
                    <a:pt x="16887" y="8882"/>
                  </a:lnTo>
                  <a:lnTo>
                    <a:pt x="16790" y="8930"/>
                  </a:lnTo>
                  <a:lnTo>
                    <a:pt x="16692" y="8979"/>
                  </a:lnTo>
                  <a:lnTo>
                    <a:pt x="16498" y="9125"/>
                  </a:lnTo>
                  <a:lnTo>
                    <a:pt x="16230" y="9271"/>
                  </a:lnTo>
                  <a:lnTo>
                    <a:pt x="16108" y="9368"/>
                  </a:lnTo>
                  <a:lnTo>
                    <a:pt x="16011" y="9441"/>
                  </a:lnTo>
                  <a:lnTo>
                    <a:pt x="16011" y="9490"/>
                  </a:lnTo>
                  <a:lnTo>
                    <a:pt x="16035" y="9514"/>
                  </a:lnTo>
                  <a:lnTo>
                    <a:pt x="16181" y="9539"/>
                  </a:lnTo>
                  <a:lnTo>
                    <a:pt x="16327" y="9514"/>
                  </a:lnTo>
                  <a:lnTo>
                    <a:pt x="16619" y="9441"/>
                  </a:lnTo>
                  <a:lnTo>
                    <a:pt x="16790" y="9368"/>
                  </a:lnTo>
                  <a:lnTo>
                    <a:pt x="16960" y="9271"/>
                  </a:lnTo>
                  <a:lnTo>
                    <a:pt x="17009" y="9660"/>
                  </a:lnTo>
                  <a:lnTo>
                    <a:pt x="16522" y="9855"/>
                  </a:lnTo>
                  <a:lnTo>
                    <a:pt x="16254" y="9977"/>
                  </a:lnTo>
                  <a:lnTo>
                    <a:pt x="16108" y="10050"/>
                  </a:lnTo>
                  <a:lnTo>
                    <a:pt x="15987" y="10123"/>
                  </a:lnTo>
                  <a:lnTo>
                    <a:pt x="15962" y="10171"/>
                  </a:lnTo>
                  <a:lnTo>
                    <a:pt x="15962" y="10196"/>
                  </a:lnTo>
                  <a:lnTo>
                    <a:pt x="15987" y="10220"/>
                  </a:lnTo>
                  <a:lnTo>
                    <a:pt x="16011" y="10244"/>
                  </a:lnTo>
                  <a:lnTo>
                    <a:pt x="16279" y="10269"/>
                  </a:lnTo>
                  <a:lnTo>
                    <a:pt x="16522" y="10220"/>
                  </a:lnTo>
                  <a:lnTo>
                    <a:pt x="16765" y="10147"/>
                  </a:lnTo>
                  <a:lnTo>
                    <a:pt x="17033" y="10074"/>
                  </a:lnTo>
                  <a:lnTo>
                    <a:pt x="17009" y="10585"/>
                  </a:lnTo>
                  <a:lnTo>
                    <a:pt x="16765" y="10585"/>
                  </a:lnTo>
                  <a:lnTo>
                    <a:pt x="16546" y="10634"/>
                  </a:lnTo>
                  <a:lnTo>
                    <a:pt x="16108" y="10707"/>
                  </a:lnTo>
                  <a:lnTo>
                    <a:pt x="15914" y="10780"/>
                  </a:lnTo>
                  <a:lnTo>
                    <a:pt x="15719" y="10853"/>
                  </a:lnTo>
                  <a:lnTo>
                    <a:pt x="15695" y="10877"/>
                  </a:lnTo>
                  <a:lnTo>
                    <a:pt x="15719" y="10901"/>
                  </a:lnTo>
                  <a:lnTo>
                    <a:pt x="15889" y="10950"/>
                  </a:lnTo>
                  <a:lnTo>
                    <a:pt x="16060" y="10974"/>
                  </a:lnTo>
                  <a:lnTo>
                    <a:pt x="16425" y="10950"/>
                  </a:lnTo>
                  <a:lnTo>
                    <a:pt x="16814" y="10926"/>
                  </a:lnTo>
                  <a:lnTo>
                    <a:pt x="16984" y="10926"/>
                  </a:lnTo>
                  <a:lnTo>
                    <a:pt x="16887" y="11412"/>
                  </a:lnTo>
                  <a:lnTo>
                    <a:pt x="16765" y="11412"/>
                  </a:lnTo>
                  <a:lnTo>
                    <a:pt x="16619" y="11437"/>
                  </a:lnTo>
                  <a:lnTo>
                    <a:pt x="16352" y="11485"/>
                  </a:lnTo>
                  <a:lnTo>
                    <a:pt x="16035" y="11558"/>
                  </a:lnTo>
                  <a:lnTo>
                    <a:pt x="15889" y="11583"/>
                  </a:lnTo>
                  <a:lnTo>
                    <a:pt x="15719" y="11607"/>
                  </a:lnTo>
                  <a:lnTo>
                    <a:pt x="15695" y="11607"/>
                  </a:lnTo>
                  <a:lnTo>
                    <a:pt x="15670" y="11631"/>
                  </a:lnTo>
                  <a:lnTo>
                    <a:pt x="15670" y="11656"/>
                  </a:lnTo>
                  <a:lnTo>
                    <a:pt x="15695" y="11680"/>
                  </a:lnTo>
                  <a:lnTo>
                    <a:pt x="15962" y="11777"/>
                  </a:lnTo>
                  <a:lnTo>
                    <a:pt x="16108" y="11826"/>
                  </a:lnTo>
                  <a:lnTo>
                    <a:pt x="16254" y="11850"/>
                  </a:lnTo>
                  <a:lnTo>
                    <a:pt x="16522" y="11826"/>
                  </a:lnTo>
                  <a:lnTo>
                    <a:pt x="16814" y="11802"/>
                  </a:lnTo>
                  <a:lnTo>
                    <a:pt x="16668" y="12264"/>
                  </a:lnTo>
                  <a:lnTo>
                    <a:pt x="16498" y="12215"/>
                  </a:lnTo>
                  <a:lnTo>
                    <a:pt x="16303" y="12191"/>
                  </a:lnTo>
                  <a:lnTo>
                    <a:pt x="16108" y="12142"/>
                  </a:lnTo>
                  <a:lnTo>
                    <a:pt x="15914" y="12094"/>
                  </a:lnTo>
                  <a:lnTo>
                    <a:pt x="15695" y="12094"/>
                  </a:lnTo>
                  <a:lnTo>
                    <a:pt x="15476" y="12118"/>
                  </a:lnTo>
                  <a:lnTo>
                    <a:pt x="15451" y="12142"/>
                  </a:lnTo>
                  <a:lnTo>
                    <a:pt x="15451" y="12167"/>
                  </a:lnTo>
                  <a:lnTo>
                    <a:pt x="15476" y="12191"/>
                  </a:lnTo>
                  <a:lnTo>
                    <a:pt x="15646" y="12288"/>
                  </a:lnTo>
                  <a:lnTo>
                    <a:pt x="15816" y="12386"/>
                  </a:lnTo>
                  <a:lnTo>
                    <a:pt x="16230" y="12532"/>
                  </a:lnTo>
                  <a:lnTo>
                    <a:pt x="16546" y="12629"/>
                  </a:lnTo>
                  <a:lnTo>
                    <a:pt x="16376" y="13018"/>
                  </a:lnTo>
                  <a:lnTo>
                    <a:pt x="16060" y="12970"/>
                  </a:lnTo>
                  <a:lnTo>
                    <a:pt x="15743" y="12872"/>
                  </a:lnTo>
                  <a:lnTo>
                    <a:pt x="15573" y="12824"/>
                  </a:lnTo>
                  <a:lnTo>
                    <a:pt x="15476" y="12824"/>
                  </a:lnTo>
                  <a:lnTo>
                    <a:pt x="15451" y="12848"/>
                  </a:lnTo>
                  <a:lnTo>
                    <a:pt x="15427" y="12897"/>
                  </a:lnTo>
                  <a:lnTo>
                    <a:pt x="15427" y="12945"/>
                  </a:lnTo>
                  <a:lnTo>
                    <a:pt x="15451" y="12994"/>
                  </a:lnTo>
                  <a:lnTo>
                    <a:pt x="15524" y="13091"/>
                  </a:lnTo>
                  <a:lnTo>
                    <a:pt x="15743" y="13237"/>
                  </a:lnTo>
                  <a:lnTo>
                    <a:pt x="15938" y="13335"/>
                  </a:lnTo>
                  <a:lnTo>
                    <a:pt x="16181" y="13408"/>
                  </a:lnTo>
                  <a:lnTo>
                    <a:pt x="15914" y="13821"/>
                  </a:lnTo>
                  <a:lnTo>
                    <a:pt x="15865" y="13894"/>
                  </a:lnTo>
                  <a:lnTo>
                    <a:pt x="15841" y="13870"/>
                  </a:lnTo>
                  <a:lnTo>
                    <a:pt x="15719" y="13797"/>
                  </a:lnTo>
                  <a:lnTo>
                    <a:pt x="15597" y="13700"/>
                  </a:lnTo>
                  <a:lnTo>
                    <a:pt x="15330" y="13578"/>
                  </a:lnTo>
                  <a:lnTo>
                    <a:pt x="15013" y="13505"/>
                  </a:lnTo>
                  <a:lnTo>
                    <a:pt x="14721" y="13505"/>
                  </a:lnTo>
                  <a:lnTo>
                    <a:pt x="14697" y="13529"/>
                  </a:lnTo>
                  <a:lnTo>
                    <a:pt x="14673" y="13578"/>
                  </a:lnTo>
                  <a:lnTo>
                    <a:pt x="14697" y="13602"/>
                  </a:lnTo>
                  <a:lnTo>
                    <a:pt x="14794" y="13651"/>
                  </a:lnTo>
                  <a:lnTo>
                    <a:pt x="14892" y="13724"/>
                  </a:lnTo>
                  <a:lnTo>
                    <a:pt x="15111" y="13821"/>
                  </a:lnTo>
                  <a:lnTo>
                    <a:pt x="15378" y="13967"/>
                  </a:lnTo>
                  <a:lnTo>
                    <a:pt x="15622" y="14138"/>
                  </a:lnTo>
                  <a:lnTo>
                    <a:pt x="15670" y="14162"/>
                  </a:lnTo>
                  <a:lnTo>
                    <a:pt x="15451" y="14405"/>
                  </a:lnTo>
                  <a:lnTo>
                    <a:pt x="15330" y="14357"/>
                  </a:lnTo>
                  <a:lnTo>
                    <a:pt x="15208" y="14332"/>
                  </a:lnTo>
                  <a:lnTo>
                    <a:pt x="15086" y="14332"/>
                  </a:lnTo>
                  <a:lnTo>
                    <a:pt x="14989" y="14308"/>
                  </a:lnTo>
                  <a:lnTo>
                    <a:pt x="14794" y="14259"/>
                  </a:lnTo>
                  <a:lnTo>
                    <a:pt x="14624" y="14186"/>
                  </a:lnTo>
                  <a:lnTo>
                    <a:pt x="14454" y="14089"/>
                  </a:lnTo>
                  <a:lnTo>
                    <a:pt x="14308" y="14016"/>
                  </a:lnTo>
                  <a:lnTo>
                    <a:pt x="14137" y="14016"/>
                  </a:lnTo>
                  <a:lnTo>
                    <a:pt x="14089" y="14040"/>
                  </a:lnTo>
                  <a:lnTo>
                    <a:pt x="14064" y="14089"/>
                  </a:lnTo>
                  <a:lnTo>
                    <a:pt x="14089" y="14162"/>
                  </a:lnTo>
                  <a:lnTo>
                    <a:pt x="14162" y="14259"/>
                  </a:lnTo>
                  <a:lnTo>
                    <a:pt x="14308" y="14405"/>
                  </a:lnTo>
                  <a:lnTo>
                    <a:pt x="14478" y="14527"/>
                  </a:lnTo>
                  <a:lnTo>
                    <a:pt x="14648" y="14600"/>
                  </a:lnTo>
                  <a:lnTo>
                    <a:pt x="14843" y="14697"/>
                  </a:lnTo>
                  <a:lnTo>
                    <a:pt x="14965" y="14746"/>
                  </a:lnTo>
                  <a:lnTo>
                    <a:pt x="15086" y="14770"/>
                  </a:lnTo>
                  <a:lnTo>
                    <a:pt x="14819" y="14989"/>
                  </a:lnTo>
                  <a:lnTo>
                    <a:pt x="14527" y="15208"/>
                  </a:lnTo>
                  <a:lnTo>
                    <a:pt x="14454" y="15208"/>
                  </a:lnTo>
                  <a:lnTo>
                    <a:pt x="14332" y="15184"/>
                  </a:lnTo>
                  <a:lnTo>
                    <a:pt x="14235" y="15111"/>
                  </a:lnTo>
                  <a:lnTo>
                    <a:pt x="14064" y="14965"/>
                  </a:lnTo>
                  <a:lnTo>
                    <a:pt x="13918" y="14843"/>
                  </a:lnTo>
                  <a:lnTo>
                    <a:pt x="13748" y="14722"/>
                  </a:lnTo>
                  <a:lnTo>
                    <a:pt x="13651" y="14673"/>
                  </a:lnTo>
                  <a:lnTo>
                    <a:pt x="13578" y="14624"/>
                  </a:lnTo>
                  <a:lnTo>
                    <a:pt x="13383" y="14624"/>
                  </a:lnTo>
                  <a:lnTo>
                    <a:pt x="13359" y="14649"/>
                  </a:lnTo>
                  <a:lnTo>
                    <a:pt x="13359" y="14697"/>
                  </a:lnTo>
                  <a:lnTo>
                    <a:pt x="13456" y="14868"/>
                  </a:lnTo>
                  <a:lnTo>
                    <a:pt x="13602" y="15014"/>
                  </a:lnTo>
                  <a:lnTo>
                    <a:pt x="13894" y="15306"/>
                  </a:lnTo>
                  <a:lnTo>
                    <a:pt x="13991" y="15403"/>
                  </a:lnTo>
                  <a:lnTo>
                    <a:pt x="14113" y="15476"/>
                  </a:lnTo>
                  <a:lnTo>
                    <a:pt x="13748" y="15671"/>
                  </a:lnTo>
                  <a:lnTo>
                    <a:pt x="13553" y="15598"/>
                  </a:lnTo>
                  <a:lnTo>
                    <a:pt x="13456" y="15549"/>
                  </a:lnTo>
                  <a:lnTo>
                    <a:pt x="13359" y="15476"/>
                  </a:lnTo>
                  <a:lnTo>
                    <a:pt x="13164" y="15306"/>
                  </a:lnTo>
                  <a:lnTo>
                    <a:pt x="12872" y="15062"/>
                  </a:lnTo>
                  <a:lnTo>
                    <a:pt x="12726" y="14941"/>
                  </a:lnTo>
                  <a:lnTo>
                    <a:pt x="12556" y="14843"/>
                  </a:lnTo>
                  <a:lnTo>
                    <a:pt x="12507" y="14868"/>
                  </a:lnTo>
                  <a:lnTo>
                    <a:pt x="12483" y="14916"/>
                  </a:lnTo>
                  <a:lnTo>
                    <a:pt x="12580" y="15135"/>
                  </a:lnTo>
                  <a:lnTo>
                    <a:pt x="12726" y="15330"/>
                  </a:lnTo>
                  <a:lnTo>
                    <a:pt x="12896" y="15525"/>
                  </a:lnTo>
                  <a:lnTo>
                    <a:pt x="13067" y="15695"/>
                  </a:lnTo>
                  <a:lnTo>
                    <a:pt x="13310" y="15865"/>
                  </a:lnTo>
                  <a:lnTo>
                    <a:pt x="12702" y="16084"/>
                  </a:lnTo>
                  <a:lnTo>
                    <a:pt x="12239" y="15719"/>
                  </a:lnTo>
                  <a:lnTo>
                    <a:pt x="11972" y="15476"/>
                  </a:lnTo>
                  <a:lnTo>
                    <a:pt x="11826" y="15354"/>
                  </a:lnTo>
                  <a:lnTo>
                    <a:pt x="11655" y="15257"/>
                  </a:lnTo>
                  <a:lnTo>
                    <a:pt x="11631" y="15257"/>
                  </a:lnTo>
                  <a:lnTo>
                    <a:pt x="11607" y="15281"/>
                  </a:lnTo>
                  <a:lnTo>
                    <a:pt x="11607" y="15354"/>
                  </a:lnTo>
                  <a:lnTo>
                    <a:pt x="11631" y="15427"/>
                  </a:lnTo>
                  <a:lnTo>
                    <a:pt x="11704" y="15573"/>
                  </a:lnTo>
                  <a:lnTo>
                    <a:pt x="11801" y="15719"/>
                  </a:lnTo>
                  <a:lnTo>
                    <a:pt x="11899" y="15841"/>
                  </a:lnTo>
                  <a:lnTo>
                    <a:pt x="12093" y="16036"/>
                  </a:lnTo>
                  <a:lnTo>
                    <a:pt x="12312" y="16206"/>
                  </a:lnTo>
                  <a:lnTo>
                    <a:pt x="11826" y="16303"/>
                  </a:lnTo>
                  <a:lnTo>
                    <a:pt x="11801" y="16303"/>
                  </a:lnTo>
                  <a:lnTo>
                    <a:pt x="11558" y="16036"/>
                  </a:lnTo>
                  <a:lnTo>
                    <a:pt x="11291" y="15768"/>
                  </a:lnTo>
                  <a:lnTo>
                    <a:pt x="11169" y="15671"/>
                  </a:lnTo>
                  <a:lnTo>
                    <a:pt x="11047" y="15573"/>
                  </a:lnTo>
                  <a:lnTo>
                    <a:pt x="10901" y="15500"/>
                  </a:lnTo>
                  <a:lnTo>
                    <a:pt x="10828" y="15476"/>
                  </a:lnTo>
                  <a:lnTo>
                    <a:pt x="10731" y="15476"/>
                  </a:lnTo>
                  <a:lnTo>
                    <a:pt x="10731" y="15500"/>
                  </a:lnTo>
                  <a:lnTo>
                    <a:pt x="10780" y="15646"/>
                  </a:lnTo>
                  <a:lnTo>
                    <a:pt x="10853" y="15768"/>
                  </a:lnTo>
                  <a:lnTo>
                    <a:pt x="11072" y="15987"/>
                  </a:lnTo>
                  <a:lnTo>
                    <a:pt x="11437" y="16376"/>
                  </a:lnTo>
                  <a:lnTo>
                    <a:pt x="11072" y="16425"/>
                  </a:lnTo>
                  <a:lnTo>
                    <a:pt x="10682" y="16474"/>
                  </a:lnTo>
                  <a:lnTo>
                    <a:pt x="10682" y="16401"/>
                  </a:lnTo>
                  <a:lnTo>
                    <a:pt x="10634" y="16328"/>
                  </a:lnTo>
                  <a:lnTo>
                    <a:pt x="10463" y="16133"/>
                  </a:lnTo>
                  <a:lnTo>
                    <a:pt x="10269" y="15938"/>
                  </a:lnTo>
                  <a:lnTo>
                    <a:pt x="10050" y="15768"/>
                  </a:lnTo>
                  <a:lnTo>
                    <a:pt x="9831" y="15598"/>
                  </a:lnTo>
                  <a:lnTo>
                    <a:pt x="9806" y="15598"/>
                  </a:lnTo>
                  <a:lnTo>
                    <a:pt x="9782" y="15622"/>
                  </a:lnTo>
                  <a:lnTo>
                    <a:pt x="9806" y="15744"/>
                  </a:lnTo>
                  <a:lnTo>
                    <a:pt x="9855" y="15865"/>
                  </a:lnTo>
                  <a:lnTo>
                    <a:pt x="9904" y="15987"/>
                  </a:lnTo>
                  <a:lnTo>
                    <a:pt x="9977" y="16084"/>
                  </a:lnTo>
                  <a:lnTo>
                    <a:pt x="10123" y="16303"/>
                  </a:lnTo>
                  <a:lnTo>
                    <a:pt x="10317" y="16474"/>
                  </a:lnTo>
                  <a:lnTo>
                    <a:pt x="9685" y="16474"/>
                  </a:lnTo>
                  <a:lnTo>
                    <a:pt x="9612" y="16352"/>
                  </a:lnTo>
                  <a:lnTo>
                    <a:pt x="9563" y="16255"/>
                  </a:lnTo>
                  <a:lnTo>
                    <a:pt x="9393" y="16060"/>
                  </a:lnTo>
                  <a:lnTo>
                    <a:pt x="9222" y="15817"/>
                  </a:lnTo>
                  <a:lnTo>
                    <a:pt x="9125" y="15695"/>
                  </a:lnTo>
                  <a:lnTo>
                    <a:pt x="9028" y="15598"/>
                  </a:lnTo>
                  <a:lnTo>
                    <a:pt x="8979" y="15598"/>
                  </a:lnTo>
                  <a:lnTo>
                    <a:pt x="8955" y="15622"/>
                  </a:lnTo>
                  <a:lnTo>
                    <a:pt x="8955" y="15744"/>
                  </a:lnTo>
                  <a:lnTo>
                    <a:pt x="8979" y="15865"/>
                  </a:lnTo>
                  <a:lnTo>
                    <a:pt x="9003" y="15987"/>
                  </a:lnTo>
                  <a:lnTo>
                    <a:pt x="9052" y="16109"/>
                  </a:lnTo>
                  <a:lnTo>
                    <a:pt x="9247" y="16449"/>
                  </a:lnTo>
                  <a:lnTo>
                    <a:pt x="9247" y="16449"/>
                  </a:lnTo>
                  <a:lnTo>
                    <a:pt x="8687" y="16376"/>
                  </a:lnTo>
                  <a:lnTo>
                    <a:pt x="8614" y="16376"/>
                  </a:lnTo>
                  <a:lnTo>
                    <a:pt x="8590" y="16328"/>
                  </a:lnTo>
                  <a:lnTo>
                    <a:pt x="8492" y="16230"/>
                  </a:lnTo>
                  <a:lnTo>
                    <a:pt x="8419" y="16109"/>
                  </a:lnTo>
                  <a:lnTo>
                    <a:pt x="8346" y="15841"/>
                  </a:lnTo>
                  <a:lnTo>
                    <a:pt x="8273" y="15646"/>
                  </a:lnTo>
                  <a:lnTo>
                    <a:pt x="8200" y="15573"/>
                  </a:lnTo>
                  <a:lnTo>
                    <a:pt x="8152" y="15549"/>
                  </a:lnTo>
                  <a:lnTo>
                    <a:pt x="8103" y="15549"/>
                  </a:lnTo>
                  <a:lnTo>
                    <a:pt x="8079" y="15598"/>
                  </a:lnTo>
                  <a:lnTo>
                    <a:pt x="8054" y="15646"/>
                  </a:lnTo>
                  <a:lnTo>
                    <a:pt x="8054" y="15792"/>
                  </a:lnTo>
                  <a:lnTo>
                    <a:pt x="8079" y="15938"/>
                  </a:lnTo>
                  <a:lnTo>
                    <a:pt x="8103" y="16060"/>
                  </a:lnTo>
                  <a:lnTo>
                    <a:pt x="8176" y="16279"/>
                  </a:lnTo>
                  <a:lnTo>
                    <a:pt x="7762" y="16157"/>
                  </a:lnTo>
                  <a:lnTo>
                    <a:pt x="7714" y="16084"/>
                  </a:lnTo>
                  <a:lnTo>
                    <a:pt x="7665" y="15963"/>
                  </a:lnTo>
                  <a:lnTo>
                    <a:pt x="7592" y="15817"/>
                  </a:lnTo>
                  <a:lnTo>
                    <a:pt x="7543" y="15695"/>
                  </a:lnTo>
                  <a:lnTo>
                    <a:pt x="7519" y="15549"/>
                  </a:lnTo>
                  <a:lnTo>
                    <a:pt x="7495" y="15549"/>
                  </a:lnTo>
                  <a:lnTo>
                    <a:pt x="7470" y="15671"/>
                  </a:lnTo>
                  <a:lnTo>
                    <a:pt x="7446" y="15792"/>
                  </a:lnTo>
                  <a:lnTo>
                    <a:pt x="7446" y="15938"/>
                  </a:lnTo>
                  <a:lnTo>
                    <a:pt x="7470" y="16060"/>
                  </a:lnTo>
                  <a:lnTo>
                    <a:pt x="6984" y="15841"/>
                  </a:lnTo>
                  <a:lnTo>
                    <a:pt x="6984" y="15792"/>
                  </a:lnTo>
                  <a:lnTo>
                    <a:pt x="6911" y="15646"/>
                  </a:lnTo>
                  <a:lnTo>
                    <a:pt x="6813" y="15549"/>
                  </a:lnTo>
                  <a:lnTo>
                    <a:pt x="6789" y="15549"/>
                  </a:lnTo>
                  <a:lnTo>
                    <a:pt x="6740" y="15622"/>
                  </a:lnTo>
                  <a:lnTo>
                    <a:pt x="6716" y="15695"/>
                  </a:lnTo>
                  <a:lnTo>
                    <a:pt x="6375" y="15476"/>
                  </a:lnTo>
                  <a:lnTo>
                    <a:pt x="6035" y="15233"/>
                  </a:lnTo>
                  <a:lnTo>
                    <a:pt x="5718" y="14965"/>
                  </a:lnTo>
                  <a:lnTo>
                    <a:pt x="5451" y="14649"/>
                  </a:lnTo>
                  <a:lnTo>
                    <a:pt x="5159" y="14284"/>
                  </a:lnTo>
                  <a:lnTo>
                    <a:pt x="4915" y="13894"/>
                  </a:lnTo>
                  <a:lnTo>
                    <a:pt x="4696" y="13505"/>
                  </a:lnTo>
                  <a:lnTo>
                    <a:pt x="4502" y="13091"/>
                  </a:lnTo>
                  <a:lnTo>
                    <a:pt x="4356" y="12653"/>
                  </a:lnTo>
                  <a:lnTo>
                    <a:pt x="4234" y="12215"/>
                  </a:lnTo>
                  <a:lnTo>
                    <a:pt x="4112" y="11777"/>
                  </a:lnTo>
                  <a:lnTo>
                    <a:pt x="4064" y="11315"/>
                  </a:lnTo>
                  <a:lnTo>
                    <a:pt x="4015" y="10926"/>
                  </a:lnTo>
                  <a:lnTo>
                    <a:pt x="3991" y="10561"/>
                  </a:lnTo>
                  <a:lnTo>
                    <a:pt x="4015" y="10171"/>
                  </a:lnTo>
                  <a:lnTo>
                    <a:pt x="4039" y="9782"/>
                  </a:lnTo>
                  <a:lnTo>
                    <a:pt x="4088" y="9393"/>
                  </a:lnTo>
                  <a:lnTo>
                    <a:pt x="4137" y="9028"/>
                  </a:lnTo>
                  <a:lnTo>
                    <a:pt x="4234" y="8663"/>
                  </a:lnTo>
                  <a:lnTo>
                    <a:pt x="4331" y="8274"/>
                  </a:lnTo>
                  <a:lnTo>
                    <a:pt x="4453" y="7909"/>
                  </a:lnTo>
                  <a:lnTo>
                    <a:pt x="4599" y="7568"/>
                  </a:lnTo>
                  <a:lnTo>
                    <a:pt x="4769" y="7227"/>
                  </a:lnTo>
                  <a:lnTo>
                    <a:pt x="4940" y="6887"/>
                  </a:lnTo>
                  <a:lnTo>
                    <a:pt x="5134" y="6546"/>
                  </a:lnTo>
                  <a:lnTo>
                    <a:pt x="5353" y="6230"/>
                  </a:lnTo>
                  <a:lnTo>
                    <a:pt x="5597" y="5913"/>
                  </a:lnTo>
                  <a:lnTo>
                    <a:pt x="5840" y="5621"/>
                  </a:lnTo>
                  <a:lnTo>
                    <a:pt x="6083" y="5354"/>
                  </a:lnTo>
                  <a:lnTo>
                    <a:pt x="6351" y="5110"/>
                  </a:lnTo>
                  <a:lnTo>
                    <a:pt x="6643" y="4891"/>
                  </a:lnTo>
                  <a:lnTo>
                    <a:pt x="6935" y="4721"/>
                  </a:lnTo>
                  <a:lnTo>
                    <a:pt x="7227" y="4526"/>
                  </a:lnTo>
                  <a:lnTo>
                    <a:pt x="7543" y="4380"/>
                  </a:lnTo>
                  <a:lnTo>
                    <a:pt x="8225" y="4088"/>
                  </a:lnTo>
                  <a:lnTo>
                    <a:pt x="8784" y="3845"/>
                  </a:lnTo>
                  <a:lnTo>
                    <a:pt x="9368" y="3675"/>
                  </a:lnTo>
                  <a:lnTo>
                    <a:pt x="9636" y="3602"/>
                  </a:lnTo>
                  <a:lnTo>
                    <a:pt x="9660" y="3650"/>
                  </a:lnTo>
                  <a:lnTo>
                    <a:pt x="9685" y="3699"/>
                  </a:lnTo>
                  <a:lnTo>
                    <a:pt x="9733" y="3723"/>
                  </a:lnTo>
                  <a:lnTo>
                    <a:pt x="9806" y="3723"/>
                  </a:lnTo>
                  <a:lnTo>
                    <a:pt x="10171" y="3626"/>
                  </a:lnTo>
                  <a:lnTo>
                    <a:pt x="10536" y="3577"/>
                  </a:lnTo>
                  <a:lnTo>
                    <a:pt x="10585" y="3626"/>
                  </a:lnTo>
                  <a:lnTo>
                    <a:pt x="10634" y="3650"/>
                  </a:lnTo>
                  <a:lnTo>
                    <a:pt x="10682" y="3626"/>
                  </a:lnTo>
                  <a:lnTo>
                    <a:pt x="10707" y="3602"/>
                  </a:lnTo>
                  <a:lnTo>
                    <a:pt x="10731" y="3577"/>
                  </a:lnTo>
                  <a:close/>
                  <a:moveTo>
                    <a:pt x="9977" y="3237"/>
                  </a:moveTo>
                  <a:lnTo>
                    <a:pt x="9733" y="3261"/>
                  </a:lnTo>
                  <a:lnTo>
                    <a:pt x="9490" y="3310"/>
                  </a:lnTo>
                  <a:lnTo>
                    <a:pt x="9028" y="3431"/>
                  </a:lnTo>
                  <a:lnTo>
                    <a:pt x="8638" y="3577"/>
                  </a:lnTo>
                  <a:lnTo>
                    <a:pt x="7957" y="3821"/>
                  </a:lnTo>
                  <a:lnTo>
                    <a:pt x="7324" y="4113"/>
                  </a:lnTo>
                  <a:lnTo>
                    <a:pt x="7008" y="4283"/>
                  </a:lnTo>
                  <a:lnTo>
                    <a:pt x="6692" y="4453"/>
                  </a:lnTo>
                  <a:lnTo>
                    <a:pt x="6400" y="4648"/>
                  </a:lnTo>
                  <a:lnTo>
                    <a:pt x="6108" y="4867"/>
                  </a:lnTo>
                  <a:lnTo>
                    <a:pt x="5791" y="5159"/>
                  </a:lnTo>
                  <a:lnTo>
                    <a:pt x="5499" y="5451"/>
                  </a:lnTo>
                  <a:lnTo>
                    <a:pt x="5232" y="5767"/>
                  </a:lnTo>
                  <a:lnTo>
                    <a:pt x="4988" y="6108"/>
                  </a:lnTo>
                  <a:lnTo>
                    <a:pt x="4745" y="6473"/>
                  </a:lnTo>
                  <a:lnTo>
                    <a:pt x="4526" y="6838"/>
                  </a:lnTo>
                  <a:lnTo>
                    <a:pt x="4356" y="7203"/>
                  </a:lnTo>
                  <a:lnTo>
                    <a:pt x="4185" y="7592"/>
                  </a:lnTo>
                  <a:lnTo>
                    <a:pt x="4039" y="8006"/>
                  </a:lnTo>
                  <a:lnTo>
                    <a:pt x="3918" y="8420"/>
                  </a:lnTo>
                  <a:lnTo>
                    <a:pt x="3796" y="8833"/>
                  </a:lnTo>
                  <a:lnTo>
                    <a:pt x="3723" y="9247"/>
                  </a:lnTo>
                  <a:lnTo>
                    <a:pt x="3674" y="9660"/>
                  </a:lnTo>
                  <a:lnTo>
                    <a:pt x="3626" y="10074"/>
                  </a:lnTo>
                  <a:lnTo>
                    <a:pt x="3626" y="10488"/>
                  </a:lnTo>
                  <a:lnTo>
                    <a:pt x="3626" y="10901"/>
                  </a:lnTo>
                  <a:lnTo>
                    <a:pt x="3650" y="11315"/>
                  </a:lnTo>
                  <a:lnTo>
                    <a:pt x="3699" y="11704"/>
                  </a:lnTo>
                  <a:lnTo>
                    <a:pt x="3772" y="12094"/>
                  </a:lnTo>
                  <a:lnTo>
                    <a:pt x="3869" y="12483"/>
                  </a:lnTo>
                  <a:lnTo>
                    <a:pt x="3991" y="12872"/>
                  </a:lnTo>
                  <a:lnTo>
                    <a:pt x="4137" y="13262"/>
                  </a:lnTo>
                  <a:lnTo>
                    <a:pt x="4307" y="13627"/>
                  </a:lnTo>
                  <a:lnTo>
                    <a:pt x="4477" y="13967"/>
                  </a:lnTo>
                  <a:lnTo>
                    <a:pt x="4696" y="14332"/>
                  </a:lnTo>
                  <a:lnTo>
                    <a:pt x="4915" y="14649"/>
                  </a:lnTo>
                  <a:lnTo>
                    <a:pt x="5183" y="14965"/>
                  </a:lnTo>
                  <a:lnTo>
                    <a:pt x="5451" y="15257"/>
                  </a:lnTo>
                  <a:lnTo>
                    <a:pt x="5743" y="15525"/>
                  </a:lnTo>
                  <a:lnTo>
                    <a:pt x="6035" y="15768"/>
                  </a:lnTo>
                  <a:lnTo>
                    <a:pt x="6375" y="15987"/>
                  </a:lnTo>
                  <a:lnTo>
                    <a:pt x="6716" y="16182"/>
                  </a:lnTo>
                  <a:lnTo>
                    <a:pt x="6765" y="16230"/>
                  </a:lnTo>
                  <a:lnTo>
                    <a:pt x="6838" y="16230"/>
                  </a:lnTo>
                  <a:lnTo>
                    <a:pt x="6862" y="16255"/>
                  </a:lnTo>
                  <a:lnTo>
                    <a:pt x="7276" y="16425"/>
                  </a:lnTo>
                  <a:lnTo>
                    <a:pt x="7738" y="16595"/>
                  </a:lnTo>
                  <a:lnTo>
                    <a:pt x="8176" y="16717"/>
                  </a:lnTo>
                  <a:lnTo>
                    <a:pt x="8638" y="16814"/>
                  </a:lnTo>
                  <a:lnTo>
                    <a:pt x="9101" y="16887"/>
                  </a:lnTo>
                  <a:lnTo>
                    <a:pt x="9563" y="16936"/>
                  </a:lnTo>
                  <a:lnTo>
                    <a:pt x="10025" y="16960"/>
                  </a:lnTo>
                  <a:lnTo>
                    <a:pt x="10488" y="16936"/>
                  </a:lnTo>
                  <a:lnTo>
                    <a:pt x="10974" y="16912"/>
                  </a:lnTo>
                  <a:lnTo>
                    <a:pt x="11437" y="16839"/>
                  </a:lnTo>
                  <a:lnTo>
                    <a:pt x="11899" y="16766"/>
                  </a:lnTo>
                  <a:lnTo>
                    <a:pt x="12337" y="16644"/>
                  </a:lnTo>
                  <a:lnTo>
                    <a:pt x="12799" y="16522"/>
                  </a:lnTo>
                  <a:lnTo>
                    <a:pt x="13237" y="16352"/>
                  </a:lnTo>
                  <a:lnTo>
                    <a:pt x="13675" y="16182"/>
                  </a:lnTo>
                  <a:lnTo>
                    <a:pt x="14089" y="15963"/>
                  </a:lnTo>
                  <a:lnTo>
                    <a:pt x="14575" y="15671"/>
                  </a:lnTo>
                  <a:lnTo>
                    <a:pt x="15038" y="15354"/>
                  </a:lnTo>
                  <a:lnTo>
                    <a:pt x="15451" y="15014"/>
                  </a:lnTo>
                  <a:lnTo>
                    <a:pt x="15816" y="14624"/>
                  </a:lnTo>
                  <a:lnTo>
                    <a:pt x="16157" y="14186"/>
                  </a:lnTo>
                  <a:lnTo>
                    <a:pt x="16473" y="13748"/>
                  </a:lnTo>
                  <a:lnTo>
                    <a:pt x="16741" y="13286"/>
                  </a:lnTo>
                  <a:lnTo>
                    <a:pt x="16960" y="12799"/>
                  </a:lnTo>
                  <a:lnTo>
                    <a:pt x="17155" y="12288"/>
                  </a:lnTo>
                  <a:lnTo>
                    <a:pt x="17301" y="11777"/>
                  </a:lnTo>
                  <a:lnTo>
                    <a:pt x="17398" y="11242"/>
                  </a:lnTo>
                  <a:lnTo>
                    <a:pt x="17447" y="10707"/>
                  </a:lnTo>
                  <a:lnTo>
                    <a:pt x="17471" y="10147"/>
                  </a:lnTo>
                  <a:lnTo>
                    <a:pt x="17447" y="9587"/>
                  </a:lnTo>
                  <a:lnTo>
                    <a:pt x="17374" y="9052"/>
                  </a:lnTo>
                  <a:lnTo>
                    <a:pt x="17276" y="8493"/>
                  </a:lnTo>
                  <a:lnTo>
                    <a:pt x="17106" y="7957"/>
                  </a:lnTo>
                  <a:lnTo>
                    <a:pt x="16887" y="7422"/>
                  </a:lnTo>
                  <a:lnTo>
                    <a:pt x="16619" y="6911"/>
                  </a:lnTo>
                  <a:lnTo>
                    <a:pt x="16327" y="6400"/>
                  </a:lnTo>
                  <a:lnTo>
                    <a:pt x="15987" y="5938"/>
                  </a:lnTo>
                  <a:lnTo>
                    <a:pt x="15597" y="5500"/>
                  </a:lnTo>
                  <a:lnTo>
                    <a:pt x="15184" y="5110"/>
                  </a:lnTo>
                  <a:lnTo>
                    <a:pt x="14746" y="4745"/>
                  </a:lnTo>
                  <a:lnTo>
                    <a:pt x="14502" y="4551"/>
                  </a:lnTo>
                  <a:lnTo>
                    <a:pt x="14235" y="4380"/>
                  </a:lnTo>
                  <a:lnTo>
                    <a:pt x="13651" y="4088"/>
                  </a:lnTo>
                  <a:lnTo>
                    <a:pt x="13067" y="3796"/>
                  </a:lnTo>
                  <a:lnTo>
                    <a:pt x="12483" y="3577"/>
                  </a:lnTo>
                  <a:lnTo>
                    <a:pt x="11996" y="3431"/>
                  </a:lnTo>
                  <a:lnTo>
                    <a:pt x="11461" y="3334"/>
                  </a:lnTo>
                  <a:lnTo>
                    <a:pt x="11218" y="3285"/>
                  </a:lnTo>
                  <a:lnTo>
                    <a:pt x="10415" y="3285"/>
                  </a:lnTo>
                  <a:lnTo>
                    <a:pt x="10196" y="3237"/>
                  </a:lnTo>
                  <a:close/>
                  <a:moveTo>
                    <a:pt x="13675" y="16912"/>
                  </a:moveTo>
                  <a:lnTo>
                    <a:pt x="13626" y="16936"/>
                  </a:lnTo>
                  <a:lnTo>
                    <a:pt x="13578" y="16984"/>
                  </a:lnTo>
                  <a:lnTo>
                    <a:pt x="13553" y="17057"/>
                  </a:lnTo>
                  <a:lnTo>
                    <a:pt x="13553" y="17106"/>
                  </a:lnTo>
                  <a:lnTo>
                    <a:pt x="13578" y="17252"/>
                  </a:lnTo>
                  <a:lnTo>
                    <a:pt x="13724" y="17495"/>
                  </a:lnTo>
                  <a:lnTo>
                    <a:pt x="13772" y="17666"/>
                  </a:lnTo>
                  <a:lnTo>
                    <a:pt x="13870" y="17812"/>
                  </a:lnTo>
                  <a:lnTo>
                    <a:pt x="13943" y="17885"/>
                  </a:lnTo>
                  <a:lnTo>
                    <a:pt x="13991" y="17958"/>
                  </a:lnTo>
                  <a:lnTo>
                    <a:pt x="14089" y="17982"/>
                  </a:lnTo>
                  <a:lnTo>
                    <a:pt x="14162" y="18006"/>
                  </a:lnTo>
                  <a:lnTo>
                    <a:pt x="14210" y="17982"/>
                  </a:lnTo>
                  <a:lnTo>
                    <a:pt x="14259" y="17958"/>
                  </a:lnTo>
                  <a:lnTo>
                    <a:pt x="14332" y="17885"/>
                  </a:lnTo>
                  <a:lnTo>
                    <a:pt x="14356" y="17787"/>
                  </a:lnTo>
                  <a:lnTo>
                    <a:pt x="14356" y="17739"/>
                  </a:lnTo>
                  <a:lnTo>
                    <a:pt x="14332" y="17690"/>
                  </a:lnTo>
                  <a:lnTo>
                    <a:pt x="14259" y="17593"/>
                  </a:lnTo>
                  <a:lnTo>
                    <a:pt x="14162" y="17495"/>
                  </a:lnTo>
                  <a:lnTo>
                    <a:pt x="13991" y="17228"/>
                  </a:lnTo>
                  <a:lnTo>
                    <a:pt x="13918" y="17082"/>
                  </a:lnTo>
                  <a:lnTo>
                    <a:pt x="13870" y="17033"/>
                  </a:lnTo>
                  <a:lnTo>
                    <a:pt x="13821" y="16960"/>
                  </a:lnTo>
                  <a:lnTo>
                    <a:pt x="13748" y="16936"/>
                  </a:lnTo>
                  <a:lnTo>
                    <a:pt x="13675" y="16912"/>
                  </a:lnTo>
                  <a:close/>
                  <a:moveTo>
                    <a:pt x="7008" y="17009"/>
                  </a:moveTo>
                  <a:lnTo>
                    <a:pt x="6911" y="17057"/>
                  </a:lnTo>
                  <a:lnTo>
                    <a:pt x="6813" y="17155"/>
                  </a:lnTo>
                  <a:lnTo>
                    <a:pt x="6716" y="17374"/>
                  </a:lnTo>
                  <a:lnTo>
                    <a:pt x="6570" y="17666"/>
                  </a:lnTo>
                  <a:lnTo>
                    <a:pt x="6521" y="17812"/>
                  </a:lnTo>
                  <a:lnTo>
                    <a:pt x="6497" y="17885"/>
                  </a:lnTo>
                  <a:lnTo>
                    <a:pt x="6521" y="17958"/>
                  </a:lnTo>
                  <a:lnTo>
                    <a:pt x="6546" y="18006"/>
                  </a:lnTo>
                  <a:lnTo>
                    <a:pt x="6594" y="18055"/>
                  </a:lnTo>
                  <a:lnTo>
                    <a:pt x="6667" y="18079"/>
                  </a:lnTo>
                  <a:lnTo>
                    <a:pt x="6740" y="18079"/>
                  </a:lnTo>
                  <a:lnTo>
                    <a:pt x="6789" y="18055"/>
                  </a:lnTo>
                  <a:lnTo>
                    <a:pt x="6862" y="18006"/>
                  </a:lnTo>
                  <a:lnTo>
                    <a:pt x="6935" y="17885"/>
                  </a:lnTo>
                  <a:lnTo>
                    <a:pt x="7008" y="17739"/>
                  </a:lnTo>
                  <a:lnTo>
                    <a:pt x="7057" y="17593"/>
                  </a:lnTo>
                  <a:lnTo>
                    <a:pt x="7154" y="17349"/>
                  </a:lnTo>
                  <a:lnTo>
                    <a:pt x="7178" y="17228"/>
                  </a:lnTo>
                  <a:lnTo>
                    <a:pt x="7178" y="17106"/>
                  </a:lnTo>
                  <a:lnTo>
                    <a:pt x="7154" y="17057"/>
                  </a:lnTo>
                  <a:lnTo>
                    <a:pt x="7105" y="17033"/>
                  </a:lnTo>
                  <a:lnTo>
                    <a:pt x="7057" y="17009"/>
                  </a:lnTo>
                  <a:close/>
                  <a:moveTo>
                    <a:pt x="5694" y="16328"/>
                  </a:moveTo>
                  <a:lnTo>
                    <a:pt x="5597" y="16352"/>
                  </a:lnTo>
                  <a:lnTo>
                    <a:pt x="5524" y="16425"/>
                  </a:lnTo>
                  <a:lnTo>
                    <a:pt x="5159" y="16887"/>
                  </a:lnTo>
                  <a:lnTo>
                    <a:pt x="4745" y="17349"/>
                  </a:lnTo>
                  <a:lnTo>
                    <a:pt x="4307" y="17787"/>
                  </a:lnTo>
                  <a:lnTo>
                    <a:pt x="3869" y="18225"/>
                  </a:lnTo>
                  <a:lnTo>
                    <a:pt x="3820" y="18250"/>
                  </a:lnTo>
                  <a:lnTo>
                    <a:pt x="3820" y="18298"/>
                  </a:lnTo>
                  <a:lnTo>
                    <a:pt x="3820" y="18347"/>
                  </a:lnTo>
                  <a:lnTo>
                    <a:pt x="3845" y="18396"/>
                  </a:lnTo>
                  <a:lnTo>
                    <a:pt x="3893" y="18444"/>
                  </a:lnTo>
                  <a:lnTo>
                    <a:pt x="3942" y="18469"/>
                  </a:lnTo>
                  <a:lnTo>
                    <a:pt x="3991" y="18469"/>
                  </a:lnTo>
                  <a:lnTo>
                    <a:pt x="4161" y="18420"/>
                  </a:lnTo>
                  <a:lnTo>
                    <a:pt x="4283" y="18347"/>
                  </a:lnTo>
                  <a:lnTo>
                    <a:pt x="4429" y="18250"/>
                  </a:lnTo>
                  <a:lnTo>
                    <a:pt x="4550" y="18152"/>
                  </a:lnTo>
                  <a:lnTo>
                    <a:pt x="4794" y="17909"/>
                  </a:lnTo>
                  <a:lnTo>
                    <a:pt x="5013" y="17690"/>
                  </a:lnTo>
                  <a:lnTo>
                    <a:pt x="5499" y="17203"/>
                  </a:lnTo>
                  <a:lnTo>
                    <a:pt x="5718" y="16936"/>
                  </a:lnTo>
                  <a:lnTo>
                    <a:pt x="5937" y="16668"/>
                  </a:lnTo>
                  <a:lnTo>
                    <a:pt x="5986" y="16571"/>
                  </a:lnTo>
                  <a:lnTo>
                    <a:pt x="5962" y="16498"/>
                  </a:lnTo>
                  <a:lnTo>
                    <a:pt x="5937" y="16425"/>
                  </a:lnTo>
                  <a:lnTo>
                    <a:pt x="5864" y="16376"/>
                  </a:lnTo>
                  <a:lnTo>
                    <a:pt x="5791" y="16328"/>
                  </a:lnTo>
                  <a:close/>
                  <a:moveTo>
                    <a:pt x="15013" y="15987"/>
                  </a:moveTo>
                  <a:lnTo>
                    <a:pt x="14965" y="16011"/>
                  </a:lnTo>
                  <a:lnTo>
                    <a:pt x="14940" y="16084"/>
                  </a:lnTo>
                  <a:lnTo>
                    <a:pt x="14940" y="16133"/>
                  </a:lnTo>
                  <a:lnTo>
                    <a:pt x="14989" y="16303"/>
                  </a:lnTo>
                  <a:lnTo>
                    <a:pt x="15038" y="16449"/>
                  </a:lnTo>
                  <a:lnTo>
                    <a:pt x="15208" y="16717"/>
                  </a:lnTo>
                  <a:lnTo>
                    <a:pt x="15427" y="17082"/>
                  </a:lnTo>
                  <a:lnTo>
                    <a:pt x="15524" y="17252"/>
                  </a:lnTo>
                  <a:lnTo>
                    <a:pt x="15646" y="17422"/>
                  </a:lnTo>
                  <a:lnTo>
                    <a:pt x="16108" y="17933"/>
                  </a:lnTo>
                  <a:lnTo>
                    <a:pt x="16327" y="18225"/>
                  </a:lnTo>
                  <a:lnTo>
                    <a:pt x="16400" y="18371"/>
                  </a:lnTo>
                  <a:lnTo>
                    <a:pt x="16473" y="18517"/>
                  </a:lnTo>
                  <a:lnTo>
                    <a:pt x="16522" y="18590"/>
                  </a:lnTo>
                  <a:lnTo>
                    <a:pt x="16595" y="18639"/>
                  </a:lnTo>
                  <a:lnTo>
                    <a:pt x="16668" y="18688"/>
                  </a:lnTo>
                  <a:lnTo>
                    <a:pt x="16765" y="18688"/>
                  </a:lnTo>
                  <a:lnTo>
                    <a:pt x="16838" y="18663"/>
                  </a:lnTo>
                  <a:lnTo>
                    <a:pt x="16887" y="18615"/>
                  </a:lnTo>
                  <a:lnTo>
                    <a:pt x="16936" y="18566"/>
                  </a:lnTo>
                  <a:lnTo>
                    <a:pt x="16936" y="18469"/>
                  </a:lnTo>
                  <a:lnTo>
                    <a:pt x="16911" y="18298"/>
                  </a:lnTo>
                  <a:lnTo>
                    <a:pt x="16838" y="18128"/>
                  </a:lnTo>
                  <a:lnTo>
                    <a:pt x="16765" y="17982"/>
                  </a:lnTo>
                  <a:lnTo>
                    <a:pt x="16668" y="17836"/>
                  </a:lnTo>
                  <a:lnTo>
                    <a:pt x="16449" y="17568"/>
                  </a:lnTo>
                  <a:lnTo>
                    <a:pt x="16206" y="17325"/>
                  </a:lnTo>
                  <a:lnTo>
                    <a:pt x="16060" y="17155"/>
                  </a:lnTo>
                  <a:lnTo>
                    <a:pt x="15938" y="16984"/>
                  </a:lnTo>
                  <a:lnTo>
                    <a:pt x="15695" y="16595"/>
                  </a:lnTo>
                  <a:lnTo>
                    <a:pt x="15573" y="16401"/>
                  </a:lnTo>
                  <a:lnTo>
                    <a:pt x="15427" y="16230"/>
                  </a:lnTo>
                  <a:lnTo>
                    <a:pt x="15281" y="16109"/>
                  </a:lnTo>
                  <a:lnTo>
                    <a:pt x="15086" y="15987"/>
                  </a:lnTo>
                  <a:close/>
                  <a:moveTo>
                    <a:pt x="10439" y="17666"/>
                  </a:moveTo>
                  <a:lnTo>
                    <a:pt x="10342" y="17787"/>
                  </a:lnTo>
                  <a:lnTo>
                    <a:pt x="10293" y="17909"/>
                  </a:lnTo>
                  <a:lnTo>
                    <a:pt x="10244" y="18055"/>
                  </a:lnTo>
                  <a:lnTo>
                    <a:pt x="10244" y="18201"/>
                  </a:lnTo>
                  <a:lnTo>
                    <a:pt x="10196" y="18517"/>
                  </a:lnTo>
                  <a:lnTo>
                    <a:pt x="10196" y="18688"/>
                  </a:lnTo>
                  <a:lnTo>
                    <a:pt x="10244" y="18834"/>
                  </a:lnTo>
                  <a:lnTo>
                    <a:pt x="10293" y="18882"/>
                  </a:lnTo>
                  <a:lnTo>
                    <a:pt x="10342" y="18907"/>
                  </a:lnTo>
                  <a:lnTo>
                    <a:pt x="10415" y="18882"/>
                  </a:lnTo>
                  <a:lnTo>
                    <a:pt x="10463" y="18858"/>
                  </a:lnTo>
                  <a:lnTo>
                    <a:pt x="10512" y="18809"/>
                  </a:lnTo>
                  <a:lnTo>
                    <a:pt x="10561" y="18736"/>
                  </a:lnTo>
                  <a:lnTo>
                    <a:pt x="10585" y="18615"/>
                  </a:lnTo>
                  <a:lnTo>
                    <a:pt x="10585" y="18323"/>
                  </a:lnTo>
                  <a:lnTo>
                    <a:pt x="10609" y="18031"/>
                  </a:lnTo>
                  <a:lnTo>
                    <a:pt x="10609" y="17885"/>
                  </a:lnTo>
                  <a:lnTo>
                    <a:pt x="10585" y="17739"/>
                  </a:lnTo>
                  <a:lnTo>
                    <a:pt x="10561" y="17690"/>
                  </a:lnTo>
                  <a:lnTo>
                    <a:pt x="10536" y="17666"/>
                  </a:lnTo>
                  <a:close/>
                  <a:moveTo>
                    <a:pt x="8638" y="17349"/>
                  </a:moveTo>
                  <a:lnTo>
                    <a:pt x="8492" y="17471"/>
                  </a:lnTo>
                  <a:lnTo>
                    <a:pt x="8395" y="17593"/>
                  </a:lnTo>
                  <a:lnTo>
                    <a:pt x="8322" y="17739"/>
                  </a:lnTo>
                  <a:lnTo>
                    <a:pt x="8249" y="17909"/>
                  </a:lnTo>
                  <a:lnTo>
                    <a:pt x="8176" y="18250"/>
                  </a:lnTo>
                  <a:lnTo>
                    <a:pt x="8103" y="18590"/>
                  </a:lnTo>
                  <a:lnTo>
                    <a:pt x="7908" y="19369"/>
                  </a:lnTo>
                  <a:lnTo>
                    <a:pt x="7860" y="19758"/>
                  </a:lnTo>
                  <a:lnTo>
                    <a:pt x="7835" y="19953"/>
                  </a:lnTo>
                  <a:lnTo>
                    <a:pt x="7835" y="20148"/>
                  </a:lnTo>
                  <a:lnTo>
                    <a:pt x="7860" y="20221"/>
                  </a:lnTo>
                  <a:lnTo>
                    <a:pt x="7908" y="20269"/>
                  </a:lnTo>
                  <a:lnTo>
                    <a:pt x="7933" y="20318"/>
                  </a:lnTo>
                  <a:lnTo>
                    <a:pt x="8006" y="20342"/>
                  </a:lnTo>
                  <a:lnTo>
                    <a:pt x="8103" y="20342"/>
                  </a:lnTo>
                  <a:lnTo>
                    <a:pt x="8176" y="20318"/>
                  </a:lnTo>
                  <a:lnTo>
                    <a:pt x="8200" y="20245"/>
                  </a:lnTo>
                  <a:lnTo>
                    <a:pt x="8273" y="20099"/>
                  </a:lnTo>
                  <a:lnTo>
                    <a:pt x="8346" y="19929"/>
                  </a:lnTo>
                  <a:lnTo>
                    <a:pt x="8419" y="19588"/>
                  </a:lnTo>
                  <a:lnTo>
                    <a:pt x="8517" y="18882"/>
                  </a:lnTo>
                  <a:lnTo>
                    <a:pt x="8614" y="18517"/>
                  </a:lnTo>
                  <a:lnTo>
                    <a:pt x="8711" y="18152"/>
                  </a:lnTo>
                  <a:lnTo>
                    <a:pt x="8760" y="17958"/>
                  </a:lnTo>
                  <a:lnTo>
                    <a:pt x="8784" y="17763"/>
                  </a:lnTo>
                  <a:lnTo>
                    <a:pt x="8784" y="17593"/>
                  </a:lnTo>
                  <a:lnTo>
                    <a:pt x="8784" y="17422"/>
                  </a:lnTo>
                  <a:lnTo>
                    <a:pt x="8760" y="17374"/>
                  </a:lnTo>
                  <a:lnTo>
                    <a:pt x="8711" y="17349"/>
                  </a:lnTo>
                  <a:close/>
                  <a:moveTo>
                    <a:pt x="12093" y="17374"/>
                  </a:moveTo>
                  <a:lnTo>
                    <a:pt x="12045" y="17398"/>
                  </a:lnTo>
                  <a:lnTo>
                    <a:pt x="11996" y="17398"/>
                  </a:lnTo>
                  <a:lnTo>
                    <a:pt x="11947" y="17447"/>
                  </a:lnTo>
                  <a:lnTo>
                    <a:pt x="11923" y="17495"/>
                  </a:lnTo>
                  <a:lnTo>
                    <a:pt x="11923" y="17544"/>
                  </a:lnTo>
                  <a:lnTo>
                    <a:pt x="11947" y="17836"/>
                  </a:lnTo>
                  <a:lnTo>
                    <a:pt x="11972" y="18152"/>
                  </a:lnTo>
                  <a:lnTo>
                    <a:pt x="12093" y="18761"/>
                  </a:lnTo>
                  <a:lnTo>
                    <a:pt x="12166" y="19199"/>
                  </a:lnTo>
                  <a:lnTo>
                    <a:pt x="12215" y="19661"/>
                  </a:lnTo>
                  <a:lnTo>
                    <a:pt x="12239" y="19904"/>
                  </a:lnTo>
                  <a:lnTo>
                    <a:pt x="12288" y="20123"/>
                  </a:lnTo>
                  <a:lnTo>
                    <a:pt x="12337" y="20342"/>
                  </a:lnTo>
                  <a:lnTo>
                    <a:pt x="12434" y="20561"/>
                  </a:lnTo>
                  <a:lnTo>
                    <a:pt x="12483" y="20610"/>
                  </a:lnTo>
                  <a:lnTo>
                    <a:pt x="12556" y="20659"/>
                  </a:lnTo>
                  <a:lnTo>
                    <a:pt x="12629" y="20659"/>
                  </a:lnTo>
                  <a:lnTo>
                    <a:pt x="12702" y="20634"/>
                  </a:lnTo>
                  <a:lnTo>
                    <a:pt x="12775" y="20610"/>
                  </a:lnTo>
                  <a:lnTo>
                    <a:pt x="12823" y="20537"/>
                  </a:lnTo>
                  <a:lnTo>
                    <a:pt x="12848" y="20464"/>
                  </a:lnTo>
                  <a:lnTo>
                    <a:pt x="12848" y="20391"/>
                  </a:lnTo>
                  <a:lnTo>
                    <a:pt x="12750" y="19953"/>
                  </a:lnTo>
                  <a:lnTo>
                    <a:pt x="12702" y="19491"/>
                  </a:lnTo>
                  <a:lnTo>
                    <a:pt x="12629" y="19053"/>
                  </a:lnTo>
                  <a:lnTo>
                    <a:pt x="12556" y="18639"/>
                  </a:lnTo>
                  <a:lnTo>
                    <a:pt x="12483" y="18323"/>
                  </a:lnTo>
                  <a:lnTo>
                    <a:pt x="12434" y="18031"/>
                  </a:lnTo>
                  <a:lnTo>
                    <a:pt x="12361" y="17739"/>
                  </a:lnTo>
                  <a:lnTo>
                    <a:pt x="12288" y="17593"/>
                  </a:lnTo>
                  <a:lnTo>
                    <a:pt x="12239" y="17471"/>
                  </a:lnTo>
                  <a:lnTo>
                    <a:pt x="12191" y="17422"/>
                  </a:lnTo>
                  <a:lnTo>
                    <a:pt x="12142" y="17398"/>
                  </a:lnTo>
                  <a:lnTo>
                    <a:pt x="12093" y="1737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2;p47">
              <a:extLst>
                <a:ext uri="{FF2B5EF4-FFF2-40B4-BE49-F238E27FC236}">
                  <a16:creationId xmlns:a16="http://schemas.microsoft.com/office/drawing/2014/main" id="{FA2C1516-2E24-3AD9-3DE5-D976CF51B6C8}"/>
                </a:ext>
              </a:extLst>
            </p:cNvPr>
            <p:cNvSpPr/>
            <p:nvPr/>
          </p:nvSpPr>
          <p:spPr>
            <a:xfrm>
              <a:off x="5684776" y="2116833"/>
              <a:ext cx="2614617" cy="1543039"/>
            </a:xfrm>
            <a:custGeom>
              <a:avLst/>
              <a:gdLst/>
              <a:ahLst/>
              <a:cxnLst/>
              <a:rect l="l" t="t" r="r" b="b"/>
              <a:pathLst>
                <a:path w="19978" h="12216" extrusionOk="0">
                  <a:moveTo>
                    <a:pt x="8128" y="560"/>
                  </a:moveTo>
                  <a:lnTo>
                    <a:pt x="8517" y="609"/>
                  </a:lnTo>
                  <a:lnTo>
                    <a:pt x="8055" y="925"/>
                  </a:lnTo>
                  <a:lnTo>
                    <a:pt x="7617" y="1193"/>
                  </a:lnTo>
                  <a:lnTo>
                    <a:pt x="7422" y="1339"/>
                  </a:lnTo>
                  <a:lnTo>
                    <a:pt x="7325" y="1436"/>
                  </a:lnTo>
                  <a:lnTo>
                    <a:pt x="7252" y="1534"/>
                  </a:lnTo>
                  <a:lnTo>
                    <a:pt x="7252" y="1582"/>
                  </a:lnTo>
                  <a:lnTo>
                    <a:pt x="7252" y="1655"/>
                  </a:lnTo>
                  <a:lnTo>
                    <a:pt x="7300" y="1680"/>
                  </a:lnTo>
                  <a:lnTo>
                    <a:pt x="7349" y="1704"/>
                  </a:lnTo>
                  <a:lnTo>
                    <a:pt x="7471" y="1704"/>
                  </a:lnTo>
                  <a:lnTo>
                    <a:pt x="7592" y="1680"/>
                  </a:lnTo>
                  <a:lnTo>
                    <a:pt x="7836" y="1582"/>
                  </a:lnTo>
                  <a:lnTo>
                    <a:pt x="8055" y="1436"/>
                  </a:lnTo>
                  <a:lnTo>
                    <a:pt x="8274" y="1315"/>
                  </a:lnTo>
                  <a:lnTo>
                    <a:pt x="8711" y="1023"/>
                  </a:lnTo>
                  <a:lnTo>
                    <a:pt x="9149" y="731"/>
                  </a:lnTo>
                  <a:lnTo>
                    <a:pt x="9393" y="828"/>
                  </a:lnTo>
                  <a:lnTo>
                    <a:pt x="9660" y="925"/>
                  </a:lnTo>
                  <a:lnTo>
                    <a:pt x="9320" y="1071"/>
                  </a:lnTo>
                  <a:lnTo>
                    <a:pt x="9003" y="1217"/>
                  </a:lnTo>
                  <a:lnTo>
                    <a:pt x="8736" y="1339"/>
                  </a:lnTo>
                  <a:lnTo>
                    <a:pt x="8492" y="1509"/>
                  </a:lnTo>
                  <a:lnTo>
                    <a:pt x="8371" y="1607"/>
                  </a:lnTo>
                  <a:lnTo>
                    <a:pt x="8274" y="1728"/>
                  </a:lnTo>
                  <a:lnTo>
                    <a:pt x="8201" y="1850"/>
                  </a:lnTo>
                  <a:lnTo>
                    <a:pt x="8152" y="1996"/>
                  </a:lnTo>
                  <a:lnTo>
                    <a:pt x="8152" y="2045"/>
                  </a:lnTo>
                  <a:lnTo>
                    <a:pt x="8176" y="2045"/>
                  </a:lnTo>
                  <a:lnTo>
                    <a:pt x="8201" y="2069"/>
                  </a:lnTo>
                  <a:lnTo>
                    <a:pt x="8225" y="2069"/>
                  </a:lnTo>
                  <a:lnTo>
                    <a:pt x="8492" y="1947"/>
                  </a:lnTo>
                  <a:lnTo>
                    <a:pt x="8711" y="1801"/>
                  </a:lnTo>
                  <a:lnTo>
                    <a:pt x="8955" y="1680"/>
                  </a:lnTo>
                  <a:lnTo>
                    <a:pt x="9198" y="1558"/>
                  </a:lnTo>
                  <a:lnTo>
                    <a:pt x="9417" y="1485"/>
                  </a:lnTo>
                  <a:lnTo>
                    <a:pt x="9660" y="1412"/>
                  </a:lnTo>
                  <a:lnTo>
                    <a:pt x="9904" y="1339"/>
                  </a:lnTo>
                  <a:lnTo>
                    <a:pt x="10123" y="1266"/>
                  </a:lnTo>
                  <a:lnTo>
                    <a:pt x="10463" y="1558"/>
                  </a:lnTo>
                  <a:lnTo>
                    <a:pt x="10269" y="1582"/>
                  </a:lnTo>
                  <a:lnTo>
                    <a:pt x="10050" y="1631"/>
                  </a:lnTo>
                  <a:lnTo>
                    <a:pt x="9660" y="1777"/>
                  </a:lnTo>
                  <a:lnTo>
                    <a:pt x="9490" y="1874"/>
                  </a:lnTo>
                  <a:lnTo>
                    <a:pt x="9295" y="1947"/>
                  </a:lnTo>
                  <a:lnTo>
                    <a:pt x="9101" y="2045"/>
                  </a:lnTo>
                  <a:lnTo>
                    <a:pt x="8955" y="2191"/>
                  </a:lnTo>
                  <a:lnTo>
                    <a:pt x="8930" y="2239"/>
                  </a:lnTo>
                  <a:lnTo>
                    <a:pt x="8930" y="2264"/>
                  </a:lnTo>
                  <a:lnTo>
                    <a:pt x="8930" y="2337"/>
                  </a:lnTo>
                  <a:lnTo>
                    <a:pt x="9003" y="2410"/>
                  </a:lnTo>
                  <a:lnTo>
                    <a:pt x="9076" y="2410"/>
                  </a:lnTo>
                  <a:lnTo>
                    <a:pt x="9320" y="2361"/>
                  </a:lnTo>
                  <a:lnTo>
                    <a:pt x="9539" y="2288"/>
                  </a:lnTo>
                  <a:lnTo>
                    <a:pt x="9977" y="2093"/>
                  </a:lnTo>
                  <a:lnTo>
                    <a:pt x="10147" y="2045"/>
                  </a:lnTo>
                  <a:lnTo>
                    <a:pt x="10317" y="1947"/>
                  </a:lnTo>
                  <a:lnTo>
                    <a:pt x="10463" y="1850"/>
                  </a:lnTo>
                  <a:lnTo>
                    <a:pt x="10585" y="1704"/>
                  </a:lnTo>
                  <a:lnTo>
                    <a:pt x="10804" y="1972"/>
                  </a:lnTo>
                  <a:lnTo>
                    <a:pt x="10390" y="2191"/>
                  </a:lnTo>
                  <a:lnTo>
                    <a:pt x="10196" y="2288"/>
                  </a:lnTo>
                  <a:lnTo>
                    <a:pt x="10001" y="2385"/>
                  </a:lnTo>
                  <a:lnTo>
                    <a:pt x="9904" y="2434"/>
                  </a:lnTo>
                  <a:lnTo>
                    <a:pt x="9831" y="2507"/>
                  </a:lnTo>
                  <a:lnTo>
                    <a:pt x="9758" y="2604"/>
                  </a:lnTo>
                  <a:lnTo>
                    <a:pt x="9709" y="2702"/>
                  </a:lnTo>
                  <a:lnTo>
                    <a:pt x="9709" y="2726"/>
                  </a:lnTo>
                  <a:lnTo>
                    <a:pt x="9733" y="2750"/>
                  </a:lnTo>
                  <a:lnTo>
                    <a:pt x="9782" y="2775"/>
                  </a:lnTo>
                  <a:lnTo>
                    <a:pt x="10001" y="2775"/>
                  </a:lnTo>
                  <a:lnTo>
                    <a:pt x="10220" y="2702"/>
                  </a:lnTo>
                  <a:lnTo>
                    <a:pt x="10634" y="2507"/>
                  </a:lnTo>
                  <a:lnTo>
                    <a:pt x="10853" y="2434"/>
                  </a:lnTo>
                  <a:lnTo>
                    <a:pt x="11072" y="2361"/>
                  </a:lnTo>
                  <a:lnTo>
                    <a:pt x="11096" y="2361"/>
                  </a:lnTo>
                  <a:lnTo>
                    <a:pt x="11145" y="2458"/>
                  </a:lnTo>
                  <a:lnTo>
                    <a:pt x="10926" y="2556"/>
                  </a:lnTo>
                  <a:lnTo>
                    <a:pt x="10707" y="2677"/>
                  </a:lnTo>
                  <a:lnTo>
                    <a:pt x="10269" y="2945"/>
                  </a:lnTo>
                  <a:lnTo>
                    <a:pt x="10244" y="2994"/>
                  </a:lnTo>
                  <a:lnTo>
                    <a:pt x="10244" y="3042"/>
                  </a:lnTo>
                  <a:lnTo>
                    <a:pt x="10269" y="3067"/>
                  </a:lnTo>
                  <a:lnTo>
                    <a:pt x="10317" y="3091"/>
                  </a:lnTo>
                  <a:lnTo>
                    <a:pt x="10561" y="3067"/>
                  </a:lnTo>
                  <a:lnTo>
                    <a:pt x="10804" y="2994"/>
                  </a:lnTo>
                  <a:lnTo>
                    <a:pt x="11047" y="2896"/>
                  </a:lnTo>
                  <a:lnTo>
                    <a:pt x="11291" y="2775"/>
                  </a:lnTo>
                  <a:lnTo>
                    <a:pt x="11388" y="3091"/>
                  </a:lnTo>
                  <a:lnTo>
                    <a:pt x="11291" y="3091"/>
                  </a:lnTo>
                  <a:lnTo>
                    <a:pt x="11218" y="3115"/>
                  </a:lnTo>
                  <a:lnTo>
                    <a:pt x="11047" y="3164"/>
                  </a:lnTo>
                  <a:lnTo>
                    <a:pt x="10853" y="3286"/>
                  </a:lnTo>
                  <a:lnTo>
                    <a:pt x="10780" y="3334"/>
                  </a:lnTo>
                  <a:lnTo>
                    <a:pt x="10707" y="3432"/>
                  </a:lnTo>
                  <a:lnTo>
                    <a:pt x="10707" y="3505"/>
                  </a:lnTo>
                  <a:lnTo>
                    <a:pt x="10731" y="3553"/>
                  </a:lnTo>
                  <a:lnTo>
                    <a:pt x="10780" y="3602"/>
                  </a:lnTo>
                  <a:lnTo>
                    <a:pt x="10828" y="3602"/>
                  </a:lnTo>
                  <a:lnTo>
                    <a:pt x="10999" y="3553"/>
                  </a:lnTo>
                  <a:lnTo>
                    <a:pt x="11169" y="3505"/>
                  </a:lnTo>
                  <a:lnTo>
                    <a:pt x="11339" y="3456"/>
                  </a:lnTo>
                  <a:lnTo>
                    <a:pt x="11412" y="3432"/>
                  </a:lnTo>
                  <a:lnTo>
                    <a:pt x="11461" y="3383"/>
                  </a:lnTo>
                  <a:lnTo>
                    <a:pt x="11534" y="3602"/>
                  </a:lnTo>
                  <a:lnTo>
                    <a:pt x="11461" y="3626"/>
                  </a:lnTo>
                  <a:lnTo>
                    <a:pt x="11388" y="3675"/>
                  </a:lnTo>
                  <a:lnTo>
                    <a:pt x="11291" y="3724"/>
                  </a:lnTo>
                  <a:lnTo>
                    <a:pt x="11193" y="3772"/>
                  </a:lnTo>
                  <a:lnTo>
                    <a:pt x="11193" y="3821"/>
                  </a:lnTo>
                  <a:lnTo>
                    <a:pt x="11193" y="3845"/>
                  </a:lnTo>
                  <a:lnTo>
                    <a:pt x="11291" y="3894"/>
                  </a:lnTo>
                  <a:lnTo>
                    <a:pt x="11412" y="3943"/>
                  </a:lnTo>
                  <a:lnTo>
                    <a:pt x="11534" y="3943"/>
                  </a:lnTo>
                  <a:lnTo>
                    <a:pt x="11631" y="3894"/>
                  </a:lnTo>
                  <a:lnTo>
                    <a:pt x="11680" y="3967"/>
                  </a:lnTo>
                  <a:lnTo>
                    <a:pt x="11777" y="4016"/>
                  </a:lnTo>
                  <a:lnTo>
                    <a:pt x="11850" y="4040"/>
                  </a:lnTo>
                  <a:lnTo>
                    <a:pt x="11948" y="4040"/>
                  </a:lnTo>
                  <a:lnTo>
                    <a:pt x="12021" y="4016"/>
                  </a:lnTo>
                  <a:lnTo>
                    <a:pt x="12094" y="3967"/>
                  </a:lnTo>
                  <a:lnTo>
                    <a:pt x="12142" y="3894"/>
                  </a:lnTo>
                  <a:lnTo>
                    <a:pt x="12142" y="3797"/>
                  </a:lnTo>
                  <a:lnTo>
                    <a:pt x="12069" y="3359"/>
                  </a:lnTo>
                  <a:lnTo>
                    <a:pt x="11972" y="2945"/>
                  </a:lnTo>
                  <a:lnTo>
                    <a:pt x="12240" y="2726"/>
                  </a:lnTo>
                  <a:lnTo>
                    <a:pt x="12507" y="2531"/>
                  </a:lnTo>
                  <a:lnTo>
                    <a:pt x="12653" y="2458"/>
                  </a:lnTo>
                  <a:lnTo>
                    <a:pt x="12824" y="2410"/>
                  </a:lnTo>
                  <a:lnTo>
                    <a:pt x="12994" y="2361"/>
                  </a:lnTo>
                  <a:lnTo>
                    <a:pt x="13164" y="2337"/>
                  </a:lnTo>
                  <a:lnTo>
                    <a:pt x="13383" y="2337"/>
                  </a:lnTo>
                  <a:lnTo>
                    <a:pt x="13627" y="2385"/>
                  </a:lnTo>
                  <a:lnTo>
                    <a:pt x="13481" y="2458"/>
                  </a:lnTo>
                  <a:lnTo>
                    <a:pt x="13359" y="2556"/>
                  </a:lnTo>
                  <a:lnTo>
                    <a:pt x="13262" y="2702"/>
                  </a:lnTo>
                  <a:lnTo>
                    <a:pt x="13237" y="2775"/>
                  </a:lnTo>
                  <a:lnTo>
                    <a:pt x="13213" y="2848"/>
                  </a:lnTo>
                  <a:lnTo>
                    <a:pt x="13213" y="2896"/>
                  </a:lnTo>
                  <a:lnTo>
                    <a:pt x="13237" y="2921"/>
                  </a:lnTo>
                  <a:lnTo>
                    <a:pt x="13286" y="2945"/>
                  </a:lnTo>
                  <a:lnTo>
                    <a:pt x="13310" y="2921"/>
                  </a:lnTo>
                  <a:lnTo>
                    <a:pt x="13602" y="2750"/>
                  </a:lnTo>
                  <a:lnTo>
                    <a:pt x="13870" y="2604"/>
                  </a:lnTo>
                  <a:lnTo>
                    <a:pt x="14065" y="2507"/>
                  </a:lnTo>
                  <a:lnTo>
                    <a:pt x="14308" y="2629"/>
                  </a:lnTo>
                  <a:lnTo>
                    <a:pt x="14551" y="2750"/>
                  </a:lnTo>
                  <a:lnTo>
                    <a:pt x="14405" y="2775"/>
                  </a:lnTo>
                  <a:lnTo>
                    <a:pt x="14259" y="2823"/>
                  </a:lnTo>
                  <a:lnTo>
                    <a:pt x="14113" y="2872"/>
                  </a:lnTo>
                  <a:lnTo>
                    <a:pt x="13967" y="2945"/>
                  </a:lnTo>
                  <a:lnTo>
                    <a:pt x="13846" y="3018"/>
                  </a:lnTo>
                  <a:lnTo>
                    <a:pt x="13724" y="3115"/>
                  </a:lnTo>
                  <a:lnTo>
                    <a:pt x="13627" y="3213"/>
                  </a:lnTo>
                  <a:lnTo>
                    <a:pt x="13554" y="3310"/>
                  </a:lnTo>
                  <a:lnTo>
                    <a:pt x="13554" y="3359"/>
                  </a:lnTo>
                  <a:lnTo>
                    <a:pt x="13554" y="3407"/>
                  </a:lnTo>
                  <a:lnTo>
                    <a:pt x="13602" y="3456"/>
                  </a:lnTo>
                  <a:lnTo>
                    <a:pt x="13651" y="3480"/>
                  </a:lnTo>
                  <a:lnTo>
                    <a:pt x="13797" y="3456"/>
                  </a:lnTo>
                  <a:lnTo>
                    <a:pt x="13943" y="3407"/>
                  </a:lnTo>
                  <a:lnTo>
                    <a:pt x="14211" y="3286"/>
                  </a:lnTo>
                  <a:lnTo>
                    <a:pt x="14381" y="3237"/>
                  </a:lnTo>
                  <a:lnTo>
                    <a:pt x="14527" y="3188"/>
                  </a:lnTo>
                  <a:lnTo>
                    <a:pt x="14697" y="3140"/>
                  </a:lnTo>
                  <a:lnTo>
                    <a:pt x="14843" y="3091"/>
                  </a:lnTo>
                  <a:lnTo>
                    <a:pt x="14892" y="3067"/>
                  </a:lnTo>
                  <a:lnTo>
                    <a:pt x="14916" y="3018"/>
                  </a:lnTo>
                  <a:lnTo>
                    <a:pt x="15038" y="3140"/>
                  </a:lnTo>
                  <a:lnTo>
                    <a:pt x="14770" y="3213"/>
                  </a:lnTo>
                  <a:lnTo>
                    <a:pt x="14551" y="3261"/>
                  </a:lnTo>
                  <a:lnTo>
                    <a:pt x="14332" y="3359"/>
                  </a:lnTo>
                  <a:lnTo>
                    <a:pt x="14211" y="3432"/>
                  </a:lnTo>
                  <a:lnTo>
                    <a:pt x="14113" y="3505"/>
                  </a:lnTo>
                  <a:lnTo>
                    <a:pt x="14040" y="3578"/>
                  </a:lnTo>
                  <a:lnTo>
                    <a:pt x="13992" y="3675"/>
                  </a:lnTo>
                  <a:lnTo>
                    <a:pt x="13967" y="3748"/>
                  </a:lnTo>
                  <a:lnTo>
                    <a:pt x="13992" y="3821"/>
                  </a:lnTo>
                  <a:lnTo>
                    <a:pt x="14040" y="3845"/>
                  </a:lnTo>
                  <a:lnTo>
                    <a:pt x="14113" y="3845"/>
                  </a:lnTo>
                  <a:lnTo>
                    <a:pt x="14551" y="3724"/>
                  </a:lnTo>
                  <a:lnTo>
                    <a:pt x="14989" y="3602"/>
                  </a:lnTo>
                  <a:lnTo>
                    <a:pt x="15184" y="3578"/>
                  </a:lnTo>
                  <a:lnTo>
                    <a:pt x="15379" y="3505"/>
                  </a:lnTo>
                  <a:lnTo>
                    <a:pt x="15452" y="3602"/>
                  </a:lnTo>
                  <a:lnTo>
                    <a:pt x="15208" y="3675"/>
                  </a:lnTo>
                  <a:lnTo>
                    <a:pt x="15014" y="3748"/>
                  </a:lnTo>
                  <a:lnTo>
                    <a:pt x="14843" y="3845"/>
                  </a:lnTo>
                  <a:lnTo>
                    <a:pt x="14673" y="3967"/>
                  </a:lnTo>
                  <a:lnTo>
                    <a:pt x="14503" y="4089"/>
                  </a:lnTo>
                  <a:lnTo>
                    <a:pt x="14478" y="4113"/>
                  </a:lnTo>
                  <a:lnTo>
                    <a:pt x="14478" y="4162"/>
                  </a:lnTo>
                  <a:lnTo>
                    <a:pt x="14503" y="4210"/>
                  </a:lnTo>
                  <a:lnTo>
                    <a:pt x="14551" y="4259"/>
                  </a:lnTo>
                  <a:lnTo>
                    <a:pt x="14600" y="4259"/>
                  </a:lnTo>
                  <a:lnTo>
                    <a:pt x="15452" y="4016"/>
                  </a:lnTo>
                  <a:lnTo>
                    <a:pt x="15671" y="3967"/>
                  </a:lnTo>
                  <a:lnTo>
                    <a:pt x="15768" y="4186"/>
                  </a:lnTo>
                  <a:lnTo>
                    <a:pt x="15549" y="4259"/>
                  </a:lnTo>
                  <a:lnTo>
                    <a:pt x="15330" y="4332"/>
                  </a:lnTo>
                  <a:lnTo>
                    <a:pt x="15111" y="4429"/>
                  </a:lnTo>
                  <a:lnTo>
                    <a:pt x="14916" y="4551"/>
                  </a:lnTo>
                  <a:lnTo>
                    <a:pt x="14892" y="4600"/>
                  </a:lnTo>
                  <a:lnTo>
                    <a:pt x="14916" y="4648"/>
                  </a:lnTo>
                  <a:lnTo>
                    <a:pt x="14941" y="4697"/>
                  </a:lnTo>
                  <a:lnTo>
                    <a:pt x="15014" y="4697"/>
                  </a:lnTo>
                  <a:lnTo>
                    <a:pt x="15354" y="4624"/>
                  </a:lnTo>
                  <a:lnTo>
                    <a:pt x="15719" y="4551"/>
                  </a:lnTo>
                  <a:lnTo>
                    <a:pt x="15500" y="4648"/>
                  </a:lnTo>
                  <a:lnTo>
                    <a:pt x="15281" y="4746"/>
                  </a:lnTo>
                  <a:lnTo>
                    <a:pt x="15257" y="4770"/>
                  </a:lnTo>
                  <a:lnTo>
                    <a:pt x="15233" y="4819"/>
                  </a:lnTo>
                  <a:lnTo>
                    <a:pt x="15233" y="4867"/>
                  </a:lnTo>
                  <a:lnTo>
                    <a:pt x="15281" y="4940"/>
                  </a:lnTo>
                  <a:lnTo>
                    <a:pt x="15354" y="4940"/>
                  </a:lnTo>
                  <a:lnTo>
                    <a:pt x="15841" y="4867"/>
                  </a:lnTo>
                  <a:lnTo>
                    <a:pt x="15841" y="4989"/>
                  </a:lnTo>
                  <a:lnTo>
                    <a:pt x="15695" y="5013"/>
                  </a:lnTo>
                  <a:lnTo>
                    <a:pt x="15598" y="5038"/>
                  </a:lnTo>
                  <a:lnTo>
                    <a:pt x="15525" y="5086"/>
                  </a:lnTo>
                  <a:lnTo>
                    <a:pt x="15379" y="5208"/>
                  </a:lnTo>
                  <a:lnTo>
                    <a:pt x="15354" y="5281"/>
                  </a:lnTo>
                  <a:lnTo>
                    <a:pt x="15379" y="5330"/>
                  </a:lnTo>
                  <a:lnTo>
                    <a:pt x="15427" y="5378"/>
                  </a:lnTo>
                  <a:lnTo>
                    <a:pt x="15476" y="5378"/>
                  </a:lnTo>
                  <a:lnTo>
                    <a:pt x="15622" y="5354"/>
                  </a:lnTo>
                  <a:lnTo>
                    <a:pt x="15768" y="5378"/>
                  </a:lnTo>
                  <a:lnTo>
                    <a:pt x="15768" y="5427"/>
                  </a:lnTo>
                  <a:lnTo>
                    <a:pt x="15768" y="5524"/>
                  </a:lnTo>
                  <a:lnTo>
                    <a:pt x="15792" y="5622"/>
                  </a:lnTo>
                  <a:lnTo>
                    <a:pt x="15865" y="5695"/>
                  </a:lnTo>
                  <a:lnTo>
                    <a:pt x="15938" y="5768"/>
                  </a:lnTo>
                  <a:lnTo>
                    <a:pt x="16036" y="5792"/>
                  </a:lnTo>
                  <a:lnTo>
                    <a:pt x="16133" y="5792"/>
                  </a:lnTo>
                  <a:lnTo>
                    <a:pt x="16206" y="5768"/>
                  </a:lnTo>
                  <a:lnTo>
                    <a:pt x="16279" y="5695"/>
                  </a:lnTo>
                  <a:lnTo>
                    <a:pt x="16328" y="5695"/>
                  </a:lnTo>
                  <a:lnTo>
                    <a:pt x="16619" y="5622"/>
                  </a:lnTo>
                  <a:lnTo>
                    <a:pt x="16911" y="5597"/>
                  </a:lnTo>
                  <a:lnTo>
                    <a:pt x="17179" y="5597"/>
                  </a:lnTo>
                  <a:lnTo>
                    <a:pt x="17422" y="5646"/>
                  </a:lnTo>
                  <a:lnTo>
                    <a:pt x="17276" y="5695"/>
                  </a:lnTo>
                  <a:lnTo>
                    <a:pt x="17106" y="5768"/>
                  </a:lnTo>
                  <a:lnTo>
                    <a:pt x="16936" y="5865"/>
                  </a:lnTo>
                  <a:lnTo>
                    <a:pt x="16814" y="5987"/>
                  </a:lnTo>
                  <a:lnTo>
                    <a:pt x="16765" y="6060"/>
                  </a:lnTo>
                  <a:lnTo>
                    <a:pt x="16717" y="6133"/>
                  </a:lnTo>
                  <a:lnTo>
                    <a:pt x="16717" y="6206"/>
                  </a:lnTo>
                  <a:lnTo>
                    <a:pt x="16765" y="6279"/>
                  </a:lnTo>
                  <a:lnTo>
                    <a:pt x="16838" y="6303"/>
                  </a:lnTo>
                  <a:lnTo>
                    <a:pt x="16911" y="6279"/>
                  </a:lnTo>
                  <a:lnTo>
                    <a:pt x="17179" y="6157"/>
                  </a:lnTo>
                  <a:lnTo>
                    <a:pt x="17447" y="6060"/>
                  </a:lnTo>
                  <a:lnTo>
                    <a:pt x="17739" y="6011"/>
                  </a:lnTo>
                  <a:lnTo>
                    <a:pt x="17909" y="5962"/>
                  </a:lnTo>
                  <a:lnTo>
                    <a:pt x="18031" y="5914"/>
                  </a:lnTo>
                  <a:lnTo>
                    <a:pt x="18298" y="6133"/>
                  </a:lnTo>
                  <a:lnTo>
                    <a:pt x="18152" y="6181"/>
                  </a:lnTo>
                  <a:lnTo>
                    <a:pt x="17933" y="6254"/>
                  </a:lnTo>
                  <a:lnTo>
                    <a:pt x="17739" y="6352"/>
                  </a:lnTo>
                  <a:lnTo>
                    <a:pt x="17544" y="6473"/>
                  </a:lnTo>
                  <a:lnTo>
                    <a:pt x="17349" y="6595"/>
                  </a:lnTo>
                  <a:lnTo>
                    <a:pt x="17325" y="6668"/>
                  </a:lnTo>
                  <a:lnTo>
                    <a:pt x="17325" y="6741"/>
                  </a:lnTo>
                  <a:lnTo>
                    <a:pt x="17374" y="6790"/>
                  </a:lnTo>
                  <a:lnTo>
                    <a:pt x="17422" y="6814"/>
                  </a:lnTo>
                  <a:lnTo>
                    <a:pt x="17641" y="6765"/>
                  </a:lnTo>
                  <a:lnTo>
                    <a:pt x="17860" y="6717"/>
                  </a:lnTo>
                  <a:lnTo>
                    <a:pt x="18274" y="6595"/>
                  </a:lnTo>
                  <a:lnTo>
                    <a:pt x="18639" y="6473"/>
                  </a:lnTo>
                  <a:lnTo>
                    <a:pt x="18761" y="6644"/>
                  </a:lnTo>
                  <a:lnTo>
                    <a:pt x="18493" y="6717"/>
                  </a:lnTo>
                  <a:lnTo>
                    <a:pt x="18250" y="6814"/>
                  </a:lnTo>
                  <a:lnTo>
                    <a:pt x="18006" y="6960"/>
                  </a:lnTo>
                  <a:lnTo>
                    <a:pt x="17812" y="7130"/>
                  </a:lnTo>
                  <a:lnTo>
                    <a:pt x="17787" y="7155"/>
                  </a:lnTo>
                  <a:lnTo>
                    <a:pt x="17787" y="7179"/>
                  </a:lnTo>
                  <a:lnTo>
                    <a:pt x="17812" y="7252"/>
                  </a:lnTo>
                  <a:lnTo>
                    <a:pt x="17860" y="7276"/>
                  </a:lnTo>
                  <a:lnTo>
                    <a:pt x="17933" y="7276"/>
                  </a:lnTo>
                  <a:lnTo>
                    <a:pt x="18177" y="7179"/>
                  </a:lnTo>
                  <a:lnTo>
                    <a:pt x="18444" y="7130"/>
                  </a:lnTo>
                  <a:lnTo>
                    <a:pt x="18955" y="7033"/>
                  </a:lnTo>
                  <a:lnTo>
                    <a:pt x="19004" y="7106"/>
                  </a:lnTo>
                  <a:lnTo>
                    <a:pt x="18785" y="7155"/>
                  </a:lnTo>
                  <a:lnTo>
                    <a:pt x="18566" y="7203"/>
                  </a:lnTo>
                  <a:lnTo>
                    <a:pt x="18371" y="7301"/>
                  </a:lnTo>
                  <a:lnTo>
                    <a:pt x="18177" y="7398"/>
                  </a:lnTo>
                  <a:lnTo>
                    <a:pt x="18177" y="7447"/>
                  </a:lnTo>
                  <a:lnTo>
                    <a:pt x="18177" y="7471"/>
                  </a:lnTo>
                  <a:lnTo>
                    <a:pt x="18201" y="7471"/>
                  </a:lnTo>
                  <a:lnTo>
                    <a:pt x="18396" y="7495"/>
                  </a:lnTo>
                  <a:lnTo>
                    <a:pt x="18590" y="7495"/>
                  </a:lnTo>
                  <a:lnTo>
                    <a:pt x="18955" y="7447"/>
                  </a:lnTo>
                  <a:lnTo>
                    <a:pt x="19126" y="7422"/>
                  </a:lnTo>
                  <a:lnTo>
                    <a:pt x="19174" y="7544"/>
                  </a:lnTo>
                  <a:lnTo>
                    <a:pt x="18980" y="7568"/>
                  </a:lnTo>
                  <a:lnTo>
                    <a:pt x="18761" y="7617"/>
                  </a:lnTo>
                  <a:lnTo>
                    <a:pt x="18444" y="7714"/>
                  </a:lnTo>
                  <a:lnTo>
                    <a:pt x="18396" y="7763"/>
                  </a:lnTo>
                  <a:lnTo>
                    <a:pt x="18371" y="7836"/>
                  </a:lnTo>
                  <a:lnTo>
                    <a:pt x="18371" y="7909"/>
                  </a:lnTo>
                  <a:lnTo>
                    <a:pt x="18396" y="7933"/>
                  </a:lnTo>
                  <a:lnTo>
                    <a:pt x="18444" y="7957"/>
                  </a:lnTo>
                  <a:lnTo>
                    <a:pt x="18809" y="7982"/>
                  </a:lnTo>
                  <a:lnTo>
                    <a:pt x="19296" y="7982"/>
                  </a:lnTo>
                  <a:lnTo>
                    <a:pt x="19320" y="8201"/>
                  </a:lnTo>
                  <a:lnTo>
                    <a:pt x="19272" y="8201"/>
                  </a:lnTo>
                  <a:lnTo>
                    <a:pt x="19101" y="8176"/>
                  </a:lnTo>
                  <a:lnTo>
                    <a:pt x="18907" y="8201"/>
                  </a:lnTo>
                  <a:lnTo>
                    <a:pt x="18736" y="8225"/>
                  </a:lnTo>
                  <a:lnTo>
                    <a:pt x="18566" y="8274"/>
                  </a:lnTo>
                  <a:lnTo>
                    <a:pt x="18542" y="8298"/>
                  </a:lnTo>
                  <a:lnTo>
                    <a:pt x="18517" y="8322"/>
                  </a:lnTo>
                  <a:lnTo>
                    <a:pt x="18493" y="8420"/>
                  </a:lnTo>
                  <a:lnTo>
                    <a:pt x="18542" y="8468"/>
                  </a:lnTo>
                  <a:lnTo>
                    <a:pt x="18566" y="8493"/>
                  </a:lnTo>
                  <a:lnTo>
                    <a:pt x="18907" y="8493"/>
                  </a:lnTo>
                  <a:lnTo>
                    <a:pt x="19223" y="8517"/>
                  </a:lnTo>
                  <a:lnTo>
                    <a:pt x="19345" y="8541"/>
                  </a:lnTo>
                  <a:lnTo>
                    <a:pt x="19345" y="8833"/>
                  </a:lnTo>
                  <a:lnTo>
                    <a:pt x="19199" y="8785"/>
                  </a:lnTo>
                  <a:lnTo>
                    <a:pt x="18882" y="8785"/>
                  </a:lnTo>
                  <a:lnTo>
                    <a:pt x="18736" y="8809"/>
                  </a:lnTo>
                  <a:lnTo>
                    <a:pt x="18688" y="8833"/>
                  </a:lnTo>
                  <a:lnTo>
                    <a:pt x="18663" y="8858"/>
                  </a:lnTo>
                  <a:lnTo>
                    <a:pt x="18663" y="8931"/>
                  </a:lnTo>
                  <a:lnTo>
                    <a:pt x="18688" y="9004"/>
                  </a:lnTo>
                  <a:lnTo>
                    <a:pt x="18712" y="9004"/>
                  </a:lnTo>
                  <a:lnTo>
                    <a:pt x="18761" y="9028"/>
                  </a:lnTo>
                  <a:lnTo>
                    <a:pt x="18882" y="9028"/>
                  </a:lnTo>
                  <a:lnTo>
                    <a:pt x="19028" y="9077"/>
                  </a:lnTo>
                  <a:lnTo>
                    <a:pt x="19150" y="9125"/>
                  </a:lnTo>
                  <a:lnTo>
                    <a:pt x="19296" y="9174"/>
                  </a:lnTo>
                  <a:lnTo>
                    <a:pt x="19199" y="9466"/>
                  </a:lnTo>
                  <a:lnTo>
                    <a:pt x="18980" y="9417"/>
                  </a:lnTo>
                  <a:lnTo>
                    <a:pt x="18736" y="9417"/>
                  </a:lnTo>
                  <a:lnTo>
                    <a:pt x="18688" y="9442"/>
                  </a:lnTo>
                  <a:lnTo>
                    <a:pt x="18663" y="9466"/>
                  </a:lnTo>
                  <a:lnTo>
                    <a:pt x="18663" y="9515"/>
                  </a:lnTo>
                  <a:lnTo>
                    <a:pt x="18663" y="9563"/>
                  </a:lnTo>
                  <a:lnTo>
                    <a:pt x="18663" y="9612"/>
                  </a:lnTo>
                  <a:lnTo>
                    <a:pt x="18712" y="9636"/>
                  </a:lnTo>
                  <a:lnTo>
                    <a:pt x="18736" y="9661"/>
                  </a:lnTo>
                  <a:lnTo>
                    <a:pt x="18907" y="9709"/>
                  </a:lnTo>
                  <a:lnTo>
                    <a:pt x="19053" y="9758"/>
                  </a:lnTo>
                  <a:lnTo>
                    <a:pt x="18955" y="9928"/>
                  </a:lnTo>
                  <a:lnTo>
                    <a:pt x="18834" y="10099"/>
                  </a:lnTo>
                  <a:lnTo>
                    <a:pt x="18663" y="10074"/>
                  </a:lnTo>
                  <a:lnTo>
                    <a:pt x="18444" y="10074"/>
                  </a:lnTo>
                  <a:lnTo>
                    <a:pt x="18420" y="10099"/>
                  </a:lnTo>
                  <a:lnTo>
                    <a:pt x="18396" y="10172"/>
                  </a:lnTo>
                  <a:lnTo>
                    <a:pt x="18420" y="10220"/>
                  </a:lnTo>
                  <a:lnTo>
                    <a:pt x="18444" y="10245"/>
                  </a:lnTo>
                  <a:lnTo>
                    <a:pt x="18493" y="10245"/>
                  </a:lnTo>
                  <a:lnTo>
                    <a:pt x="18663" y="10269"/>
                  </a:lnTo>
                  <a:lnTo>
                    <a:pt x="18542" y="10391"/>
                  </a:lnTo>
                  <a:lnTo>
                    <a:pt x="18371" y="10512"/>
                  </a:lnTo>
                  <a:lnTo>
                    <a:pt x="18274" y="10464"/>
                  </a:lnTo>
                  <a:lnTo>
                    <a:pt x="18225" y="10439"/>
                  </a:lnTo>
                  <a:lnTo>
                    <a:pt x="18152" y="10439"/>
                  </a:lnTo>
                  <a:lnTo>
                    <a:pt x="18104" y="10488"/>
                  </a:lnTo>
                  <a:lnTo>
                    <a:pt x="18079" y="10537"/>
                  </a:lnTo>
                  <a:lnTo>
                    <a:pt x="18079" y="10610"/>
                  </a:lnTo>
                  <a:lnTo>
                    <a:pt x="18104" y="10658"/>
                  </a:lnTo>
                  <a:lnTo>
                    <a:pt x="17739" y="10829"/>
                  </a:lnTo>
                  <a:lnTo>
                    <a:pt x="17349" y="10950"/>
                  </a:lnTo>
                  <a:lnTo>
                    <a:pt x="16960" y="11023"/>
                  </a:lnTo>
                  <a:lnTo>
                    <a:pt x="16546" y="11096"/>
                  </a:lnTo>
                  <a:lnTo>
                    <a:pt x="16133" y="11121"/>
                  </a:lnTo>
                  <a:lnTo>
                    <a:pt x="15719" y="11145"/>
                  </a:lnTo>
                  <a:lnTo>
                    <a:pt x="14916" y="11169"/>
                  </a:lnTo>
                  <a:lnTo>
                    <a:pt x="13140" y="11194"/>
                  </a:lnTo>
                  <a:lnTo>
                    <a:pt x="12264" y="11242"/>
                  </a:lnTo>
                  <a:lnTo>
                    <a:pt x="11364" y="11340"/>
                  </a:lnTo>
                  <a:lnTo>
                    <a:pt x="10244" y="11461"/>
                  </a:lnTo>
                  <a:lnTo>
                    <a:pt x="9125" y="11559"/>
                  </a:lnTo>
                  <a:lnTo>
                    <a:pt x="8565" y="11583"/>
                  </a:lnTo>
                  <a:lnTo>
                    <a:pt x="8006" y="11583"/>
                  </a:lnTo>
                  <a:lnTo>
                    <a:pt x="7446" y="11559"/>
                  </a:lnTo>
                  <a:lnTo>
                    <a:pt x="6862" y="11510"/>
                  </a:lnTo>
                  <a:lnTo>
                    <a:pt x="5086" y="11364"/>
                  </a:lnTo>
                  <a:lnTo>
                    <a:pt x="4210" y="11242"/>
                  </a:lnTo>
                  <a:lnTo>
                    <a:pt x="3772" y="11169"/>
                  </a:lnTo>
                  <a:lnTo>
                    <a:pt x="3334" y="11072"/>
                  </a:lnTo>
                  <a:lnTo>
                    <a:pt x="2993" y="10999"/>
                  </a:lnTo>
                  <a:lnTo>
                    <a:pt x="2653" y="10877"/>
                  </a:lnTo>
                  <a:lnTo>
                    <a:pt x="2336" y="10756"/>
                  </a:lnTo>
                  <a:lnTo>
                    <a:pt x="2020" y="10610"/>
                  </a:lnTo>
                  <a:lnTo>
                    <a:pt x="1704" y="10439"/>
                  </a:lnTo>
                  <a:lnTo>
                    <a:pt x="1436" y="10245"/>
                  </a:lnTo>
                  <a:lnTo>
                    <a:pt x="1168" y="10001"/>
                  </a:lnTo>
                  <a:lnTo>
                    <a:pt x="949" y="9734"/>
                  </a:lnTo>
                  <a:lnTo>
                    <a:pt x="852" y="9588"/>
                  </a:lnTo>
                  <a:lnTo>
                    <a:pt x="779" y="9417"/>
                  </a:lnTo>
                  <a:lnTo>
                    <a:pt x="706" y="9271"/>
                  </a:lnTo>
                  <a:lnTo>
                    <a:pt x="657" y="9101"/>
                  </a:lnTo>
                  <a:lnTo>
                    <a:pt x="633" y="8931"/>
                  </a:lnTo>
                  <a:lnTo>
                    <a:pt x="609" y="8760"/>
                  </a:lnTo>
                  <a:lnTo>
                    <a:pt x="633" y="8420"/>
                  </a:lnTo>
                  <a:lnTo>
                    <a:pt x="682" y="8103"/>
                  </a:lnTo>
                  <a:lnTo>
                    <a:pt x="803" y="7763"/>
                  </a:lnTo>
                  <a:lnTo>
                    <a:pt x="949" y="7447"/>
                  </a:lnTo>
                  <a:lnTo>
                    <a:pt x="1120" y="7155"/>
                  </a:lnTo>
                  <a:lnTo>
                    <a:pt x="1387" y="6814"/>
                  </a:lnTo>
                  <a:lnTo>
                    <a:pt x="1679" y="6498"/>
                  </a:lnTo>
                  <a:lnTo>
                    <a:pt x="1996" y="6230"/>
                  </a:lnTo>
                  <a:lnTo>
                    <a:pt x="2336" y="5962"/>
                  </a:lnTo>
                  <a:lnTo>
                    <a:pt x="2336" y="5962"/>
                  </a:lnTo>
                  <a:lnTo>
                    <a:pt x="2117" y="6279"/>
                  </a:lnTo>
                  <a:lnTo>
                    <a:pt x="1898" y="6571"/>
                  </a:lnTo>
                  <a:lnTo>
                    <a:pt x="1874" y="6644"/>
                  </a:lnTo>
                  <a:lnTo>
                    <a:pt x="1898" y="6717"/>
                  </a:lnTo>
                  <a:lnTo>
                    <a:pt x="1947" y="6765"/>
                  </a:lnTo>
                  <a:lnTo>
                    <a:pt x="2044" y="6765"/>
                  </a:lnTo>
                  <a:lnTo>
                    <a:pt x="2117" y="6741"/>
                  </a:lnTo>
                  <a:lnTo>
                    <a:pt x="2190" y="6692"/>
                  </a:lnTo>
                  <a:lnTo>
                    <a:pt x="2336" y="6595"/>
                  </a:lnTo>
                  <a:lnTo>
                    <a:pt x="2458" y="6449"/>
                  </a:lnTo>
                  <a:lnTo>
                    <a:pt x="2555" y="6303"/>
                  </a:lnTo>
                  <a:lnTo>
                    <a:pt x="2847" y="5987"/>
                  </a:lnTo>
                  <a:lnTo>
                    <a:pt x="3164" y="5695"/>
                  </a:lnTo>
                  <a:lnTo>
                    <a:pt x="3188" y="5646"/>
                  </a:lnTo>
                  <a:lnTo>
                    <a:pt x="3212" y="5646"/>
                  </a:lnTo>
                  <a:lnTo>
                    <a:pt x="3091" y="5792"/>
                  </a:lnTo>
                  <a:lnTo>
                    <a:pt x="2847" y="6133"/>
                  </a:lnTo>
                  <a:lnTo>
                    <a:pt x="2774" y="6303"/>
                  </a:lnTo>
                  <a:lnTo>
                    <a:pt x="2677" y="6498"/>
                  </a:lnTo>
                  <a:lnTo>
                    <a:pt x="2677" y="6546"/>
                  </a:lnTo>
                  <a:lnTo>
                    <a:pt x="2726" y="6546"/>
                  </a:lnTo>
                  <a:lnTo>
                    <a:pt x="2896" y="6449"/>
                  </a:lnTo>
                  <a:lnTo>
                    <a:pt x="3066" y="6327"/>
                  </a:lnTo>
                  <a:lnTo>
                    <a:pt x="3212" y="6206"/>
                  </a:lnTo>
                  <a:lnTo>
                    <a:pt x="3334" y="6035"/>
                  </a:lnTo>
                  <a:lnTo>
                    <a:pt x="3480" y="5889"/>
                  </a:lnTo>
                  <a:lnTo>
                    <a:pt x="3626" y="5695"/>
                  </a:lnTo>
                  <a:lnTo>
                    <a:pt x="3650" y="5719"/>
                  </a:lnTo>
                  <a:lnTo>
                    <a:pt x="3699" y="5816"/>
                  </a:lnTo>
                  <a:lnTo>
                    <a:pt x="3577" y="5938"/>
                  </a:lnTo>
                  <a:lnTo>
                    <a:pt x="3456" y="6108"/>
                  </a:lnTo>
                  <a:lnTo>
                    <a:pt x="3407" y="6230"/>
                  </a:lnTo>
                  <a:lnTo>
                    <a:pt x="3407" y="6327"/>
                  </a:lnTo>
                  <a:lnTo>
                    <a:pt x="3407" y="6352"/>
                  </a:lnTo>
                  <a:lnTo>
                    <a:pt x="3456" y="6376"/>
                  </a:lnTo>
                  <a:lnTo>
                    <a:pt x="3529" y="6376"/>
                  </a:lnTo>
                  <a:lnTo>
                    <a:pt x="3626" y="6327"/>
                  </a:lnTo>
                  <a:lnTo>
                    <a:pt x="3772" y="6206"/>
                  </a:lnTo>
                  <a:lnTo>
                    <a:pt x="3869" y="6108"/>
                  </a:lnTo>
                  <a:lnTo>
                    <a:pt x="3967" y="6157"/>
                  </a:lnTo>
                  <a:lnTo>
                    <a:pt x="4064" y="6181"/>
                  </a:lnTo>
                  <a:lnTo>
                    <a:pt x="4186" y="6157"/>
                  </a:lnTo>
                  <a:lnTo>
                    <a:pt x="4283" y="6084"/>
                  </a:lnTo>
                  <a:lnTo>
                    <a:pt x="4307" y="6035"/>
                  </a:lnTo>
                  <a:lnTo>
                    <a:pt x="4307" y="5987"/>
                  </a:lnTo>
                  <a:lnTo>
                    <a:pt x="4137" y="5719"/>
                  </a:lnTo>
                  <a:lnTo>
                    <a:pt x="4015" y="5403"/>
                  </a:lnTo>
                  <a:lnTo>
                    <a:pt x="3918" y="5062"/>
                  </a:lnTo>
                  <a:lnTo>
                    <a:pt x="3845" y="4697"/>
                  </a:lnTo>
                  <a:lnTo>
                    <a:pt x="3821" y="4356"/>
                  </a:lnTo>
                  <a:lnTo>
                    <a:pt x="3821" y="3991"/>
                  </a:lnTo>
                  <a:lnTo>
                    <a:pt x="3845" y="3651"/>
                  </a:lnTo>
                  <a:lnTo>
                    <a:pt x="3894" y="3334"/>
                  </a:lnTo>
                  <a:lnTo>
                    <a:pt x="3942" y="3115"/>
                  </a:lnTo>
                  <a:lnTo>
                    <a:pt x="4015" y="2896"/>
                  </a:lnTo>
                  <a:lnTo>
                    <a:pt x="4113" y="2677"/>
                  </a:lnTo>
                  <a:lnTo>
                    <a:pt x="4210" y="2483"/>
                  </a:lnTo>
                  <a:lnTo>
                    <a:pt x="4332" y="2288"/>
                  </a:lnTo>
                  <a:lnTo>
                    <a:pt x="4478" y="2093"/>
                  </a:lnTo>
                  <a:lnTo>
                    <a:pt x="4599" y="1923"/>
                  </a:lnTo>
                  <a:lnTo>
                    <a:pt x="4770" y="1753"/>
                  </a:lnTo>
                  <a:lnTo>
                    <a:pt x="5110" y="1461"/>
                  </a:lnTo>
                  <a:lnTo>
                    <a:pt x="5475" y="1193"/>
                  </a:lnTo>
                  <a:lnTo>
                    <a:pt x="5865" y="974"/>
                  </a:lnTo>
                  <a:lnTo>
                    <a:pt x="6303" y="828"/>
                  </a:lnTo>
                  <a:lnTo>
                    <a:pt x="6716" y="706"/>
                  </a:lnTo>
                  <a:lnTo>
                    <a:pt x="7179" y="633"/>
                  </a:lnTo>
                  <a:lnTo>
                    <a:pt x="7008" y="731"/>
                  </a:lnTo>
                  <a:lnTo>
                    <a:pt x="6789" y="852"/>
                  </a:lnTo>
                  <a:lnTo>
                    <a:pt x="6546" y="998"/>
                  </a:lnTo>
                  <a:lnTo>
                    <a:pt x="6424" y="1071"/>
                  </a:lnTo>
                  <a:lnTo>
                    <a:pt x="6327" y="1169"/>
                  </a:lnTo>
                  <a:lnTo>
                    <a:pt x="6278" y="1266"/>
                  </a:lnTo>
                  <a:lnTo>
                    <a:pt x="6230" y="1363"/>
                  </a:lnTo>
                  <a:lnTo>
                    <a:pt x="6254" y="1412"/>
                  </a:lnTo>
                  <a:lnTo>
                    <a:pt x="6303" y="1461"/>
                  </a:lnTo>
                  <a:lnTo>
                    <a:pt x="6400" y="1485"/>
                  </a:lnTo>
                  <a:lnTo>
                    <a:pt x="6522" y="1461"/>
                  </a:lnTo>
                  <a:lnTo>
                    <a:pt x="6643" y="1436"/>
                  </a:lnTo>
                  <a:lnTo>
                    <a:pt x="6765" y="1363"/>
                  </a:lnTo>
                  <a:lnTo>
                    <a:pt x="7033" y="1217"/>
                  </a:lnTo>
                  <a:lnTo>
                    <a:pt x="7203" y="1096"/>
                  </a:lnTo>
                  <a:lnTo>
                    <a:pt x="7811" y="779"/>
                  </a:lnTo>
                  <a:lnTo>
                    <a:pt x="7982" y="682"/>
                  </a:lnTo>
                  <a:lnTo>
                    <a:pt x="8055" y="633"/>
                  </a:lnTo>
                  <a:lnTo>
                    <a:pt x="8128" y="560"/>
                  </a:lnTo>
                  <a:close/>
                  <a:moveTo>
                    <a:pt x="7933" y="1"/>
                  </a:moveTo>
                  <a:lnTo>
                    <a:pt x="7349" y="49"/>
                  </a:lnTo>
                  <a:lnTo>
                    <a:pt x="6789" y="147"/>
                  </a:lnTo>
                  <a:lnTo>
                    <a:pt x="6254" y="268"/>
                  </a:lnTo>
                  <a:lnTo>
                    <a:pt x="5767" y="439"/>
                  </a:lnTo>
                  <a:lnTo>
                    <a:pt x="5524" y="536"/>
                  </a:lnTo>
                  <a:lnTo>
                    <a:pt x="5281" y="658"/>
                  </a:lnTo>
                  <a:lnTo>
                    <a:pt x="5062" y="804"/>
                  </a:lnTo>
                  <a:lnTo>
                    <a:pt x="4843" y="950"/>
                  </a:lnTo>
                  <a:lnTo>
                    <a:pt x="4624" y="1120"/>
                  </a:lnTo>
                  <a:lnTo>
                    <a:pt x="4429" y="1315"/>
                  </a:lnTo>
                  <a:lnTo>
                    <a:pt x="4259" y="1509"/>
                  </a:lnTo>
                  <a:lnTo>
                    <a:pt x="4088" y="1728"/>
                  </a:lnTo>
                  <a:lnTo>
                    <a:pt x="3942" y="1947"/>
                  </a:lnTo>
                  <a:lnTo>
                    <a:pt x="3796" y="2166"/>
                  </a:lnTo>
                  <a:lnTo>
                    <a:pt x="3675" y="2410"/>
                  </a:lnTo>
                  <a:lnTo>
                    <a:pt x="3577" y="2653"/>
                  </a:lnTo>
                  <a:lnTo>
                    <a:pt x="3480" y="2896"/>
                  </a:lnTo>
                  <a:lnTo>
                    <a:pt x="3407" y="3164"/>
                  </a:lnTo>
                  <a:lnTo>
                    <a:pt x="3358" y="3407"/>
                  </a:lnTo>
                  <a:lnTo>
                    <a:pt x="3310" y="3675"/>
                  </a:lnTo>
                  <a:lnTo>
                    <a:pt x="3310" y="3870"/>
                  </a:lnTo>
                  <a:lnTo>
                    <a:pt x="3334" y="4210"/>
                  </a:lnTo>
                  <a:lnTo>
                    <a:pt x="3383" y="4624"/>
                  </a:lnTo>
                  <a:lnTo>
                    <a:pt x="3480" y="5086"/>
                  </a:lnTo>
                  <a:lnTo>
                    <a:pt x="3285" y="5086"/>
                  </a:lnTo>
                  <a:lnTo>
                    <a:pt x="3115" y="5111"/>
                  </a:lnTo>
                  <a:lnTo>
                    <a:pt x="2726" y="5184"/>
                  </a:lnTo>
                  <a:lnTo>
                    <a:pt x="2409" y="5305"/>
                  </a:lnTo>
                  <a:lnTo>
                    <a:pt x="2166" y="5427"/>
                  </a:lnTo>
                  <a:lnTo>
                    <a:pt x="1825" y="5622"/>
                  </a:lnTo>
                  <a:lnTo>
                    <a:pt x="1485" y="5889"/>
                  </a:lnTo>
                  <a:lnTo>
                    <a:pt x="1193" y="6157"/>
                  </a:lnTo>
                  <a:lnTo>
                    <a:pt x="901" y="6473"/>
                  </a:lnTo>
                  <a:lnTo>
                    <a:pt x="657" y="6814"/>
                  </a:lnTo>
                  <a:lnTo>
                    <a:pt x="439" y="7179"/>
                  </a:lnTo>
                  <a:lnTo>
                    <a:pt x="268" y="7544"/>
                  </a:lnTo>
                  <a:lnTo>
                    <a:pt x="122" y="7909"/>
                  </a:lnTo>
                  <a:lnTo>
                    <a:pt x="25" y="8274"/>
                  </a:lnTo>
                  <a:lnTo>
                    <a:pt x="1" y="8614"/>
                  </a:lnTo>
                  <a:lnTo>
                    <a:pt x="1" y="8931"/>
                  </a:lnTo>
                  <a:lnTo>
                    <a:pt x="74" y="9247"/>
                  </a:lnTo>
                  <a:lnTo>
                    <a:pt x="171" y="9539"/>
                  </a:lnTo>
                  <a:lnTo>
                    <a:pt x="293" y="9807"/>
                  </a:lnTo>
                  <a:lnTo>
                    <a:pt x="487" y="10074"/>
                  </a:lnTo>
                  <a:lnTo>
                    <a:pt x="682" y="10318"/>
                  </a:lnTo>
                  <a:lnTo>
                    <a:pt x="925" y="10561"/>
                  </a:lnTo>
                  <a:lnTo>
                    <a:pt x="1168" y="10756"/>
                  </a:lnTo>
                  <a:lnTo>
                    <a:pt x="1436" y="10950"/>
                  </a:lnTo>
                  <a:lnTo>
                    <a:pt x="1728" y="11121"/>
                  </a:lnTo>
                  <a:lnTo>
                    <a:pt x="2020" y="11267"/>
                  </a:lnTo>
                  <a:lnTo>
                    <a:pt x="2336" y="11413"/>
                  </a:lnTo>
                  <a:lnTo>
                    <a:pt x="2628" y="11534"/>
                  </a:lnTo>
                  <a:lnTo>
                    <a:pt x="2945" y="11632"/>
                  </a:lnTo>
                  <a:lnTo>
                    <a:pt x="3334" y="11729"/>
                  </a:lnTo>
                  <a:lnTo>
                    <a:pt x="3723" y="11802"/>
                  </a:lnTo>
                  <a:lnTo>
                    <a:pt x="4526" y="11924"/>
                  </a:lnTo>
                  <a:lnTo>
                    <a:pt x="6132" y="12070"/>
                  </a:lnTo>
                  <a:lnTo>
                    <a:pt x="7276" y="12167"/>
                  </a:lnTo>
                  <a:lnTo>
                    <a:pt x="7836" y="12191"/>
                  </a:lnTo>
                  <a:lnTo>
                    <a:pt x="8395" y="12216"/>
                  </a:lnTo>
                  <a:lnTo>
                    <a:pt x="8955" y="12191"/>
                  </a:lnTo>
                  <a:lnTo>
                    <a:pt x="9514" y="12167"/>
                  </a:lnTo>
                  <a:lnTo>
                    <a:pt x="10098" y="12118"/>
                  </a:lnTo>
                  <a:lnTo>
                    <a:pt x="10658" y="12070"/>
                  </a:lnTo>
                  <a:lnTo>
                    <a:pt x="11583" y="11948"/>
                  </a:lnTo>
                  <a:lnTo>
                    <a:pt x="12507" y="11875"/>
                  </a:lnTo>
                  <a:lnTo>
                    <a:pt x="13432" y="11826"/>
                  </a:lnTo>
                  <a:lnTo>
                    <a:pt x="14357" y="11802"/>
                  </a:lnTo>
                  <a:lnTo>
                    <a:pt x="15208" y="11802"/>
                  </a:lnTo>
                  <a:lnTo>
                    <a:pt x="16060" y="11753"/>
                  </a:lnTo>
                  <a:lnTo>
                    <a:pt x="16498" y="11729"/>
                  </a:lnTo>
                  <a:lnTo>
                    <a:pt x="16911" y="11656"/>
                  </a:lnTo>
                  <a:lnTo>
                    <a:pt x="17325" y="11583"/>
                  </a:lnTo>
                  <a:lnTo>
                    <a:pt x="17739" y="11486"/>
                  </a:lnTo>
                  <a:lnTo>
                    <a:pt x="18079" y="11364"/>
                  </a:lnTo>
                  <a:lnTo>
                    <a:pt x="18396" y="11218"/>
                  </a:lnTo>
                  <a:lnTo>
                    <a:pt x="18688" y="11048"/>
                  </a:lnTo>
                  <a:lnTo>
                    <a:pt x="18931" y="10853"/>
                  </a:lnTo>
                  <a:lnTo>
                    <a:pt x="19174" y="10634"/>
                  </a:lnTo>
                  <a:lnTo>
                    <a:pt x="19369" y="10415"/>
                  </a:lnTo>
                  <a:lnTo>
                    <a:pt x="19539" y="10147"/>
                  </a:lnTo>
                  <a:lnTo>
                    <a:pt x="19685" y="9880"/>
                  </a:lnTo>
                  <a:lnTo>
                    <a:pt x="19807" y="9588"/>
                  </a:lnTo>
                  <a:lnTo>
                    <a:pt x="19904" y="9296"/>
                  </a:lnTo>
                  <a:lnTo>
                    <a:pt x="19953" y="8979"/>
                  </a:lnTo>
                  <a:lnTo>
                    <a:pt x="19977" y="8663"/>
                  </a:lnTo>
                  <a:lnTo>
                    <a:pt x="19977" y="8322"/>
                  </a:lnTo>
                  <a:lnTo>
                    <a:pt x="19953" y="8006"/>
                  </a:lnTo>
                  <a:lnTo>
                    <a:pt x="19880" y="7665"/>
                  </a:lnTo>
                  <a:lnTo>
                    <a:pt x="19783" y="7325"/>
                  </a:lnTo>
                  <a:lnTo>
                    <a:pt x="19710" y="7057"/>
                  </a:lnTo>
                  <a:lnTo>
                    <a:pt x="19588" y="6790"/>
                  </a:lnTo>
                  <a:lnTo>
                    <a:pt x="19442" y="6546"/>
                  </a:lnTo>
                  <a:lnTo>
                    <a:pt x="19296" y="6303"/>
                  </a:lnTo>
                  <a:lnTo>
                    <a:pt x="19126" y="6060"/>
                  </a:lnTo>
                  <a:lnTo>
                    <a:pt x="18955" y="5865"/>
                  </a:lnTo>
                  <a:lnTo>
                    <a:pt x="18761" y="5670"/>
                  </a:lnTo>
                  <a:lnTo>
                    <a:pt x="18542" y="5476"/>
                  </a:lnTo>
                  <a:lnTo>
                    <a:pt x="18323" y="5330"/>
                  </a:lnTo>
                  <a:lnTo>
                    <a:pt x="18104" y="5208"/>
                  </a:lnTo>
                  <a:lnTo>
                    <a:pt x="17860" y="5086"/>
                  </a:lnTo>
                  <a:lnTo>
                    <a:pt x="17593" y="5013"/>
                  </a:lnTo>
                  <a:lnTo>
                    <a:pt x="17325" y="4965"/>
                  </a:lnTo>
                  <a:lnTo>
                    <a:pt x="17057" y="4940"/>
                  </a:lnTo>
                  <a:lnTo>
                    <a:pt x="16790" y="4965"/>
                  </a:lnTo>
                  <a:lnTo>
                    <a:pt x="16522" y="5013"/>
                  </a:lnTo>
                  <a:lnTo>
                    <a:pt x="16522" y="4794"/>
                  </a:lnTo>
                  <a:lnTo>
                    <a:pt x="16522" y="4600"/>
                  </a:lnTo>
                  <a:lnTo>
                    <a:pt x="16473" y="4381"/>
                  </a:lnTo>
                  <a:lnTo>
                    <a:pt x="16425" y="4186"/>
                  </a:lnTo>
                  <a:lnTo>
                    <a:pt x="16352" y="3991"/>
                  </a:lnTo>
                  <a:lnTo>
                    <a:pt x="16279" y="3797"/>
                  </a:lnTo>
                  <a:lnTo>
                    <a:pt x="16182" y="3602"/>
                  </a:lnTo>
                  <a:lnTo>
                    <a:pt x="16060" y="3407"/>
                  </a:lnTo>
                  <a:lnTo>
                    <a:pt x="15792" y="3067"/>
                  </a:lnTo>
                  <a:lnTo>
                    <a:pt x="15500" y="2750"/>
                  </a:lnTo>
                  <a:lnTo>
                    <a:pt x="15184" y="2483"/>
                  </a:lnTo>
                  <a:lnTo>
                    <a:pt x="14843" y="2239"/>
                  </a:lnTo>
                  <a:lnTo>
                    <a:pt x="14673" y="2142"/>
                  </a:lnTo>
                  <a:lnTo>
                    <a:pt x="14478" y="2045"/>
                  </a:lnTo>
                  <a:lnTo>
                    <a:pt x="14284" y="1972"/>
                  </a:lnTo>
                  <a:lnTo>
                    <a:pt x="14089" y="1899"/>
                  </a:lnTo>
                  <a:lnTo>
                    <a:pt x="13870" y="1850"/>
                  </a:lnTo>
                  <a:lnTo>
                    <a:pt x="13651" y="1801"/>
                  </a:lnTo>
                  <a:lnTo>
                    <a:pt x="13432" y="1777"/>
                  </a:lnTo>
                  <a:lnTo>
                    <a:pt x="13213" y="1777"/>
                  </a:lnTo>
                  <a:lnTo>
                    <a:pt x="12994" y="1801"/>
                  </a:lnTo>
                  <a:lnTo>
                    <a:pt x="12775" y="1826"/>
                  </a:lnTo>
                  <a:lnTo>
                    <a:pt x="12580" y="1899"/>
                  </a:lnTo>
                  <a:lnTo>
                    <a:pt x="12386" y="1972"/>
                  </a:lnTo>
                  <a:lnTo>
                    <a:pt x="12215" y="2069"/>
                  </a:lnTo>
                  <a:lnTo>
                    <a:pt x="12069" y="2191"/>
                  </a:lnTo>
                  <a:lnTo>
                    <a:pt x="11923" y="2361"/>
                  </a:lnTo>
                  <a:lnTo>
                    <a:pt x="11802" y="2531"/>
                  </a:lnTo>
                  <a:lnTo>
                    <a:pt x="11656" y="2239"/>
                  </a:lnTo>
                  <a:lnTo>
                    <a:pt x="11485" y="1947"/>
                  </a:lnTo>
                  <a:lnTo>
                    <a:pt x="11291" y="1680"/>
                  </a:lnTo>
                  <a:lnTo>
                    <a:pt x="11072" y="1412"/>
                  </a:lnTo>
                  <a:lnTo>
                    <a:pt x="10828" y="1169"/>
                  </a:lnTo>
                  <a:lnTo>
                    <a:pt x="10585" y="925"/>
                  </a:lnTo>
                  <a:lnTo>
                    <a:pt x="10317" y="731"/>
                  </a:lnTo>
                  <a:lnTo>
                    <a:pt x="10050" y="536"/>
                  </a:lnTo>
                  <a:lnTo>
                    <a:pt x="9806" y="390"/>
                  </a:lnTo>
                  <a:lnTo>
                    <a:pt x="9563" y="268"/>
                  </a:lnTo>
                  <a:lnTo>
                    <a:pt x="9320" y="195"/>
                  </a:lnTo>
                  <a:lnTo>
                    <a:pt x="9052" y="122"/>
                  </a:lnTo>
                  <a:lnTo>
                    <a:pt x="8784" y="74"/>
                  </a:lnTo>
                  <a:lnTo>
                    <a:pt x="8492" y="25"/>
                  </a:lnTo>
                  <a:lnTo>
                    <a:pt x="82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 name="Picture 11">
            <a:extLst>
              <a:ext uri="{FF2B5EF4-FFF2-40B4-BE49-F238E27FC236}">
                <a16:creationId xmlns:a16="http://schemas.microsoft.com/office/drawing/2014/main" id="{2644035E-35D2-8CD3-F6B6-130C99307E7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222" r="49279"/>
          <a:stretch/>
        </p:blipFill>
        <p:spPr>
          <a:xfrm>
            <a:off x="1419652" y="1063293"/>
            <a:ext cx="2754128" cy="3790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574BFB97-27FD-DEC1-0549-040B057D81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861" t="863" r="7825" b="-686"/>
          <a:stretch/>
        </p:blipFill>
        <p:spPr>
          <a:xfrm>
            <a:off x="4970220" y="1053037"/>
            <a:ext cx="2754128" cy="38008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989127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5" name="Google Shape;92;p18">
            <a:extLst>
              <a:ext uri="{FF2B5EF4-FFF2-40B4-BE49-F238E27FC236}">
                <a16:creationId xmlns:a16="http://schemas.microsoft.com/office/drawing/2014/main" id="{ABC5D55B-81D8-A32E-E887-40A23671D55F}"/>
              </a:ext>
            </a:extLst>
          </p:cNvPr>
          <p:cNvSpPr/>
          <p:nvPr/>
        </p:nvSpPr>
        <p:spPr>
          <a:xfrm>
            <a:off x="7898257" y="995948"/>
            <a:ext cx="501823" cy="406468"/>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6" name="Google Shape;92;p18">
            <a:extLst>
              <a:ext uri="{FF2B5EF4-FFF2-40B4-BE49-F238E27FC236}">
                <a16:creationId xmlns:a16="http://schemas.microsoft.com/office/drawing/2014/main" id="{69B36F76-DC9B-B2FA-828D-D03B7A1A86A8}"/>
              </a:ext>
            </a:extLst>
          </p:cNvPr>
          <p:cNvSpPr/>
          <p:nvPr/>
        </p:nvSpPr>
        <p:spPr>
          <a:xfrm>
            <a:off x="6808540" y="4002480"/>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9" name="TextBox 8">
            <a:extLst>
              <a:ext uri="{FF2B5EF4-FFF2-40B4-BE49-F238E27FC236}">
                <a16:creationId xmlns:a16="http://schemas.microsoft.com/office/drawing/2014/main" id="{A57BE02F-19C5-147C-03DE-1DFEEFF56F8C}"/>
              </a:ext>
            </a:extLst>
          </p:cNvPr>
          <p:cNvSpPr txBox="1"/>
          <p:nvPr/>
        </p:nvSpPr>
        <p:spPr>
          <a:xfrm>
            <a:off x="829108" y="2656991"/>
            <a:ext cx="4316972" cy="1306255"/>
          </a:xfrm>
          <a:prstGeom prst="rect">
            <a:avLst/>
          </a:prstGeom>
          <a:noFill/>
        </p:spPr>
        <p:txBody>
          <a:bodyPr wrap="square">
            <a:spAutoFit/>
          </a:bodyPr>
          <a:lstStyle/>
          <a:p>
            <a:pPr>
              <a:lnSpc>
                <a:spcPct val="150000"/>
              </a:lnSpc>
            </a:pPr>
            <a:r>
              <a:rPr lang="vi-VN" sz="6000" dirty="0">
                <a:solidFill>
                  <a:schemeClr val="tx2">
                    <a:lumMod val="50000"/>
                  </a:schemeClr>
                </a:solidFill>
                <a:latin typeface="Cabin" panose="020B0604020202020204" charset="0"/>
              </a:rPr>
              <a:t>VẬN DỤNG</a:t>
            </a:r>
          </a:p>
        </p:txBody>
      </p:sp>
      <p:sp>
        <p:nvSpPr>
          <p:cNvPr id="2" name="Google Shape;581;p47">
            <a:extLst>
              <a:ext uri="{FF2B5EF4-FFF2-40B4-BE49-F238E27FC236}">
                <a16:creationId xmlns:a16="http://schemas.microsoft.com/office/drawing/2014/main" id="{90D2509D-6F70-B94E-B805-3E2C60AC24BD}"/>
              </a:ext>
            </a:extLst>
          </p:cNvPr>
          <p:cNvSpPr/>
          <p:nvPr/>
        </p:nvSpPr>
        <p:spPr>
          <a:xfrm rot="20942691">
            <a:off x="5344885" y="1566322"/>
            <a:ext cx="2569784" cy="2338670"/>
          </a:xfrm>
          <a:custGeom>
            <a:avLst/>
            <a:gdLst/>
            <a:ahLst/>
            <a:cxnLst/>
            <a:rect l="l" t="t" r="r" b="b"/>
            <a:pathLst>
              <a:path w="17714" h="15647" extrusionOk="0">
                <a:moveTo>
                  <a:pt x="9806" y="2118"/>
                </a:moveTo>
                <a:lnTo>
                  <a:pt x="9782" y="2166"/>
                </a:lnTo>
                <a:lnTo>
                  <a:pt x="9757" y="2239"/>
                </a:lnTo>
                <a:lnTo>
                  <a:pt x="9757" y="2312"/>
                </a:lnTo>
                <a:lnTo>
                  <a:pt x="9782" y="2483"/>
                </a:lnTo>
                <a:lnTo>
                  <a:pt x="9855" y="2677"/>
                </a:lnTo>
                <a:lnTo>
                  <a:pt x="9903" y="2872"/>
                </a:lnTo>
                <a:lnTo>
                  <a:pt x="9952" y="2945"/>
                </a:lnTo>
                <a:lnTo>
                  <a:pt x="10001" y="2969"/>
                </a:lnTo>
                <a:lnTo>
                  <a:pt x="10049" y="2994"/>
                </a:lnTo>
                <a:lnTo>
                  <a:pt x="10122" y="3018"/>
                </a:lnTo>
                <a:lnTo>
                  <a:pt x="10195" y="2994"/>
                </a:lnTo>
                <a:lnTo>
                  <a:pt x="10244" y="2945"/>
                </a:lnTo>
                <a:lnTo>
                  <a:pt x="10293" y="2896"/>
                </a:lnTo>
                <a:lnTo>
                  <a:pt x="10293" y="2823"/>
                </a:lnTo>
                <a:lnTo>
                  <a:pt x="10293" y="2702"/>
                </a:lnTo>
                <a:lnTo>
                  <a:pt x="10244" y="2580"/>
                </a:lnTo>
                <a:lnTo>
                  <a:pt x="10171" y="2361"/>
                </a:lnTo>
                <a:lnTo>
                  <a:pt x="10122" y="2264"/>
                </a:lnTo>
                <a:lnTo>
                  <a:pt x="10049" y="2191"/>
                </a:lnTo>
                <a:lnTo>
                  <a:pt x="9952" y="2118"/>
                </a:lnTo>
                <a:close/>
                <a:moveTo>
                  <a:pt x="13821" y="2312"/>
                </a:moveTo>
                <a:lnTo>
                  <a:pt x="13748" y="2385"/>
                </a:lnTo>
                <a:lnTo>
                  <a:pt x="13602" y="2531"/>
                </a:lnTo>
                <a:lnTo>
                  <a:pt x="13456" y="2677"/>
                </a:lnTo>
                <a:lnTo>
                  <a:pt x="13407" y="2775"/>
                </a:lnTo>
                <a:lnTo>
                  <a:pt x="13383" y="2872"/>
                </a:lnTo>
                <a:lnTo>
                  <a:pt x="13407" y="2921"/>
                </a:lnTo>
                <a:lnTo>
                  <a:pt x="13431" y="2945"/>
                </a:lnTo>
                <a:lnTo>
                  <a:pt x="13456" y="2994"/>
                </a:lnTo>
                <a:lnTo>
                  <a:pt x="13504" y="3018"/>
                </a:lnTo>
                <a:lnTo>
                  <a:pt x="13602" y="3018"/>
                </a:lnTo>
                <a:lnTo>
                  <a:pt x="13699" y="2969"/>
                </a:lnTo>
                <a:lnTo>
                  <a:pt x="13796" y="2921"/>
                </a:lnTo>
                <a:lnTo>
                  <a:pt x="13894" y="2848"/>
                </a:lnTo>
                <a:lnTo>
                  <a:pt x="14040" y="2702"/>
                </a:lnTo>
                <a:lnTo>
                  <a:pt x="14113" y="2604"/>
                </a:lnTo>
                <a:lnTo>
                  <a:pt x="14137" y="2507"/>
                </a:lnTo>
                <a:lnTo>
                  <a:pt x="14113" y="2434"/>
                </a:lnTo>
                <a:lnTo>
                  <a:pt x="14064" y="2361"/>
                </a:lnTo>
                <a:lnTo>
                  <a:pt x="13991" y="2312"/>
                </a:lnTo>
                <a:close/>
                <a:moveTo>
                  <a:pt x="15232" y="4600"/>
                </a:moveTo>
                <a:lnTo>
                  <a:pt x="15037" y="4648"/>
                </a:lnTo>
                <a:lnTo>
                  <a:pt x="14867" y="4697"/>
                </a:lnTo>
                <a:lnTo>
                  <a:pt x="14672" y="4770"/>
                </a:lnTo>
                <a:lnTo>
                  <a:pt x="14575" y="4794"/>
                </a:lnTo>
                <a:lnTo>
                  <a:pt x="14478" y="4843"/>
                </a:lnTo>
                <a:lnTo>
                  <a:pt x="14429" y="4916"/>
                </a:lnTo>
                <a:lnTo>
                  <a:pt x="14429" y="4965"/>
                </a:lnTo>
                <a:lnTo>
                  <a:pt x="14453" y="5038"/>
                </a:lnTo>
                <a:lnTo>
                  <a:pt x="14502" y="5086"/>
                </a:lnTo>
                <a:lnTo>
                  <a:pt x="14721" y="5135"/>
                </a:lnTo>
                <a:lnTo>
                  <a:pt x="14964" y="5135"/>
                </a:lnTo>
                <a:lnTo>
                  <a:pt x="15086" y="5111"/>
                </a:lnTo>
                <a:lnTo>
                  <a:pt x="15183" y="5086"/>
                </a:lnTo>
                <a:lnTo>
                  <a:pt x="15281" y="5038"/>
                </a:lnTo>
                <a:lnTo>
                  <a:pt x="15378" y="4965"/>
                </a:lnTo>
                <a:lnTo>
                  <a:pt x="15402" y="4916"/>
                </a:lnTo>
                <a:lnTo>
                  <a:pt x="15427" y="4867"/>
                </a:lnTo>
                <a:lnTo>
                  <a:pt x="15427" y="4794"/>
                </a:lnTo>
                <a:lnTo>
                  <a:pt x="15427" y="4746"/>
                </a:lnTo>
                <a:lnTo>
                  <a:pt x="15402" y="4673"/>
                </a:lnTo>
                <a:lnTo>
                  <a:pt x="15354" y="4648"/>
                </a:lnTo>
                <a:lnTo>
                  <a:pt x="15305" y="4624"/>
                </a:lnTo>
                <a:lnTo>
                  <a:pt x="15232" y="4600"/>
                </a:lnTo>
                <a:close/>
                <a:moveTo>
                  <a:pt x="9052" y="4721"/>
                </a:moveTo>
                <a:lnTo>
                  <a:pt x="8954" y="4746"/>
                </a:lnTo>
                <a:lnTo>
                  <a:pt x="8711" y="4794"/>
                </a:lnTo>
                <a:lnTo>
                  <a:pt x="8516" y="4819"/>
                </a:lnTo>
                <a:lnTo>
                  <a:pt x="8419" y="4867"/>
                </a:lnTo>
                <a:lnTo>
                  <a:pt x="8346" y="4916"/>
                </a:lnTo>
                <a:lnTo>
                  <a:pt x="8273" y="4989"/>
                </a:lnTo>
                <a:lnTo>
                  <a:pt x="8249" y="5062"/>
                </a:lnTo>
                <a:lnTo>
                  <a:pt x="8273" y="5159"/>
                </a:lnTo>
                <a:lnTo>
                  <a:pt x="8297" y="5184"/>
                </a:lnTo>
                <a:lnTo>
                  <a:pt x="8346" y="5208"/>
                </a:lnTo>
                <a:lnTo>
                  <a:pt x="8443" y="5257"/>
                </a:lnTo>
                <a:lnTo>
                  <a:pt x="8930" y="5257"/>
                </a:lnTo>
                <a:lnTo>
                  <a:pt x="9076" y="5232"/>
                </a:lnTo>
                <a:lnTo>
                  <a:pt x="9198" y="5184"/>
                </a:lnTo>
                <a:lnTo>
                  <a:pt x="9319" y="5086"/>
                </a:lnTo>
                <a:lnTo>
                  <a:pt x="9344" y="5038"/>
                </a:lnTo>
                <a:lnTo>
                  <a:pt x="9344" y="4989"/>
                </a:lnTo>
                <a:lnTo>
                  <a:pt x="9319" y="4892"/>
                </a:lnTo>
                <a:lnTo>
                  <a:pt x="9246" y="4794"/>
                </a:lnTo>
                <a:lnTo>
                  <a:pt x="9173" y="4746"/>
                </a:lnTo>
                <a:lnTo>
                  <a:pt x="9052" y="4721"/>
                </a:lnTo>
                <a:close/>
                <a:moveTo>
                  <a:pt x="11801" y="3505"/>
                </a:moveTo>
                <a:lnTo>
                  <a:pt x="12020" y="3529"/>
                </a:lnTo>
                <a:lnTo>
                  <a:pt x="12263" y="3578"/>
                </a:lnTo>
                <a:lnTo>
                  <a:pt x="12482" y="3651"/>
                </a:lnTo>
                <a:lnTo>
                  <a:pt x="12701" y="3772"/>
                </a:lnTo>
                <a:lnTo>
                  <a:pt x="12872" y="3918"/>
                </a:lnTo>
                <a:lnTo>
                  <a:pt x="13042" y="4089"/>
                </a:lnTo>
                <a:lnTo>
                  <a:pt x="13212" y="4283"/>
                </a:lnTo>
                <a:lnTo>
                  <a:pt x="13334" y="4478"/>
                </a:lnTo>
                <a:lnTo>
                  <a:pt x="13431" y="4697"/>
                </a:lnTo>
                <a:lnTo>
                  <a:pt x="13480" y="4867"/>
                </a:lnTo>
                <a:lnTo>
                  <a:pt x="13504" y="5038"/>
                </a:lnTo>
                <a:lnTo>
                  <a:pt x="13504" y="5208"/>
                </a:lnTo>
                <a:lnTo>
                  <a:pt x="13480" y="5378"/>
                </a:lnTo>
                <a:lnTo>
                  <a:pt x="13456" y="5549"/>
                </a:lnTo>
                <a:lnTo>
                  <a:pt x="13407" y="5719"/>
                </a:lnTo>
                <a:lnTo>
                  <a:pt x="13334" y="5889"/>
                </a:lnTo>
                <a:lnTo>
                  <a:pt x="13237" y="6035"/>
                </a:lnTo>
                <a:lnTo>
                  <a:pt x="13139" y="6181"/>
                </a:lnTo>
                <a:lnTo>
                  <a:pt x="13042" y="6303"/>
                </a:lnTo>
                <a:lnTo>
                  <a:pt x="12920" y="6425"/>
                </a:lnTo>
                <a:lnTo>
                  <a:pt x="12774" y="6546"/>
                </a:lnTo>
                <a:lnTo>
                  <a:pt x="12628" y="6644"/>
                </a:lnTo>
                <a:lnTo>
                  <a:pt x="12482" y="6741"/>
                </a:lnTo>
                <a:lnTo>
                  <a:pt x="12336" y="6814"/>
                </a:lnTo>
                <a:lnTo>
                  <a:pt x="12166" y="6863"/>
                </a:lnTo>
                <a:lnTo>
                  <a:pt x="11996" y="6911"/>
                </a:lnTo>
                <a:lnTo>
                  <a:pt x="11801" y="6936"/>
                </a:lnTo>
                <a:lnTo>
                  <a:pt x="11631" y="6936"/>
                </a:lnTo>
                <a:lnTo>
                  <a:pt x="11485" y="6911"/>
                </a:lnTo>
                <a:lnTo>
                  <a:pt x="11315" y="6863"/>
                </a:lnTo>
                <a:lnTo>
                  <a:pt x="11169" y="6814"/>
                </a:lnTo>
                <a:lnTo>
                  <a:pt x="11023" y="6741"/>
                </a:lnTo>
                <a:lnTo>
                  <a:pt x="10901" y="6644"/>
                </a:lnTo>
                <a:lnTo>
                  <a:pt x="10779" y="6546"/>
                </a:lnTo>
                <a:lnTo>
                  <a:pt x="10658" y="6425"/>
                </a:lnTo>
                <a:lnTo>
                  <a:pt x="10560" y="6303"/>
                </a:lnTo>
                <a:lnTo>
                  <a:pt x="10463" y="6157"/>
                </a:lnTo>
                <a:lnTo>
                  <a:pt x="10317" y="5865"/>
                </a:lnTo>
                <a:lnTo>
                  <a:pt x="10195" y="5524"/>
                </a:lnTo>
                <a:lnTo>
                  <a:pt x="10147" y="5208"/>
                </a:lnTo>
                <a:lnTo>
                  <a:pt x="10147" y="4892"/>
                </a:lnTo>
                <a:lnTo>
                  <a:pt x="10195" y="4575"/>
                </a:lnTo>
                <a:lnTo>
                  <a:pt x="10244" y="4405"/>
                </a:lnTo>
                <a:lnTo>
                  <a:pt x="10317" y="4259"/>
                </a:lnTo>
                <a:lnTo>
                  <a:pt x="10414" y="4089"/>
                </a:lnTo>
                <a:lnTo>
                  <a:pt x="10560" y="3943"/>
                </a:lnTo>
                <a:lnTo>
                  <a:pt x="10901" y="3772"/>
                </a:lnTo>
                <a:lnTo>
                  <a:pt x="11242" y="3602"/>
                </a:lnTo>
                <a:lnTo>
                  <a:pt x="11436" y="3553"/>
                </a:lnTo>
                <a:lnTo>
                  <a:pt x="11607" y="3529"/>
                </a:lnTo>
                <a:lnTo>
                  <a:pt x="11801" y="3505"/>
                </a:lnTo>
                <a:close/>
                <a:moveTo>
                  <a:pt x="11753" y="2969"/>
                </a:moveTo>
                <a:lnTo>
                  <a:pt x="11461" y="2994"/>
                </a:lnTo>
                <a:lnTo>
                  <a:pt x="11169" y="3042"/>
                </a:lnTo>
                <a:lnTo>
                  <a:pt x="10901" y="3115"/>
                </a:lnTo>
                <a:lnTo>
                  <a:pt x="10633" y="3237"/>
                </a:lnTo>
                <a:lnTo>
                  <a:pt x="10390" y="3407"/>
                </a:lnTo>
                <a:lnTo>
                  <a:pt x="10195" y="3578"/>
                </a:lnTo>
                <a:lnTo>
                  <a:pt x="10074" y="3724"/>
                </a:lnTo>
                <a:lnTo>
                  <a:pt x="9952" y="3845"/>
                </a:lnTo>
                <a:lnTo>
                  <a:pt x="9830" y="4040"/>
                </a:lnTo>
                <a:lnTo>
                  <a:pt x="9757" y="4235"/>
                </a:lnTo>
                <a:lnTo>
                  <a:pt x="9684" y="4429"/>
                </a:lnTo>
                <a:lnTo>
                  <a:pt x="9636" y="4648"/>
                </a:lnTo>
                <a:lnTo>
                  <a:pt x="9611" y="4843"/>
                </a:lnTo>
                <a:lnTo>
                  <a:pt x="9611" y="5062"/>
                </a:lnTo>
                <a:lnTo>
                  <a:pt x="9611" y="5281"/>
                </a:lnTo>
                <a:lnTo>
                  <a:pt x="9636" y="5476"/>
                </a:lnTo>
                <a:lnTo>
                  <a:pt x="9684" y="5719"/>
                </a:lnTo>
                <a:lnTo>
                  <a:pt x="9757" y="5962"/>
                </a:lnTo>
                <a:lnTo>
                  <a:pt x="9830" y="6181"/>
                </a:lnTo>
                <a:lnTo>
                  <a:pt x="9952" y="6376"/>
                </a:lnTo>
                <a:lnTo>
                  <a:pt x="10074" y="6571"/>
                </a:lnTo>
                <a:lnTo>
                  <a:pt x="10220" y="6765"/>
                </a:lnTo>
                <a:lnTo>
                  <a:pt x="10366" y="6911"/>
                </a:lnTo>
                <a:lnTo>
                  <a:pt x="10536" y="7057"/>
                </a:lnTo>
                <a:lnTo>
                  <a:pt x="10731" y="7203"/>
                </a:lnTo>
                <a:lnTo>
                  <a:pt x="10925" y="7301"/>
                </a:lnTo>
                <a:lnTo>
                  <a:pt x="11120" y="7374"/>
                </a:lnTo>
                <a:lnTo>
                  <a:pt x="11363" y="7447"/>
                </a:lnTo>
                <a:lnTo>
                  <a:pt x="11582" y="7471"/>
                </a:lnTo>
                <a:lnTo>
                  <a:pt x="11826" y="7471"/>
                </a:lnTo>
                <a:lnTo>
                  <a:pt x="12069" y="7447"/>
                </a:lnTo>
                <a:lnTo>
                  <a:pt x="12312" y="7398"/>
                </a:lnTo>
                <a:lnTo>
                  <a:pt x="12531" y="7349"/>
                </a:lnTo>
                <a:lnTo>
                  <a:pt x="12750" y="7252"/>
                </a:lnTo>
                <a:lnTo>
                  <a:pt x="12945" y="7130"/>
                </a:lnTo>
                <a:lnTo>
                  <a:pt x="13139" y="6984"/>
                </a:lnTo>
                <a:lnTo>
                  <a:pt x="13310" y="6838"/>
                </a:lnTo>
                <a:lnTo>
                  <a:pt x="13480" y="6644"/>
                </a:lnTo>
                <a:lnTo>
                  <a:pt x="13602" y="6473"/>
                </a:lnTo>
                <a:lnTo>
                  <a:pt x="13723" y="6254"/>
                </a:lnTo>
                <a:lnTo>
                  <a:pt x="13821" y="6060"/>
                </a:lnTo>
                <a:lnTo>
                  <a:pt x="13894" y="5841"/>
                </a:lnTo>
                <a:lnTo>
                  <a:pt x="13967" y="5597"/>
                </a:lnTo>
                <a:lnTo>
                  <a:pt x="13991" y="5378"/>
                </a:lnTo>
                <a:lnTo>
                  <a:pt x="14015" y="5135"/>
                </a:lnTo>
                <a:lnTo>
                  <a:pt x="13991" y="4916"/>
                </a:lnTo>
                <a:lnTo>
                  <a:pt x="13942" y="4673"/>
                </a:lnTo>
                <a:lnTo>
                  <a:pt x="13894" y="4454"/>
                </a:lnTo>
                <a:lnTo>
                  <a:pt x="13772" y="4210"/>
                </a:lnTo>
                <a:lnTo>
                  <a:pt x="13626" y="3967"/>
                </a:lnTo>
                <a:lnTo>
                  <a:pt x="13456" y="3748"/>
                </a:lnTo>
                <a:lnTo>
                  <a:pt x="13261" y="3553"/>
                </a:lnTo>
                <a:lnTo>
                  <a:pt x="13042" y="3383"/>
                </a:lnTo>
                <a:lnTo>
                  <a:pt x="12799" y="3237"/>
                </a:lnTo>
                <a:lnTo>
                  <a:pt x="12555" y="3115"/>
                </a:lnTo>
                <a:lnTo>
                  <a:pt x="12288" y="3042"/>
                </a:lnTo>
                <a:lnTo>
                  <a:pt x="12045" y="2994"/>
                </a:lnTo>
                <a:lnTo>
                  <a:pt x="11753" y="2969"/>
                </a:lnTo>
                <a:close/>
                <a:moveTo>
                  <a:pt x="9903" y="7057"/>
                </a:moveTo>
                <a:lnTo>
                  <a:pt x="9806" y="7082"/>
                </a:lnTo>
                <a:lnTo>
                  <a:pt x="9733" y="7130"/>
                </a:lnTo>
                <a:lnTo>
                  <a:pt x="9587" y="7276"/>
                </a:lnTo>
                <a:lnTo>
                  <a:pt x="9465" y="7471"/>
                </a:lnTo>
                <a:lnTo>
                  <a:pt x="9392" y="7641"/>
                </a:lnTo>
                <a:lnTo>
                  <a:pt x="9368" y="7739"/>
                </a:lnTo>
                <a:lnTo>
                  <a:pt x="9392" y="7836"/>
                </a:lnTo>
                <a:lnTo>
                  <a:pt x="9441" y="7909"/>
                </a:lnTo>
                <a:lnTo>
                  <a:pt x="9514" y="7958"/>
                </a:lnTo>
                <a:lnTo>
                  <a:pt x="9587" y="7982"/>
                </a:lnTo>
                <a:lnTo>
                  <a:pt x="9684" y="7958"/>
                </a:lnTo>
                <a:lnTo>
                  <a:pt x="9757" y="7909"/>
                </a:lnTo>
                <a:lnTo>
                  <a:pt x="9806" y="7812"/>
                </a:lnTo>
                <a:lnTo>
                  <a:pt x="9879" y="7690"/>
                </a:lnTo>
                <a:lnTo>
                  <a:pt x="9952" y="7568"/>
                </a:lnTo>
                <a:lnTo>
                  <a:pt x="10098" y="7301"/>
                </a:lnTo>
                <a:lnTo>
                  <a:pt x="10098" y="7252"/>
                </a:lnTo>
                <a:lnTo>
                  <a:pt x="10098" y="7203"/>
                </a:lnTo>
                <a:lnTo>
                  <a:pt x="10074" y="7106"/>
                </a:lnTo>
                <a:lnTo>
                  <a:pt x="10001" y="7057"/>
                </a:lnTo>
                <a:close/>
                <a:moveTo>
                  <a:pt x="13504" y="7276"/>
                </a:moveTo>
                <a:lnTo>
                  <a:pt x="13456" y="7301"/>
                </a:lnTo>
                <a:lnTo>
                  <a:pt x="13407" y="7349"/>
                </a:lnTo>
                <a:lnTo>
                  <a:pt x="13383" y="7422"/>
                </a:lnTo>
                <a:lnTo>
                  <a:pt x="13383" y="7544"/>
                </a:lnTo>
                <a:lnTo>
                  <a:pt x="13407" y="7666"/>
                </a:lnTo>
                <a:lnTo>
                  <a:pt x="13456" y="7787"/>
                </a:lnTo>
                <a:lnTo>
                  <a:pt x="13504" y="7909"/>
                </a:lnTo>
                <a:lnTo>
                  <a:pt x="13602" y="8006"/>
                </a:lnTo>
                <a:lnTo>
                  <a:pt x="13723" y="8104"/>
                </a:lnTo>
                <a:lnTo>
                  <a:pt x="13821" y="8177"/>
                </a:lnTo>
                <a:lnTo>
                  <a:pt x="13918" y="8201"/>
                </a:lnTo>
                <a:lnTo>
                  <a:pt x="14015" y="8201"/>
                </a:lnTo>
                <a:lnTo>
                  <a:pt x="14088" y="8152"/>
                </a:lnTo>
                <a:lnTo>
                  <a:pt x="14137" y="8079"/>
                </a:lnTo>
                <a:lnTo>
                  <a:pt x="14161" y="8006"/>
                </a:lnTo>
                <a:lnTo>
                  <a:pt x="14161" y="7909"/>
                </a:lnTo>
                <a:lnTo>
                  <a:pt x="14137" y="7836"/>
                </a:lnTo>
                <a:lnTo>
                  <a:pt x="14064" y="7763"/>
                </a:lnTo>
                <a:lnTo>
                  <a:pt x="13918" y="7666"/>
                </a:lnTo>
                <a:lnTo>
                  <a:pt x="13821" y="7520"/>
                </a:lnTo>
                <a:lnTo>
                  <a:pt x="13699" y="7374"/>
                </a:lnTo>
                <a:lnTo>
                  <a:pt x="13650" y="7325"/>
                </a:lnTo>
                <a:lnTo>
                  <a:pt x="13553" y="7276"/>
                </a:lnTo>
                <a:close/>
                <a:moveTo>
                  <a:pt x="2312" y="11242"/>
                </a:moveTo>
                <a:lnTo>
                  <a:pt x="2287" y="11267"/>
                </a:lnTo>
                <a:lnTo>
                  <a:pt x="2263" y="11291"/>
                </a:lnTo>
                <a:lnTo>
                  <a:pt x="2287" y="11437"/>
                </a:lnTo>
                <a:lnTo>
                  <a:pt x="2312" y="11559"/>
                </a:lnTo>
                <a:lnTo>
                  <a:pt x="2360" y="11705"/>
                </a:lnTo>
                <a:lnTo>
                  <a:pt x="2409" y="11826"/>
                </a:lnTo>
                <a:lnTo>
                  <a:pt x="2555" y="12070"/>
                </a:lnTo>
                <a:lnTo>
                  <a:pt x="2701" y="12313"/>
                </a:lnTo>
                <a:lnTo>
                  <a:pt x="2871" y="12556"/>
                </a:lnTo>
                <a:lnTo>
                  <a:pt x="3042" y="12800"/>
                </a:lnTo>
                <a:lnTo>
                  <a:pt x="3236" y="13019"/>
                </a:lnTo>
                <a:lnTo>
                  <a:pt x="3455" y="13238"/>
                </a:lnTo>
                <a:lnTo>
                  <a:pt x="3528" y="13262"/>
                </a:lnTo>
                <a:lnTo>
                  <a:pt x="3650" y="13262"/>
                </a:lnTo>
                <a:lnTo>
                  <a:pt x="3699" y="13213"/>
                </a:lnTo>
                <a:lnTo>
                  <a:pt x="3747" y="13165"/>
                </a:lnTo>
                <a:lnTo>
                  <a:pt x="3772" y="13092"/>
                </a:lnTo>
                <a:lnTo>
                  <a:pt x="3747" y="13043"/>
                </a:lnTo>
                <a:lnTo>
                  <a:pt x="3699" y="12970"/>
                </a:lnTo>
                <a:lnTo>
                  <a:pt x="3504" y="12751"/>
                </a:lnTo>
                <a:lnTo>
                  <a:pt x="3309" y="12532"/>
                </a:lnTo>
                <a:lnTo>
                  <a:pt x="2944" y="12045"/>
                </a:lnTo>
                <a:lnTo>
                  <a:pt x="2652" y="11632"/>
                </a:lnTo>
                <a:lnTo>
                  <a:pt x="2506" y="11437"/>
                </a:lnTo>
                <a:lnTo>
                  <a:pt x="2336" y="11267"/>
                </a:lnTo>
                <a:lnTo>
                  <a:pt x="2312" y="11242"/>
                </a:lnTo>
                <a:close/>
                <a:moveTo>
                  <a:pt x="2336" y="12678"/>
                </a:moveTo>
                <a:lnTo>
                  <a:pt x="2287" y="12702"/>
                </a:lnTo>
                <a:lnTo>
                  <a:pt x="2263" y="12751"/>
                </a:lnTo>
                <a:lnTo>
                  <a:pt x="2239" y="12800"/>
                </a:lnTo>
                <a:lnTo>
                  <a:pt x="2287" y="12897"/>
                </a:lnTo>
                <a:lnTo>
                  <a:pt x="2360" y="13019"/>
                </a:lnTo>
                <a:lnTo>
                  <a:pt x="2531" y="13213"/>
                </a:lnTo>
                <a:lnTo>
                  <a:pt x="2604" y="13286"/>
                </a:lnTo>
                <a:lnTo>
                  <a:pt x="2725" y="13384"/>
                </a:lnTo>
                <a:lnTo>
                  <a:pt x="2823" y="13432"/>
                </a:lnTo>
                <a:lnTo>
                  <a:pt x="2896" y="13457"/>
                </a:lnTo>
                <a:lnTo>
                  <a:pt x="2944" y="13457"/>
                </a:lnTo>
                <a:lnTo>
                  <a:pt x="3017" y="13408"/>
                </a:lnTo>
                <a:lnTo>
                  <a:pt x="3042" y="13359"/>
                </a:lnTo>
                <a:lnTo>
                  <a:pt x="3066" y="13286"/>
                </a:lnTo>
                <a:lnTo>
                  <a:pt x="3042" y="13238"/>
                </a:lnTo>
                <a:lnTo>
                  <a:pt x="2969" y="13165"/>
                </a:lnTo>
                <a:lnTo>
                  <a:pt x="2896" y="13116"/>
                </a:lnTo>
                <a:lnTo>
                  <a:pt x="2750" y="12994"/>
                </a:lnTo>
                <a:lnTo>
                  <a:pt x="2579" y="12824"/>
                </a:lnTo>
                <a:lnTo>
                  <a:pt x="2482" y="12727"/>
                </a:lnTo>
                <a:lnTo>
                  <a:pt x="2385" y="12678"/>
                </a:lnTo>
                <a:close/>
                <a:moveTo>
                  <a:pt x="5645" y="6084"/>
                </a:moveTo>
                <a:lnTo>
                  <a:pt x="5499" y="6108"/>
                </a:lnTo>
                <a:lnTo>
                  <a:pt x="5353" y="6157"/>
                </a:lnTo>
                <a:lnTo>
                  <a:pt x="5231" y="6230"/>
                </a:lnTo>
                <a:lnTo>
                  <a:pt x="5085" y="6327"/>
                </a:lnTo>
                <a:lnTo>
                  <a:pt x="4818" y="6546"/>
                </a:lnTo>
                <a:lnTo>
                  <a:pt x="4599" y="6790"/>
                </a:lnTo>
                <a:lnTo>
                  <a:pt x="4355" y="7082"/>
                </a:lnTo>
                <a:lnTo>
                  <a:pt x="4161" y="7349"/>
                </a:lnTo>
                <a:lnTo>
                  <a:pt x="3796" y="7860"/>
                </a:lnTo>
                <a:lnTo>
                  <a:pt x="3382" y="8420"/>
                </a:lnTo>
                <a:lnTo>
                  <a:pt x="3163" y="8688"/>
                </a:lnTo>
                <a:lnTo>
                  <a:pt x="2920" y="8931"/>
                </a:lnTo>
                <a:lnTo>
                  <a:pt x="2433" y="9393"/>
                </a:lnTo>
                <a:lnTo>
                  <a:pt x="2190" y="9636"/>
                </a:lnTo>
                <a:lnTo>
                  <a:pt x="1971" y="9880"/>
                </a:lnTo>
                <a:lnTo>
                  <a:pt x="1922" y="9953"/>
                </a:lnTo>
                <a:lnTo>
                  <a:pt x="1922" y="10050"/>
                </a:lnTo>
                <a:lnTo>
                  <a:pt x="1922" y="10123"/>
                </a:lnTo>
                <a:lnTo>
                  <a:pt x="1971" y="10172"/>
                </a:lnTo>
                <a:lnTo>
                  <a:pt x="2044" y="10220"/>
                </a:lnTo>
                <a:lnTo>
                  <a:pt x="2117" y="10245"/>
                </a:lnTo>
                <a:lnTo>
                  <a:pt x="2190" y="10245"/>
                </a:lnTo>
                <a:lnTo>
                  <a:pt x="2263" y="10196"/>
                </a:lnTo>
                <a:lnTo>
                  <a:pt x="2312" y="10147"/>
                </a:lnTo>
                <a:lnTo>
                  <a:pt x="2360" y="10293"/>
                </a:lnTo>
                <a:lnTo>
                  <a:pt x="2409" y="10439"/>
                </a:lnTo>
                <a:lnTo>
                  <a:pt x="2555" y="10756"/>
                </a:lnTo>
                <a:lnTo>
                  <a:pt x="2823" y="11169"/>
                </a:lnTo>
                <a:lnTo>
                  <a:pt x="3042" y="11583"/>
                </a:lnTo>
                <a:lnTo>
                  <a:pt x="3309" y="12021"/>
                </a:lnTo>
                <a:lnTo>
                  <a:pt x="3455" y="12240"/>
                </a:lnTo>
                <a:lnTo>
                  <a:pt x="3601" y="12435"/>
                </a:lnTo>
                <a:lnTo>
                  <a:pt x="3772" y="12605"/>
                </a:lnTo>
                <a:lnTo>
                  <a:pt x="3942" y="12751"/>
                </a:lnTo>
                <a:lnTo>
                  <a:pt x="4015" y="12775"/>
                </a:lnTo>
                <a:lnTo>
                  <a:pt x="4088" y="12775"/>
                </a:lnTo>
                <a:lnTo>
                  <a:pt x="4161" y="12751"/>
                </a:lnTo>
                <a:lnTo>
                  <a:pt x="4209" y="12727"/>
                </a:lnTo>
                <a:lnTo>
                  <a:pt x="4282" y="12629"/>
                </a:lnTo>
                <a:lnTo>
                  <a:pt x="4282" y="12556"/>
                </a:lnTo>
                <a:lnTo>
                  <a:pt x="4282" y="12508"/>
                </a:lnTo>
                <a:lnTo>
                  <a:pt x="4258" y="12459"/>
                </a:lnTo>
                <a:lnTo>
                  <a:pt x="4209" y="12410"/>
                </a:lnTo>
                <a:lnTo>
                  <a:pt x="4039" y="12240"/>
                </a:lnTo>
                <a:lnTo>
                  <a:pt x="3893" y="12070"/>
                </a:lnTo>
                <a:lnTo>
                  <a:pt x="3626" y="11680"/>
                </a:lnTo>
                <a:lnTo>
                  <a:pt x="3358" y="11291"/>
                </a:lnTo>
                <a:lnTo>
                  <a:pt x="3139" y="10877"/>
                </a:lnTo>
                <a:lnTo>
                  <a:pt x="2920" y="10464"/>
                </a:lnTo>
                <a:lnTo>
                  <a:pt x="2750" y="10172"/>
                </a:lnTo>
                <a:lnTo>
                  <a:pt x="2579" y="9928"/>
                </a:lnTo>
                <a:lnTo>
                  <a:pt x="2920" y="9612"/>
                </a:lnTo>
                <a:lnTo>
                  <a:pt x="3066" y="9904"/>
                </a:lnTo>
                <a:lnTo>
                  <a:pt x="3212" y="10172"/>
                </a:lnTo>
                <a:lnTo>
                  <a:pt x="3528" y="10658"/>
                </a:lnTo>
                <a:lnTo>
                  <a:pt x="3747" y="10999"/>
                </a:lnTo>
                <a:lnTo>
                  <a:pt x="3966" y="11340"/>
                </a:lnTo>
                <a:lnTo>
                  <a:pt x="4112" y="11510"/>
                </a:lnTo>
                <a:lnTo>
                  <a:pt x="4234" y="11656"/>
                </a:lnTo>
                <a:lnTo>
                  <a:pt x="4380" y="11778"/>
                </a:lnTo>
                <a:lnTo>
                  <a:pt x="4550" y="11875"/>
                </a:lnTo>
                <a:lnTo>
                  <a:pt x="4623" y="11899"/>
                </a:lnTo>
                <a:lnTo>
                  <a:pt x="4672" y="11899"/>
                </a:lnTo>
                <a:lnTo>
                  <a:pt x="4745" y="11875"/>
                </a:lnTo>
                <a:lnTo>
                  <a:pt x="4793" y="11851"/>
                </a:lnTo>
                <a:lnTo>
                  <a:pt x="4842" y="11778"/>
                </a:lnTo>
                <a:lnTo>
                  <a:pt x="4866" y="11729"/>
                </a:lnTo>
                <a:lnTo>
                  <a:pt x="4866" y="11656"/>
                </a:lnTo>
                <a:lnTo>
                  <a:pt x="4842" y="11607"/>
                </a:lnTo>
                <a:lnTo>
                  <a:pt x="4599" y="11267"/>
                </a:lnTo>
                <a:lnTo>
                  <a:pt x="4331" y="10950"/>
                </a:lnTo>
                <a:lnTo>
                  <a:pt x="4088" y="10634"/>
                </a:lnTo>
                <a:lnTo>
                  <a:pt x="3845" y="10318"/>
                </a:lnTo>
                <a:lnTo>
                  <a:pt x="3528" y="9855"/>
                </a:lnTo>
                <a:lnTo>
                  <a:pt x="3334" y="9612"/>
                </a:lnTo>
                <a:lnTo>
                  <a:pt x="3139" y="9417"/>
                </a:lnTo>
                <a:lnTo>
                  <a:pt x="3480" y="9077"/>
                </a:lnTo>
                <a:lnTo>
                  <a:pt x="3577" y="9223"/>
                </a:lnTo>
                <a:lnTo>
                  <a:pt x="3674" y="9344"/>
                </a:lnTo>
                <a:lnTo>
                  <a:pt x="3893" y="9661"/>
                </a:lnTo>
                <a:lnTo>
                  <a:pt x="4112" y="9977"/>
                </a:lnTo>
                <a:lnTo>
                  <a:pt x="4282" y="10196"/>
                </a:lnTo>
                <a:lnTo>
                  <a:pt x="4501" y="10415"/>
                </a:lnTo>
                <a:lnTo>
                  <a:pt x="4599" y="10512"/>
                </a:lnTo>
                <a:lnTo>
                  <a:pt x="4720" y="10610"/>
                </a:lnTo>
                <a:lnTo>
                  <a:pt x="4866" y="10658"/>
                </a:lnTo>
                <a:lnTo>
                  <a:pt x="4988" y="10707"/>
                </a:lnTo>
                <a:lnTo>
                  <a:pt x="5085" y="10707"/>
                </a:lnTo>
                <a:lnTo>
                  <a:pt x="5183" y="10683"/>
                </a:lnTo>
                <a:lnTo>
                  <a:pt x="5231" y="10610"/>
                </a:lnTo>
                <a:lnTo>
                  <a:pt x="5256" y="10537"/>
                </a:lnTo>
                <a:lnTo>
                  <a:pt x="5280" y="10464"/>
                </a:lnTo>
                <a:lnTo>
                  <a:pt x="5256" y="10391"/>
                </a:lnTo>
                <a:lnTo>
                  <a:pt x="5207" y="10318"/>
                </a:lnTo>
                <a:lnTo>
                  <a:pt x="5110" y="10269"/>
                </a:lnTo>
                <a:lnTo>
                  <a:pt x="4988" y="10220"/>
                </a:lnTo>
                <a:lnTo>
                  <a:pt x="4866" y="10147"/>
                </a:lnTo>
                <a:lnTo>
                  <a:pt x="4745" y="10050"/>
                </a:lnTo>
                <a:lnTo>
                  <a:pt x="4647" y="9953"/>
                </a:lnTo>
                <a:lnTo>
                  <a:pt x="4453" y="9734"/>
                </a:lnTo>
                <a:lnTo>
                  <a:pt x="4282" y="9515"/>
                </a:lnTo>
                <a:lnTo>
                  <a:pt x="3991" y="9174"/>
                </a:lnTo>
                <a:lnTo>
                  <a:pt x="3845" y="9004"/>
                </a:lnTo>
                <a:lnTo>
                  <a:pt x="3747" y="8931"/>
                </a:lnTo>
                <a:lnTo>
                  <a:pt x="3650" y="8882"/>
                </a:lnTo>
                <a:lnTo>
                  <a:pt x="3966" y="8517"/>
                </a:lnTo>
                <a:lnTo>
                  <a:pt x="4039" y="8420"/>
                </a:lnTo>
                <a:lnTo>
                  <a:pt x="4185" y="8615"/>
                </a:lnTo>
                <a:lnTo>
                  <a:pt x="4331" y="8809"/>
                </a:lnTo>
                <a:lnTo>
                  <a:pt x="4647" y="9150"/>
                </a:lnTo>
                <a:lnTo>
                  <a:pt x="5183" y="9709"/>
                </a:lnTo>
                <a:lnTo>
                  <a:pt x="5304" y="9807"/>
                </a:lnTo>
                <a:lnTo>
                  <a:pt x="5426" y="9904"/>
                </a:lnTo>
                <a:lnTo>
                  <a:pt x="5548" y="9977"/>
                </a:lnTo>
                <a:lnTo>
                  <a:pt x="5718" y="9977"/>
                </a:lnTo>
                <a:lnTo>
                  <a:pt x="5767" y="9953"/>
                </a:lnTo>
                <a:lnTo>
                  <a:pt x="5791" y="9904"/>
                </a:lnTo>
                <a:lnTo>
                  <a:pt x="5840" y="9855"/>
                </a:lnTo>
                <a:lnTo>
                  <a:pt x="5840" y="9807"/>
                </a:lnTo>
                <a:lnTo>
                  <a:pt x="5815" y="9685"/>
                </a:lnTo>
                <a:lnTo>
                  <a:pt x="5767" y="9588"/>
                </a:lnTo>
                <a:lnTo>
                  <a:pt x="5669" y="9515"/>
                </a:lnTo>
                <a:lnTo>
                  <a:pt x="5572" y="9417"/>
                </a:lnTo>
                <a:lnTo>
                  <a:pt x="5304" y="9174"/>
                </a:lnTo>
                <a:lnTo>
                  <a:pt x="5012" y="8907"/>
                </a:lnTo>
                <a:lnTo>
                  <a:pt x="4647" y="8542"/>
                </a:lnTo>
                <a:lnTo>
                  <a:pt x="4282" y="8201"/>
                </a:lnTo>
                <a:lnTo>
                  <a:pt x="4234" y="8152"/>
                </a:lnTo>
                <a:lnTo>
                  <a:pt x="4599" y="7690"/>
                </a:lnTo>
                <a:lnTo>
                  <a:pt x="4696" y="7885"/>
                </a:lnTo>
                <a:lnTo>
                  <a:pt x="4842" y="8079"/>
                </a:lnTo>
                <a:lnTo>
                  <a:pt x="5134" y="8396"/>
                </a:lnTo>
                <a:lnTo>
                  <a:pt x="5329" y="8590"/>
                </a:lnTo>
                <a:lnTo>
                  <a:pt x="5548" y="8809"/>
                </a:lnTo>
                <a:lnTo>
                  <a:pt x="5791" y="9004"/>
                </a:lnTo>
                <a:lnTo>
                  <a:pt x="5913" y="9077"/>
                </a:lnTo>
                <a:lnTo>
                  <a:pt x="6034" y="9150"/>
                </a:lnTo>
                <a:lnTo>
                  <a:pt x="6180" y="9150"/>
                </a:lnTo>
                <a:lnTo>
                  <a:pt x="6205" y="9101"/>
                </a:lnTo>
                <a:lnTo>
                  <a:pt x="6253" y="9052"/>
                </a:lnTo>
                <a:lnTo>
                  <a:pt x="6278" y="9004"/>
                </a:lnTo>
                <a:lnTo>
                  <a:pt x="6278" y="8931"/>
                </a:lnTo>
                <a:lnTo>
                  <a:pt x="6253" y="8882"/>
                </a:lnTo>
                <a:lnTo>
                  <a:pt x="6229" y="8834"/>
                </a:lnTo>
                <a:lnTo>
                  <a:pt x="6034" y="8639"/>
                </a:lnTo>
                <a:lnTo>
                  <a:pt x="5840" y="8469"/>
                </a:lnTo>
                <a:lnTo>
                  <a:pt x="5621" y="8298"/>
                </a:lnTo>
                <a:lnTo>
                  <a:pt x="5402" y="8104"/>
                </a:lnTo>
                <a:lnTo>
                  <a:pt x="5110" y="7787"/>
                </a:lnTo>
                <a:lnTo>
                  <a:pt x="4939" y="7641"/>
                </a:lnTo>
                <a:lnTo>
                  <a:pt x="4745" y="7495"/>
                </a:lnTo>
                <a:lnTo>
                  <a:pt x="4915" y="7301"/>
                </a:lnTo>
                <a:lnTo>
                  <a:pt x="5061" y="7155"/>
                </a:lnTo>
                <a:lnTo>
                  <a:pt x="5402" y="7495"/>
                </a:lnTo>
                <a:lnTo>
                  <a:pt x="5718" y="7885"/>
                </a:lnTo>
                <a:lnTo>
                  <a:pt x="5888" y="8104"/>
                </a:lnTo>
                <a:lnTo>
                  <a:pt x="6132" y="8323"/>
                </a:lnTo>
                <a:lnTo>
                  <a:pt x="6253" y="8420"/>
                </a:lnTo>
                <a:lnTo>
                  <a:pt x="6375" y="8469"/>
                </a:lnTo>
                <a:lnTo>
                  <a:pt x="6497" y="8493"/>
                </a:lnTo>
                <a:lnTo>
                  <a:pt x="6643" y="8493"/>
                </a:lnTo>
                <a:lnTo>
                  <a:pt x="6716" y="8444"/>
                </a:lnTo>
                <a:lnTo>
                  <a:pt x="6764" y="8371"/>
                </a:lnTo>
                <a:lnTo>
                  <a:pt x="6764" y="8298"/>
                </a:lnTo>
                <a:lnTo>
                  <a:pt x="6740" y="8225"/>
                </a:lnTo>
                <a:lnTo>
                  <a:pt x="6643" y="8128"/>
                </a:lnTo>
                <a:lnTo>
                  <a:pt x="6545" y="8055"/>
                </a:lnTo>
                <a:lnTo>
                  <a:pt x="6424" y="7982"/>
                </a:lnTo>
                <a:lnTo>
                  <a:pt x="6326" y="7885"/>
                </a:lnTo>
                <a:lnTo>
                  <a:pt x="6205" y="7787"/>
                </a:lnTo>
                <a:lnTo>
                  <a:pt x="6083" y="7641"/>
                </a:lnTo>
                <a:lnTo>
                  <a:pt x="5864" y="7398"/>
                </a:lnTo>
                <a:lnTo>
                  <a:pt x="5742" y="7252"/>
                </a:lnTo>
                <a:lnTo>
                  <a:pt x="5621" y="7130"/>
                </a:lnTo>
                <a:lnTo>
                  <a:pt x="5450" y="7009"/>
                </a:lnTo>
                <a:lnTo>
                  <a:pt x="5304" y="6936"/>
                </a:lnTo>
                <a:lnTo>
                  <a:pt x="5718" y="6595"/>
                </a:lnTo>
                <a:lnTo>
                  <a:pt x="6326" y="7203"/>
                </a:lnTo>
                <a:lnTo>
                  <a:pt x="6643" y="7520"/>
                </a:lnTo>
                <a:lnTo>
                  <a:pt x="6910" y="7860"/>
                </a:lnTo>
                <a:lnTo>
                  <a:pt x="7251" y="8274"/>
                </a:lnTo>
                <a:lnTo>
                  <a:pt x="7543" y="8688"/>
                </a:lnTo>
                <a:lnTo>
                  <a:pt x="8176" y="9539"/>
                </a:lnTo>
                <a:lnTo>
                  <a:pt x="8954" y="10512"/>
                </a:lnTo>
                <a:lnTo>
                  <a:pt x="9733" y="11486"/>
                </a:lnTo>
                <a:lnTo>
                  <a:pt x="10098" y="11997"/>
                </a:lnTo>
                <a:lnTo>
                  <a:pt x="10463" y="12508"/>
                </a:lnTo>
                <a:lnTo>
                  <a:pt x="10828" y="13019"/>
                </a:lnTo>
                <a:lnTo>
                  <a:pt x="11023" y="13262"/>
                </a:lnTo>
                <a:lnTo>
                  <a:pt x="11242" y="13481"/>
                </a:lnTo>
                <a:lnTo>
                  <a:pt x="11339" y="13554"/>
                </a:lnTo>
                <a:lnTo>
                  <a:pt x="11436" y="13578"/>
                </a:lnTo>
                <a:lnTo>
                  <a:pt x="11509" y="13554"/>
                </a:lnTo>
                <a:lnTo>
                  <a:pt x="11582" y="13505"/>
                </a:lnTo>
                <a:lnTo>
                  <a:pt x="11655" y="13432"/>
                </a:lnTo>
                <a:lnTo>
                  <a:pt x="11680" y="13359"/>
                </a:lnTo>
                <a:lnTo>
                  <a:pt x="11704" y="13238"/>
                </a:lnTo>
                <a:lnTo>
                  <a:pt x="11680" y="13140"/>
                </a:lnTo>
                <a:lnTo>
                  <a:pt x="11558" y="12897"/>
                </a:lnTo>
                <a:lnTo>
                  <a:pt x="11388" y="12629"/>
                </a:lnTo>
                <a:lnTo>
                  <a:pt x="11217" y="12386"/>
                </a:lnTo>
                <a:lnTo>
                  <a:pt x="11047" y="12143"/>
                </a:lnTo>
                <a:lnTo>
                  <a:pt x="10268" y="11194"/>
                </a:lnTo>
                <a:lnTo>
                  <a:pt x="10001" y="10853"/>
                </a:lnTo>
                <a:lnTo>
                  <a:pt x="10147" y="10756"/>
                </a:lnTo>
                <a:lnTo>
                  <a:pt x="10220" y="10877"/>
                </a:lnTo>
                <a:lnTo>
                  <a:pt x="10317" y="10999"/>
                </a:lnTo>
                <a:lnTo>
                  <a:pt x="10463" y="11169"/>
                </a:lnTo>
                <a:lnTo>
                  <a:pt x="10633" y="11364"/>
                </a:lnTo>
                <a:lnTo>
                  <a:pt x="10828" y="11510"/>
                </a:lnTo>
                <a:lnTo>
                  <a:pt x="11023" y="11656"/>
                </a:lnTo>
                <a:lnTo>
                  <a:pt x="11071" y="11680"/>
                </a:lnTo>
                <a:lnTo>
                  <a:pt x="11144" y="11680"/>
                </a:lnTo>
                <a:lnTo>
                  <a:pt x="11217" y="11656"/>
                </a:lnTo>
                <a:lnTo>
                  <a:pt x="11266" y="11632"/>
                </a:lnTo>
                <a:lnTo>
                  <a:pt x="11315" y="11559"/>
                </a:lnTo>
                <a:lnTo>
                  <a:pt x="11339" y="11510"/>
                </a:lnTo>
                <a:lnTo>
                  <a:pt x="11339" y="11437"/>
                </a:lnTo>
                <a:lnTo>
                  <a:pt x="11315" y="11364"/>
                </a:lnTo>
                <a:lnTo>
                  <a:pt x="11169" y="11218"/>
                </a:lnTo>
                <a:lnTo>
                  <a:pt x="11023" y="11072"/>
                </a:lnTo>
                <a:lnTo>
                  <a:pt x="10682" y="10804"/>
                </a:lnTo>
                <a:lnTo>
                  <a:pt x="10390" y="10512"/>
                </a:lnTo>
                <a:lnTo>
                  <a:pt x="10390" y="10488"/>
                </a:lnTo>
                <a:lnTo>
                  <a:pt x="10731" y="10026"/>
                </a:lnTo>
                <a:lnTo>
                  <a:pt x="10828" y="10172"/>
                </a:lnTo>
                <a:lnTo>
                  <a:pt x="10901" y="10293"/>
                </a:lnTo>
                <a:lnTo>
                  <a:pt x="11023" y="10439"/>
                </a:lnTo>
                <a:lnTo>
                  <a:pt x="11169" y="10610"/>
                </a:lnTo>
                <a:lnTo>
                  <a:pt x="11315" y="10756"/>
                </a:lnTo>
                <a:lnTo>
                  <a:pt x="11412" y="10926"/>
                </a:lnTo>
                <a:lnTo>
                  <a:pt x="11485" y="10999"/>
                </a:lnTo>
                <a:lnTo>
                  <a:pt x="11534" y="11048"/>
                </a:lnTo>
                <a:lnTo>
                  <a:pt x="11607" y="11048"/>
                </a:lnTo>
                <a:lnTo>
                  <a:pt x="11680" y="11023"/>
                </a:lnTo>
                <a:lnTo>
                  <a:pt x="11753" y="10975"/>
                </a:lnTo>
                <a:lnTo>
                  <a:pt x="11777" y="10902"/>
                </a:lnTo>
                <a:lnTo>
                  <a:pt x="11801" y="10829"/>
                </a:lnTo>
                <a:lnTo>
                  <a:pt x="11777" y="10731"/>
                </a:lnTo>
                <a:lnTo>
                  <a:pt x="11680" y="10585"/>
                </a:lnTo>
                <a:lnTo>
                  <a:pt x="11582" y="10439"/>
                </a:lnTo>
                <a:lnTo>
                  <a:pt x="11315" y="10196"/>
                </a:lnTo>
                <a:lnTo>
                  <a:pt x="11169" y="10050"/>
                </a:lnTo>
                <a:lnTo>
                  <a:pt x="11023" y="9904"/>
                </a:lnTo>
                <a:lnTo>
                  <a:pt x="10925" y="9807"/>
                </a:lnTo>
                <a:lnTo>
                  <a:pt x="11217" y="9539"/>
                </a:lnTo>
                <a:lnTo>
                  <a:pt x="11315" y="9636"/>
                </a:lnTo>
                <a:lnTo>
                  <a:pt x="11412" y="9782"/>
                </a:lnTo>
                <a:lnTo>
                  <a:pt x="11582" y="10026"/>
                </a:lnTo>
                <a:lnTo>
                  <a:pt x="11655" y="10172"/>
                </a:lnTo>
                <a:lnTo>
                  <a:pt x="11753" y="10293"/>
                </a:lnTo>
                <a:lnTo>
                  <a:pt x="11874" y="10391"/>
                </a:lnTo>
                <a:lnTo>
                  <a:pt x="11996" y="10488"/>
                </a:lnTo>
                <a:lnTo>
                  <a:pt x="12093" y="10512"/>
                </a:lnTo>
                <a:lnTo>
                  <a:pt x="12190" y="10512"/>
                </a:lnTo>
                <a:lnTo>
                  <a:pt x="12239" y="10464"/>
                </a:lnTo>
                <a:lnTo>
                  <a:pt x="12312" y="10391"/>
                </a:lnTo>
                <a:lnTo>
                  <a:pt x="12336" y="10318"/>
                </a:lnTo>
                <a:lnTo>
                  <a:pt x="12336" y="10245"/>
                </a:lnTo>
                <a:lnTo>
                  <a:pt x="12288" y="10172"/>
                </a:lnTo>
                <a:lnTo>
                  <a:pt x="12215" y="10099"/>
                </a:lnTo>
                <a:lnTo>
                  <a:pt x="12117" y="10026"/>
                </a:lnTo>
                <a:lnTo>
                  <a:pt x="12020" y="9928"/>
                </a:lnTo>
                <a:lnTo>
                  <a:pt x="11850" y="9709"/>
                </a:lnTo>
                <a:lnTo>
                  <a:pt x="11680" y="9466"/>
                </a:lnTo>
                <a:lnTo>
                  <a:pt x="11607" y="9369"/>
                </a:lnTo>
                <a:lnTo>
                  <a:pt x="11485" y="9271"/>
                </a:lnTo>
                <a:lnTo>
                  <a:pt x="11704" y="9077"/>
                </a:lnTo>
                <a:lnTo>
                  <a:pt x="11972" y="9223"/>
                </a:lnTo>
                <a:lnTo>
                  <a:pt x="12215" y="9417"/>
                </a:lnTo>
                <a:lnTo>
                  <a:pt x="12409" y="9636"/>
                </a:lnTo>
                <a:lnTo>
                  <a:pt x="12628" y="9880"/>
                </a:lnTo>
                <a:lnTo>
                  <a:pt x="12993" y="10415"/>
                </a:lnTo>
                <a:lnTo>
                  <a:pt x="13334" y="10902"/>
                </a:lnTo>
                <a:lnTo>
                  <a:pt x="13845" y="11559"/>
                </a:lnTo>
                <a:lnTo>
                  <a:pt x="14356" y="12240"/>
                </a:lnTo>
                <a:lnTo>
                  <a:pt x="14551" y="12556"/>
                </a:lnTo>
                <a:lnTo>
                  <a:pt x="14770" y="12921"/>
                </a:lnTo>
                <a:lnTo>
                  <a:pt x="14891" y="13092"/>
                </a:lnTo>
                <a:lnTo>
                  <a:pt x="15037" y="13262"/>
                </a:lnTo>
                <a:lnTo>
                  <a:pt x="15159" y="13384"/>
                </a:lnTo>
                <a:lnTo>
                  <a:pt x="15305" y="13481"/>
                </a:lnTo>
                <a:lnTo>
                  <a:pt x="15427" y="13505"/>
                </a:lnTo>
                <a:lnTo>
                  <a:pt x="15548" y="13481"/>
                </a:lnTo>
                <a:lnTo>
                  <a:pt x="15597" y="13432"/>
                </a:lnTo>
                <a:lnTo>
                  <a:pt x="15621" y="13408"/>
                </a:lnTo>
                <a:lnTo>
                  <a:pt x="15646" y="13359"/>
                </a:lnTo>
                <a:lnTo>
                  <a:pt x="15646" y="13286"/>
                </a:lnTo>
                <a:lnTo>
                  <a:pt x="15597" y="13092"/>
                </a:lnTo>
                <a:lnTo>
                  <a:pt x="15524" y="12897"/>
                </a:lnTo>
                <a:lnTo>
                  <a:pt x="15427" y="12702"/>
                </a:lnTo>
                <a:lnTo>
                  <a:pt x="15281" y="12532"/>
                </a:lnTo>
                <a:lnTo>
                  <a:pt x="15013" y="12167"/>
                </a:lnTo>
                <a:lnTo>
                  <a:pt x="14745" y="11826"/>
                </a:lnTo>
                <a:lnTo>
                  <a:pt x="14478" y="11461"/>
                </a:lnTo>
                <a:lnTo>
                  <a:pt x="14210" y="11121"/>
                </a:lnTo>
                <a:lnTo>
                  <a:pt x="13650" y="10415"/>
                </a:lnTo>
                <a:lnTo>
                  <a:pt x="13310" y="9880"/>
                </a:lnTo>
                <a:lnTo>
                  <a:pt x="13091" y="9588"/>
                </a:lnTo>
                <a:lnTo>
                  <a:pt x="12872" y="9296"/>
                </a:lnTo>
                <a:lnTo>
                  <a:pt x="12604" y="9052"/>
                </a:lnTo>
                <a:lnTo>
                  <a:pt x="12482" y="8931"/>
                </a:lnTo>
                <a:lnTo>
                  <a:pt x="12336" y="8834"/>
                </a:lnTo>
                <a:lnTo>
                  <a:pt x="12215" y="8761"/>
                </a:lnTo>
                <a:lnTo>
                  <a:pt x="12069" y="8688"/>
                </a:lnTo>
                <a:lnTo>
                  <a:pt x="11899" y="8663"/>
                </a:lnTo>
                <a:lnTo>
                  <a:pt x="11753" y="8663"/>
                </a:lnTo>
                <a:lnTo>
                  <a:pt x="11655" y="8615"/>
                </a:lnTo>
                <a:lnTo>
                  <a:pt x="11558" y="8615"/>
                </a:lnTo>
                <a:lnTo>
                  <a:pt x="11388" y="8688"/>
                </a:lnTo>
                <a:lnTo>
                  <a:pt x="11242" y="8785"/>
                </a:lnTo>
                <a:lnTo>
                  <a:pt x="11071" y="8907"/>
                </a:lnTo>
                <a:lnTo>
                  <a:pt x="10950" y="9028"/>
                </a:lnTo>
                <a:lnTo>
                  <a:pt x="10682" y="9320"/>
                </a:lnTo>
                <a:lnTo>
                  <a:pt x="10463" y="9612"/>
                </a:lnTo>
                <a:lnTo>
                  <a:pt x="10074" y="10050"/>
                </a:lnTo>
                <a:lnTo>
                  <a:pt x="9903" y="10318"/>
                </a:lnTo>
                <a:lnTo>
                  <a:pt x="9830" y="10464"/>
                </a:lnTo>
                <a:lnTo>
                  <a:pt x="9782" y="10585"/>
                </a:lnTo>
                <a:lnTo>
                  <a:pt x="8589" y="9125"/>
                </a:lnTo>
                <a:lnTo>
                  <a:pt x="8249" y="8688"/>
                </a:lnTo>
                <a:lnTo>
                  <a:pt x="7908" y="8225"/>
                </a:lnTo>
                <a:lnTo>
                  <a:pt x="7567" y="7787"/>
                </a:lnTo>
                <a:lnTo>
                  <a:pt x="7227" y="7349"/>
                </a:lnTo>
                <a:lnTo>
                  <a:pt x="6935" y="7009"/>
                </a:lnTo>
                <a:lnTo>
                  <a:pt x="6594" y="6668"/>
                </a:lnTo>
                <a:lnTo>
                  <a:pt x="6424" y="6498"/>
                </a:lnTo>
                <a:lnTo>
                  <a:pt x="6229" y="6376"/>
                </a:lnTo>
                <a:lnTo>
                  <a:pt x="6034" y="6254"/>
                </a:lnTo>
                <a:lnTo>
                  <a:pt x="5815" y="6157"/>
                </a:lnTo>
                <a:lnTo>
                  <a:pt x="5742" y="6108"/>
                </a:lnTo>
                <a:lnTo>
                  <a:pt x="5645" y="6084"/>
                </a:lnTo>
                <a:close/>
                <a:moveTo>
                  <a:pt x="5864" y="1388"/>
                </a:moveTo>
                <a:lnTo>
                  <a:pt x="6837" y="1412"/>
                </a:lnTo>
                <a:lnTo>
                  <a:pt x="7811" y="1436"/>
                </a:lnTo>
                <a:lnTo>
                  <a:pt x="8784" y="1485"/>
                </a:lnTo>
                <a:lnTo>
                  <a:pt x="9757" y="1534"/>
                </a:lnTo>
                <a:lnTo>
                  <a:pt x="10755" y="1558"/>
                </a:lnTo>
                <a:lnTo>
                  <a:pt x="12726" y="1558"/>
                </a:lnTo>
                <a:lnTo>
                  <a:pt x="14429" y="1485"/>
                </a:lnTo>
                <a:lnTo>
                  <a:pt x="16181" y="1485"/>
                </a:lnTo>
                <a:lnTo>
                  <a:pt x="16181" y="1558"/>
                </a:lnTo>
                <a:lnTo>
                  <a:pt x="16157" y="1801"/>
                </a:lnTo>
                <a:lnTo>
                  <a:pt x="16132" y="2045"/>
                </a:lnTo>
                <a:lnTo>
                  <a:pt x="16132" y="2507"/>
                </a:lnTo>
                <a:lnTo>
                  <a:pt x="16132" y="2945"/>
                </a:lnTo>
                <a:lnTo>
                  <a:pt x="16181" y="3821"/>
                </a:lnTo>
                <a:lnTo>
                  <a:pt x="16181" y="5062"/>
                </a:lnTo>
                <a:lnTo>
                  <a:pt x="16132" y="6303"/>
                </a:lnTo>
                <a:lnTo>
                  <a:pt x="16059" y="8809"/>
                </a:lnTo>
                <a:lnTo>
                  <a:pt x="16059" y="10561"/>
                </a:lnTo>
                <a:lnTo>
                  <a:pt x="16084" y="12313"/>
                </a:lnTo>
                <a:lnTo>
                  <a:pt x="16108" y="12946"/>
                </a:lnTo>
                <a:lnTo>
                  <a:pt x="16132" y="13603"/>
                </a:lnTo>
                <a:lnTo>
                  <a:pt x="16157" y="13724"/>
                </a:lnTo>
                <a:lnTo>
                  <a:pt x="15524" y="13773"/>
                </a:lnTo>
                <a:lnTo>
                  <a:pt x="14916" y="13797"/>
                </a:lnTo>
                <a:lnTo>
                  <a:pt x="13675" y="13822"/>
                </a:lnTo>
                <a:lnTo>
                  <a:pt x="11193" y="13822"/>
                </a:lnTo>
                <a:lnTo>
                  <a:pt x="8614" y="13846"/>
                </a:lnTo>
                <a:lnTo>
                  <a:pt x="6010" y="13895"/>
                </a:lnTo>
                <a:lnTo>
                  <a:pt x="4793" y="13895"/>
                </a:lnTo>
                <a:lnTo>
                  <a:pt x="3577" y="13870"/>
                </a:lnTo>
                <a:lnTo>
                  <a:pt x="2263" y="13846"/>
                </a:lnTo>
                <a:lnTo>
                  <a:pt x="1801" y="13846"/>
                </a:lnTo>
                <a:lnTo>
                  <a:pt x="1728" y="12873"/>
                </a:lnTo>
                <a:lnTo>
                  <a:pt x="1655" y="11899"/>
                </a:lnTo>
                <a:lnTo>
                  <a:pt x="1606" y="10950"/>
                </a:lnTo>
                <a:lnTo>
                  <a:pt x="1582" y="9977"/>
                </a:lnTo>
                <a:lnTo>
                  <a:pt x="1582" y="8882"/>
                </a:lnTo>
                <a:lnTo>
                  <a:pt x="1606" y="7787"/>
                </a:lnTo>
                <a:lnTo>
                  <a:pt x="1606" y="6668"/>
                </a:lnTo>
                <a:lnTo>
                  <a:pt x="1582" y="5573"/>
                </a:lnTo>
                <a:lnTo>
                  <a:pt x="1533" y="4356"/>
                </a:lnTo>
                <a:lnTo>
                  <a:pt x="1484" y="3115"/>
                </a:lnTo>
                <a:lnTo>
                  <a:pt x="1460" y="2483"/>
                </a:lnTo>
                <a:lnTo>
                  <a:pt x="1460" y="1850"/>
                </a:lnTo>
                <a:lnTo>
                  <a:pt x="1436" y="1631"/>
                </a:lnTo>
                <a:lnTo>
                  <a:pt x="1411" y="1412"/>
                </a:lnTo>
                <a:lnTo>
                  <a:pt x="1557" y="1412"/>
                </a:lnTo>
                <a:lnTo>
                  <a:pt x="1703" y="1436"/>
                </a:lnTo>
                <a:lnTo>
                  <a:pt x="1849" y="1485"/>
                </a:lnTo>
                <a:lnTo>
                  <a:pt x="1995" y="1509"/>
                </a:lnTo>
                <a:lnTo>
                  <a:pt x="2433" y="1558"/>
                </a:lnTo>
                <a:lnTo>
                  <a:pt x="2871" y="1558"/>
                </a:lnTo>
                <a:lnTo>
                  <a:pt x="3358" y="1534"/>
                </a:lnTo>
                <a:lnTo>
                  <a:pt x="3869" y="1485"/>
                </a:lnTo>
                <a:lnTo>
                  <a:pt x="4866" y="1412"/>
                </a:lnTo>
                <a:lnTo>
                  <a:pt x="5864" y="1388"/>
                </a:lnTo>
                <a:close/>
                <a:moveTo>
                  <a:pt x="6375" y="925"/>
                </a:moveTo>
                <a:lnTo>
                  <a:pt x="5353" y="950"/>
                </a:lnTo>
                <a:lnTo>
                  <a:pt x="4331" y="998"/>
                </a:lnTo>
                <a:lnTo>
                  <a:pt x="3334" y="1071"/>
                </a:lnTo>
                <a:lnTo>
                  <a:pt x="2823" y="1096"/>
                </a:lnTo>
                <a:lnTo>
                  <a:pt x="2190" y="1096"/>
                </a:lnTo>
                <a:lnTo>
                  <a:pt x="2020" y="1071"/>
                </a:lnTo>
                <a:lnTo>
                  <a:pt x="1728" y="1023"/>
                </a:lnTo>
                <a:lnTo>
                  <a:pt x="1582" y="1023"/>
                </a:lnTo>
                <a:lnTo>
                  <a:pt x="1436" y="1047"/>
                </a:lnTo>
                <a:lnTo>
                  <a:pt x="1314" y="1120"/>
                </a:lnTo>
                <a:lnTo>
                  <a:pt x="1241" y="1242"/>
                </a:lnTo>
                <a:lnTo>
                  <a:pt x="1192" y="1290"/>
                </a:lnTo>
                <a:lnTo>
                  <a:pt x="1144" y="1339"/>
                </a:lnTo>
                <a:lnTo>
                  <a:pt x="1095" y="1509"/>
                </a:lnTo>
                <a:lnTo>
                  <a:pt x="1071" y="1680"/>
                </a:lnTo>
                <a:lnTo>
                  <a:pt x="1046" y="1899"/>
                </a:lnTo>
                <a:lnTo>
                  <a:pt x="1046" y="2288"/>
                </a:lnTo>
                <a:lnTo>
                  <a:pt x="1046" y="2531"/>
                </a:lnTo>
                <a:lnTo>
                  <a:pt x="1046" y="3213"/>
                </a:lnTo>
                <a:lnTo>
                  <a:pt x="1071" y="3918"/>
                </a:lnTo>
                <a:lnTo>
                  <a:pt x="1119" y="5330"/>
                </a:lnTo>
                <a:lnTo>
                  <a:pt x="1144" y="6352"/>
                </a:lnTo>
                <a:lnTo>
                  <a:pt x="1144" y="7374"/>
                </a:lnTo>
                <a:lnTo>
                  <a:pt x="1119" y="9417"/>
                </a:lnTo>
                <a:lnTo>
                  <a:pt x="1144" y="10634"/>
                </a:lnTo>
                <a:lnTo>
                  <a:pt x="1192" y="11851"/>
                </a:lnTo>
                <a:lnTo>
                  <a:pt x="1290" y="13043"/>
                </a:lnTo>
                <a:lnTo>
                  <a:pt x="1387" y="14260"/>
                </a:lnTo>
                <a:lnTo>
                  <a:pt x="1411" y="14357"/>
                </a:lnTo>
                <a:lnTo>
                  <a:pt x="1460" y="14406"/>
                </a:lnTo>
                <a:lnTo>
                  <a:pt x="1533" y="14454"/>
                </a:lnTo>
                <a:lnTo>
                  <a:pt x="1606" y="14479"/>
                </a:lnTo>
                <a:lnTo>
                  <a:pt x="1679" y="14479"/>
                </a:lnTo>
                <a:lnTo>
                  <a:pt x="1752" y="14430"/>
                </a:lnTo>
                <a:lnTo>
                  <a:pt x="1801" y="14381"/>
                </a:lnTo>
                <a:lnTo>
                  <a:pt x="1825" y="14308"/>
                </a:lnTo>
                <a:lnTo>
                  <a:pt x="2141" y="14357"/>
                </a:lnTo>
                <a:lnTo>
                  <a:pt x="2969" y="14357"/>
                </a:lnTo>
                <a:lnTo>
                  <a:pt x="4282" y="14406"/>
                </a:lnTo>
                <a:lnTo>
                  <a:pt x="5572" y="14430"/>
                </a:lnTo>
                <a:lnTo>
                  <a:pt x="6837" y="14406"/>
                </a:lnTo>
                <a:lnTo>
                  <a:pt x="8103" y="14406"/>
                </a:lnTo>
                <a:lnTo>
                  <a:pt x="10633" y="14357"/>
                </a:lnTo>
                <a:lnTo>
                  <a:pt x="12045" y="14333"/>
                </a:lnTo>
                <a:lnTo>
                  <a:pt x="13480" y="14333"/>
                </a:lnTo>
                <a:lnTo>
                  <a:pt x="14891" y="14308"/>
                </a:lnTo>
                <a:lnTo>
                  <a:pt x="15597" y="14284"/>
                </a:lnTo>
                <a:lnTo>
                  <a:pt x="16303" y="14235"/>
                </a:lnTo>
                <a:lnTo>
                  <a:pt x="16400" y="14211"/>
                </a:lnTo>
                <a:lnTo>
                  <a:pt x="16473" y="14211"/>
                </a:lnTo>
                <a:lnTo>
                  <a:pt x="16546" y="14187"/>
                </a:lnTo>
                <a:lnTo>
                  <a:pt x="16619" y="14138"/>
                </a:lnTo>
                <a:lnTo>
                  <a:pt x="16643" y="14065"/>
                </a:lnTo>
                <a:lnTo>
                  <a:pt x="16668" y="13992"/>
                </a:lnTo>
                <a:lnTo>
                  <a:pt x="16668" y="13895"/>
                </a:lnTo>
                <a:lnTo>
                  <a:pt x="16643" y="13822"/>
                </a:lnTo>
                <a:lnTo>
                  <a:pt x="16570" y="13773"/>
                </a:lnTo>
                <a:lnTo>
                  <a:pt x="16570" y="13773"/>
                </a:lnTo>
                <a:lnTo>
                  <a:pt x="16643" y="13797"/>
                </a:lnTo>
                <a:lnTo>
                  <a:pt x="16668" y="13797"/>
                </a:lnTo>
                <a:lnTo>
                  <a:pt x="16643" y="13700"/>
                </a:lnTo>
                <a:lnTo>
                  <a:pt x="16619" y="13603"/>
                </a:lnTo>
                <a:lnTo>
                  <a:pt x="16595" y="13043"/>
                </a:lnTo>
                <a:lnTo>
                  <a:pt x="16546" y="11729"/>
                </a:lnTo>
                <a:lnTo>
                  <a:pt x="16546" y="9685"/>
                </a:lnTo>
                <a:lnTo>
                  <a:pt x="16570" y="7666"/>
                </a:lnTo>
                <a:lnTo>
                  <a:pt x="16643" y="5184"/>
                </a:lnTo>
                <a:lnTo>
                  <a:pt x="16643" y="3943"/>
                </a:lnTo>
                <a:lnTo>
                  <a:pt x="16595" y="2702"/>
                </a:lnTo>
                <a:lnTo>
                  <a:pt x="16619" y="2312"/>
                </a:lnTo>
                <a:lnTo>
                  <a:pt x="16619" y="2045"/>
                </a:lnTo>
                <a:lnTo>
                  <a:pt x="16643" y="1753"/>
                </a:lnTo>
                <a:lnTo>
                  <a:pt x="16619" y="1485"/>
                </a:lnTo>
                <a:lnTo>
                  <a:pt x="16546" y="1266"/>
                </a:lnTo>
                <a:lnTo>
                  <a:pt x="16522" y="1169"/>
                </a:lnTo>
                <a:lnTo>
                  <a:pt x="16449" y="1120"/>
                </a:lnTo>
                <a:lnTo>
                  <a:pt x="16400" y="1071"/>
                </a:lnTo>
                <a:lnTo>
                  <a:pt x="16278" y="1071"/>
                </a:lnTo>
                <a:lnTo>
                  <a:pt x="16205" y="1047"/>
                </a:lnTo>
                <a:lnTo>
                  <a:pt x="15792" y="974"/>
                </a:lnTo>
                <a:lnTo>
                  <a:pt x="15354" y="950"/>
                </a:lnTo>
                <a:lnTo>
                  <a:pt x="14916" y="925"/>
                </a:lnTo>
                <a:lnTo>
                  <a:pt x="14478" y="950"/>
                </a:lnTo>
                <a:lnTo>
                  <a:pt x="13577" y="998"/>
                </a:lnTo>
                <a:lnTo>
                  <a:pt x="12726" y="1071"/>
                </a:lnTo>
                <a:lnTo>
                  <a:pt x="11631" y="1096"/>
                </a:lnTo>
                <a:lnTo>
                  <a:pt x="10560" y="1096"/>
                </a:lnTo>
                <a:lnTo>
                  <a:pt x="9490" y="1047"/>
                </a:lnTo>
                <a:lnTo>
                  <a:pt x="8395" y="998"/>
                </a:lnTo>
                <a:lnTo>
                  <a:pt x="7373" y="950"/>
                </a:lnTo>
                <a:lnTo>
                  <a:pt x="6375" y="925"/>
                </a:lnTo>
                <a:close/>
                <a:moveTo>
                  <a:pt x="3480" y="415"/>
                </a:moveTo>
                <a:lnTo>
                  <a:pt x="4647" y="463"/>
                </a:lnTo>
                <a:lnTo>
                  <a:pt x="8200" y="463"/>
                </a:lnTo>
                <a:lnTo>
                  <a:pt x="10390" y="439"/>
                </a:lnTo>
                <a:lnTo>
                  <a:pt x="12604" y="439"/>
                </a:lnTo>
                <a:lnTo>
                  <a:pt x="17033" y="463"/>
                </a:lnTo>
                <a:lnTo>
                  <a:pt x="16935" y="731"/>
                </a:lnTo>
                <a:lnTo>
                  <a:pt x="16887" y="1023"/>
                </a:lnTo>
                <a:lnTo>
                  <a:pt x="16862" y="1315"/>
                </a:lnTo>
                <a:lnTo>
                  <a:pt x="16862" y="1631"/>
                </a:lnTo>
                <a:lnTo>
                  <a:pt x="16887" y="2239"/>
                </a:lnTo>
                <a:lnTo>
                  <a:pt x="16960" y="2799"/>
                </a:lnTo>
                <a:lnTo>
                  <a:pt x="17057" y="3797"/>
                </a:lnTo>
                <a:lnTo>
                  <a:pt x="17154" y="4770"/>
                </a:lnTo>
                <a:lnTo>
                  <a:pt x="17179" y="5768"/>
                </a:lnTo>
                <a:lnTo>
                  <a:pt x="17203" y="6765"/>
                </a:lnTo>
                <a:lnTo>
                  <a:pt x="17154" y="8031"/>
                </a:lnTo>
                <a:lnTo>
                  <a:pt x="17106" y="9296"/>
                </a:lnTo>
                <a:lnTo>
                  <a:pt x="17033" y="10561"/>
                </a:lnTo>
                <a:lnTo>
                  <a:pt x="16960" y="11802"/>
                </a:lnTo>
                <a:lnTo>
                  <a:pt x="16960" y="12289"/>
                </a:lnTo>
                <a:lnTo>
                  <a:pt x="16960" y="12775"/>
                </a:lnTo>
                <a:lnTo>
                  <a:pt x="16984" y="13749"/>
                </a:lnTo>
                <a:lnTo>
                  <a:pt x="16960" y="14187"/>
                </a:lnTo>
                <a:lnTo>
                  <a:pt x="16960" y="14406"/>
                </a:lnTo>
                <a:lnTo>
                  <a:pt x="16984" y="14625"/>
                </a:lnTo>
                <a:lnTo>
                  <a:pt x="16497" y="14722"/>
                </a:lnTo>
                <a:lnTo>
                  <a:pt x="15986" y="14771"/>
                </a:lnTo>
                <a:lnTo>
                  <a:pt x="15500" y="14795"/>
                </a:lnTo>
                <a:lnTo>
                  <a:pt x="14989" y="14819"/>
                </a:lnTo>
                <a:lnTo>
                  <a:pt x="13991" y="14795"/>
                </a:lnTo>
                <a:lnTo>
                  <a:pt x="12969" y="14771"/>
                </a:lnTo>
                <a:lnTo>
                  <a:pt x="11874" y="14771"/>
                </a:lnTo>
                <a:lnTo>
                  <a:pt x="10779" y="14795"/>
                </a:lnTo>
                <a:lnTo>
                  <a:pt x="9684" y="14844"/>
                </a:lnTo>
                <a:lnTo>
                  <a:pt x="8589" y="14941"/>
                </a:lnTo>
                <a:lnTo>
                  <a:pt x="7470" y="15038"/>
                </a:lnTo>
                <a:lnTo>
                  <a:pt x="6375" y="15160"/>
                </a:lnTo>
                <a:lnTo>
                  <a:pt x="5815" y="15184"/>
                </a:lnTo>
                <a:lnTo>
                  <a:pt x="5256" y="15184"/>
                </a:lnTo>
                <a:lnTo>
                  <a:pt x="4696" y="15160"/>
                </a:lnTo>
                <a:lnTo>
                  <a:pt x="4136" y="15111"/>
                </a:lnTo>
                <a:lnTo>
                  <a:pt x="3212" y="15014"/>
                </a:lnTo>
                <a:lnTo>
                  <a:pt x="2750" y="14965"/>
                </a:lnTo>
                <a:lnTo>
                  <a:pt x="2287" y="14965"/>
                </a:lnTo>
                <a:lnTo>
                  <a:pt x="1192" y="15014"/>
                </a:lnTo>
                <a:lnTo>
                  <a:pt x="633" y="15087"/>
                </a:lnTo>
                <a:lnTo>
                  <a:pt x="633" y="15038"/>
                </a:lnTo>
                <a:lnTo>
                  <a:pt x="657" y="14990"/>
                </a:lnTo>
                <a:lnTo>
                  <a:pt x="633" y="14941"/>
                </a:lnTo>
                <a:lnTo>
                  <a:pt x="633" y="14892"/>
                </a:lnTo>
                <a:lnTo>
                  <a:pt x="584" y="14844"/>
                </a:lnTo>
                <a:lnTo>
                  <a:pt x="608" y="14600"/>
                </a:lnTo>
                <a:lnTo>
                  <a:pt x="608" y="14381"/>
                </a:lnTo>
                <a:lnTo>
                  <a:pt x="584" y="14162"/>
                </a:lnTo>
                <a:lnTo>
                  <a:pt x="535" y="13749"/>
                </a:lnTo>
                <a:lnTo>
                  <a:pt x="511" y="13262"/>
                </a:lnTo>
                <a:lnTo>
                  <a:pt x="511" y="12751"/>
                </a:lnTo>
                <a:lnTo>
                  <a:pt x="511" y="11753"/>
                </a:lnTo>
                <a:lnTo>
                  <a:pt x="560" y="9709"/>
                </a:lnTo>
                <a:lnTo>
                  <a:pt x="584" y="8688"/>
                </a:lnTo>
                <a:lnTo>
                  <a:pt x="560" y="7666"/>
                </a:lnTo>
                <a:lnTo>
                  <a:pt x="535" y="5695"/>
                </a:lnTo>
                <a:lnTo>
                  <a:pt x="462" y="3724"/>
                </a:lnTo>
                <a:lnTo>
                  <a:pt x="438" y="2799"/>
                </a:lnTo>
                <a:lnTo>
                  <a:pt x="414" y="1874"/>
                </a:lnTo>
                <a:lnTo>
                  <a:pt x="414" y="1534"/>
                </a:lnTo>
                <a:lnTo>
                  <a:pt x="438" y="1193"/>
                </a:lnTo>
                <a:lnTo>
                  <a:pt x="462" y="828"/>
                </a:lnTo>
                <a:lnTo>
                  <a:pt x="438" y="488"/>
                </a:lnTo>
                <a:lnTo>
                  <a:pt x="706" y="536"/>
                </a:lnTo>
                <a:lnTo>
                  <a:pt x="998" y="536"/>
                </a:lnTo>
                <a:lnTo>
                  <a:pt x="1582" y="463"/>
                </a:lnTo>
                <a:lnTo>
                  <a:pt x="2044" y="439"/>
                </a:lnTo>
                <a:lnTo>
                  <a:pt x="2531" y="415"/>
                </a:lnTo>
                <a:close/>
                <a:moveTo>
                  <a:pt x="2360" y="1"/>
                </a:moveTo>
                <a:lnTo>
                  <a:pt x="1874" y="50"/>
                </a:lnTo>
                <a:lnTo>
                  <a:pt x="1071" y="123"/>
                </a:lnTo>
                <a:lnTo>
                  <a:pt x="681" y="147"/>
                </a:lnTo>
                <a:lnTo>
                  <a:pt x="243" y="147"/>
                </a:lnTo>
                <a:lnTo>
                  <a:pt x="195" y="171"/>
                </a:lnTo>
                <a:lnTo>
                  <a:pt x="146" y="244"/>
                </a:lnTo>
                <a:lnTo>
                  <a:pt x="146" y="342"/>
                </a:lnTo>
                <a:lnTo>
                  <a:pt x="170" y="390"/>
                </a:lnTo>
                <a:lnTo>
                  <a:pt x="219" y="415"/>
                </a:lnTo>
                <a:lnTo>
                  <a:pt x="146" y="561"/>
                </a:lnTo>
                <a:lnTo>
                  <a:pt x="97" y="707"/>
                </a:lnTo>
                <a:lnTo>
                  <a:pt x="49" y="1047"/>
                </a:lnTo>
                <a:lnTo>
                  <a:pt x="24" y="1388"/>
                </a:lnTo>
                <a:lnTo>
                  <a:pt x="0" y="1704"/>
                </a:lnTo>
                <a:lnTo>
                  <a:pt x="0" y="2215"/>
                </a:lnTo>
                <a:lnTo>
                  <a:pt x="0" y="2702"/>
                </a:lnTo>
                <a:lnTo>
                  <a:pt x="49" y="3724"/>
                </a:lnTo>
                <a:lnTo>
                  <a:pt x="122" y="5792"/>
                </a:lnTo>
                <a:lnTo>
                  <a:pt x="146" y="7860"/>
                </a:lnTo>
                <a:lnTo>
                  <a:pt x="146" y="8931"/>
                </a:lnTo>
                <a:lnTo>
                  <a:pt x="122" y="10001"/>
                </a:lnTo>
                <a:lnTo>
                  <a:pt x="73" y="12143"/>
                </a:lnTo>
                <a:lnTo>
                  <a:pt x="73" y="13116"/>
                </a:lnTo>
                <a:lnTo>
                  <a:pt x="97" y="13603"/>
                </a:lnTo>
                <a:lnTo>
                  <a:pt x="122" y="14089"/>
                </a:lnTo>
                <a:lnTo>
                  <a:pt x="122" y="14333"/>
                </a:lnTo>
                <a:lnTo>
                  <a:pt x="122" y="14600"/>
                </a:lnTo>
                <a:lnTo>
                  <a:pt x="146" y="14868"/>
                </a:lnTo>
                <a:lnTo>
                  <a:pt x="170" y="14990"/>
                </a:lnTo>
                <a:lnTo>
                  <a:pt x="195" y="15111"/>
                </a:lnTo>
                <a:lnTo>
                  <a:pt x="170" y="15111"/>
                </a:lnTo>
                <a:lnTo>
                  <a:pt x="146" y="15160"/>
                </a:lnTo>
                <a:lnTo>
                  <a:pt x="122" y="15209"/>
                </a:lnTo>
                <a:lnTo>
                  <a:pt x="146" y="15282"/>
                </a:lnTo>
                <a:lnTo>
                  <a:pt x="195" y="15355"/>
                </a:lnTo>
                <a:lnTo>
                  <a:pt x="292" y="15403"/>
                </a:lnTo>
                <a:lnTo>
                  <a:pt x="779" y="15428"/>
                </a:lnTo>
                <a:lnTo>
                  <a:pt x="1290" y="15428"/>
                </a:lnTo>
                <a:lnTo>
                  <a:pt x="2287" y="15403"/>
                </a:lnTo>
                <a:lnTo>
                  <a:pt x="2823" y="15428"/>
                </a:lnTo>
                <a:lnTo>
                  <a:pt x="3358" y="15452"/>
                </a:lnTo>
                <a:lnTo>
                  <a:pt x="4453" y="15598"/>
                </a:lnTo>
                <a:lnTo>
                  <a:pt x="4988" y="15647"/>
                </a:lnTo>
                <a:lnTo>
                  <a:pt x="6083" y="15647"/>
                </a:lnTo>
                <a:lnTo>
                  <a:pt x="6618" y="15598"/>
                </a:lnTo>
                <a:lnTo>
                  <a:pt x="7713" y="15476"/>
                </a:lnTo>
                <a:lnTo>
                  <a:pt x="8784" y="15379"/>
                </a:lnTo>
                <a:lnTo>
                  <a:pt x="9879" y="15282"/>
                </a:lnTo>
                <a:lnTo>
                  <a:pt x="10974" y="15233"/>
                </a:lnTo>
                <a:lnTo>
                  <a:pt x="13164" y="15233"/>
                </a:lnTo>
                <a:lnTo>
                  <a:pt x="14161" y="15282"/>
                </a:lnTo>
                <a:lnTo>
                  <a:pt x="15183" y="15257"/>
                </a:lnTo>
                <a:lnTo>
                  <a:pt x="15694" y="15257"/>
                </a:lnTo>
                <a:lnTo>
                  <a:pt x="16181" y="15209"/>
                </a:lnTo>
                <a:lnTo>
                  <a:pt x="16692" y="15160"/>
                </a:lnTo>
                <a:lnTo>
                  <a:pt x="17203" y="15063"/>
                </a:lnTo>
                <a:lnTo>
                  <a:pt x="17276" y="15038"/>
                </a:lnTo>
                <a:lnTo>
                  <a:pt x="17325" y="14990"/>
                </a:lnTo>
                <a:lnTo>
                  <a:pt x="17349" y="14917"/>
                </a:lnTo>
                <a:lnTo>
                  <a:pt x="17349" y="14844"/>
                </a:lnTo>
                <a:lnTo>
                  <a:pt x="17373" y="14844"/>
                </a:lnTo>
                <a:lnTo>
                  <a:pt x="17422" y="14722"/>
                </a:lnTo>
                <a:lnTo>
                  <a:pt x="17471" y="14625"/>
                </a:lnTo>
                <a:lnTo>
                  <a:pt x="17519" y="14357"/>
                </a:lnTo>
                <a:lnTo>
                  <a:pt x="17495" y="13870"/>
                </a:lnTo>
                <a:lnTo>
                  <a:pt x="17495" y="13432"/>
                </a:lnTo>
                <a:lnTo>
                  <a:pt x="17495" y="13019"/>
                </a:lnTo>
                <a:lnTo>
                  <a:pt x="17471" y="12167"/>
                </a:lnTo>
                <a:lnTo>
                  <a:pt x="17519" y="10950"/>
                </a:lnTo>
                <a:lnTo>
                  <a:pt x="17568" y="9734"/>
                </a:lnTo>
                <a:lnTo>
                  <a:pt x="17665" y="8517"/>
                </a:lnTo>
                <a:lnTo>
                  <a:pt x="17714" y="7301"/>
                </a:lnTo>
                <a:lnTo>
                  <a:pt x="17714" y="6352"/>
                </a:lnTo>
                <a:lnTo>
                  <a:pt x="17714" y="5378"/>
                </a:lnTo>
                <a:lnTo>
                  <a:pt x="17665" y="4429"/>
                </a:lnTo>
                <a:lnTo>
                  <a:pt x="17544" y="3480"/>
                </a:lnTo>
                <a:lnTo>
                  <a:pt x="17446" y="2629"/>
                </a:lnTo>
                <a:lnTo>
                  <a:pt x="17373" y="1777"/>
                </a:lnTo>
                <a:lnTo>
                  <a:pt x="17349" y="1461"/>
                </a:lnTo>
                <a:lnTo>
                  <a:pt x="17349" y="1120"/>
                </a:lnTo>
                <a:lnTo>
                  <a:pt x="17373" y="780"/>
                </a:lnTo>
                <a:lnTo>
                  <a:pt x="17446" y="463"/>
                </a:lnTo>
                <a:lnTo>
                  <a:pt x="17519" y="439"/>
                </a:lnTo>
                <a:lnTo>
                  <a:pt x="17592" y="390"/>
                </a:lnTo>
                <a:lnTo>
                  <a:pt x="17617" y="317"/>
                </a:lnTo>
                <a:lnTo>
                  <a:pt x="17641" y="244"/>
                </a:lnTo>
                <a:lnTo>
                  <a:pt x="17617" y="147"/>
                </a:lnTo>
                <a:lnTo>
                  <a:pt x="17568" y="98"/>
                </a:lnTo>
                <a:lnTo>
                  <a:pt x="17519" y="50"/>
                </a:lnTo>
                <a:lnTo>
                  <a:pt x="17422" y="25"/>
                </a:lnTo>
                <a:lnTo>
                  <a:pt x="12896" y="1"/>
                </a:lnTo>
                <a:lnTo>
                  <a:pt x="10633" y="1"/>
                </a:lnTo>
                <a:lnTo>
                  <a:pt x="8370" y="25"/>
                </a:lnTo>
                <a:lnTo>
                  <a:pt x="6107" y="50"/>
                </a:lnTo>
                <a:lnTo>
                  <a:pt x="4988" y="50"/>
                </a:lnTo>
                <a:lnTo>
                  <a:pt x="3845" y="25"/>
                </a:lnTo>
                <a:lnTo>
                  <a:pt x="284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602;p47">
            <a:extLst>
              <a:ext uri="{FF2B5EF4-FFF2-40B4-BE49-F238E27FC236}">
                <a16:creationId xmlns:a16="http://schemas.microsoft.com/office/drawing/2014/main" id="{BA2D61C6-C683-5920-56E7-B5CDDEC975C9}"/>
              </a:ext>
            </a:extLst>
          </p:cNvPr>
          <p:cNvSpPr/>
          <p:nvPr/>
        </p:nvSpPr>
        <p:spPr>
          <a:xfrm rot="16968534">
            <a:off x="4846720" y="1364897"/>
            <a:ext cx="598715" cy="695005"/>
          </a:xfrm>
          <a:custGeom>
            <a:avLst/>
            <a:gdLst/>
            <a:ahLst/>
            <a:cxnLst/>
            <a:rect l="l" t="t" r="r" b="b"/>
            <a:pathLst>
              <a:path w="17958" h="17909" extrusionOk="0">
                <a:moveTo>
                  <a:pt x="11972" y="390"/>
                </a:moveTo>
                <a:lnTo>
                  <a:pt x="12069" y="414"/>
                </a:lnTo>
                <a:lnTo>
                  <a:pt x="12166" y="463"/>
                </a:lnTo>
                <a:lnTo>
                  <a:pt x="12288" y="511"/>
                </a:lnTo>
                <a:lnTo>
                  <a:pt x="12483" y="682"/>
                </a:lnTo>
                <a:lnTo>
                  <a:pt x="12653" y="852"/>
                </a:lnTo>
                <a:lnTo>
                  <a:pt x="12823" y="1047"/>
                </a:lnTo>
                <a:lnTo>
                  <a:pt x="13091" y="1387"/>
                </a:lnTo>
                <a:lnTo>
                  <a:pt x="13456" y="1801"/>
                </a:lnTo>
                <a:lnTo>
                  <a:pt x="13821" y="2166"/>
                </a:lnTo>
                <a:lnTo>
                  <a:pt x="14235" y="2507"/>
                </a:lnTo>
                <a:lnTo>
                  <a:pt x="14648" y="2847"/>
                </a:lnTo>
                <a:lnTo>
                  <a:pt x="14843" y="3042"/>
                </a:lnTo>
                <a:lnTo>
                  <a:pt x="15038" y="3237"/>
                </a:lnTo>
                <a:lnTo>
                  <a:pt x="15403" y="3626"/>
                </a:lnTo>
                <a:lnTo>
                  <a:pt x="15743" y="4040"/>
                </a:lnTo>
                <a:lnTo>
                  <a:pt x="16108" y="4453"/>
                </a:lnTo>
                <a:lnTo>
                  <a:pt x="16449" y="4818"/>
                </a:lnTo>
                <a:lnTo>
                  <a:pt x="16619" y="4988"/>
                </a:lnTo>
                <a:lnTo>
                  <a:pt x="16814" y="5159"/>
                </a:lnTo>
                <a:lnTo>
                  <a:pt x="17130" y="5426"/>
                </a:lnTo>
                <a:lnTo>
                  <a:pt x="17276" y="5572"/>
                </a:lnTo>
                <a:lnTo>
                  <a:pt x="17398" y="5743"/>
                </a:lnTo>
                <a:lnTo>
                  <a:pt x="17422" y="5791"/>
                </a:lnTo>
                <a:lnTo>
                  <a:pt x="17422" y="5791"/>
                </a:lnTo>
                <a:lnTo>
                  <a:pt x="16887" y="5499"/>
                </a:lnTo>
                <a:lnTo>
                  <a:pt x="16449" y="5280"/>
                </a:lnTo>
                <a:lnTo>
                  <a:pt x="16230" y="5159"/>
                </a:lnTo>
                <a:lnTo>
                  <a:pt x="15987" y="5061"/>
                </a:lnTo>
                <a:lnTo>
                  <a:pt x="15962" y="5086"/>
                </a:lnTo>
                <a:lnTo>
                  <a:pt x="15962" y="5110"/>
                </a:lnTo>
                <a:lnTo>
                  <a:pt x="15987" y="5232"/>
                </a:lnTo>
                <a:lnTo>
                  <a:pt x="16035" y="5329"/>
                </a:lnTo>
                <a:lnTo>
                  <a:pt x="16181" y="5499"/>
                </a:lnTo>
                <a:lnTo>
                  <a:pt x="16352" y="5645"/>
                </a:lnTo>
                <a:lnTo>
                  <a:pt x="16571" y="5791"/>
                </a:lnTo>
                <a:lnTo>
                  <a:pt x="17033" y="6010"/>
                </a:lnTo>
                <a:lnTo>
                  <a:pt x="17252" y="6132"/>
                </a:lnTo>
                <a:lnTo>
                  <a:pt x="17446" y="6229"/>
                </a:lnTo>
                <a:lnTo>
                  <a:pt x="17349" y="6351"/>
                </a:lnTo>
                <a:lnTo>
                  <a:pt x="17227" y="6448"/>
                </a:lnTo>
                <a:lnTo>
                  <a:pt x="17154" y="6375"/>
                </a:lnTo>
                <a:lnTo>
                  <a:pt x="17082" y="6302"/>
                </a:lnTo>
                <a:lnTo>
                  <a:pt x="16887" y="6205"/>
                </a:lnTo>
                <a:lnTo>
                  <a:pt x="16498" y="6010"/>
                </a:lnTo>
                <a:lnTo>
                  <a:pt x="16400" y="5937"/>
                </a:lnTo>
                <a:lnTo>
                  <a:pt x="16303" y="5840"/>
                </a:lnTo>
                <a:lnTo>
                  <a:pt x="16108" y="5645"/>
                </a:lnTo>
                <a:lnTo>
                  <a:pt x="16011" y="5548"/>
                </a:lnTo>
                <a:lnTo>
                  <a:pt x="15914" y="5451"/>
                </a:lnTo>
                <a:lnTo>
                  <a:pt x="15816" y="5402"/>
                </a:lnTo>
                <a:lnTo>
                  <a:pt x="15695" y="5353"/>
                </a:lnTo>
                <a:lnTo>
                  <a:pt x="15670" y="5353"/>
                </a:lnTo>
                <a:lnTo>
                  <a:pt x="15646" y="5378"/>
                </a:lnTo>
                <a:lnTo>
                  <a:pt x="15622" y="5426"/>
                </a:lnTo>
                <a:lnTo>
                  <a:pt x="15622" y="5548"/>
                </a:lnTo>
                <a:lnTo>
                  <a:pt x="15670" y="5645"/>
                </a:lnTo>
                <a:lnTo>
                  <a:pt x="15792" y="5864"/>
                </a:lnTo>
                <a:lnTo>
                  <a:pt x="15962" y="6083"/>
                </a:lnTo>
                <a:lnTo>
                  <a:pt x="16133" y="6229"/>
                </a:lnTo>
                <a:lnTo>
                  <a:pt x="16303" y="6351"/>
                </a:lnTo>
                <a:lnTo>
                  <a:pt x="16473" y="6448"/>
                </a:lnTo>
                <a:lnTo>
                  <a:pt x="16668" y="6521"/>
                </a:lnTo>
                <a:lnTo>
                  <a:pt x="16838" y="6643"/>
                </a:lnTo>
                <a:lnTo>
                  <a:pt x="16619" y="6692"/>
                </a:lnTo>
                <a:lnTo>
                  <a:pt x="16400" y="6716"/>
                </a:lnTo>
                <a:lnTo>
                  <a:pt x="16376" y="6692"/>
                </a:lnTo>
                <a:lnTo>
                  <a:pt x="16327" y="6643"/>
                </a:lnTo>
                <a:lnTo>
                  <a:pt x="16181" y="6570"/>
                </a:lnTo>
                <a:lnTo>
                  <a:pt x="16108" y="6546"/>
                </a:lnTo>
                <a:lnTo>
                  <a:pt x="16035" y="6497"/>
                </a:lnTo>
                <a:lnTo>
                  <a:pt x="15889" y="6375"/>
                </a:lnTo>
                <a:lnTo>
                  <a:pt x="15768" y="6229"/>
                </a:lnTo>
                <a:lnTo>
                  <a:pt x="15670" y="6108"/>
                </a:lnTo>
                <a:lnTo>
                  <a:pt x="15549" y="6010"/>
                </a:lnTo>
                <a:lnTo>
                  <a:pt x="15403" y="5962"/>
                </a:lnTo>
                <a:lnTo>
                  <a:pt x="15330" y="5937"/>
                </a:lnTo>
                <a:lnTo>
                  <a:pt x="15257" y="5962"/>
                </a:lnTo>
                <a:lnTo>
                  <a:pt x="15232" y="5962"/>
                </a:lnTo>
                <a:lnTo>
                  <a:pt x="15232" y="6010"/>
                </a:lnTo>
                <a:lnTo>
                  <a:pt x="15281" y="6181"/>
                </a:lnTo>
                <a:lnTo>
                  <a:pt x="15354" y="6327"/>
                </a:lnTo>
                <a:lnTo>
                  <a:pt x="15573" y="6619"/>
                </a:lnTo>
                <a:lnTo>
                  <a:pt x="15622" y="6692"/>
                </a:lnTo>
                <a:lnTo>
                  <a:pt x="15354" y="6643"/>
                </a:lnTo>
                <a:lnTo>
                  <a:pt x="15086" y="6570"/>
                </a:lnTo>
                <a:lnTo>
                  <a:pt x="15086" y="6546"/>
                </a:lnTo>
                <a:lnTo>
                  <a:pt x="14843" y="6205"/>
                </a:lnTo>
                <a:lnTo>
                  <a:pt x="14575" y="5889"/>
                </a:lnTo>
                <a:lnTo>
                  <a:pt x="14283" y="5572"/>
                </a:lnTo>
                <a:lnTo>
                  <a:pt x="13991" y="5256"/>
                </a:lnTo>
                <a:lnTo>
                  <a:pt x="13359" y="4672"/>
                </a:lnTo>
                <a:lnTo>
                  <a:pt x="12726" y="4137"/>
                </a:lnTo>
                <a:lnTo>
                  <a:pt x="11996" y="3456"/>
                </a:lnTo>
                <a:lnTo>
                  <a:pt x="11607" y="3139"/>
                </a:lnTo>
                <a:lnTo>
                  <a:pt x="11217" y="2823"/>
                </a:lnTo>
                <a:lnTo>
                  <a:pt x="11169" y="2823"/>
                </a:lnTo>
                <a:lnTo>
                  <a:pt x="11144" y="2750"/>
                </a:lnTo>
                <a:lnTo>
                  <a:pt x="11071" y="2628"/>
                </a:lnTo>
                <a:lnTo>
                  <a:pt x="11023" y="2482"/>
                </a:lnTo>
                <a:lnTo>
                  <a:pt x="10974" y="2336"/>
                </a:lnTo>
                <a:lnTo>
                  <a:pt x="10950" y="2166"/>
                </a:lnTo>
                <a:lnTo>
                  <a:pt x="10925" y="1850"/>
                </a:lnTo>
                <a:lnTo>
                  <a:pt x="10974" y="1509"/>
                </a:lnTo>
                <a:lnTo>
                  <a:pt x="11071" y="1193"/>
                </a:lnTo>
                <a:lnTo>
                  <a:pt x="11144" y="1022"/>
                </a:lnTo>
                <a:lnTo>
                  <a:pt x="11217" y="901"/>
                </a:lnTo>
                <a:lnTo>
                  <a:pt x="11315" y="755"/>
                </a:lnTo>
                <a:lnTo>
                  <a:pt x="11412" y="633"/>
                </a:lnTo>
                <a:lnTo>
                  <a:pt x="11534" y="536"/>
                </a:lnTo>
                <a:lnTo>
                  <a:pt x="11655" y="463"/>
                </a:lnTo>
                <a:lnTo>
                  <a:pt x="11753" y="414"/>
                </a:lnTo>
                <a:lnTo>
                  <a:pt x="11850" y="390"/>
                </a:lnTo>
                <a:close/>
                <a:moveTo>
                  <a:pt x="10098" y="4745"/>
                </a:moveTo>
                <a:lnTo>
                  <a:pt x="9976" y="4794"/>
                </a:lnTo>
                <a:lnTo>
                  <a:pt x="9879" y="4867"/>
                </a:lnTo>
                <a:lnTo>
                  <a:pt x="9684" y="5037"/>
                </a:lnTo>
                <a:lnTo>
                  <a:pt x="9149" y="5572"/>
                </a:lnTo>
                <a:lnTo>
                  <a:pt x="8687" y="6035"/>
                </a:lnTo>
                <a:lnTo>
                  <a:pt x="8468" y="6302"/>
                </a:lnTo>
                <a:lnTo>
                  <a:pt x="8273" y="6570"/>
                </a:lnTo>
                <a:lnTo>
                  <a:pt x="8249" y="6643"/>
                </a:lnTo>
                <a:lnTo>
                  <a:pt x="8273" y="6716"/>
                </a:lnTo>
                <a:lnTo>
                  <a:pt x="8346" y="6789"/>
                </a:lnTo>
                <a:lnTo>
                  <a:pt x="8419" y="6789"/>
                </a:lnTo>
                <a:lnTo>
                  <a:pt x="8565" y="6765"/>
                </a:lnTo>
                <a:lnTo>
                  <a:pt x="8687" y="6716"/>
                </a:lnTo>
                <a:lnTo>
                  <a:pt x="8833" y="6619"/>
                </a:lnTo>
                <a:lnTo>
                  <a:pt x="8979" y="6521"/>
                </a:lnTo>
                <a:lnTo>
                  <a:pt x="9222" y="6278"/>
                </a:lnTo>
                <a:lnTo>
                  <a:pt x="9417" y="6059"/>
                </a:lnTo>
                <a:lnTo>
                  <a:pt x="9976" y="5524"/>
                </a:lnTo>
                <a:lnTo>
                  <a:pt x="10171" y="5353"/>
                </a:lnTo>
                <a:lnTo>
                  <a:pt x="10268" y="5280"/>
                </a:lnTo>
                <a:lnTo>
                  <a:pt x="10341" y="5207"/>
                </a:lnTo>
                <a:lnTo>
                  <a:pt x="10414" y="5110"/>
                </a:lnTo>
                <a:lnTo>
                  <a:pt x="10414" y="5037"/>
                </a:lnTo>
                <a:lnTo>
                  <a:pt x="10414" y="4964"/>
                </a:lnTo>
                <a:lnTo>
                  <a:pt x="10390" y="4891"/>
                </a:lnTo>
                <a:lnTo>
                  <a:pt x="10341" y="4818"/>
                </a:lnTo>
                <a:lnTo>
                  <a:pt x="10268" y="4770"/>
                </a:lnTo>
                <a:lnTo>
                  <a:pt x="10195" y="4745"/>
                </a:lnTo>
                <a:close/>
                <a:moveTo>
                  <a:pt x="11047" y="3018"/>
                </a:moveTo>
                <a:lnTo>
                  <a:pt x="11193" y="3188"/>
                </a:lnTo>
                <a:lnTo>
                  <a:pt x="11339" y="3358"/>
                </a:lnTo>
                <a:lnTo>
                  <a:pt x="11680" y="3699"/>
                </a:lnTo>
                <a:lnTo>
                  <a:pt x="12385" y="4307"/>
                </a:lnTo>
                <a:lnTo>
                  <a:pt x="12994" y="4867"/>
                </a:lnTo>
                <a:lnTo>
                  <a:pt x="13602" y="5451"/>
                </a:lnTo>
                <a:lnTo>
                  <a:pt x="14162" y="6059"/>
                </a:lnTo>
                <a:lnTo>
                  <a:pt x="14429" y="6375"/>
                </a:lnTo>
                <a:lnTo>
                  <a:pt x="14697" y="6716"/>
                </a:lnTo>
                <a:lnTo>
                  <a:pt x="14624" y="6789"/>
                </a:lnTo>
                <a:lnTo>
                  <a:pt x="14308" y="6619"/>
                </a:lnTo>
                <a:lnTo>
                  <a:pt x="14137" y="6521"/>
                </a:lnTo>
                <a:lnTo>
                  <a:pt x="13943" y="6424"/>
                </a:lnTo>
                <a:lnTo>
                  <a:pt x="13821" y="6400"/>
                </a:lnTo>
                <a:lnTo>
                  <a:pt x="13748" y="6375"/>
                </a:lnTo>
                <a:lnTo>
                  <a:pt x="13699" y="6327"/>
                </a:lnTo>
                <a:lnTo>
                  <a:pt x="13675" y="6327"/>
                </a:lnTo>
                <a:lnTo>
                  <a:pt x="13651" y="6351"/>
                </a:lnTo>
                <a:lnTo>
                  <a:pt x="13651" y="6375"/>
                </a:lnTo>
                <a:lnTo>
                  <a:pt x="13724" y="6497"/>
                </a:lnTo>
                <a:lnTo>
                  <a:pt x="13772" y="6594"/>
                </a:lnTo>
                <a:lnTo>
                  <a:pt x="13918" y="6765"/>
                </a:lnTo>
                <a:lnTo>
                  <a:pt x="14089" y="6911"/>
                </a:lnTo>
                <a:lnTo>
                  <a:pt x="14405" y="7105"/>
                </a:lnTo>
                <a:lnTo>
                  <a:pt x="14332" y="7203"/>
                </a:lnTo>
                <a:lnTo>
                  <a:pt x="14283" y="7251"/>
                </a:lnTo>
                <a:lnTo>
                  <a:pt x="14235" y="7227"/>
                </a:lnTo>
                <a:lnTo>
                  <a:pt x="13967" y="7105"/>
                </a:lnTo>
                <a:lnTo>
                  <a:pt x="13699" y="6984"/>
                </a:lnTo>
                <a:lnTo>
                  <a:pt x="13602" y="6911"/>
                </a:lnTo>
                <a:lnTo>
                  <a:pt x="13480" y="6862"/>
                </a:lnTo>
                <a:lnTo>
                  <a:pt x="13359" y="6838"/>
                </a:lnTo>
                <a:lnTo>
                  <a:pt x="13237" y="6862"/>
                </a:lnTo>
                <a:lnTo>
                  <a:pt x="13188" y="6886"/>
                </a:lnTo>
                <a:lnTo>
                  <a:pt x="13188" y="6911"/>
                </a:lnTo>
                <a:lnTo>
                  <a:pt x="13164" y="6959"/>
                </a:lnTo>
                <a:lnTo>
                  <a:pt x="13188" y="6984"/>
                </a:lnTo>
                <a:lnTo>
                  <a:pt x="13261" y="7105"/>
                </a:lnTo>
                <a:lnTo>
                  <a:pt x="13383" y="7178"/>
                </a:lnTo>
                <a:lnTo>
                  <a:pt x="13626" y="7349"/>
                </a:lnTo>
                <a:lnTo>
                  <a:pt x="13821" y="7446"/>
                </a:lnTo>
                <a:lnTo>
                  <a:pt x="14016" y="7543"/>
                </a:lnTo>
                <a:lnTo>
                  <a:pt x="13699" y="7835"/>
                </a:lnTo>
                <a:lnTo>
                  <a:pt x="13480" y="7738"/>
                </a:lnTo>
                <a:lnTo>
                  <a:pt x="13237" y="7616"/>
                </a:lnTo>
                <a:lnTo>
                  <a:pt x="13018" y="7568"/>
                </a:lnTo>
                <a:lnTo>
                  <a:pt x="12896" y="7543"/>
                </a:lnTo>
                <a:lnTo>
                  <a:pt x="12775" y="7543"/>
                </a:lnTo>
                <a:lnTo>
                  <a:pt x="12702" y="7568"/>
                </a:lnTo>
                <a:lnTo>
                  <a:pt x="12653" y="7641"/>
                </a:lnTo>
                <a:lnTo>
                  <a:pt x="12653" y="7714"/>
                </a:lnTo>
                <a:lnTo>
                  <a:pt x="12653" y="7762"/>
                </a:lnTo>
                <a:lnTo>
                  <a:pt x="12702" y="7787"/>
                </a:lnTo>
                <a:lnTo>
                  <a:pt x="13042" y="7981"/>
                </a:lnTo>
                <a:lnTo>
                  <a:pt x="13383" y="8176"/>
                </a:lnTo>
                <a:lnTo>
                  <a:pt x="13164" y="8419"/>
                </a:lnTo>
                <a:lnTo>
                  <a:pt x="12969" y="8346"/>
                </a:lnTo>
                <a:lnTo>
                  <a:pt x="12775" y="8273"/>
                </a:lnTo>
                <a:lnTo>
                  <a:pt x="12580" y="8152"/>
                </a:lnTo>
                <a:lnTo>
                  <a:pt x="12483" y="8103"/>
                </a:lnTo>
                <a:lnTo>
                  <a:pt x="12385" y="8054"/>
                </a:lnTo>
                <a:lnTo>
                  <a:pt x="12337" y="8054"/>
                </a:lnTo>
                <a:lnTo>
                  <a:pt x="12288" y="8079"/>
                </a:lnTo>
                <a:lnTo>
                  <a:pt x="12264" y="8127"/>
                </a:lnTo>
                <a:lnTo>
                  <a:pt x="12264" y="8176"/>
                </a:lnTo>
                <a:lnTo>
                  <a:pt x="12312" y="8273"/>
                </a:lnTo>
                <a:lnTo>
                  <a:pt x="12410" y="8371"/>
                </a:lnTo>
                <a:lnTo>
                  <a:pt x="12507" y="8468"/>
                </a:lnTo>
                <a:lnTo>
                  <a:pt x="12604" y="8541"/>
                </a:lnTo>
                <a:lnTo>
                  <a:pt x="12750" y="8614"/>
                </a:lnTo>
                <a:lnTo>
                  <a:pt x="12921" y="8687"/>
                </a:lnTo>
                <a:lnTo>
                  <a:pt x="12726" y="8930"/>
                </a:lnTo>
                <a:lnTo>
                  <a:pt x="12531" y="8833"/>
                </a:lnTo>
                <a:lnTo>
                  <a:pt x="12361" y="8784"/>
                </a:lnTo>
                <a:lnTo>
                  <a:pt x="12142" y="8638"/>
                </a:lnTo>
                <a:lnTo>
                  <a:pt x="11923" y="8517"/>
                </a:lnTo>
                <a:lnTo>
                  <a:pt x="11899" y="8517"/>
                </a:lnTo>
                <a:lnTo>
                  <a:pt x="11850" y="8565"/>
                </a:lnTo>
                <a:lnTo>
                  <a:pt x="11826" y="8590"/>
                </a:lnTo>
                <a:lnTo>
                  <a:pt x="11826" y="8687"/>
                </a:lnTo>
                <a:lnTo>
                  <a:pt x="11850" y="8809"/>
                </a:lnTo>
                <a:lnTo>
                  <a:pt x="11947" y="8906"/>
                </a:lnTo>
                <a:lnTo>
                  <a:pt x="12045" y="9003"/>
                </a:lnTo>
                <a:lnTo>
                  <a:pt x="12166" y="9101"/>
                </a:lnTo>
                <a:lnTo>
                  <a:pt x="12458" y="9247"/>
                </a:lnTo>
                <a:lnTo>
                  <a:pt x="12166" y="9539"/>
                </a:lnTo>
                <a:lnTo>
                  <a:pt x="11947" y="9441"/>
                </a:lnTo>
                <a:lnTo>
                  <a:pt x="11753" y="9320"/>
                </a:lnTo>
                <a:lnTo>
                  <a:pt x="11582" y="9198"/>
                </a:lnTo>
                <a:lnTo>
                  <a:pt x="11461" y="9174"/>
                </a:lnTo>
                <a:lnTo>
                  <a:pt x="11339" y="9174"/>
                </a:lnTo>
                <a:lnTo>
                  <a:pt x="11315" y="9198"/>
                </a:lnTo>
                <a:lnTo>
                  <a:pt x="11315" y="9271"/>
                </a:lnTo>
                <a:lnTo>
                  <a:pt x="11363" y="9368"/>
                </a:lnTo>
                <a:lnTo>
                  <a:pt x="11436" y="9466"/>
                </a:lnTo>
                <a:lnTo>
                  <a:pt x="11582" y="9612"/>
                </a:lnTo>
                <a:lnTo>
                  <a:pt x="11728" y="9709"/>
                </a:lnTo>
                <a:lnTo>
                  <a:pt x="11850" y="9806"/>
                </a:lnTo>
                <a:lnTo>
                  <a:pt x="11777" y="9879"/>
                </a:lnTo>
                <a:lnTo>
                  <a:pt x="11728" y="9928"/>
                </a:lnTo>
                <a:lnTo>
                  <a:pt x="11704" y="9977"/>
                </a:lnTo>
                <a:lnTo>
                  <a:pt x="11680" y="10050"/>
                </a:lnTo>
                <a:lnTo>
                  <a:pt x="11680" y="10098"/>
                </a:lnTo>
                <a:lnTo>
                  <a:pt x="11655" y="10196"/>
                </a:lnTo>
                <a:lnTo>
                  <a:pt x="11680" y="10244"/>
                </a:lnTo>
                <a:lnTo>
                  <a:pt x="11704" y="10317"/>
                </a:lnTo>
                <a:lnTo>
                  <a:pt x="11777" y="10488"/>
                </a:lnTo>
                <a:lnTo>
                  <a:pt x="11874" y="10682"/>
                </a:lnTo>
                <a:lnTo>
                  <a:pt x="11680" y="10561"/>
                </a:lnTo>
                <a:lnTo>
                  <a:pt x="11509" y="10463"/>
                </a:lnTo>
                <a:lnTo>
                  <a:pt x="11412" y="10439"/>
                </a:lnTo>
                <a:lnTo>
                  <a:pt x="11217" y="10439"/>
                </a:lnTo>
                <a:lnTo>
                  <a:pt x="11144" y="10463"/>
                </a:lnTo>
                <a:lnTo>
                  <a:pt x="11096" y="10488"/>
                </a:lnTo>
                <a:lnTo>
                  <a:pt x="11096" y="10512"/>
                </a:lnTo>
                <a:lnTo>
                  <a:pt x="11096" y="10561"/>
                </a:lnTo>
                <a:lnTo>
                  <a:pt x="11096" y="10585"/>
                </a:lnTo>
                <a:lnTo>
                  <a:pt x="11193" y="10658"/>
                </a:lnTo>
                <a:lnTo>
                  <a:pt x="11315" y="10731"/>
                </a:lnTo>
                <a:lnTo>
                  <a:pt x="11509" y="10877"/>
                </a:lnTo>
                <a:lnTo>
                  <a:pt x="11753" y="11072"/>
                </a:lnTo>
                <a:lnTo>
                  <a:pt x="11996" y="11266"/>
                </a:lnTo>
                <a:lnTo>
                  <a:pt x="12020" y="11266"/>
                </a:lnTo>
                <a:lnTo>
                  <a:pt x="12093" y="11631"/>
                </a:lnTo>
                <a:lnTo>
                  <a:pt x="12118" y="11972"/>
                </a:lnTo>
                <a:lnTo>
                  <a:pt x="11777" y="11704"/>
                </a:lnTo>
                <a:lnTo>
                  <a:pt x="11461" y="11437"/>
                </a:lnTo>
                <a:lnTo>
                  <a:pt x="11315" y="11339"/>
                </a:lnTo>
                <a:lnTo>
                  <a:pt x="11144" y="11242"/>
                </a:lnTo>
                <a:lnTo>
                  <a:pt x="10974" y="11193"/>
                </a:lnTo>
                <a:lnTo>
                  <a:pt x="10877" y="11169"/>
                </a:lnTo>
                <a:lnTo>
                  <a:pt x="10779" y="11193"/>
                </a:lnTo>
                <a:lnTo>
                  <a:pt x="10755" y="11218"/>
                </a:lnTo>
                <a:lnTo>
                  <a:pt x="10779" y="11242"/>
                </a:lnTo>
                <a:lnTo>
                  <a:pt x="11363" y="11826"/>
                </a:lnTo>
                <a:lnTo>
                  <a:pt x="11509" y="11972"/>
                </a:lnTo>
                <a:lnTo>
                  <a:pt x="11680" y="12142"/>
                </a:lnTo>
                <a:lnTo>
                  <a:pt x="11850" y="12264"/>
                </a:lnTo>
                <a:lnTo>
                  <a:pt x="12069" y="12361"/>
                </a:lnTo>
                <a:lnTo>
                  <a:pt x="12118" y="12361"/>
                </a:lnTo>
                <a:lnTo>
                  <a:pt x="12118" y="12921"/>
                </a:lnTo>
                <a:lnTo>
                  <a:pt x="12093" y="13091"/>
                </a:lnTo>
                <a:lnTo>
                  <a:pt x="11972" y="12969"/>
                </a:lnTo>
                <a:lnTo>
                  <a:pt x="11850" y="12824"/>
                </a:lnTo>
                <a:lnTo>
                  <a:pt x="11655" y="12653"/>
                </a:lnTo>
                <a:lnTo>
                  <a:pt x="11120" y="12167"/>
                </a:lnTo>
                <a:lnTo>
                  <a:pt x="10877" y="11948"/>
                </a:lnTo>
                <a:lnTo>
                  <a:pt x="10731" y="11875"/>
                </a:lnTo>
                <a:lnTo>
                  <a:pt x="10585" y="11826"/>
                </a:lnTo>
                <a:lnTo>
                  <a:pt x="10536" y="11850"/>
                </a:lnTo>
                <a:lnTo>
                  <a:pt x="10512" y="11875"/>
                </a:lnTo>
                <a:lnTo>
                  <a:pt x="10536" y="12021"/>
                </a:lnTo>
                <a:lnTo>
                  <a:pt x="10609" y="12142"/>
                </a:lnTo>
                <a:lnTo>
                  <a:pt x="10682" y="12264"/>
                </a:lnTo>
                <a:lnTo>
                  <a:pt x="10779" y="12386"/>
                </a:lnTo>
                <a:lnTo>
                  <a:pt x="11023" y="12605"/>
                </a:lnTo>
                <a:lnTo>
                  <a:pt x="11217" y="12799"/>
                </a:lnTo>
                <a:lnTo>
                  <a:pt x="11728" y="13286"/>
                </a:lnTo>
                <a:lnTo>
                  <a:pt x="11801" y="13359"/>
                </a:lnTo>
                <a:lnTo>
                  <a:pt x="11874" y="13407"/>
                </a:lnTo>
                <a:lnTo>
                  <a:pt x="12045" y="13407"/>
                </a:lnTo>
                <a:lnTo>
                  <a:pt x="11947" y="13699"/>
                </a:lnTo>
                <a:lnTo>
                  <a:pt x="11899" y="13845"/>
                </a:lnTo>
                <a:lnTo>
                  <a:pt x="11826" y="13991"/>
                </a:lnTo>
                <a:lnTo>
                  <a:pt x="11631" y="13748"/>
                </a:lnTo>
                <a:lnTo>
                  <a:pt x="11412" y="13529"/>
                </a:lnTo>
                <a:lnTo>
                  <a:pt x="11169" y="13334"/>
                </a:lnTo>
                <a:lnTo>
                  <a:pt x="10950" y="13115"/>
                </a:lnTo>
                <a:lnTo>
                  <a:pt x="10536" y="12702"/>
                </a:lnTo>
                <a:lnTo>
                  <a:pt x="10439" y="12629"/>
                </a:lnTo>
                <a:lnTo>
                  <a:pt x="10293" y="12532"/>
                </a:lnTo>
                <a:lnTo>
                  <a:pt x="10171" y="12459"/>
                </a:lnTo>
                <a:lnTo>
                  <a:pt x="10098" y="12361"/>
                </a:lnTo>
                <a:lnTo>
                  <a:pt x="10074" y="12361"/>
                </a:lnTo>
                <a:lnTo>
                  <a:pt x="10049" y="12386"/>
                </a:lnTo>
                <a:lnTo>
                  <a:pt x="10098" y="12532"/>
                </a:lnTo>
                <a:lnTo>
                  <a:pt x="10147" y="12653"/>
                </a:lnTo>
                <a:lnTo>
                  <a:pt x="10293" y="12921"/>
                </a:lnTo>
                <a:lnTo>
                  <a:pt x="10487" y="13140"/>
                </a:lnTo>
                <a:lnTo>
                  <a:pt x="10706" y="13359"/>
                </a:lnTo>
                <a:lnTo>
                  <a:pt x="11169" y="13797"/>
                </a:lnTo>
                <a:lnTo>
                  <a:pt x="11388" y="14016"/>
                </a:lnTo>
                <a:lnTo>
                  <a:pt x="11558" y="14235"/>
                </a:lnTo>
                <a:lnTo>
                  <a:pt x="11412" y="14283"/>
                </a:lnTo>
                <a:lnTo>
                  <a:pt x="11266" y="14283"/>
                </a:lnTo>
                <a:lnTo>
                  <a:pt x="11096" y="14259"/>
                </a:lnTo>
                <a:lnTo>
                  <a:pt x="10925" y="14210"/>
                </a:lnTo>
                <a:lnTo>
                  <a:pt x="10877" y="14162"/>
                </a:lnTo>
                <a:lnTo>
                  <a:pt x="10414" y="13651"/>
                </a:lnTo>
                <a:lnTo>
                  <a:pt x="9903" y="13164"/>
                </a:lnTo>
                <a:lnTo>
                  <a:pt x="9392" y="12678"/>
                </a:lnTo>
                <a:lnTo>
                  <a:pt x="8857" y="12240"/>
                </a:lnTo>
                <a:lnTo>
                  <a:pt x="7811" y="11315"/>
                </a:lnTo>
                <a:lnTo>
                  <a:pt x="7300" y="10828"/>
                </a:lnTo>
                <a:lnTo>
                  <a:pt x="6813" y="10342"/>
                </a:lnTo>
                <a:lnTo>
                  <a:pt x="5913" y="9344"/>
                </a:lnTo>
                <a:lnTo>
                  <a:pt x="5426" y="8857"/>
                </a:lnTo>
                <a:lnTo>
                  <a:pt x="4940" y="8419"/>
                </a:lnTo>
                <a:lnTo>
                  <a:pt x="4429" y="7981"/>
                </a:lnTo>
                <a:lnTo>
                  <a:pt x="3918" y="7568"/>
                </a:lnTo>
                <a:lnTo>
                  <a:pt x="3747" y="7397"/>
                </a:lnTo>
                <a:lnTo>
                  <a:pt x="3577" y="7203"/>
                </a:lnTo>
                <a:lnTo>
                  <a:pt x="3504" y="7130"/>
                </a:lnTo>
                <a:lnTo>
                  <a:pt x="3407" y="7057"/>
                </a:lnTo>
                <a:lnTo>
                  <a:pt x="3309" y="7008"/>
                </a:lnTo>
                <a:lnTo>
                  <a:pt x="3212" y="6984"/>
                </a:lnTo>
                <a:lnTo>
                  <a:pt x="3163" y="6911"/>
                </a:lnTo>
                <a:lnTo>
                  <a:pt x="3139" y="6838"/>
                </a:lnTo>
                <a:lnTo>
                  <a:pt x="3163" y="6740"/>
                </a:lnTo>
                <a:lnTo>
                  <a:pt x="3163" y="6667"/>
                </a:lnTo>
                <a:lnTo>
                  <a:pt x="3236" y="6521"/>
                </a:lnTo>
                <a:lnTo>
                  <a:pt x="3358" y="6375"/>
                </a:lnTo>
                <a:lnTo>
                  <a:pt x="3504" y="6254"/>
                </a:lnTo>
                <a:lnTo>
                  <a:pt x="3650" y="6156"/>
                </a:lnTo>
                <a:lnTo>
                  <a:pt x="3942" y="6010"/>
                </a:lnTo>
                <a:lnTo>
                  <a:pt x="4234" y="5913"/>
                </a:lnTo>
                <a:lnTo>
                  <a:pt x="4526" y="5840"/>
                </a:lnTo>
                <a:lnTo>
                  <a:pt x="4842" y="5767"/>
                </a:lnTo>
                <a:lnTo>
                  <a:pt x="5134" y="5743"/>
                </a:lnTo>
                <a:lnTo>
                  <a:pt x="5499" y="5743"/>
                </a:lnTo>
                <a:lnTo>
                  <a:pt x="5864" y="5767"/>
                </a:lnTo>
                <a:lnTo>
                  <a:pt x="6229" y="5816"/>
                </a:lnTo>
                <a:lnTo>
                  <a:pt x="6594" y="5913"/>
                </a:lnTo>
                <a:lnTo>
                  <a:pt x="6862" y="6010"/>
                </a:lnTo>
                <a:lnTo>
                  <a:pt x="7154" y="6108"/>
                </a:lnTo>
                <a:lnTo>
                  <a:pt x="7446" y="6205"/>
                </a:lnTo>
                <a:lnTo>
                  <a:pt x="7592" y="6254"/>
                </a:lnTo>
                <a:lnTo>
                  <a:pt x="7738" y="6254"/>
                </a:lnTo>
                <a:lnTo>
                  <a:pt x="7787" y="6229"/>
                </a:lnTo>
                <a:lnTo>
                  <a:pt x="7860" y="6181"/>
                </a:lnTo>
                <a:lnTo>
                  <a:pt x="7884" y="6132"/>
                </a:lnTo>
                <a:lnTo>
                  <a:pt x="7884" y="6083"/>
                </a:lnTo>
                <a:lnTo>
                  <a:pt x="8006" y="5962"/>
                </a:lnTo>
                <a:lnTo>
                  <a:pt x="8079" y="5864"/>
                </a:lnTo>
                <a:lnTo>
                  <a:pt x="8346" y="5621"/>
                </a:lnTo>
                <a:lnTo>
                  <a:pt x="8614" y="5402"/>
                </a:lnTo>
                <a:lnTo>
                  <a:pt x="9198" y="4964"/>
                </a:lnTo>
                <a:lnTo>
                  <a:pt x="9490" y="4721"/>
                </a:lnTo>
                <a:lnTo>
                  <a:pt x="9757" y="4453"/>
                </a:lnTo>
                <a:lnTo>
                  <a:pt x="10293" y="3894"/>
                </a:lnTo>
                <a:lnTo>
                  <a:pt x="10706" y="3480"/>
                </a:lnTo>
                <a:lnTo>
                  <a:pt x="10901" y="3261"/>
                </a:lnTo>
                <a:lnTo>
                  <a:pt x="10974" y="3139"/>
                </a:lnTo>
                <a:lnTo>
                  <a:pt x="11047" y="3018"/>
                </a:lnTo>
                <a:close/>
                <a:moveTo>
                  <a:pt x="6327" y="10463"/>
                </a:moveTo>
                <a:lnTo>
                  <a:pt x="6594" y="10780"/>
                </a:lnTo>
                <a:lnTo>
                  <a:pt x="7057" y="11266"/>
                </a:lnTo>
                <a:lnTo>
                  <a:pt x="7543" y="11729"/>
                </a:lnTo>
                <a:lnTo>
                  <a:pt x="6643" y="12580"/>
                </a:lnTo>
                <a:lnTo>
                  <a:pt x="5718" y="13407"/>
                </a:lnTo>
                <a:lnTo>
                  <a:pt x="4794" y="14210"/>
                </a:lnTo>
                <a:lnTo>
                  <a:pt x="3820" y="14989"/>
                </a:lnTo>
                <a:lnTo>
                  <a:pt x="3042" y="15597"/>
                </a:lnTo>
                <a:lnTo>
                  <a:pt x="2263" y="16157"/>
                </a:lnTo>
                <a:lnTo>
                  <a:pt x="1460" y="16717"/>
                </a:lnTo>
                <a:lnTo>
                  <a:pt x="682" y="17301"/>
                </a:lnTo>
                <a:lnTo>
                  <a:pt x="1120" y="16765"/>
                </a:lnTo>
                <a:lnTo>
                  <a:pt x="1533" y="16230"/>
                </a:lnTo>
                <a:lnTo>
                  <a:pt x="1971" y="15646"/>
                </a:lnTo>
                <a:lnTo>
                  <a:pt x="2458" y="15111"/>
                </a:lnTo>
                <a:lnTo>
                  <a:pt x="3431" y="14064"/>
                </a:lnTo>
                <a:lnTo>
                  <a:pt x="4307" y="13018"/>
                </a:lnTo>
                <a:lnTo>
                  <a:pt x="5159" y="11972"/>
                </a:lnTo>
                <a:lnTo>
                  <a:pt x="5524" y="11485"/>
                </a:lnTo>
                <a:lnTo>
                  <a:pt x="5913" y="11023"/>
                </a:lnTo>
                <a:lnTo>
                  <a:pt x="6132" y="10755"/>
                </a:lnTo>
                <a:lnTo>
                  <a:pt x="6229" y="10609"/>
                </a:lnTo>
                <a:lnTo>
                  <a:pt x="6327" y="10463"/>
                </a:lnTo>
                <a:close/>
                <a:moveTo>
                  <a:pt x="11753" y="0"/>
                </a:moveTo>
                <a:lnTo>
                  <a:pt x="11558" y="49"/>
                </a:lnTo>
                <a:lnTo>
                  <a:pt x="11363" y="122"/>
                </a:lnTo>
                <a:lnTo>
                  <a:pt x="11217" y="219"/>
                </a:lnTo>
                <a:lnTo>
                  <a:pt x="11096" y="341"/>
                </a:lnTo>
                <a:lnTo>
                  <a:pt x="10974" y="463"/>
                </a:lnTo>
                <a:lnTo>
                  <a:pt x="10877" y="609"/>
                </a:lnTo>
                <a:lnTo>
                  <a:pt x="10779" y="779"/>
                </a:lnTo>
                <a:lnTo>
                  <a:pt x="10706" y="949"/>
                </a:lnTo>
                <a:lnTo>
                  <a:pt x="10633" y="1120"/>
                </a:lnTo>
                <a:lnTo>
                  <a:pt x="10585" y="1314"/>
                </a:lnTo>
                <a:lnTo>
                  <a:pt x="10536" y="1509"/>
                </a:lnTo>
                <a:lnTo>
                  <a:pt x="10512" y="1704"/>
                </a:lnTo>
                <a:lnTo>
                  <a:pt x="10512" y="1898"/>
                </a:lnTo>
                <a:lnTo>
                  <a:pt x="10512" y="2093"/>
                </a:lnTo>
                <a:lnTo>
                  <a:pt x="10536" y="2263"/>
                </a:lnTo>
                <a:lnTo>
                  <a:pt x="10585" y="2458"/>
                </a:lnTo>
                <a:lnTo>
                  <a:pt x="10633" y="2604"/>
                </a:lnTo>
                <a:lnTo>
                  <a:pt x="10731" y="2774"/>
                </a:lnTo>
                <a:lnTo>
                  <a:pt x="10609" y="2823"/>
                </a:lnTo>
                <a:lnTo>
                  <a:pt x="10487" y="2920"/>
                </a:lnTo>
                <a:lnTo>
                  <a:pt x="10293" y="3115"/>
                </a:lnTo>
                <a:lnTo>
                  <a:pt x="9928" y="3553"/>
                </a:lnTo>
                <a:lnTo>
                  <a:pt x="9417" y="4113"/>
                </a:lnTo>
                <a:lnTo>
                  <a:pt x="9149" y="4356"/>
                </a:lnTo>
                <a:lnTo>
                  <a:pt x="8857" y="4624"/>
                </a:lnTo>
                <a:lnTo>
                  <a:pt x="8298" y="5061"/>
                </a:lnTo>
                <a:lnTo>
                  <a:pt x="8030" y="5305"/>
                </a:lnTo>
                <a:lnTo>
                  <a:pt x="7787" y="5572"/>
                </a:lnTo>
                <a:lnTo>
                  <a:pt x="7714" y="5670"/>
                </a:lnTo>
                <a:lnTo>
                  <a:pt x="7616" y="5791"/>
                </a:lnTo>
                <a:lnTo>
                  <a:pt x="7470" y="5718"/>
                </a:lnTo>
                <a:lnTo>
                  <a:pt x="7300" y="5645"/>
                </a:lnTo>
                <a:lnTo>
                  <a:pt x="6935" y="5524"/>
                </a:lnTo>
                <a:lnTo>
                  <a:pt x="6570" y="5451"/>
                </a:lnTo>
                <a:lnTo>
                  <a:pt x="6254" y="5402"/>
                </a:lnTo>
                <a:lnTo>
                  <a:pt x="5767" y="5329"/>
                </a:lnTo>
                <a:lnTo>
                  <a:pt x="5280" y="5305"/>
                </a:lnTo>
                <a:lnTo>
                  <a:pt x="4794" y="5353"/>
                </a:lnTo>
                <a:lnTo>
                  <a:pt x="4307" y="5451"/>
                </a:lnTo>
                <a:lnTo>
                  <a:pt x="3942" y="5548"/>
                </a:lnTo>
                <a:lnTo>
                  <a:pt x="3601" y="5718"/>
                </a:lnTo>
                <a:lnTo>
                  <a:pt x="3431" y="5791"/>
                </a:lnTo>
                <a:lnTo>
                  <a:pt x="3261" y="5913"/>
                </a:lnTo>
                <a:lnTo>
                  <a:pt x="3139" y="6035"/>
                </a:lnTo>
                <a:lnTo>
                  <a:pt x="3017" y="6181"/>
                </a:lnTo>
                <a:lnTo>
                  <a:pt x="2871" y="6448"/>
                </a:lnTo>
                <a:lnTo>
                  <a:pt x="2823" y="6570"/>
                </a:lnTo>
                <a:lnTo>
                  <a:pt x="2798" y="6716"/>
                </a:lnTo>
                <a:lnTo>
                  <a:pt x="2798" y="6862"/>
                </a:lnTo>
                <a:lnTo>
                  <a:pt x="2823" y="7008"/>
                </a:lnTo>
                <a:lnTo>
                  <a:pt x="2871" y="7130"/>
                </a:lnTo>
                <a:lnTo>
                  <a:pt x="2969" y="7227"/>
                </a:lnTo>
                <a:lnTo>
                  <a:pt x="3042" y="7251"/>
                </a:lnTo>
                <a:lnTo>
                  <a:pt x="3115" y="7251"/>
                </a:lnTo>
                <a:lnTo>
                  <a:pt x="3285" y="7470"/>
                </a:lnTo>
                <a:lnTo>
                  <a:pt x="3455" y="7689"/>
                </a:lnTo>
                <a:lnTo>
                  <a:pt x="3650" y="7908"/>
                </a:lnTo>
                <a:lnTo>
                  <a:pt x="3869" y="8103"/>
                </a:lnTo>
                <a:lnTo>
                  <a:pt x="4307" y="8468"/>
                </a:lnTo>
                <a:lnTo>
                  <a:pt x="4769" y="8833"/>
                </a:lnTo>
                <a:lnTo>
                  <a:pt x="5086" y="9125"/>
                </a:lnTo>
                <a:lnTo>
                  <a:pt x="5402" y="9466"/>
                </a:lnTo>
                <a:lnTo>
                  <a:pt x="6010" y="10123"/>
                </a:lnTo>
                <a:lnTo>
                  <a:pt x="5962" y="10196"/>
                </a:lnTo>
                <a:lnTo>
                  <a:pt x="5864" y="10342"/>
                </a:lnTo>
                <a:lnTo>
                  <a:pt x="5767" y="10488"/>
                </a:lnTo>
                <a:lnTo>
                  <a:pt x="5499" y="10780"/>
                </a:lnTo>
                <a:lnTo>
                  <a:pt x="5110" y="11291"/>
                </a:lnTo>
                <a:lnTo>
                  <a:pt x="4721" y="11777"/>
                </a:lnTo>
                <a:lnTo>
                  <a:pt x="3820" y="12921"/>
                </a:lnTo>
                <a:lnTo>
                  <a:pt x="2871" y="14016"/>
                </a:lnTo>
                <a:lnTo>
                  <a:pt x="1995" y="14989"/>
                </a:lnTo>
                <a:lnTo>
                  <a:pt x="1582" y="15500"/>
                </a:lnTo>
                <a:lnTo>
                  <a:pt x="1168" y="16011"/>
                </a:lnTo>
                <a:lnTo>
                  <a:pt x="779" y="16571"/>
                </a:lnTo>
                <a:lnTo>
                  <a:pt x="584" y="16838"/>
                </a:lnTo>
                <a:lnTo>
                  <a:pt x="365" y="17106"/>
                </a:lnTo>
                <a:lnTo>
                  <a:pt x="244" y="17276"/>
                </a:lnTo>
                <a:lnTo>
                  <a:pt x="122" y="17422"/>
                </a:lnTo>
                <a:lnTo>
                  <a:pt x="49" y="17593"/>
                </a:lnTo>
                <a:lnTo>
                  <a:pt x="0" y="17787"/>
                </a:lnTo>
                <a:lnTo>
                  <a:pt x="0" y="17860"/>
                </a:lnTo>
                <a:lnTo>
                  <a:pt x="73" y="17909"/>
                </a:lnTo>
                <a:lnTo>
                  <a:pt x="122" y="17909"/>
                </a:lnTo>
                <a:lnTo>
                  <a:pt x="195" y="17885"/>
                </a:lnTo>
                <a:lnTo>
                  <a:pt x="219" y="17836"/>
                </a:lnTo>
                <a:lnTo>
                  <a:pt x="463" y="17763"/>
                </a:lnTo>
                <a:lnTo>
                  <a:pt x="682" y="17666"/>
                </a:lnTo>
                <a:lnTo>
                  <a:pt x="901" y="17544"/>
                </a:lnTo>
                <a:lnTo>
                  <a:pt x="1120" y="17398"/>
                </a:lnTo>
                <a:lnTo>
                  <a:pt x="1533" y="17106"/>
                </a:lnTo>
                <a:lnTo>
                  <a:pt x="1947" y="16838"/>
                </a:lnTo>
                <a:lnTo>
                  <a:pt x="2433" y="16522"/>
                </a:lnTo>
                <a:lnTo>
                  <a:pt x="2896" y="16206"/>
                </a:lnTo>
                <a:lnTo>
                  <a:pt x="3358" y="15865"/>
                </a:lnTo>
                <a:lnTo>
                  <a:pt x="3820" y="15524"/>
                </a:lnTo>
                <a:lnTo>
                  <a:pt x="4867" y="14697"/>
                </a:lnTo>
                <a:lnTo>
                  <a:pt x="5889" y="13845"/>
                </a:lnTo>
                <a:lnTo>
                  <a:pt x="6886" y="12945"/>
                </a:lnTo>
                <a:lnTo>
                  <a:pt x="7860" y="12045"/>
                </a:lnTo>
                <a:lnTo>
                  <a:pt x="7860" y="12021"/>
                </a:lnTo>
                <a:lnTo>
                  <a:pt x="9222" y="13261"/>
                </a:lnTo>
                <a:lnTo>
                  <a:pt x="9879" y="13870"/>
                </a:lnTo>
                <a:lnTo>
                  <a:pt x="10195" y="14210"/>
                </a:lnTo>
                <a:lnTo>
                  <a:pt x="10512" y="14527"/>
                </a:lnTo>
                <a:lnTo>
                  <a:pt x="10585" y="14600"/>
                </a:lnTo>
                <a:lnTo>
                  <a:pt x="10658" y="14624"/>
                </a:lnTo>
                <a:lnTo>
                  <a:pt x="10731" y="14624"/>
                </a:lnTo>
                <a:lnTo>
                  <a:pt x="10804" y="14600"/>
                </a:lnTo>
                <a:lnTo>
                  <a:pt x="10925" y="14648"/>
                </a:lnTo>
                <a:lnTo>
                  <a:pt x="11047" y="14673"/>
                </a:lnTo>
                <a:lnTo>
                  <a:pt x="11290" y="14721"/>
                </a:lnTo>
                <a:lnTo>
                  <a:pt x="11534" y="14697"/>
                </a:lnTo>
                <a:lnTo>
                  <a:pt x="11655" y="14673"/>
                </a:lnTo>
                <a:lnTo>
                  <a:pt x="11777" y="14624"/>
                </a:lnTo>
                <a:lnTo>
                  <a:pt x="11923" y="14527"/>
                </a:lnTo>
                <a:lnTo>
                  <a:pt x="12045" y="14429"/>
                </a:lnTo>
                <a:lnTo>
                  <a:pt x="12142" y="14283"/>
                </a:lnTo>
                <a:lnTo>
                  <a:pt x="12239" y="14137"/>
                </a:lnTo>
                <a:lnTo>
                  <a:pt x="12312" y="13967"/>
                </a:lnTo>
                <a:lnTo>
                  <a:pt x="12385" y="13797"/>
                </a:lnTo>
                <a:lnTo>
                  <a:pt x="12458" y="13480"/>
                </a:lnTo>
                <a:lnTo>
                  <a:pt x="12531" y="13091"/>
                </a:lnTo>
                <a:lnTo>
                  <a:pt x="12580" y="12653"/>
                </a:lnTo>
                <a:lnTo>
                  <a:pt x="12580" y="12240"/>
                </a:lnTo>
                <a:lnTo>
                  <a:pt x="12556" y="11802"/>
                </a:lnTo>
                <a:lnTo>
                  <a:pt x="12483" y="11364"/>
                </a:lnTo>
                <a:lnTo>
                  <a:pt x="12385" y="10950"/>
                </a:lnTo>
                <a:lnTo>
                  <a:pt x="12264" y="10536"/>
                </a:lnTo>
                <a:lnTo>
                  <a:pt x="12093" y="10171"/>
                </a:lnTo>
                <a:lnTo>
                  <a:pt x="12337" y="9977"/>
                </a:lnTo>
                <a:lnTo>
                  <a:pt x="12580" y="9758"/>
                </a:lnTo>
                <a:lnTo>
                  <a:pt x="12994" y="9295"/>
                </a:lnTo>
                <a:lnTo>
                  <a:pt x="13407" y="8833"/>
                </a:lnTo>
                <a:lnTo>
                  <a:pt x="13845" y="8371"/>
                </a:lnTo>
                <a:lnTo>
                  <a:pt x="13918" y="8322"/>
                </a:lnTo>
                <a:lnTo>
                  <a:pt x="13967" y="8273"/>
                </a:lnTo>
                <a:lnTo>
                  <a:pt x="14259" y="8006"/>
                </a:lnTo>
                <a:lnTo>
                  <a:pt x="14575" y="7714"/>
                </a:lnTo>
                <a:lnTo>
                  <a:pt x="14721" y="7543"/>
                </a:lnTo>
                <a:lnTo>
                  <a:pt x="14867" y="7373"/>
                </a:lnTo>
                <a:lnTo>
                  <a:pt x="14965" y="7203"/>
                </a:lnTo>
                <a:lnTo>
                  <a:pt x="15062" y="7057"/>
                </a:lnTo>
                <a:lnTo>
                  <a:pt x="15427" y="7154"/>
                </a:lnTo>
                <a:lnTo>
                  <a:pt x="15865" y="7203"/>
                </a:lnTo>
                <a:lnTo>
                  <a:pt x="16279" y="7227"/>
                </a:lnTo>
                <a:lnTo>
                  <a:pt x="16498" y="7203"/>
                </a:lnTo>
                <a:lnTo>
                  <a:pt x="16717" y="7178"/>
                </a:lnTo>
                <a:lnTo>
                  <a:pt x="16911" y="7130"/>
                </a:lnTo>
                <a:lnTo>
                  <a:pt x="17106" y="7057"/>
                </a:lnTo>
                <a:lnTo>
                  <a:pt x="17300" y="6959"/>
                </a:lnTo>
                <a:lnTo>
                  <a:pt x="17446" y="6862"/>
                </a:lnTo>
                <a:lnTo>
                  <a:pt x="17617" y="6740"/>
                </a:lnTo>
                <a:lnTo>
                  <a:pt x="17738" y="6594"/>
                </a:lnTo>
                <a:lnTo>
                  <a:pt x="17836" y="6424"/>
                </a:lnTo>
                <a:lnTo>
                  <a:pt x="17909" y="6229"/>
                </a:lnTo>
                <a:lnTo>
                  <a:pt x="17957" y="6108"/>
                </a:lnTo>
                <a:lnTo>
                  <a:pt x="17957" y="5986"/>
                </a:lnTo>
                <a:lnTo>
                  <a:pt x="17933" y="5864"/>
                </a:lnTo>
                <a:lnTo>
                  <a:pt x="17909" y="5743"/>
                </a:lnTo>
                <a:lnTo>
                  <a:pt x="17811" y="5548"/>
                </a:lnTo>
                <a:lnTo>
                  <a:pt x="17690" y="5353"/>
                </a:lnTo>
                <a:lnTo>
                  <a:pt x="17495" y="5183"/>
                </a:lnTo>
                <a:lnTo>
                  <a:pt x="17325" y="5013"/>
                </a:lnTo>
                <a:lnTo>
                  <a:pt x="16960" y="4721"/>
                </a:lnTo>
                <a:lnTo>
                  <a:pt x="16692" y="4453"/>
                </a:lnTo>
                <a:lnTo>
                  <a:pt x="16425" y="4161"/>
                </a:lnTo>
                <a:lnTo>
                  <a:pt x="15914" y="3577"/>
                </a:lnTo>
                <a:lnTo>
                  <a:pt x="15403" y="2993"/>
                </a:lnTo>
                <a:lnTo>
                  <a:pt x="15135" y="2701"/>
                </a:lnTo>
                <a:lnTo>
                  <a:pt x="14843" y="2434"/>
                </a:lnTo>
                <a:lnTo>
                  <a:pt x="14283" y="1996"/>
                </a:lnTo>
                <a:lnTo>
                  <a:pt x="14016" y="1777"/>
                </a:lnTo>
                <a:lnTo>
                  <a:pt x="13772" y="1533"/>
                </a:lnTo>
                <a:lnTo>
                  <a:pt x="13529" y="1266"/>
                </a:lnTo>
                <a:lnTo>
                  <a:pt x="13310" y="998"/>
                </a:lnTo>
                <a:lnTo>
                  <a:pt x="13091" y="706"/>
                </a:lnTo>
                <a:lnTo>
                  <a:pt x="12848" y="438"/>
                </a:lnTo>
                <a:lnTo>
                  <a:pt x="12677" y="292"/>
                </a:lnTo>
                <a:lnTo>
                  <a:pt x="12507" y="171"/>
                </a:lnTo>
                <a:lnTo>
                  <a:pt x="12337" y="98"/>
                </a:lnTo>
                <a:lnTo>
                  <a:pt x="12142" y="25"/>
                </a:lnTo>
                <a:lnTo>
                  <a:pt x="119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602;p47">
            <a:extLst>
              <a:ext uri="{FF2B5EF4-FFF2-40B4-BE49-F238E27FC236}">
                <a16:creationId xmlns:a16="http://schemas.microsoft.com/office/drawing/2014/main" id="{F212C2A4-B33A-3395-9148-9CB9AEFCA596}"/>
              </a:ext>
            </a:extLst>
          </p:cNvPr>
          <p:cNvSpPr/>
          <p:nvPr/>
        </p:nvSpPr>
        <p:spPr>
          <a:xfrm>
            <a:off x="7360743" y="1094801"/>
            <a:ext cx="501822" cy="497298"/>
          </a:xfrm>
          <a:custGeom>
            <a:avLst/>
            <a:gdLst/>
            <a:ahLst/>
            <a:cxnLst/>
            <a:rect l="l" t="t" r="r" b="b"/>
            <a:pathLst>
              <a:path w="17958" h="17909" extrusionOk="0">
                <a:moveTo>
                  <a:pt x="11972" y="390"/>
                </a:moveTo>
                <a:lnTo>
                  <a:pt x="12069" y="414"/>
                </a:lnTo>
                <a:lnTo>
                  <a:pt x="12166" y="463"/>
                </a:lnTo>
                <a:lnTo>
                  <a:pt x="12288" y="511"/>
                </a:lnTo>
                <a:lnTo>
                  <a:pt x="12483" y="682"/>
                </a:lnTo>
                <a:lnTo>
                  <a:pt x="12653" y="852"/>
                </a:lnTo>
                <a:lnTo>
                  <a:pt x="12823" y="1047"/>
                </a:lnTo>
                <a:lnTo>
                  <a:pt x="13091" y="1387"/>
                </a:lnTo>
                <a:lnTo>
                  <a:pt x="13456" y="1801"/>
                </a:lnTo>
                <a:lnTo>
                  <a:pt x="13821" y="2166"/>
                </a:lnTo>
                <a:lnTo>
                  <a:pt x="14235" y="2507"/>
                </a:lnTo>
                <a:lnTo>
                  <a:pt x="14648" y="2847"/>
                </a:lnTo>
                <a:lnTo>
                  <a:pt x="14843" y="3042"/>
                </a:lnTo>
                <a:lnTo>
                  <a:pt x="15038" y="3237"/>
                </a:lnTo>
                <a:lnTo>
                  <a:pt x="15403" y="3626"/>
                </a:lnTo>
                <a:lnTo>
                  <a:pt x="15743" y="4040"/>
                </a:lnTo>
                <a:lnTo>
                  <a:pt x="16108" y="4453"/>
                </a:lnTo>
                <a:lnTo>
                  <a:pt x="16449" y="4818"/>
                </a:lnTo>
                <a:lnTo>
                  <a:pt x="16619" y="4988"/>
                </a:lnTo>
                <a:lnTo>
                  <a:pt x="16814" y="5159"/>
                </a:lnTo>
                <a:lnTo>
                  <a:pt x="17130" y="5426"/>
                </a:lnTo>
                <a:lnTo>
                  <a:pt x="17276" y="5572"/>
                </a:lnTo>
                <a:lnTo>
                  <a:pt x="17398" y="5743"/>
                </a:lnTo>
                <a:lnTo>
                  <a:pt x="17422" y="5791"/>
                </a:lnTo>
                <a:lnTo>
                  <a:pt x="17422" y="5791"/>
                </a:lnTo>
                <a:lnTo>
                  <a:pt x="16887" y="5499"/>
                </a:lnTo>
                <a:lnTo>
                  <a:pt x="16449" y="5280"/>
                </a:lnTo>
                <a:lnTo>
                  <a:pt x="16230" y="5159"/>
                </a:lnTo>
                <a:lnTo>
                  <a:pt x="15987" y="5061"/>
                </a:lnTo>
                <a:lnTo>
                  <a:pt x="15962" y="5086"/>
                </a:lnTo>
                <a:lnTo>
                  <a:pt x="15962" y="5110"/>
                </a:lnTo>
                <a:lnTo>
                  <a:pt x="15987" y="5232"/>
                </a:lnTo>
                <a:lnTo>
                  <a:pt x="16035" y="5329"/>
                </a:lnTo>
                <a:lnTo>
                  <a:pt x="16181" y="5499"/>
                </a:lnTo>
                <a:lnTo>
                  <a:pt x="16352" y="5645"/>
                </a:lnTo>
                <a:lnTo>
                  <a:pt x="16571" y="5791"/>
                </a:lnTo>
                <a:lnTo>
                  <a:pt x="17033" y="6010"/>
                </a:lnTo>
                <a:lnTo>
                  <a:pt x="17252" y="6132"/>
                </a:lnTo>
                <a:lnTo>
                  <a:pt x="17446" y="6229"/>
                </a:lnTo>
                <a:lnTo>
                  <a:pt x="17349" y="6351"/>
                </a:lnTo>
                <a:lnTo>
                  <a:pt x="17227" y="6448"/>
                </a:lnTo>
                <a:lnTo>
                  <a:pt x="17154" y="6375"/>
                </a:lnTo>
                <a:lnTo>
                  <a:pt x="17082" y="6302"/>
                </a:lnTo>
                <a:lnTo>
                  <a:pt x="16887" y="6205"/>
                </a:lnTo>
                <a:lnTo>
                  <a:pt x="16498" y="6010"/>
                </a:lnTo>
                <a:lnTo>
                  <a:pt x="16400" y="5937"/>
                </a:lnTo>
                <a:lnTo>
                  <a:pt x="16303" y="5840"/>
                </a:lnTo>
                <a:lnTo>
                  <a:pt x="16108" y="5645"/>
                </a:lnTo>
                <a:lnTo>
                  <a:pt x="16011" y="5548"/>
                </a:lnTo>
                <a:lnTo>
                  <a:pt x="15914" y="5451"/>
                </a:lnTo>
                <a:lnTo>
                  <a:pt x="15816" y="5402"/>
                </a:lnTo>
                <a:lnTo>
                  <a:pt x="15695" y="5353"/>
                </a:lnTo>
                <a:lnTo>
                  <a:pt x="15670" y="5353"/>
                </a:lnTo>
                <a:lnTo>
                  <a:pt x="15646" y="5378"/>
                </a:lnTo>
                <a:lnTo>
                  <a:pt x="15622" y="5426"/>
                </a:lnTo>
                <a:lnTo>
                  <a:pt x="15622" y="5548"/>
                </a:lnTo>
                <a:lnTo>
                  <a:pt x="15670" y="5645"/>
                </a:lnTo>
                <a:lnTo>
                  <a:pt x="15792" y="5864"/>
                </a:lnTo>
                <a:lnTo>
                  <a:pt x="15962" y="6083"/>
                </a:lnTo>
                <a:lnTo>
                  <a:pt x="16133" y="6229"/>
                </a:lnTo>
                <a:lnTo>
                  <a:pt x="16303" y="6351"/>
                </a:lnTo>
                <a:lnTo>
                  <a:pt x="16473" y="6448"/>
                </a:lnTo>
                <a:lnTo>
                  <a:pt x="16668" y="6521"/>
                </a:lnTo>
                <a:lnTo>
                  <a:pt x="16838" y="6643"/>
                </a:lnTo>
                <a:lnTo>
                  <a:pt x="16619" y="6692"/>
                </a:lnTo>
                <a:lnTo>
                  <a:pt x="16400" y="6716"/>
                </a:lnTo>
                <a:lnTo>
                  <a:pt x="16376" y="6692"/>
                </a:lnTo>
                <a:lnTo>
                  <a:pt x="16327" y="6643"/>
                </a:lnTo>
                <a:lnTo>
                  <a:pt x="16181" y="6570"/>
                </a:lnTo>
                <a:lnTo>
                  <a:pt x="16108" y="6546"/>
                </a:lnTo>
                <a:lnTo>
                  <a:pt x="16035" y="6497"/>
                </a:lnTo>
                <a:lnTo>
                  <a:pt x="15889" y="6375"/>
                </a:lnTo>
                <a:lnTo>
                  <a:pt x="15768" y="6229"/>
                </a:lnTo>
                <a:lnTo>
                  <a:pt x="15670" y="6108"/>
                </a:lnTo>
                <a:lnTo>
                  <a:pt x="15549" y="6010"/>
                </a:lnTo>
                <a:lnTo>
                  <a:pt x="15403" y="5962"/>
                </a:lnTo>
                <a:lnTo>
                  <a:pt x="15330" y="5937"/>
                </a:lnTo>
                <a:lnTo>
                  <a:pt x="15257" y="5962"/>
                </a:lnTo>
                <a:lnTo>
                  <a:pt x="15232" y="5962"/>
                </a:lnTo>
                <a:lnTo>
                  <a:pt x="15232" y="6010"/>
                </a:lnTo>
                <a:lnTo>
                  <a:pt x="15281" y="6181"/>
                </a:lnTo>
                <a:lnTo>
                  <a:pt x="15354" y="6327"/>
                </a:lnTo>
                <a:lnTo>
                  <a:pt x="15573" y="6619"/>
                </a:lnTo>
                <a:lnTo>
                  <a:pt x="15622" y="6692"/>
                </a:lnTo>
                <a:lnTo>
                  <a:pt x="15354" y="6643"/>
                </a:lnTo>
                <a:lnTo>
                  <a:pt x="15086" y="6570"/>
                </a:lnTo>
                <a:lnTo>
                  <a:pt x="15086" y="6546"/>
                </a:lnTo>
                <a:lnTo>
                  <a:pt x="14843" y="6205"/>
                </a:lnTo>
                <a:lnTo>
                  <a:pt x="14575" y="5889"/>
                </a:lnTo>
                <a:lnTo>
                  <a:pt x="14283" y="5572"/>
                </a:lnTo>
                <a:lnTo>
                  <a:pt x="13991" y="5256"/>
                </a:lnTo>
                <a:lnTo>
                  <a:pt x="13359" y="4672"/>
                </a:lnTo>
                <a:lnTo>
                  <a:pt x="12726" y="4137"/>
                </a:lnTo>
                <a:lnTo>
                  <a:pt x="11996" y="3456"/>
                </a:lnTo>
                <a:lnTo>
                  <a:pt x="11607" y="3139"/>
                </a:lnTo>
                <a:lnTo>
                  <a:pt x="11217" y="2823"/>
                </a:lnTo>
                <a:lnTo>
                  <a:pt x="11169" y="2823"/>
                </a:lnTo>
                <a:lnTo>
                  <a:pt x="11144" y="2750"/>
                </a:lnTo>
                <a:lnTo>
                  <a:pt x="11071" y="2628"/>
                </a:lnTo>
                <a:lnTo>
                  <a:pt x="11023" y="2482"/>
                </a:lnTo>
                <a:lnTo>
                  <a:pt x="10974" y="2336"/>
                </a:lnTo>
                <a:lnTo>
                  <a:pt x="10950" y="2166"/>
                </a:lnTo>
                <a:lnTo>
                  <a:pt x="10925" y="1850"/>
                </a:lnTo>
                <a:lnTo>
                  <a:pt x="10974" y="1509"/>
                </a:lnTo>
                <a:lnTo>
                  <a:pt x="11071" y="1193"/>
                </a:lnTo>
                <a:lnTo>
                  <a:pt x="11144" y="1022"/>
                </a:lnTo>
                <a:lnTo>
                  <a:pt x="11217" y="901"/>
                </a:lnTo>
                <a:lnTo>
                  <a:pt x="11315" y="755"/>
                </a:lnTo>
                <a:lnTo>
                  <a:pt x="11412" y="633"/>
                </a:lnTo>
                <a:lnTo>
                  <a:pt x="11534" y="536"/>
                </a:lnTo>
                <a:lnTo>
                  <a:pt x="11655" y="463"/>
                </a:lnTo>
                <a:lnTo>
                  <a:pt x="11753" y="414"/>
                </a:lnTo>
                <a:lnTo>
                  <a:pt x="11850" y="390"/>
                </a:lnTo>
                <a:close/>
                <a:moveTo>
                  <a:pt x="10098" y="4745"/>
                </a:moveTo>
                <a:lnTo>
                  <a:pt x="9976" y="4794"/>
                </a:lnTo>
                <a:lnTo>
                  <a:pt x="9879" y="4867"/>
                </a:lnTo>
                <a:lnTo>
                  <a:pt x="9684" y="5037"/>
                </a:lnTo>
                <a:lnTo>
                  <a:pt x="9149" y="5572"/>
                </a:lnTo>
                <a:lnTo>
                  <a:pt x="8687" y="6035"/>
                </a:lnTo>
                <a:lnTo>
                  <a:pt x="8468" y="6302"/>
                </a:lnTo>
                <a:lnTo>
                  <a:pt x="8273" y="6570"/>
                </a:lnTo>
                <a:lnTo>
                  <a:pt x="8249" y="6643"/>
                </a:lnTo>
                <a:lnTo>
                  <a:pt x="8273" y="6716"/>
                </a:lnTo>
                <a:lnTo>
                  <a:pt x="8346" y="6789"/>
                </a:lnTo>
                <a:lnTo>
                  <a:pt x="8419" y="6789"/>
                </a:lnTo>
                <a:lnTo>
                  <a:pt x="8565" y="6765"/>
                </a:lnTo>
                <a:lnTo>
                  <a:pt x="8687" y="6716"/>
                </a:lnTo>
                <a:lnTo>
                  <a:pt x="8833" y="6619"/>
                </a:lnTo>
                <a:lnTo>
                  <a:pt x="8979" y="6521"/>
                </a:lnTo>
                <a:lnTo>
                  <a:pt x="9222" y="6278"/>
                </a:lnTo>
                <a:lnTo>
                  <a:pt x="9417" y="6059"/>
                </a:lnTo>
                <a:lnTo>
                  <a:pt x="9976" y="5524"/>
                </a:lnTo>
                <a:lnTo>
                  <a:pt x="10171" y="5353"/>
                </a:lnTo>
                <a:lnTo>
                  <a:pt x="10268" y="5280"/>
                </a:lnTo>
                <a:lnTo>
                  <a:pt x="10341" y="5207"/>
                </a:lnTo>
                <a:lnTo>
                  <a:pt x="10414" y="5110"/>
                </a:lnTo>
                <a:lnTo>
                  <a:pt x="10414" y="5037"/>
                </a:lnTo>
                <a:lnTo>
                  <a:pt x="10414" y="4964"/>
                </a:lnTo>
                <a:lnTo>
                  <a:pt x="10390" y="4891"/>
                </a:lnTo>
                <a:lnTo>
                  <a:pt x="10341" y="4818"/>
                </a:lnTo>
                <a:lnTo>
                  <a:pt x="10268" y="4770"/>
                </a:lnTo>
                <a:lnTo>
                  <a:pt x="10195" y="4745"/>
                </a:lnTo>
                <a:close/>
                <a:moveTo>
                  <a:pt x="11047" y="3018"/>
                </a:moveTo>
                <a:lnTo>
                  <a:pt x="11193" y="3188"/>
                </a:lnTo>
                <a:lnTo>
                  <a:pt x="11339" y="3358"/>
                </a:lnTo>
                <a:lnTo>
                  <a:pt x="11680" y="3699"/>
                </a:lnTo>
                <a:lnTo>
                  <a:pt x="12385" y="4307"/>
                </a:lnTo>
                <a:lnTo>
                  <a:pt x="12994" y="4867"/>
                </a:lnTo>
                <a:lnTo>
                  <a:pt x="13602" y="5451"/>
                </a:lnTo>
                <a:lnTo>
                  <a:pt x="14162" y="6059"/>
                </a:lnTo>
                <a:lnTo>
                  <a:pt x="14429" y="6375"/>
                </a:lnTo>
                <a:lnTo>
                  <a:pt x="14697" y="6716"/>
                </a:lnTo>
                <a:lnTo>
                  <a:pt x="14624" y="6789"/>
                </a:lnTo>
                <a:lnTo>
                  <a:pt x="14308" y="6619"/>
                </a:lnTo>
                <a:lnTo>
                  <a:pt x="14137" y="6521"/>
                </a:lnTo>
                <a:lnTo>
                  <a:pt x="13943" y="6424"/>
                </a:lnTo>
                <a:lnTo>
                  <a:pt x="13821" y="6400"/>
                </a:lnTo>
                <a:lnTo>
                  <a:pt x="13748" y="6375"/>
                </a:lnTo>
                <a:lnTo>
                  <a:pt x="13699" y="6327"/>
                </a:lnTo>
                <a:lnTo>
                  <a:pt x="13675" y="6327"/>
                </a:lnTo>
                <a:lnTo>
                  <a:pt x="13651" y="6351"/>
                </a:lnTo>
                <a:lnTo>
                  <a:pt x="13651" y="6375"/>
                </a:lnTo>
                <a:lnTo>
                  <a:pt x="13724" y="6497"/>
                </a:lnTo>
                <a:lnTo>
                  <a:pt x="13772" y="6594"/>
                </a:lnTo>
                <a:lnTo>
                  <a:pt x="13918" y="6765"/>
                </a:lnTo>
                <a:lnTo>
                  <a:pt x="14089" y="6911"/>
                </a:lnTo>
                <a:lnTo>
                  <a:pt x="14405" y="7105"/>
                </a:lnTo>
                <a:lnTo>
                  <a:pt x="14332" y="7203"/>
                </a:lnTo>
                <a:lnTo>
                  <a:pt x="14283" y="7251"/>
                </a:lnTo>
                <a:lnTo>
                  <a:pt x="14235" y="7227"/>
                </a:lnTo>
                <a:lnTo>
                  <a:pt x="13967" y="7105"/>
                </a:lnTo>
                <a:lnTo>
                  <a:pt x="13699" y="6984"/>
                </a:lnTo>
                <a:lnTo>
                  <a:pt x="13602" y="6911"/>
                </a:lnTo>
                <a:lnTo>
                  <a:pt x="13480" y="6862"/>
                </a:lnTo>
                <a:lnTo>
                  <a:pt x="13359" y="6838"/>
                </a:lnTo>
                <a:lnTo>
                  <a:pt x="13237" y="6862"/>
                </a:lnTo>
                <a:lnTo>
                  <a:pt x="13188" y="6886"/>
                </a:lnTo>
                <a:lnTo>
                  <a:pt x="13188" y="6911"/>
                </a:lnTo>
                <a:lnTo>
                  <a:pt x="13164" y="6959"/>
                </a:lnTo>
                <a:lnTo>
                  <a:pt x="13188" y="6984"/>
                </a:lnTo>
                <a:lnTo>
                  <a:pt x="13261" y="7105"/>
                </a:lnTo>
                <a:lnTo>
                  <a:pt x="13383" y="7178"/>
                </a:lnTo>
                <a:lnTo>
                  <a:pt x="13626" y="7349"/>
                </a:lnTo>
                <a:lnTo>
                  <a:pt x="13821" y="7446"/>
                </a:lnTo>
                <a:lnTo>
                  <a:pt x="14016" y="7543"/>
                </a:lnTo>
                <a:lnTo>
                  <a:pt x="13699" y="7835"/>
                </a:lnTo>
                <a:lnTo>
                  <a:pt x="13480" y="7738"/>
                </a:lnTo>
                <a:lnTo>
                  <a:pt x="13237" y="7616"/>
                </a:lnTo>
                <a:lnTo>
                  <a:pt x="13018" y="7568"/>
                </a:lnTo>
                <a:lnTo>
                  <a:pt x="12896" y="7543"/>
                </a:lnTo>
                <a:lnTo>
                  <a:pt x="12775" y="7543"/>
                </a:lnTo>
                <a:lnTo>
                  <a:pt x="12702" y="7568"/>
                </a:lnTo>
                <a:lnTo>
                  <a:pt x="12653" y="7641"/>
                </a:lnTo>
                <a:lnTo>
                  <a:pt x="12653" y="7714"/>
                </a:lnTo>
                <a:lnTo>
                  <a:pt x="12653" y="7762"/>
                </a:lnTo>
                <a:lnTo>
                  <a:pt x="12702" y="7787"/>
                </a:lnTo>
                <a:lnTo>
                  <a:pt x="13042" y="7981"/>
                </a:lnTo>
                <a:lnTo>
                  <a:pt x="13383" y="8176"/>
                </a:lnTo>
                <a:lnTo>
                  <a:pt x="13164" y="8419"/>
                </a:lnTo>
                <a:lnTo>
                  <a:pt x="12969" y="8346"/>
                </a:lnTo>
                <a:lnTo>
                  <a:pt x="12775" y="8273"/>
                </a:lnTo>
                <a:lnTo>
                  <a:pt x="12580" y="8152"/>
                </a:lnTo>
                <a:lnTo>
                  <a:pt x="12483" y="8103"/>
                </a:lnTo>
                <a:lnTo>
                  <a:pt x="12385" y="8054"/>
                </a:lnTo>
                <a:lnTo>
                  <a:pt x="12337" y="8054"/>
                </a:lnTo>
                <a:lnTo>
                  <a:pt x="12288" y="8079"/>
                </a:lnTo>
                <a:lnTo>
                  <a:pt x="12264" y="8127"/>
                </a:lnTo>
                <a:lnTo>
                  <a:pt x="12264" y="8176"/>
                </a:lnTo>
                <a:lnTo>
                  <a:pt x="12312" y="8273"/>
                </a:lnTo>
                <a:lnTo>
                  <a:pt x="12410" y="8371"/>
                </a:lnTo>
                <a:lnTo>
                  <a:pt x="12507" y="8468"/>
                </a:lnTo>
                <a:lnTo>
                  <a:pt x="12604" y="8541"/>
                </a:lnTo>
                <a:lnTo>
                  <a:pt x="12750" y="8614"/>
                </a:lnTo>
                <a:lnTo>
                  <a:pt x="12921" y="8687"/>
                </a:lnTo>
                <a:lnTo>
                  <a:pt x="12726" y="8930"/>
                </a:lnTo>
                <a:lnTo>
                  <a:pt x="12531" y="8833"/>
                </a:lnTo>
                <a:lnTo>
                  <a:pt x="12361" y="8784"/>
                </a:lnTo>
                <a:lnTo>
                  <a:pt x="12142" y="8638"/>
                </a:lnTo>
                <a:lnTo>
                  <a:pt x="11923" y="8517"/>
                </a:lnTo>
                <a:lnTo>
                  <a:pt x="11899" y="8517"/>
                </a:lnTo>
                <a:lnTo>
                  <a:pt x="11850" y="8565"/>
                </a:lnTo>
                <a:lnTo>
                  <a:pt x="11826" y="8590"/>
                </a:lnTo>
                <a:lnTo>
                  <a:pt x="11826" y="8687"/>
                </a:lnTo>
                <a:lnTo>
                  <a:pt x="11850" y="8809"/>
                </a:lnTo>
                <a:lnTo>
                  <a:pt x="11947" y="8906"/>
                </a:lnTo>
                <a:lnTo>
                  <a:pt x="12045" y="9003"/>
                </a:lnTo>
                <a:lnTo>
                  <a:pt x="12166" y="9101"/>
                </a:lnTo>
                <a:lnTo>
                  <a:pt x="12458" y="9247"/>
                </a:lnTo>
                <a:lnTo>
                  <a:pt x="12166" y="9539"/>
                </a:lnTo>
                <a:lnTo>
                  <a:pt x="11947" y="9441"/>
                </a:lnTo>
                <a:lnTo>
                  <a:pt x="11753" y="9320"/>
                </a:lnTo>
                <a:lnTo>
                  <a:pt x="11582" y="9198"/>
                </a:lnTo>
                <a:lnTo>
                  <a:pt x="11461" y="9174"/>
                </a:lnTo>
                <a:lnTo>
                  <a:pt x="11339" y="9174"/>
                </a:lnTo>
                <a:lnTo>
                  <a:pt x="11315" y="9198"/>
                </a:lnTo>
                <a:lnTo>
                  <a:pt x="11315" y="9271"/>
                </a:lnTo>
                <a:lnTo>
                  <a:pt x="11363" y="9368"/>
                </a:lnTo>
                <a:lnTo>
                  <a:pt x="11436" y="9466"/>
                </a:lnTo>
                <a:lnTo>
                  <a:pt x="11582" y="9612"/>
                </a:lnTo>
                <a:lnTo>
                  <a:pt x="11728" y="9709"/>
                </a:lnTo>
                <a:lnTo>
                  <a:pt x="11850" y="9806"/>
                </a:lnTo>
                <a:lnTo>
                  <a:pt x="11777" y="9879"/>
                </a:lnTo>
                <a:lnTo>
                  <a:pt x="11728" y="9928"/>
                </a:lnTo>
                <a:lnTo>
                  <a:pt x="11704" y="9977"/>
                </a:lnTo>
                <a:lnTo>
                  <a:pt x="11680" y="10050"/>
                </a:lnTo>
                <a:lnTo>
                  <a:pt x="11680" y="10098"/>
                </a:lnTo>
                <a:lnTo>
                  <a:pt x="11655" y="10196"/>
                </a:lnTo>
                <a:lnTo>
                  <a:pt x="11680" y="10244"/>
                </a:lnTo>
                <a:lnTo>
                  <a:pt x="11704" y="10317"/>
                </a:lnTo>
                <a:lnTo>
                  <a:pt x="11777" y="10488"/>
                </a:lnTo>
                <a:lnTo>
                  <a:pt x="11874" y="10682"/>
                </a:lnTo>
                <a:lnTo>
                  <a:pt x="11680" y="10561"/>
                </a:lnTo>
                <a:lnTo>
                  <a:pt x="11509" y="10463"/>
                </a:lnTo>
                <a:lnTo>
                  <a:pt x="11412" y="10439"/>
                </a:lnTo>
                <a:lnTo>
                  <a:pt x="11217" y="10439"/>
                </a:lnTo>
                <a:lnTo>
                  <a:pt x="11144" y="10463"/>
                </a:lnTo>
                <a:lnTo>
                  <a:pt x="11096" y="10488"/>
                </a:lnTo>
                <a:lnTo>
                  <a:pt x="11096" y="10512"/>
                </a:lnTo>
                <a:lnTo>
                  <a:pt x="11096" y="10561"/>
                </a:lnTo>
                <a:lnTo>
                  <a:pt x="11096" y="10585"/>
                </a:lnTo>
                <a:lnTo>
                  <a:pt x="11193" y="10658"/>
                </a:lnTo>
                <a:lnTo>
                  <a:pt x="11315" y="10731"/>
                </a:lnTo>
                <a:lnTo>
                  <a:pt x="11509" y="10877"/>
                </a:lnTo>
                <a:lnTo>
                  <a:pt x="11753" y="11072"/>
                </a:lnTo>
                <a:lnTo>
                  <a:pt x="11996" y="11266"/>
                </a:lnTo>
                <a:lnTo>
                  <a:pt x="12020" y="11266"/>
                </a:lnTo>
                <a:lnTo>
                  <a:pt x="12093" y="11631"/>
                </a:lnTo>
                <a:lnTo>
                  <a:pt x="12118" y="11972"/>
                </a:lnTo>
                <a:lnTo>
                  <a:pt x="11777" y="11704"/>
                </a:lnTo>
                <a:lnTo>
                  <a:pt x="11461" y="11437"/>
                </a:lnTo>
                <a:lnTo>
                  <a:pt x="11315" y="11339"/>
                </a:lnTo>
                <a:lnTo>
                  <a:pt x="11144" y="11242"/>
                </a:lnTo>
                <a:lnTo>
                  <a:pt x="10974" y="11193"/>
                </a:lnTo>
                <a:lnTo>
                  <a:pt x="10877" y="11169"/>
                </a:lnTo>
                <a:lnTo>
                  <a:pt x="10779" y="11193"/>
                </a:lnTo>
                <a:lnTo>
                  <a:pt x="10755" y="11218"/>
                </a:lnTo>
                <a:lnTo>
                  <a:pt x="10779" y="11242"/>
                </a:lnTo>
                <a:lnTo>
                  <a:pt x="11363" y="11826"/>
                </a:lnTo>
                <a:lnTo>
                  <a:pt x="11509" y="11972"/>
                </a:lnTo>
                <a:lnTo>
                  <a:pt x="11680" y="12142"/>
                </a:lnTo>
                <a:lnTo>
                  <a:pt x="11850" y="12264"/>
                </a:lnTo>
                <a:lnTo>
                  <a:pt x="12069" y="12361"/>
                </a:lnTo>
                <a:lnTo>
                  <a:pt x="12118" y="12361"/>
                </a:lnTo>
                <a:lnTo>
                  <a:pt x="12118" y="12921"/>
                </a:lnTo>
                <a:lnTo>
                  <a:pt x="12093" y="13091"/>
                </a:lnTo>
                <a:lnTo>
                  <a:pt x="11972" y="12969"/>
                </a:lnTo>
                <a:lnTo>
                  <a:pt x="11850" y="12824"/>
                </a:lnTo>
                <a:lnTo>
                  <a:pt x="11655" y="12653"/>
                </a:lnTo>
                <a:lnTo>
                  <a:pt x="11120" y="12167"/>
                </a:lnTo>
                <a:lnTo>
                  <a:pt x="10877" y="11948"/>
                </a:lnTo>
                <a:lnTo>
                  <a:pt x="10731" y="11875"/>
                </a:lnTo>
                <a:lnTo>
                  <a:pt x="10585" y="11826"/>
                </a:lnTo>
                <a:lnTo>
                  <a:pt x="10536" y="11850"/>
                </a:lnTo>
                <a:lnTo>
                  <a:pt x="10512" y="11875"/>
                </a:lnTo>
                <a:lnTo>
                  <a:pt x="10536" y="12021"/>
                </a:lnTo>
                <a:lnTo>
                  <a:pt x="10609" y="12142"/>
                </a:lnTo>
                <a:lnTo>
                  <a:pt x="10682" y="12264"/>
                </a:lnTo>
                <a:lnTo>
                  <a:pt x="10779" y="12386"/>
                </a:lnTo>
                <a:lnTo>
                  <a:pt x="11023" y="12605"/>
                </a:lnTo>
                <a:lnTo>
                  <a:pt x="11217" y="12799"/>
                </a:lnTo>
                <a:lnTo>
                  <a:pt x="11728" y="13286"/>
                </a:lnTo>
                <a:lnTo>
                  <a:pt x="11801" y="13359"/>
                </a:lnTo>
                <a:lnTo>
                  <a:pt x="11874" y="13407"/>
                </a:lnTo>
                <a:lnTo>
                  <a:pt x="12045" y="13407"/>
                </a:lnTo>
                <a:lnTo>
                  <a:pt x="11947" y="13699"/>
                </a:lnTo>
                <a:lnTo>
                  <a:pt x="11899" y="13845"/>
                </a:lnTo>
                <a:lnTo>
                  <a:pt x="11826" y="13991"/>
                </a:lnTo>
                <a:lnTo>
                  <a:pt x="11631" y="13748"/>
                </a:lnTo>
                <a:lnTo>
                  <a:pt x="11412" y="13529"/>
                </a:lnTo>
                <a:lnTo>
                  <a:pt x="11169" y="13334"/>
                </a:lnTo>
                <a:lnTo>
                  <a:pt x="10950" y="13115"/>
                </a:lnTo>
                <a:lnTo>
                  <a:pt x="10536" y="12702"/>
                </a:lnTo>
                <a:lnTo>
                  <a:pt x="10439" y="12629"/>
                </a:lnTo>
                <a:lnTo>
                  <a:pt x="10293" y="12532"/>
                </a:lnTo>
                <a:lnTo>
                  <a:pt x="10171" y="12459"/>
                </a:lnTo>
                <a:lnTo>
                  <a:pt x="10098" y="12361"/>
                </a:lnTo>
                <a:lnTo>
                  <a:pt x="10074" y="12361"/>
                </a:lnTo>
                <a:lnTo>
                  <a:pt x="10049" y="12386"/>
                </a:lnTo>
                <a:lnTo>
                  <a:pt x="10098" y="12532"/>
                </a:lnTo>
                <a:lnTo>
                  <a:pt x="10147" y="12653"/>
                </a:lnTo>
                <a:lnTo>
                  <a:pt x="10293" y="12921"/>
                </a:lnTo>
                <a:lnTo>
                  <a:pt x="10487" y="13140"/>
                </a:lnTo>
                <a:lnTo>
                  <a:pt x="10706" y="13359"/>
                </a:lnTo>
                <a:lnTo>
                  <a:pt x="11169" y="13797"/>
                </a:lnTo>
                <a:lnTo>
                  <a:pt x="11388" y="14016"/>
                </a:lnTo>
                <a:lnTo>
                  <a:pt x="11558" y="14235"/>
                </a:lnTo>
                <a:lnTo>
                  <a:pt x="11412" y="14283"/>
                </a:lnTo>
                <a:lnTo>
                  <a:pt x="11266" y="14283"/>
                </a:lnTo>
                <a:lnTo>
                  <a:pt x="11096" y="14259"/>
                </a:lnTo>
                <a:lnTo>
                  <a:pt x="10925" y="14210"/>
                </a:lnTo>
                <a:lnTo>
                  <a:pt x="10877" y="14162"/>
                </a:lnTo>
                <a:lnTo>
                  <a:pt x="10414" y="13651"/>
                </a:lnTo>
                <a:lnTo>
                  <a:pt x="9903" y="13164"/>
                </a:lnTo>
                <a:lnTo>
                  <a:pt x="9392" y="12678"/>
                </a:lnTo>
                <a:lnTo>
                  <a:pt x="8857" y="12240"/>
                </a:lnTo>
                <a:lnTo>
                  <a:pt x="7811" y="11315"/>
                </a:lnTo>
                <a:lnTo>
                  <a:pt x="7300" y="10828"/>
                </a:lnTo>
                <a:lnTo>
                  <a:pt x="6813" y="10342"/>
                </a:lnTo>
                <a:lnTo>
                  <a:pt x="5913" y="9344"/>
                </a:lnTo>
                <a:lnTo>
                  <a:pt x="5426" y="8857"/>
                </a:lnTo>
                <a:lnTo>
                  <a:pt x="4940" y="8419"/>
                </a:lnTo>
                <a:lnTo>
                  <a:pt x="4429" y="7981"/>
                </a:lnTo>
                <a:lnTo>
                  <a:pt x="3918" y="7568"/>
                </a:lnTo>
                <a:lnTo>
                  <a:pt x="3747" y="7397"/>
                </a:lnTo>
                <a:lnTo>
                  <a:pt x="3577" y="7203"/>
                </a:lnTo>
                <a:lnTo>
                  <a:pt x="3504" y="7130"/>
                </a:lnTo>
                <a:lnTo>
                  <a:pt x="3407" y="7057"/>
                </a:lnTo>
                <a:lnTo>
                  <a:pt x="3309" y="7008"/>
                </a:lnTo>
                <a:lnTo>
                  <a:pt x="3212" y="6984"/>
                </a:lnTo>
                <a:lnTo>
                  <a:pt x="3163" y="6911"/>
                </a:lnTo>
                <a:lnTo>
                  <a:pt x="3139" y="6838"/>
                </a:lnTo>
                <a:lnTo>
                  <a:pt x="3163" y="6740"/>
                </a:lnTo>
                <a:lnTo>
                  <a:pt x="3163" y="6667"/>
                </a:lnTo>
                <a:lnTo>
                  <a:pt x="3236" y="6521"/>
                </a:lnTo>
                <a:lnTo>
                  <a:pt x="3358" y="6375"/>
                </a:lnTo>
                <a:lnTo>
                  <a:pt x="3504" y="6254"/>
                </a:lnTo>
                <a:lnTo>
                  <a:pt x="3650" y="6156"/>
                </a:lnTo>
                <a:lnTo>
                  <a:pt x="3942" y="6010"/>
                </a:lnTo>
                <a:lnTo>
                  <a:pt x="4234" y="5913"/>
                </a:lnTo>
                <a:lnTo>
                  <a:pt x="4526" y="5840"/>
                </a:lnTo>
                <a:lnTo>
                  <a:pt x="4842" y="5767"/>
                </a:lnTo>
                <a:lnTo>
                  <a:pt x="5134" y="5743"/>
                </a:lnTo>
                <a:lnTo>
                  <a:pt x="5499" y="5743"/>
                </a:lnTo>
                <a:lnTo>
                  <a:pt x="5864" y="5767"/>
                </a:lnTo>
                <a:lnTo>
                  <a:pt x="6229" y="5816"/>
                </a:lnTo>
                <a:lnTo>
                  <a:pt x="6594" y="5913"/>
                </a:lnTo>
                <a:lnTo>
                  <a:pt x="6862" y="6010"/>
                </a:lnTo>
                <a:lnTo>
                  <a:pt x="7154" y="6108"/>
                </a:lnTo>
                <a:lnTo>
                  <a:pt x="7446" y="6205"/>
                </a:lnTo>
                <a:lnTo>
                  <a:pt x="7592" y="6254"/>
                </a:lnTo>
                <a:lnTo>
                  <a:pt x="7738" y="6254"/>
                </a:lnTo>
                <a:lnTo>
                  <a:pt x="7787" y="6229"/>
                </a:lnTo>
                <a:lnTo>
                  <a:pt x="7860" y="6181"/>
                </a:lnTo>
                <a:lnTo>
                  <a:pt x="7884" y="6132"/>
                </a:lnTo>
                <a:lnTo>
                  <a:pt x="7884" y="6083"/>
                </a:lnTo>
                <a:lnTo>
                  <a:pt x="8006" y="5962"/>
                </a:lnTo>
                <a:lnTo>
                  <a:pt x="8079" y="5864"/>
                </a:lnTo>
                <a:lnTo>
                  <a:pt x="8346" y="5621"/>
                </a:lnTo>
                <a:lnTo>
                  <a:pt x="8614" y="5402"/>
                </a:lnTo>
                <a:lnTo>
                  <a:pt x="9198" y="4964"/>
                </a:lnTo>
                <a:lnTo>
                  <a:pt x="9490" y="4721"/>
                </a:lnTo>
                <a:lnTo>
                  <a:pt x="9757" y="4453"/>
                </a:lnTo>
                <a:lnTo>
                  <a:pt x="10293" y="3894"/>
                </a:lnTo>
                <a:lnTo>
                  <a:pt x="10706" y="3480"/>
                </a:lnTo>
                <a:lnTo>
                  <a:pt x="10901" y="3261"/>
                </a:lnTo>
                <a:lnTo>
                  <a:pt x="10974" y="3139"/>
                </a:lnTo>
                <a:lnTo>
                  <a:pt x="11047" y="3018"/>
                </a:lnTo>
                <a:close/>
                <a:moveTo>
                  <a:pt x="6327" y="10463"/>
                </a:moveTo>
                <a:lnTo>
                  <a:pt x="6594" y="10780"/>
                </a:lnTo>
                <a:lnTo>
                  <a:pt x="7057" y="11266"/>
                </a:lnTo>
                <a:lnTo>
                  <a:pt x="7543" y="11729"/>
                </a:lnTo>
                <a:lnTo>
                  <a:pt x="6643" y="12580"/>
                </a:lnTo>
                <a:lnTo>
                  <a:pt x="5718" y="13407"/>
                </a:lnTo>
                <a:lnTo>
                  <a:pt x="4794" y="14210"/>
                </a:lnTo>
                <a:lnTo>
                  <a:pt x="3820" y="14989"/>
                </a:lnTo>
                <a:lnTo>
                  <a:pt x="3042" y="15597"/>
                </a:lnTo>
                <a:lnTo>
                  <a:pt x="2263" y="16157"/>
                </a:lnTo>
                <a:lnTo>
                  <a:pt x="1460" y="16717"/>
                </a:lnTo>
                <a:lnTo>
                  <a:pt x="682" y="17301"/>
                </a:lnTo>
                <a:lnTo>
                  <a:pt x="1120" y="16765"/>
                </a:lnTo>
                <a:lnTo>
                  <a:pt x="1533" y="16230"/>
                </a:lnTo>
                <a:lnTo>
                  <a:pt x="1971" y="15646"/>
                </a:lnTo>
                <a:lnTo>
                  <a:pt x="2458" y="15111"/>
                </a:lnTo>
                <a:lnTo>
                  <a:pt x="3431" y="14064"/>
                </a:lnTo>
                <a:lnTo>
                  <a:pt x="4307" y="13018"/>
                </a:lnTo>
                <a:lnTo>
                  <a:pt x="5159" y="11972"/>
                </a:lnTo>
                <a:lnTo>
                  <a:pt x="5524" y="11485"/>
                </a:lnTo>
                <a:lnTo>
                  <a:pt x="5913" y="11023"/>
                </a:lnTo>
                <a:lnTo>
                  <a:pt x="6132" y="10755"/>
                </a:lnTo>
                <a:lnTo>
                  <a:pt x="6229" y="10609"/>
                </a:lnTo>
                <a:lnTo>
                  <a:pt x="6327" y="10463"/>
                </a:lnTo>
                <a:close/>
                <a:moveTo>
                  <a:pt x="11753" y="0"/>
                </a:moveTo>
                <a:lnTo>
                  <a:pt x="11558" y="49"/>
                </a:lnTo>
                <a:lnTo>
                  <a:pt x="11363" y="122"/>
                </a:lnTo>
                <a:lnTo>
                  <a:pt x="11217" y="219"/>
                </a:lnTo>
                <a:lnTo>
                  <a:pt x="11096" y="341"/>
                </a:lnTo>
                <a:lnTo>
                  <a:pt x="10974" y="463"/>
                </a:lnTo>
                <a:lnTo>
                  <a:pt x="10877" y="609"/>
                </a:lnTo>
                <a:lnTo>
                  <a:pt x="10779" y="779"/>
                </a:lnTo>
                <a:lnTo>
                  <a:pt x="10706" y="949"/>
                </a:lnTo>
                <a:lnTo>
                  <a:pt x="10633" y="1120"/>
                </a:lnTo>
                <a:lnTo>
                  <a:pt x="10585" y="1314"/>
                </a:lnTo>
                <a:lnTo>
                  <a:pt x="10536" y="1509"/>
                </a:lnTo>
                <a:lnTo>
                  <a:pt x="10512" y="1704"/>
                </a:lnTo>
                <a:lnTo>
                  <a:pt x="10512" y="1898"/>
                </a:lnTo>
                <a:lnTo>
                  <a:pt x="10512" y="2093"/>
                </a:lnTo>
                <a:lnTo>
                  <a:pt x="10536" y="2263"/>
                </a:lnTo>
                <a:lnTo>
                  <a:pt x="10585" y="2458"/>
                </a:lnTo>
                <a:lnTo>
                  <a:pt x="10633" y="2604"/>
                </a:lnTo>
                <a:lnTo>
                  <a:pt x="10731" y="2774"/>
                </a:lnTo>
                <a:lnTo>
                  <a:pt x="10609" y="2823"/>
                </a:lnTo>
                <a:lnTo>
                  <a:pt x="10487" y="2920"/>
                </a:lnTo>
                <a:lnTo>
                  <a:pt x="10293" y="3115"/>
                </a:lnTo>
                <a:lnTo>
                  <a:pt x="9928" y="3553"/>
                </a:lnTo>
                <a:lnTo>
                  <a:pt x="9417" y="4113"/>
                </a:lnTo>
                <a:lnTo>
                  <a:pt x="9149" y="4356"/>
                </a:lnTo>
                <a:lnTo>
                  <a:pt x="8857" y="4624"/>
                </a:lnTo>
                <a:lnTo>
                  <a:pt x="8298" y="5061"/>
                </a:lnTo>
                <a:lnTo>
                  <a:pt x="8030" y="5305"/>
                </a:lnTo>
                <a:lnTo>
                  <a:pt x="7787" y="5572"/>
                </a:lnTo>
                <a:lnTo>
                  <a:pt x="7714" y="5670"/>
                </a:lnTo>
                <a:lnTo>
                  <a:pt x="7616" y="5791"/>
                </a:lnTo>
                <a:lnTo>
                  <a:pt x="7470" y="5718"/>
                </a:lnTo>
                <a:lnTo>
                  <a:pt x="7300" y="5645"/>
                </a:lnTo>
                <a:lnTo>
                  <a:pt x="6935" y="5524"/>
                </a:lnTo>
                <a:lnTo>
                  <a:pt x="6570" y="5451"/>
                </a:lnTo>
                <a:lnTo>
                  <a:pt x="6254" y="5402"/>
                </a:lnTo>
                <a:lnTo>
                  <a:pt x="5767" y="5329"/>
                </a:lnTo>
                <a:lnTo>
                  <a:pt x="5280" y="5305"/>
                </a:lnTo>
                <a:lnTo>
                  <a:pt x="4794" y="5353"/>
                </a:lnTo>
                <a:lnTo>
                  <a:pt x="4307" y="5451"/>
                </a:lnTo>
                <a:lnTo>
                  <a:pt x="3942" y="5548"/>
                </a:lnTo>
                <a:lnTo>
                  <a:pt x="3601" y="5718"/>
                </a:lnTo>
                <a:lnTo>
                  <a:pt x="3431" y="5791"/>
                </a:lnTo>
                <a:lnTo>
                  <a:pt x="3261" y="5913"/>
                </a:lnTo>
                <a:lnTo>
                  <a:pt x="3139" y="6035"/>
                </a:lnTo>
                <a:lnTo>
                  <a:pt x="3017" y="6181"/>
                </a:lnTo>
                <a:lnTo>
                  <a:pt x="2871" y="6448"/>
                </a:lnTo>
                <a:lnTo>
                  <a:pt x="2823" y="6570"/>
                </a:lnTo>
                <a:lnTo>
                  <a:pt x="2798" y="6716"/>
                </a:lnTo>
                <a:lnTo>
                  <a:pt x="2798" y="6862"/>
                </a:lnTo>
                <a:lnTo>
                  <a:pt x="2823" y="7008"/>
                </a:lnTo>
                <a:lnTo>
                  <a:pt x="2871" y="7130"/>
                </a:lnTo>
                <a:lnTo>
                  <a:pt x="2969" y="7227"/>
                </a:lnTo>
                <a:lnTo>
                  <a:pt x="3042" y="7251"/>
                </a:lnTo>
                <a:lnTo>
                  <a:pt x="3115" y="7251"/>
                </a:lnTo>
                <a:lnTo>
                  <a:pt x="3285" y="7470"/>
                </a:lnTo>
                <a:lnTo>
                  <a:pt x="3455" y="7689"/>
                </a:lnTo>
                <a:lnTo>
                  <a:pt x="3650" y="7908"/>
                </a:lnTo>
                <a:lnTo>
                  <a:pt x="3869" y="8103"/>
                </a:lnTo>
                <a:lnTo>
                  <a:pt x="4307" y="8468"/>
                </a:lnTo>
                <a:lnTo>
                  <a:pt x="4769" y="8833"/>
                </a:lnTo>
                <a:lnTo>
                  <a:pt x="5086" y="9125"/>
                </a:lnTo>
                <a:lnTo>
                  <a:pt x="5402" y="9466"/>
                </a:lnTo>
                <a:lnTo>
                  <a:pt x="6010" y="10123"/>
                </a:lnTo>
                <a:lnTo>
                  <a:pt x="5962" y="10196"/>
                </a:lnTo>
                <a:lnTo>
                  <a:pt x="5864" y="10342"/>
                </a:lnTo>
                <a:lnTo>
                  <a:pt x="5767" y="10488"/>
                </a:lnTo>
                <a:lnTo>
                  <a:pt x="5499" y="10780"/>
                </a:lnTo>
                <a:lnTo>
                  <a:pt x="5110" y="11291"/>
                </a:lnTo>
                <a:lnTo>
                  <a:pt x="4721" y="11777"/>
                </a:lnTo>
                <a:lnTo>
                  <a:pt x="3820" y="12921"/>
                </a:lnTo>
                <a:lnTo>
                  <a:pt x="2871" y="14016"/>
                </a:lnTo>
                <a:lnTo>
                  <a:pt x="1995" y="14989"/>
                </a:lnTo>
                <a:lnTo>
                  <a:pt x="1582" y="15500"/>
                </a:lnTo>
                <a:lnTo>
                  <a:pt x="1168" y="16011"/>
                </a:lnTo>
                <a:lnTo>
                  <a:pt x="779" y="16571"/>
                </a:lnTo>
                <a:lnTo>
                  <a:pt x="584" y="16838"/>
                </a:lnTo>
                <a:lnTo>
                  <a:pt x="365" y="17106"/>
                </a:lnTo>
                <a:lnTo>
                  <a:pt x="244" y="17276"/>
                </a:lnTo>
                <a:lnTo>
                  <a:pt x="122" y="17422"/>
                </a:lnTo>
                <a:lnTo>
                  <a:pt x="49" y="17593"/>
                </a:lnTo>
                <a:lnTo>
                  <a:pt x="0" y="17787"/>
                </a:lnTo>
                <a:lnTo>
                  <a:pt x="0" y="17860"/>
                </a:lnTo>
                <a:lnTo>
                  <a:pt x="73" y="17909"/>
                </a:lnTo>
                <a:lnTo>
                  <a:pt x="122" y="17909"/>
                </a:lnTo>
                <a:lnTo>
                  <a:pt x="195" y="17885"/>
                </a:lnTo>
                <a:lnTo>
                  <a:pt x="219" y="17836"/>
                </a:lnTo>
                <a:lnTo>
                  <a:pt x="463" y="17763"/>
                </a:lnTo>
                <a:lnTo>
                  <a:pt x="682" y="17666"/>
                </a:lnTo>
                <a:lnTo>
                  <a:pt x="901" y="17544"/>
                </a:lnTo>
                <a:lnTo>
                  <a:pt x="1120" y="17398"/>
                </a:lnTo>
                <a:lnTo>
                  <a:pt x="1533" y="17106"/>
                </a:lnTo>
                <a:lnTo>
                  <a:pt x="1947" y="16838"/>
                </a:lnTo>
                <a:lnTo>
                  <a:pt x="2433" y="16522"/>
                </a:lnTo>
                <a:lnTo>
                  <a:pt x="2896" y="16206"/>
                </a:lnTo>
                <a:lnTo>
                  <a:pt x="3358" y="15865"/>
                </a:lnTo>
                <a:lnTo>
                  <a:pt x="3820" y="15524"/>
                </a:lnTo>
                <a:lnTo>
                  <a:pt x="4867" y="14697"/>
                </a:lnTo>
                <a:lnTo>
                  <a:pt x="5889" y="13845"/>
                </a:lnTo>
                <a:lnTo>
                  <a:pt x="6886" y="12945"/>
                </a:lnTo>
                <a:lnTo>
                  <a:pt x="7860" y="12045"/>
                </a:lnTo>
                <a:lnTo>
                  <a:pt x="7860" y="12021"/>
                </a:lnTo>
                <a:lnTo>
                  <a:pt x="9222" y="13261"/>
                </a:lnTo>
                <a:lnTo>
                  <a:pt x="9879" y="13870"/>
                </a:lnTo>
                <a:lnTo>
                  <a:pt x="10195" y="14210"/>
                </a:lnTo>
                <a:lnTo>
                  <a:pt x="10512" y="14527"/>
                </a:lnTo>
                <a:lnTo>
                  <a:pt x="10585" y="14600"/>
                </a:lnTo>
                <a:lnTo>
                  <a:pt x="10658" y="14624"/>
                </a:lnTo>
                <a:lnTo>
                  <a:pt x="10731" y="14624"/>
                </a:lnTo>
                <a:lnTo>
                  <a:pt x="10804" y="14600"/>
                </a:lnTo>
                <a:lnTo>
                  <a:pt x="10925" y="14648"/>
                </a:lnTo>
                <a:lnTo>
                  <a:pt x="11047" y="14673"/>
                </a:lnTo>
                <a:lnTo>
                  <a:pt x="11290" y="14721"/>
                </a:lnTo>
                <a:lnTo>
                  <a:pt x="11534" y="14697"/>
                </a:lnTo>
                <a:lnTo>
                  <a:pt x="11655" y="14673"/>
                </a:lnTo>
                <a:lnTo>
                  <a:pt x="11777" y="14624"/>
                </a:lnTo>
                <a:lnTo>
                  <a:pt x="11923" y="14527"/>
                </a:lnTo>
                <a:lnTo>
                  <a:pt x="12045" y="14429"/>
                </a:lnTo>
                <a:lnTo>
                  <a:pt x="12142" y="14283"/>
                </a:lnTo>
                <a:lnTo>
                  <a:pt x="12239" y="14137"/>
                </a:lnTo>
                <a:lnTo>
                  <a:pt x="12312" y="13967"/>
                </a:lnTo>
                <a:lnTo>
                  <a:pt x="12385" y="13797"/>
                </a:lnTo>
                <a:lnTo>
                  <a:pt x="12458" y="13480"/>
                </a:lnTo>
                <a:lnTo>
                  <a:pt x="12531" y="13091"/>
                </a:lnTo>
                <a:lnTo>
                  <a:pt x="12580" y="12653"/>
                </a:lnTo>
                <a:lnTo>
                  <a:pt x="12580" y="12240"/>
                </a:lnTo>
                <a:lnTo>
                  <a:pt x="12556" y="11802"/>
                </a:lnTo>
                <a:lnTo>
                  <a:pt x="12483" y="11364"/>
                </a:lnTo>
                <a:lnTo>
                  <a:pt x="12385" y="10950"/>
                </a:lnTo>
                <a:lnTo>
                  <a:pt x="12264" y="10536"/>
                </a:lnTo>
                <a:lnTo>
                  <a:pt x="12093" y="10171"/>
                </a:lnTo>
                <a:lnTo>
                  <a:pt x="12337" y="9977"/>
                </a:lnTo>
                <a:lnTo>
                  <a:pt x="12580" y="9758"/>
                </a:lnTo>
                <a:lnTo>
                  <a:pt x="12994" y="9295"/>
                </a:lnTo>
                <a:lnTo>
                  <a:pt x="13407" y="8833"/>
                </a:lnTo>
                <a:lnTo>
                  <a:pt x="13845" y="8371"/>
                </a:lnTo>
                <a:lnTo>
                  <a:pt x="13918" y="8322"/>
                </a:lnTo>
                <a:lnTo>
                  <a:pt x="13967" y="8273"/>
                </a:lnTo>
                <a:lnTo>
                  <a:pt x="14259" y="8006"/>
                </a:lnTo>
                <a:lnTo>
                  <a:pt x="14575" y="7714"/>
                </a:lnTo>
                <a:lnTo>
                  <a:pt x="14721" y="7543"/>
                </a:lnTo>
                <a:lnTo>
                  <a:pt x="14867" y="7373"/>
                </a:lnTo>
                <a:lnTo>
                  <a:pt x="14965" y="7203"/>
                </a:lnTo>
                <a:lnTo>
                  <a:pt x="15062" y="7057"/>
                </a:lnTo>
                <a:lnTo>
                  <a:pt x="15427" y="7154"/>
                </a:lnTo>
                <a:lnTo>
                  <a:pt x="15865" y="7203"/>
                </a:lnTo>
                <a:lnTo>
                  <a:pt x="16279" y="7227"/>
                </a:lnTo>
                <a:lnTo>
                  <a:pt x="16498" y="7203"/>
                </a:lnTo>
                <a:lnTo>
                  <a:pt x="16717" y="7178"/>
                </a:lnTo>
                <a:lnTo>
                  <a:pt x="16911" y="7130"/>
                </a:lnTo>
                <a:lnTo>
                  <a:pt x="17106" y="7057"/>
                </a:lnTo>
                <a:lnTo>
                  <a:pt x="17300" y="6959"/>
                </a:lnTo>
                <a:lnTo>
                  <a:pt x="17446" y="6862"/>
                </a:lnTo>
                <a:lnTo>
                  <a:pt x="17617" y="6740"/>
                </a:lnTo>
                <a:lnTo>
                  <a:pt x="17738" y="6594"/>
                </a:lnTo>
                <a:lnTo>
                  <a:pt x="17836" y="6424"/>
                </a:lnTo>
                <a:lnTo>
                  <a:pt x="17909" y="6229"/>
                </a:lnTo>
                <a:lnTo>
                  <a:pt x="17957" y="6108"/>
                </a:lnTo>
                <a:lnTo>
                  <a:pt x="17957" y="5986"/>
                </a:lnTo>
                <a:lnTo>
                  <a:pt x="17933" y="5864"/>
                </a:lnTo>
                <a:lnTo>
                  <a:pt x="17909" y="5743"/>
                </a:lnTo>
                <a:lnTo>
                  <a:pt x="17811" y="5548"/>
                </a:lnTo>
                <a:lnTo>
                  <a:pt x="17690" y="5353"/>
                </a:lnTo>
                <a:lnTo>
                  <a:pt x="17495" y="5183"/>
                </a:lnTo>
                <a:lnTo>
                  <a:pt x="17325" y="5013"/>
                </a:lnTo>
                <a:lnTo>
                  <a:pt x="16960" y="4721"/>
                </a:lnTo>
                <a:lnTo>
                  <a:pt x="16692" y="4453"/>
                </a:lnTo>
                <a:lnTo>
                  <a:pt x="16425" y="4161"/>
                </a:lnTo>
                <a:lnTo>
                  <a:pt x="15914" y="3577"/>
                </a:lnTo>
                <a:lnTo>
                  <a:pt x="15403" y="2993"/>
                </a:lnTo>
                <a:lnTo>
                  <a:pt x="15135" y="2701"/>
                </a:lnTo>
                <a:lnTo>
                  <a:pt x="14843" y="2434"/>
                </a:lnTo>
                <a:lnTo>
                  <a:pt x="14283" y="1996"/>
                </a:lnTo>
                <a:lnTo>
                  <a:pt x="14016" y="1777"/>
                </a:lnTo>
                <a:lnTo>
                  <a:pt x="13772" y="1533"/>
                </a:lnTo>
                <a:lnTo>
                  <a:pt x="13529" y="1266"/>
                </a:lnTo>
                <a:lnTo>
                  <a:pt x="13310" y="998"/>
                </a:lnTo>
                <a:lnTo>
                  <a:pt x="13091" y="706"/>
                </a:lnTo>
                <a:lnTo>
                  <a:pt x="12848" y="438"/>
                </a:lnTo>
                <a:lnTo>
                  <a:pt x="12677" y="292"/>
                </a:lnTo>
                <a:lnTo>
                  <a:pt x="12507" y="171"/>
                </a:lnTo>
                <a:lnTo>
                  <a:pt x="12337" y="98"/>
                </a:lnTo>
                <a:lnTo>
                  <a:pt x="12142" y="25"/>
                </a:lnTo>
                <a:lnTo>
                  <a:pt x="119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09;p41">
            <a:extLst>
              <a:ext uri="{FF2B5EF4-FFF2-40B4-BE49-F238E27FC236}">
                <a16:creationId xmlns:a16="http://schemas.microsoft.com/office/drawing/2014/main" id="{D429703A-581C-0F84-75F5-8E9B71CDFA95}"/>
              </a:ext>
            </a:extLst>
          </p:cNvPr>
          <p:cNvSpPr/>
          <p:nvPr/>
        </p:nvSpPr>
        <p:spPr>
          <a:xfrm>
            <a:off x="871128" y="1088052"/>
            <a:ext cx="3583122" cy="2967396"/>
          </a:xfrm>
          <a:prstGeom prst="pie">
            <a:avLst>
              <a:gd name="adj1" fmla="val 10788866"/>
              <a:gd name="adj2" fmla="val 1620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12;p41">
            <a:extLst>
              <a:ext uri="{FF2B5EF4-FFF2-40B4-BE49-F238E27FC236}">
                <a16:creationId xmlns:a16="http://schemas.microsoft.com/office/drawing/2014/main" id="{6946EFFF-22C7-F23D-6F8A-F95D355D3F12}"/>
              </a:ext>
            </a:extLst>
          </p:cNvPr>
          <p:cNvSpPr/>
          <p:nvPr/>
        </p:nvSpPr>
        <p:spPr>
          <a:xfrm>
            <a:off x="1295586" y="1512469"/>
            <a:ext cx="1300379" cy="927139"/>
          </a:xfrm>
          <a:prstGeom prst="rect">
            <a:avLst/>
          </a:prstGeom>
        </p:spPr>
        <p:txBody>
          <a:bodyPr>
            <a:prstTxWarp prst="textPlain">
              <a:avLst/>
            </a:prstTxWarp>
          </a:bodyPr>
          <a:lstStyle/>
          <a:p>
            <a:pPr lvl="0" algn="ctr"/>
            <a:r>
              <a:rPr lang="en-US" sz="1000" b="1" i="0" dirty="0">
                <a:ln>
                  <a:noFill/>
                </a:ln>
                <a:solidFill>
                  <a:schemeClr val="lt1"/>
                </a:solidFill>
                <a:latin typeface="Marcellus SC"/>
              </a:rPr>
              <a:t>04</a:t>
            </a:r>
            <a:endParaRPr sz="1000" b="1" i="0" dirty="0">
              <a:ln>
                <a:noFill/>
              </a:ln>
              <a:solidFill>
                <a:schemeClr val="lt1"/>
              </a:solidFill>
              <a:latin typeface="Marcellus SC"/>
            </a:endParaRPr>
          </a:p>
        </p:txBody>
      </p:sp>
    </p:spTree>
    <p:extLst>
      <p:ext uri="{BB962C8B-B14F-4D97-AF65-F5344CB8AC3E}">
        <p14:creationId xmlns:p14="http://schemas.microsoft.com/office/powerpoint/2010/main" val="376288063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17" name="Title 16">
            <a:extLst>
              <a:ext uri="{FF2B5EF4-FFF2-40B4-BE49-F238E27FC236}">
                <a16:creationId xmlns:a16="http://schemas.microsoft.com/office/drawing/2014/main" id="{1FBADA96-0072-A4B7-E5A8-4958D1D65A97}"/>
              </a:ext>
            </a:extLst>
          </p:cNvPr>
          <p:cNvSpPr>
            <a:spLocks noGrp="1"/>
          </p:cNvSpPr>
          <p:nvPr>
            <p:ph type="title"/>
          </p:nvPr>
        </p:nvSpPr>
        <p:spPr>
          <a:xfrm>
            <a:off x="594520" y="115988"/>
            <a:ext cx="5705542" cy="775500"/>
          </a:xfrm>
        </p:spPr>
        <p:txBody>
          <a:bodyPr/>
          <a:lstStyle/>
          <a:p>
            <a:pPr>
              <a:lnSpc>
                <a:spcPct val="150000"/>
              </a:lnSpc>
            </a:pPr>
            <a:r>
              <a:rPr lang="en-US" sz="2400" dirty="0">
                <a:solidFill>
                  <a:schemeClr val="tx2">
                    <a:lumMod val="50000"/>
                  </a:schemeClr>
                </a:solidFill>
                <a:latin typeface="Cabin" panose="020B0604020202020204" charset="0"/>
              </a:rPr>
              <a:t>04. </a:t>
            </a:r>
            <a:r>
              <a:rPr lang="vi-VN" sz="2400" dirty="0">
                <a:solidFill>
                  <a:schemeClr val="tx2">
                    <a:lumMod val="50000"/>
                  </a:schemeClr>
                </a:solidFill>
                <a:latin typeface="Cabin" panose="020B0604020202020204" charset="0"/>
              </a:rPr>
              <a:t>VẬN DỤNG</a:t>
            </a:r>
          </a:p>
        </p:txBody>
      </p:sp>
      <p:grpSp>
        <p:nvGrpSpPr>
          <p:cNvPr id="34" name="Group 33">
            <a:extLst>
              <a:ext uri="{FF2B5EF4-FFF2-40B4-BE49-F238E27FC236}">
                <a16:creationId xmlns:a16="http://schemas.microsoft.com/office/drawing/2014/main" id="{3FDC7C43-3D87-EFF3-1A36-F836A7B92DEE}"/>
              </a:ext>
            </a:extLst>
          </p:cNvPr>
          <p:cNvGrpSpPr/>
          <p:nvPr/>
        </p:nvGrpSpPr>
        <p:grpSpPr>
          <a:xfrm rot="2202852">
            <a:off x="8437800" y="4385301"/>
            <a:ext cx="289772" cy="745528"/>
            <a:chOff x="7330547" y="2431194"/>
            <a:chExt cx="615298" cy="1541324"/>
          </a:xfrm>
        </p:grpSpPr>
        <p:sp>
          <p:nvSpPr>
            <p:cNvPr id="32" name="Google Shape;92;p18">
              <a:extLst>
                <a:ext uri="{FF2B5EF4-FFF2-40B4-BE49-F238E27FC236}">
                  <a16:creationId xmlns:a16="http://schemas.microsoft.com/office/drawing/2014/main" id="{7C290153-E91A-18D3-9383-6F992CF4CCE3}"/>
                </a:ext>
              </a:extLst>
            </p:cNvPr>
            <p:cNvSpPr/>
            <p:nvPr/>
          </p:nvSpPr>
          <p:spPr>
            <a:xfrm>
              <a:off x="7505965" y="3545068"/>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3" name="Google Shape;92;p18">
              <a:extLst>
                <a:ext uri="{FF2B5EF4-FFF2-40B4-BE49-F238E27FC236}">
                  <a16:creationId xmlns:a16="http://schemas.microsoft.com/office/drawing/2014/main" id="{3A58EC2F-25DF-2235-20F9-9BA24BDBD8FE}"/>
                </a:ext>
              </a:extLst>
            </p:cNvPr>
            <p:cNvSpPr/>
            <p:nvPr/>
          </p:nvSpPr>
          <p:spPr>
            <a:xfrm>
              <a:off x="7330547" y="2431194"/>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grpSp>
      <p:sp>
        <p:nvSpPr>
          <p:cNvPr id="3" name="TextBox 2">
            <a:extLst>
              <a:ext uri="{FF2B5EF4-FFF2-40B4-BE49-F238E27FC236}">
                <a16:creationId xmlns:a16="http://schemas.microsoft.com/office/drawing/2014/main" id="{B5CDBD0D-5668-0DA4-76D7-CC2A120C3A4E}"/>
              </a:ext>
            </a:extLst>
          </p:cNvPr>
          <p:cNvSpPr txBox="1"/>
          <p:nvPr/>
        </p:nvSpPr>
        <p:spPr>
          <a:xfrm>
            <a:off x="3704095" y="2995649"/>
            <a:ext cx="5151360" cy="1143070"/>
          </a:xfrm>
          <a:prstGeom prst="rect">
            <a:avLst/>
          </a:prstGeom>
          <a:noFill/>
        </p:spPr>
        <p:txBody>
          <a:bodyPr wrap="square">
            <a:spAutoFit/>
          </a:bodyPr>
          <a:lstStyle/>
          <a:p>
            <a:pPr marL="0" marR="0" algn="ctr">
              <a:lnSpc>
                <a:spcPct val="150000"/>
              </a:lnSpc>
              <a:spcBef>
                <a:spcPts val="100"/>
              </a:spcBef>
              <a:spcAft>
                <a:spcPts val="100"/>
              </a:spcAft>
            </a:pPr>
            <a:r>
              <a:rPr lang="vi-VN" sz="2400" b="1" dirty="0">
                <a:solidFill>
                  <a:schemeClr val="bg2">
                    <a:lumMod val="25000"/>
                  </a:schemeClr>
                </a:solidFill>
                <a:effectLst/>
                <a:latin typeface="Calibri" panose="020F0502020204030204" pitchFamily="34" charset="0"/>
                <a:ea typeface="Calibri" panose="020F0502020204030204" pitchFamily="34" charset="0"/>
                <a:cs typeface="Calibri" panose="020F0502020204030204" pitchFamily="34" charset="0"/>
              </a:rPr>
              <a:t>TÌM RA CÁC Ý TƯỞNG ỨNG DỤNG TỪ THIẾT KẾ XE ĐẠP VÀO CUỘC SỐNG</a:t>
            </a:r>
            <a:endParaRPr lang="en-US" sz="2400" b="1" dirty="0">
              <a:solidFill>
                <a:schemeClr val="bg2">
                  <a:lumMod val="25000"/>
                </a:schemeClr>
              </a:solidFill>
              <a:effectLst/>
              <a:latin typeface="Calibri" panose="020F0502020204030204" pitchFamily="34" charset="0"/>
              <a:ea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83282727-DF4C-58B6-C82F-9B32A6A252B5}"/>
              </a:ext>
            </a:extLst>
          </p:cNvPr>
          <p:cNvGrpSpPr/>
          <p:nvPr/>
        </p:nvGrpSpPr>
        <p:grpSpPr>
          <a:xfrm>
            <a:off x="7724348" y="102685"/>
            <a:ext cx="1397962" cy="1512760"/>
            <a:chOff x="5045342" y="812083"/>
            <a:chExt cx="3254051" cy="3431867"/>
          </a:xfrm>
        </p:grpSpPr>
        <p:sp>
          <p:nvSpPr>
            <p:cNvPr id="5" name="Google Shape;92;p18">
              <a:extLst>
                <a:ext uri="{FF2B5EF4-FFF2-40B4-BE49-F238E27FC236}">
                  <a16:creationId xmlns:a16="http://schemas.microsoft.com/office/drawing/2014/main" id="{5AB0D0F7-A266-1D5B-1A22-038DBF0FD4C1}"/>
                </a:ext>
              </a:extLst>
            </p:cNvPr>
            <p:cNvSpPr/>
            <p:nvPr/>
          </p:nvSpPr>
          <p:spPr>
            <a:xfrm>
              <a:off x="7859513" y="1225154"/>
              <a:ext cx="439880" cy="496763"/>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6" name="Google Shape;92;p18">
              <a:extLst>
                <a:ext uri="{FF2B5EF4-FFF2-40B4-BE49-F238E27FC236}">
                  <a16:creationId xmlns:a16="http://schemas.microsoft.com/office/drawing/2014/main" id="{11E10F21-12BD-D187-0726-0048CA0EDA99}"/>
                </a:ext>
              </a:extLst>
            </p:cNvPr>
            <p:cNvSpPr/>
            <p:nvPr/>
          </p:nvSpPr>
          <p:spPr>
            <a:xfrm>
              <a:off x="6328093" y="3816500"/>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7" name="Google Shape;660;p47">
              <a:extLst>
                <a:ext uri="{FF2B5EF4-FFF2-40B4-BE49-F238E27FC236}">
                  <a16:creationId xmlns:a16="http://schemas.microsoft.com/office/drawing/2014/main" id="{0BDB280E-D4E4-7C13-B031-F4AAF5EF26A7}"/>
                </a:ext>
              </a:extLst>
            </p:cNvPr>
            <p:cNvSpPr/>
            <p:nvPr/>
          </p:nvSpPr>
          <p:spPr>
            <a:xfrm>
              <a:off x="5045342" y="812083"/>
              <a:ext cx="2745100" cy="2609501"/>
            </a:xfrm>
            <a:custGeom>
              <a:avLst/>
              <a:gdLst/>
              <a:ahLst/>
              <a:cxnLst/>
              <a:rect l="l" t="t" r="r" b="b"/>
              <a:pathLst>
                <a:path w="20975" h="20659" extrusionOk="0">
                  <a:moveTo>
                    <a:pt x="10317" y="1704"/>
                  </a:moveTo>
                  <a:lnTo>
                    <a:pt x="10269" y="1728"/>
                  </a:lnTo>
                  <a:lnTo>
                    <a:pt x="10171" y="1825"/>
                  </a:lnTo>
                  <a:lnTo>
                    <a:pt x="10123" y="1947"/>
                  </a:lnTo>
                  <a:lnTo>
                    <a:pt x="10098" y="2069"/>
                  </a:lnTo>
                  <a:lnTo>
                    <a:pt x="10074" y="2190"/>
                  </a:lnTo>
                  <a:lnTo>
                    <a:pt x="10050" y="2336"/>
                  </a:lnTo>
                  <a:lnTo>
                    <a:pt x="10050" y="2482"/>
                  </a:lnTo>
                  <a:lnTo>
                    <a:pt x="10098" y="2653"/>
                  </a:lnTo>
                  <a:lnTo>
                    <a:pt x="10123" y="2701"/>
                  </a:lnTo>
                  <a:lnTo>
                    <a:pt x="10147" y="2774"/>
                  </a:lnTo>
                  <a:lnTo>
                    <a:pt x="10196" y="2799"/>
                  </a:lnTo>
                  <a:lnTo>
                    <a:pt x="10244" y="2823"/>
                  </a:lnTo>
                  <a:lnTo>
                    <a:pt x="10342" y="2823"/>
                  </a:lnTo>
                  <a:lnTo>
                    <a:pt x="10439" y="2774"/>
                  </a:lnTo>
                  <a:lnTo>
                    <a:pt x="10463" y="2726"/>
                  </a:lnTo>
                  <a:lnTo>
                    <a:pt x="10488" y="2677"/>
                  </a:lnTo>
                  <a:lnTo>
                    <a:pt x="10488" y="2580"/>
                  </a:lnTo>
                  <a:lnTo>
                    <a:pt x="10488" y="2482"/>
                  </a:lnTo>
                  <a:lnTo>
                    <a:pt x="10463" y="2263"/>
                  </a:lnTo>
                  <a:lnTo>
                    <a:pt x="10463" y="1850"/>
                  </a:lnTo>
                  <a:lnTo>
                    <a:pt x="10439" y="1777"/>
                  </a:lnTo>
                  <a:lnTo>
                    <a:pt x="10390" y="1728"/>
                  </a:lnTo>
                  <a:lnTo>
                    <a:pt x="10317" y="1704"/>
                  </a:lnTo>
                  <a:close/>
                  <a:moveTo>
                    <a:pt x="8054" y="1"/>
                  </a:moveTo>
                  <a:lnTo>
                    <a:pt x="7981" y="25"/>
                  </a:lnTo>
                  <a:lnTo>
                    <a:pt x="7933" y="122"/>
                  </a:lnTo>
                  <a:lnTo>
                    <a:pt x="7908" y="220"/>
                  </a:lnTo>
                  <a:lnTo>
                    <a:pt x="7884" y="439"/>
                  </a:lnTo>
                  <a:lnTo>
                    <a:pt x="7908" y="852"/>
                  </a:lnTo>
                  <a:lnTo>
                    <a:pt x="7933" y="1071"/>
                  </a:lnTo>
                  <a:lnTo>
                    <a:pt x="7957" y="1290"/>
                  </a:lnTo>
                  <a:lnTo>
                    <a:pt x="8054" y="1704"/>
                  </a:lnTo>
                  <a:lnTo>
                    <a:pt x="8103" y="2044"/>
                  </a:lnTo>
                  <a:lnTo>
                    <a:pt x="8200" y="2458"/>
                  </a:lnTo>
                  <a:lnTo>
                    <a:pt x="8273" y="2653"/>
                  </a:lnTo>
                  <a:lnTo>
                    <a:pt x="8371" y="2823"/>
                  </a:lnTo>
                  <a:lnTo>
                    <a:pt x="8468" y="2969"/>
                  </a:lnTo>
                  <a:lnTo>
                    <a:pt x="8541" y="2993"/>
                  </a:lnTo>
                  <a:lnTo>
                    <a:pt x="8614" y="3042"/>
                  </a:lnTo>
                  <a:lnTo>
                    <a:pt x="8711" y="3042"/>
                  </a:lnTo>
                  <a:lnTo>
                    <a:pt x="8784" y="2993"/>
                  </a:lnTo>
                  <a:lnTo>
                    <a:pt x="8857" y="2920"/>
                  </a:lnTo>
                  <a:lnTo>
                    <a:pt x="8857" y="2847"/>
                  </a:lnTo>
                  <a:lnTo>
                    <a:pt x="8857" y="2726"/>
                  </a:lnTo>
                  <a:lnTo>
                    <a:pt x="8809" y="2604"/>
                  </a:lnTo>
                  <a:lnTo>
                    <a:pt x="8711" y="2385"/>
                  </a:lnTo>
                  <a:lnTo>
                    <a:pt x="8614" y="2044"/>
                  </a:lnTo>
                  <a:lnTo>
                    <a:pt x="8517" y="1704"/>
                  </a:lnTo>
                  <a:lnTo>
                    <a:pt x="8444" y="1290"/>
                  </a:lnTo>
                  <a:lnTo>
                    <a:pt x="8395" y="876"/>
                  </a:lnTo>
                  <a:lnTo>
                    <a:pt x="8322" y="487"/>
                  </a:lnTo>
                  <a:lnTo>
                    <a:pt x="8273" y="293"/>
                  </a:lnTo>
                  <a:lnTo>
                    <a:pt x="8225" y="98"/>
                  </a:lnTo>
                  <a:lnTo>
                    <a:pt x="8176" y="25"/>
                  </a:lnTo>
                  <a:lnTo>
                    <a:pt x="8103" y="1"/>
                  </a:lnTo>
                  <a:close/>
                  <a:moveTo>
                    <a:pt x="12483" y="1"/>
                  </a:moveTo>
                  <a:lnTo>
                    <a:pt x="12337" y="122"/>
                  </a:lnTo>
                  <a:lnTo>
                    <a:pt x="12239" y="244"/>
                  </a:lnTo>
                  <a:lnTo>
                    <a:pt x="12142" y="414"/>
                  </a:lnTo>
                  <a:lnTo>
                    <a:pt x="12093" y="585"/>
                  </a:lnTo>
                  <a:lnTo>
                    <a:pt x="11996" y="949"/>
                  </a:lnTo>
                  <a:lnTo>
                    <a:pt x="11923" y="1290"/>
                  </a:lnTo>
                  <a:lnTo>
                    <a:pt x="11753" y="2166"/>
                  </a:lnTo>
                  <a:lnTo>
                    <a:pt x="11631" y="2531"/>
                  </a:lnTo>
                  <a:lnTo>
                    <a:pt x="11607" y="2701"/>
                  </a:lnTo>
                  <a:lnTo>
                    <a:pt x="11607" y="2799"/>
                  </a:lnTo>
                  <a:lnTo>
                    <a:pt x="11607" y="2872"/>
                  </a:lnTo>
                  <a:lnTo>
                    <a:pt x="11655" y="2969"/>
                  </a:lnTo>
                  <a:lnTo>
                    <a:pt x="11753" y="3018"/>
                  </a:lnTo>
                  <a:lnTo>
                    <a:pt x="11850" y="3042"/>
                  </a:lnTo>
                  <a:lnTo>
                    <a:pt x="11947" y="3018"/>
                  </a:lnTo>
                  <a:lnTo>
                    <a:pt x="12069" y="2920"/>
                  </a:lnTo>
                  <a:lnTo>
                    <a:pt x="12142" y="2774"/>
                  </a:lnTo>
                  <a:lnTo>
                    <a:pt x="12191" y="2604"/>
                  </a:lnTo>
                  <a:lnTo>
                    <a:pt x="12239" y="2434"/>
                  </a:lnTo>
                  <a:lnTo>
                    <a:pt x="12288" y="2069"/>
                  </a:lnTo>
                  <a:lnTo>
                    <a:pt x="12337" y="1752"/>
                  </a:lnTo>
                  <a:lnTo>
                    <a:pt x="12458" y="974"/>
                  </a:lnTo>
                  <a:lnTo>
                    <a:pt x="12556" y="585"/>
                  </a:lnTo>
                  <a:lnTo>
                    <a:pt x="12604" y="390"/>
                  </a:lnTo>
                  <a:lnTo>
                    <a:pt x="12677" y="220"/>
                  </a:lnTo>
                  <a:lnTo>
                    <a:pt x="12702" y="171"/>
                  </a:lnTo>
                  <a:lnTo>
                    <a:pt x="12702" y="122"/>
                  </a:lnTo>
                  <a:lnTo>
                    <a:pt x="12653" y="25"/>
                  </a:lnTo>
                  <a:lnTo>
                    <a:pt x="12629" y="1"/>
                  </a:lnTo>
                  <a:close/>
                  <a:moveTo>
                    <a:pt x="14089" y="2507"/>
                  </a:moveTo>
                  <a:lnTo>
                    <a:pt x="13991" y="2555"/>
                  </a:lnTo>
                  <a:lnTo>
                    <a:pt x="13918" y="2628"/>
                  </a:lnTo>
                  <a:lnTo>
                    <a:pt x="13845" y="2726"/>
                  </a:lnTo>
                  <a:lnTo>
                    <a:pt x="13797" y="2847"/>
                  </a:lnTo>
                  <a:lnTo>
                    <a:pt x="13699" y="3066"/>
                  </a:lnTo>
                  <a:lnTo>
                    <a:pt x="13651" y="3212"/>
                  </a:lnTo>
                  <a:lnTo>
                    <a:pt x="13651" y="3334"/>
                  </a:lnTo>
                  <a:lnTo>
                    <a:pt x="13651" y="3383"/>
                  </a:lnTo>
                  <a:lnTo>
                    <a:pt x="13675" y="3431"/>
                  </a:lnTo>
                  <a:lnTo>
                    <a:pt x="13724" y="3456"/>
                  </a:lnTo>
                  <a:lnTo>
                    <a:pt x="13772" y="3480"/>
                  </a:lnTo>
                  <a:lnTo>
                    <a:pt x="13821" y="3504"/>
                  </a:lnTo>
                  <a:lnTo>
                    <a:pt x="13894" y="3480"/>
                  </a:lnTo>
                  <a:lnTo>
                    <a:pt x="13918" y="3456"/>
                  </a:lnTo>
                  <a:lnTo>
                    <a:pt x="13967" y="3407"/>
                  </a:lnTo>
                  <a:lnTo>
                    <a:pt x="14040" y="3212"/>
                  </a:lnTo>
                  <a:lnTo>
                    <a:pt x="14089" y="3018"/>
                  </a:lnTo>
                  <a:lnTo>
                    <a:pt x="14162" y="2799"/>
                  </a:lnTo>
                  <a:lnTo>
                    <a:pt x="14210" y="2701"/>
                  </a:lnTo>
                  <a:lnTo>
                    <a:pt x="14235" y="2604"/>
                  </a:lnTo>
                  <a:lnTo>
                    <a:pt x="14210" y="2555"/>
                  </a:lnTo>
                  <a:lnTo>
                    <a:pt x="14186" y="2531"/>
                  </a:lnTo>
                  <a:lnTo>
                    <a:pt x="14137" y="2507"/>
                  </a:lnTo>
                  <a:close/>
                  <a:moveTo>
                    <a:pt x="6692" y="2385"/>
                  </a:moveTo>
                  <a:lnTo>
                    <a:pt x="6667" y="2409"/>
                  </a:lnTo>
                  <a:lnTo>
                    <a:pt x="6594" y="2507"/>
                  </a:lnTo>
                  <a:lnTo>
                    <a:pt x="6570" y="2628"/>
                  </a:lnTo>
                  <a:lnTo>
                    <a:pt x="6594" y="2774"/>
                  </a:lnTo>
                  <a:lnTo>
                    <a:pt x="6619" y="2920"/>
                  </a:lnTo>
                  <a:lnTo>
                    <a:pt x="6740" y="3188"/>
                  </a:lnTo>
                  <a:lnTo>
                    <a:pt x="6838" y="3431"/>
                  </a:lnTo>
                  <a:lnTo>
                    <a:pt x="6886" y="3504"/>
                  </a:lnTo>
                  <a:lnTo>
                    <a:pt x="6935" y="3553"/>
                  </a:lnTo>
                  <a:lnTo>
                    <a:pt x="7008" y="3553"/>
                  </a:lnTo>
                  <a:lnTo>
                    <a:pt x="7081" y="3529"/>
                  </a:lnTo>
                  <a:lnTo>
                    <a:pt x="7130" y="3504"/>
                  </a:lnTo>
                  <a:lnTo>
                    <a:pt x="7154" y="3456"/>
                  </a:lnTo>
                  <a:lnTo>
                    <a:pt x="7178" y="3383"/>
                  </a:lnTo>
                  <a:lnTo>
                    <a:pt x="7154" y="3310"/>
                  </a:lnTo>
                  <a:lnTo>
                    <a:pt x="6935" y="2823"/>
                  </a:lnTo>
                  <a:lnTo>
                    <a:pt x="6862" y="2604"/>
                  </a:lnTo>
                  <a:lnTo>
                    <a:pt x="6813" y="2507"/>
                  </a:lnTo>
                  <a:lnTo>
                    <a:pt x="6740" y="2409"/>
                  </a:lnTo>
                  <a:lnTo>
                    <a:pt x="6692" y="2385"/>
                  </a:lnTo>
                  <a:close/>
                  <a:moveTo>
                    <a:pt x="16668" y="2020"/>
                  </a:moveTo>
                  <a:lnTo>
                    <a:pt x="16595" y="2044"/>
                  </a:lnTo>
                  <a:lnTo>
                    <a:pt x="16546" y="2093"/>
                  </a:lnTo>
                  <a:lnTo>
                    <a:pt x="16303" y="2409"/>
                  </a:lnTo>
                  <a:lnTo>
                    <a:pt x="16084" y="2726"/>
                  </a:lnTo>
                  <a:lnTo>
                    <a:pt x="15889" y="3042"/>
                  </a:lnTo>
                  <a:lnTo>
                    <a:pt x="15719" y="3383"/>
                  </a:lnTo>
                  <a:lnTo>
                    <a:pt x="15573" y="3626"/>
                  </a:lnTo>
                  <a:lnTo>
                    <a:pt x="15427" y="3894"/>
                  </a:lnTo>
                  <a:lnTo>
                    <a:pt x="15281" y="4137"/>
                  </a:lnTo>
                  <a:lnTo>
                    <a:pt x="15184" y="4380"/>
                  </a:lnTo>
                  <a:lnTo>
                    <a:pt x="15159" y="4453"/>
                  </a:lnTo>
                  <a:lnTo>
                    <a:pt x="15184" y="4502"/>
                  </a:lnTo>
                  <a:lnTo>
                    <a:pt x="15232" y="4575"/>
                  </a:lnTo>
                  <a:lnTo>
                    <a:pt x="15330" y="4624"/>
                  </a:lnTo>
                  <a:lnTo>
                    <a:pt x="15427" y="4624"/>
                  </a:lnTo>
                  <a:lnTo>
                    <a:pt x="15549" y="4575"/>
                  </a:lnTo>
                  <a:lnTo>
                    <a:pt x="15646" y="4502"/>
                  </a:lnTo>
                  <a:lnTo>
                    <a:pt x="15743" y="4380"/>
                  </a:lnTo>
                  <a:lnTo>
                    <a:pt x="15816" y="4259"/>
                  </a:lnTo>
                  <a:lnTo>
                    <a:pt x="15962" y="3991"/>
                  </a:lnTo>
                  <a:lnTo>
                    <a:pt x="16060" y="3723"/>
                  </a:lnTo>
                  <a:lnTo>
                    <a:pt x="16352" y="3091"/>
                  </a:lnTo>
                  <a:lnTo>
                    <a:pt x="16498" y="2872"/>
                  </a:lnTo>
                  <a:lnTo>
                    <a:pt x="16619" y="2677"/>
                  </a:lnTo>
                  <a:lnTo>
                    <a:pt x="16765" y="2458"/>
                  </a:lnTo>
                  <a:lnTo>
                    <a:pt x="16887" y="2239"/>
                  </a:lnTo>
                  <a:lnTo>
                    <a:pt x="16911" y="2166"/>
                  </a:lnTo>
                  <a:lnTo>
                    <a:pt x="16887" y="2117"/>
                  </a:lnTo>
                  <a:lnTo>
                    <a:pt x="16838" y="2069"/>
                  </a:lnTo>
                  <a:lnTo>
                    <a:pt x="16790" y="2044"/>
                  </a:lnTo>
                  <a:lnTo>
                    <a:pt x="16741" y="2020"/>
                  </a:lnTo>
                  <a:close/>
                  <a:moveTo>
                    <a:pt x="3869" y="2020"/>
                  </a:moveTo>
                  <a:lnTo>
                    <a:pt x="3820" y="2044"/>
                  </a:lnTo>
                  <a:lnTo>
                    <a:pt x="3796" y="2044"/>
                  </a:lnTo>
                  <a:lnTo>
                    <a:pt x="3747" y="2093"/>
                  </a:lnTo>
                  <a:lnTo>
                    <a:pt x="3723" y="2190"/>
                  </a:lnTo>
                  <a:lnTo>
                    <a:pt x="3747" y="2263"/>
                  </a:lnTo>
                  <a:lnTo>
                    <a:pt x="3796" y="2312"/>
                  </a:lnTo>
                  <a:lnTo>
                    <a:pt x="3820" y="2385"/>
                  </a:lnTo>
                  <a:lnTo>
                    <a:pt x="3869" y="2531"/>
                  </a:lnTo>
                  <a:lnTo>
                    <a:pt x="3991" y="2799"/>
                  </a:lnTo>
                  <a:lnTo>
                    <a:pt x="4185" y="3188"/>
                  </a:lnTo>
                  <a:lnTo>
                    <a:pt x="4404" y="3577"/>
                  </a:lnTo>
                  <a:lnTo>
                    <a:pt x="4599" y="3869"/>
                  </a:lnTo>
                  <a:lnTo>
                    <a:pt x="4818" y="4161"/>
                  </a:lnTo>
                  <a:lnTo>
                    <a:pt x="5086" y="4405"/>
                  </a:lnTo>
                  <a:lnTo>
                    <a:pt x="5207" y="4526"/>
                  </a:lnTo>
                  <a:lnTo>
                    <a:pt x="5378" y="4624"/>
                  </a:lnTo>
                  <a:lnTo>
                    <a:pt x="5475" y="4648"/>
                  </a:lnTo>
                  <a:lnTo>
                    <a:pt x="5572" y="4648"/>
                  </a:lnTo>
                  <a:lnTo>
                    <a:pt x="5645" y="4599"/>
                  </a:lnTo>
                  <a:lnTo>
                    <a:pt x="5694" y="4526"/>
                  </a:lnTo>
                  <a:lnTo>
                    <a:pt x="5718" y="4453"/>
                  </a:lnTo>
                  <a:lnTo>
                    <a:pt x="5718" y="4356"/>
                  </a:lnTo>
                  <a:lnTo>
                    <a:pt x="5694" y="4283"/>
                  </a:lnTo>
                  <a:lnTo>
                    <a:pt x="5621" y="4210"/>
                  </a:lnTo>
                  <a:lnTo>
                    <a:pt x="5451" y="4088"/>
                  </a:lnTo>
                  <a:lnTo>
                    <a:pt x="5329" y="3991"/>
                  </a:lnTo>
                  <a:lnTo>
                    <a:pt x="5086" y="3723"/>
                  </a:lnTo>
                  <a:lnTo>
                    <a:pt x="4867" y="3431"/>
                  </a:lnTo>
                  <a:lnTo>
                    <a:pt x="4672" y="3139"/>
                  </a:lnTo>
                  <a:lnTo>
                    <a:pt x="4526" y="2847"/>
                  </a:lnTo>
                  <a:lnTo>
                    <a:pt x="4380" y="2580"/>
                  </a:lnTo>
                  <a:lnTo>
                    <a:pt x="4210" y="2288"/>
                  </a:lnTo>
                  <a:lnTo>
                    <a:pt x="4112" y="2166"/>
                  </a:lnTo>
                  <a:lnTo>
                    <a:pt x="4015" y="2069"/>
                  </a:lnTo>
                  <a:lnTo>
                    <a:pt x="3966" y="2044"/>
                  </a:lnTo>
                  <a:lnTo>
                    <a:pt x="3918" y="2020"/>
                  </a:lnTo>
                  <a:close/>
                  <a:moveTo>
                    <a:pt x="3601" y="4843"/>
                  </a:moveTo>
                  <a:lnTo>
                    <a:pt x="3577" y="4891"/>
                  </a:lnTo>
                  <a:lnTo>
                    <a:pt x="3577" y="4916"/>
                  </a:lnTo>
                  <a:lnTo>
                    <a:pt x="3577" y="4964"/>
                  </a:lnTo>
                  <a:lnTo>
                    <a:pt x="3601" y="5062"/>
                  </a:lnTo>
                  <a:lnTo>
                    <a:pt x="3674" y="5135"/>
                  </a:lnTo>
                  <a:lnTo>
                    <a:pt x="3747" y="5183"/>
                  </a:lnTo>
                  <a:lnTo>
                    <a:pt x="3845" y="5281"/>
                  </a:lnTo>
                  <a:lnTo>
                    <a:pt x="3966" y="5354"/>
                  </a:lnTo>
                  <a:lnTo>
                    <a:pt x="4234" y="5500"/>
                  </a:lnTo>
                  <a:lnTo>
                    <a:pt x="4404" y="5500"/>
                  </a:lnTo>
                  <a:lnTo>
                    <a:pt x="4477" y="5451"/>
                  </a:lnTo>
                  <a:lnTo>
                    <a:pt x="4502" y="5402"/>
                  </a:lnTo>
                  <a:lnTo>
                    <a:pt x="4526" y="5329"/>
                  </a:lnTo>
                  <a:lnTo>
                    <a:pt x="4502" y="5256"/>
                  </a:lnTo>
                  <a:lnTo>
                    <a:pt x="4477" y="5183"/>
                  </a:lnTo>
                  <a:lnTo>
                    <a:pt x="4380" y="5135"/>
                  </a:lnTo>
                  <a:lnTo>
                    <a:pt x="4137" y="5013"/>
                  </a:lnTo>
                  <a:lnTo>
                    <a:pt x="3918" y="4891"/>
                  </a:lnTo>
                  <a:lnTo>
                    <a:pt x="3820" y="4867"/>
                  </a:lnTo>
                  <a:lnTo>
                    <a:pt x="3747" y="4843"/>
                  </a:lnTo>
                  <a:close/>
                  <a:moveTo>
                    <a:pt x="17106" y="4891"/>
                  </a:moveTo>
                  <a:lnTo>
                    <a:pt x="16960" y="4940"/>
                  </a:lnTo>
                  <a:lnTo>
                    <a:pt x="16814" y="5037"/>
                  </a:lnTo>
                  <a:lnTo>
                    <a:pt x="16668" y="5159"/>
                  </a:lnTo>
                  <a:lnTo>
                    <a:pt x="16498" y="5305"/>
                  </a:lnTo>
                  <a:lnTo>
                    <a:pt x="16473" y="5354"/>
                  </a:lnTo>
                  <a:lnTo>
                    <a:pt x="16473" y="5402"/>
                  </a:lnTo>
                  <a:lnTo>
                    <a:pt x="16473" y="5451"/>
                  </a:lnTo>
                  <a:lnTo>
                    <a:pt x="16498" y="5500"/>
                  </a:lnTo>
                  <a:lnTo>
                    <a:pt x="16546" y="5524"/>
                  </a:lnTo>
                  <a:lnTo>
                    <a:pt x="16571" y="5548"/>
                  </a:lnTo>
                  <a:lnTo>
                    <a:pt x="16644" y="5548"/>
                  </a:lnTo>
                  <a:lnTo>
                    <a:pt x="16692" y="5524"/>
                  </a:lnTo>
                  <a:lnTo>
                    <a:pt x="16838" y="5402"/>
                  </a:lnTo>
                  <a:lnTo>
                    <a:pt x="17009" y="5256"/>
                  </a:lnTo>
                  <a:lnTo>
                    <a:pt x="17106" y="5135"/>
                  </a:lnTo>
                  <a:lnTo>
                    <a:pt x="17179" y="4964"/>
                  </a:lnTo>
                  <a:lnTo>
                    <a:pt x="17179" y="4940"/>
                  </a:lnTo>
                  <a:lnTo>
                    <a:pt x="17155" y="4916"/>
                  </a:lnTo>
                  <a:lnTo>
                    <a:pt x="17130" y="4891"/>
                  </a:lnTo>
                  <a:close/>
                  <a:moveTo>
                    <a:pt x="19539" y="5500"/>
                  </a:moveTo>
                  <a:lnTo>
                    <a:pt x="19442" y="5524"/>
                  </a:lnTo>
                  <a:lnTo>
                    <a:pt x="19320" y="5548"/>
                  </a:lnTo>
                  <a:lnTo>
                    <a:pt x="19101" y="5646"/>
                  </a:lnTo>
                  <a:lnTo>
                    <a:pt x="18688" y="5865"/>
                  </a:lnTo>
                  <a:lnTo>
                    <a:pt x="18006" y="6157"/>
                  </a:lnTo>
                  <a:lnTo>
                    <a:pt x="17349" y="6497"/>
                  </a:lnTo>
                  <a:lnTo>
                    <a:pt x="17276" y="6546"/>
                  </a:lnTo>
                  <a:lnTo>
                    <a:pt x="17252" y="6619"/>
                  </a:lnTo>
                  <a:lnTo>
                    <a:pt x="17252" y="6692"/>
                  </a:lnTo>
                  <a:lnTo>
                    <a:pt x="17276" y="6765"/>
                  </a:lnTo>
                  <a:lnTo>
                    <a:pt x="17301" y="6814"/>
                  </a:lnTo>
                  <a:lnTo>
                    <a:pt x="17374" y="6862"/>
                  </a:lnTo>
                  <a:lnTo>
                    <a:pt x="17422" y="6887"/>
                  </a:lnTo>
                  <a:lnTo>
                    <a:pt x="17520" y="6887"/>
                  </a:lnTo>
                  <a:lnTo>
                    <a:pt x="18201" y="6595"/>
                  </a:lnTo>
                  <a:lnTo>
                    <a:pt x="18858" y="6303"/>
                  </a:lnTo>
                  <a:lnTo>
                    <a:pt x="19345" y="6132"/>
                  </a:lnTo>
                  <a:lnTo>
                    <a:pt x="19466" y="6084"/>
                  </a:lnTo>
                  <a:lnTo>
                    <a:pt x="19588" y="6011"/>
                  </a:lnTo>
                  <a:lnTo>
                    <a:pt x="19685" y="5938"/>
                  </a:lnTo>
                  <a:lnTo>
                    <a:pt x="19734" y="5865"/>
                  </a:lnTo>
                  <a:lnTo>
                    <a:pt x="19758" y="5792"/>
                  </a:lnTo>
                  <a:lnTo>
                    <a:pt x="19782" y="5743"/>
                  </a:lnTo>
                  <a:lnTo>
                    <a:pt x="19734" y="5621"/>
                  </a:lnTo>
                  <a:lnTo>
                    <a:pt x="19709" y="5573"/>
                  </a:lnTo>
                  <a:lnTo>
                    <a:pt x="19661" y="5548"/>
                  </a:lnTo>
                  <a:lnTo>
                    <a:pt x="19612" y="5524"/>
                  </a:lnTo>
                  <a:lnTo>
                    <a:pt x="19539" y="5500"/>
                  </a:lnTo>
                  <a:close/>
                  <a:moveTo>
                    <a:pt x="998" y="5694"/>
                  </a:moveTo>
                  <a:lnTo>
                    <a:pt x="949" y="5719"/>
                  </a:lnTo>
                  <a:lnTo>
                    <a:pt x="925" y="5767"/>
                  </a:lnTo>
                  <a:lnTo>
                    <a:pt x="901" y="5865"/>
                  </a:lnTo>
                  <a:lnTo>
                    <a:pt x="925" y="5938"/>
                  </a:lnTo>
                  <a:lnTo>
                    <a:pt x="949" y="6011"/>
                  </a:lnTo>
                  <a:lnTo>
                    <a:pt x="1022" y="6084"/>
                  </a:lnTo>
                  <a:lnTo>
                    <a:pt x="1193" y="6230"/>
                  </a:lnTo>
                  <a:lnTo>
                    <a:pt x="1412" y="6327"/>
                  </a:lnTo>
                  <a:lnTo>
                    <a:pt x="1874" y="6522"/>
                  </a:lnTo>
                  <a:lnTo>
                    <a:pt x="2093" y="6595"/>
                  </a:lnTo>
                  <a:lnTo>
                    <a:pt x="2239" y="6643"/>
                  </a:lnTo>
                  <a:lnTo>
                    <a:pt x="2677" y="6887"/>
                  </a:lnTo>
                  <a:lnTo>
                    <a:pt x="3139" y="7130"/>
                  </a:lnTo>
                  <a:lnTo>
                    <a:pt x="3383" y="7276"/>
                  </a:lnTo>
                  <a:lnTo>
                    <a:pt x="3504" y="7325"/>
                  </a:lnTo>
                  <a:lnTo>
                    <a:pt x="3577" y="7325"/>
                  </a:lnTo>
                  <a:lnTo>
                    <a:pt x="3650" y="7300"/>
                  </a:lnTo>
                  <a:lnTo>
                    <a:pt x="3699" y="7252"/>
                  </a:lnTo>
                  <a:lnTo>
                    <a:pt x="3723" y="7203"/>
                  </a:lnTo>
                  <a:lnTo>
                    <a:pt x="3747" y="7130"/>
                  </a:lnTo>
                  <a:lnTo>
                    <a:pt x="3723" y="7057"/>
                  </a:lnTo>
                  <a:lnTo>
                    <a:pt x="3650" y="6935"/>
                  </a:lnTo>
                  <a:lnTo>
                    <a:pt x="3529" y="6814"/>
                  </a:lnTo>
                  <a:lnTo>
                    <a:pt x="3383" y="6692"/>
                  </a:lnTo>
                  <a:lnTo>
                    <a:pt x="3212" y="6595"/>
                  </a:lnTo>
                  <a:lnTo>
                    <a:pt x="2847" y="6424"/>
                  </a:lnTo>
                  <a:lnTo>
                    <a:pt x="2531" y="6278"/>
                  </a:lnTo>
                  <a:lnTo>
                    <a:pt x="2166" y="6108"/>
                  </a:lnTo>
                  <a:lnTo>
                    <a:pt x="1777" y="5962"/>
                  </a:lnTo>
                  <a:lnTo>
                    <a:pt x="1022" y="5694"/>
                  </a:lnTo>
                  <a:close/>
                  <a:moveTo>
                    <a:pt x="18396" y="8274"/>
                  </a:moveTo>
                  <a:lnTo>
                    <a:pt x="18128" y="8298"/>
                  </a:lnTo>
                  <a:lnTo>
                    <a:pt x="17982" y="8322"/>
                  </a:lnTo>
                  <a:lnTo>
                    <a:pt x="17885" y="8371"/>
                  </a:lnTo>
                  <a:lnTo>
                    <a:pt x="17812" y="8420"/>
                  </a:lnTo>
                  <a:lnTo>
                    <a:pt x="17787" y="8468"/>
                  </a:lnTo>
                  <a:lnTo>
                    <a:pt x="17787" y="8541"/>
                  </a:lnTo>
                  <a:lnTo>
                    <a:pt x="17787" y="8590"/>
                  </a:lnTo>
                  <a:lnTo>
                    <a:pt x="17812" y="8663"/>
                  </a:lnTo>
                  <a:lnTo>
                    <a:pt x="17860" y="8712"/>
                  </a:lnTo>
                  <a:lnTo>
                    <a:pt x="17909" y="8736"/>
                  </a:lnTo>
                  <a:lnTo>
                    <a:pt x="17982" y="8736"/>
                  </a:lnTo>
                  <a:lnTo>
                    <a:pt x="18201" y="8712"/>
                  </a:lnTo>
                  <a:lnTo>
                    <a:pt x="18517" y="8663"/>
                  </a:lnTo>
                  <a:lnTo>
                    <a:pt x="18663" y="8590"/>
                  </a:lnTo>
                  <a:lnTo>
                    <a:pt x="18785" y="8541"/>
                  </a:lnTo>
                  <a:lnTo>
                    <a:pt x="18858" y="8468"/>
                  </a:lnTo>
                  <a:lnTo>
                    <a:pt x="18858" y="8420"/>
                  </a:lnTo>
                  <a:lnTo>
                    <a:pt x="18858" y="8395"/>
                  </a:lnTo>
                  <a:lnTo>
                    <a:pt x="18809" y="8347"/>
                  </a:lnTo>
                  <a:lnTo>
                    <a:pt x="18761" y="8322"/>
                  </a:lnTo>
                  <a:lnTo>
                    <a:pt x="18639" y="8274"/>
                  </a:lnTo>
                  <a:close/>
                  <a:moveTo>
                    <a:pt x="2020" y="8201"/>
                  </a:moveTo>
                  <a:lnTo>
                    <a:pt x="1947" y="8225"/>
                  </a:lnTo>
                  <a:lnTo>
                    <a:pt x="1898" y="8249"/>
                  </a:lnTo>
                  <a:lnTo>
                    <a:pt x="1874" y="8274"/>
                  </a:lnTo>
                  <a:lnTo>
                    <a:pt x="1850" y="8322"/>
                  </a:lnTo>
                  <a:lnTo>
                    <a:pt x="1850" y="8395"/>
                  </a:lnTo>
                  <a:lnTo>
                    <a:pt x="1850" y="8444"/>
                  </a:lnTo>
                  <a:lnTo>
                    <a:pt x="1874" y="8493"/>
                  </a:lnTo>
                  <a:lnTo>
                    <a:pt x="1923" y="8517"/>
                  </a:lnTo>
                  <a:lnTo>
                    <a:pt x="2093" y="8614"/>
                  </a:lnTo>
                  <a:lnTo>
                    <a:pt x="2288" y="8687"/>
                  </a:lnTo>
                  <a:lnTo>
                    <a:pt x="2482" y="8736"/>
                  </a:lnTo>
                  <a:lnTo>
                    <a:pt x="2701" y="8760"/>
                  </a:lnTo>
                  <a:lnTo>
                    <a:pt x="2774" y="8760"/>
                  </a:lnTo>
                  <a:lnTo>
                    <a:pt x="2823" y="8712"/>
                  </a:lnTo>
                  <a:lnTo>
                    <a:pt x="2872" y="8663"/>
                  </a:lnTo>
                  <a:lnTo>
                    <a:pt x="2896" y="8590"/>
                  </a:lnTo>
                  <a:lnTo>
                    <a:pt x="2896" y="8517"/>
                  </a:lnTo>
                  <a:lnTo>
                    <a:pt x="2872" y="8444"/>
                  </a:lnTo>
                  <a:lnTo>
                    <a:pt x="2823" y="8395"/>
                  </a:lnTo>
                  <a:lnTo>
                    <a:pt x="2750" y="8347"/>
                  </a:lnTo>
                  <a:lnTo>
                    <a:pt x="2385" y="8274"/>
                  </a:lnTo>
                  <a:lnTo>
                    <a:pt x="2190" y="8225"/>
                  </a:lnTo>
                  <a:lnTo>
                    <a:pt x="2020" y="8201"/>
                  </a:lnTo>
                  <a:close/>
                  <a:moveTo>
                    <a:pt x="18517" y="9904"/>
                  </a:moveTo>
                  <a:lnTo>
                    <a:pt x="18323" y="9928"/>
                  </a:lnTo>
                  <a:lnTo>
                    <a:pt x="18177" y="9952"/>
                  </a:lnTo>
                  <a:lnTo>
                    <a:pt x="18031" y="10050"/>
                  </a:lnTo>
                  <a:lnTo>
                    <a:pt x="18006" y="10074"/>
                  </a:lnTo>
                  <a:lnTo>
                    <a:pt x="18006" y="10123"/>
                  </a:lnTo>
                  <a:lnTo>
                    <a:pt x="18128" y="10220"/>
                  </a:lnTo>
                  <a:lnTo>
                    <a:pt x="18274" y="10293"/>
                  </a:lnTo>
                  <a:lnTo>
                    <a:pt x="18420" y="10317"/>
                  </a:lnTo>
                  <a:lnTo>
                    <a:pt x="18590" y="10342"/>
                  </a:lnTo>
                  <a:lnTo>
                    <a:pt x="18931" y="10366"/>
                  </a:lnTo>
                  <a:lnTo>
                    <a:pt x="19247" y="10366"/>
                  </a:lnTo>
                  <a:lnTo>
                    <a:pt x="19661" y="10390"/>
                  </a:lnTo>
                  <a:lnTo>
                    <a:pt x="20074" y="10415"/>
                  </a:lnTo>
                  <a:lnTo>
                    <a:pt x="20293" y="10415"/>
                  </a:lnTo>
                  <a:lnTo>
                    <a:pt x="20512" y="10390"/>
                  </a:lnTo>
                  <a:lnTo>
                    <a:pt x="20707" y="10366"/>
                  </a:lnTo>
                  <a:lnTo>
                    <a:pt x="20902" y="10293"/>
                  </a:lnTo>
                  <a:lnTo>
                    <a:pt x="20950" y="10269"/>
                  </a:lnTo>
                  <a:lnTo>
                    <a:pt x="20975" y="10220"/>
                  </a:lnTo>
                  <a:lnTo>
                    <a:pt x="20975" y="10123"/>
                  </a:lnTo>
                  <a:lnTo>
                    <a:pt x="20926" y="10050"/>
                  </a:lnTo>
                  <a:lnTo>
                    <a:pt x="20853" y="10001"/>
                  </a:lnTo>
                  <a:lnTo>
                    <a:pt x="20707" y="9952"/>
                  </a:lnTo>
                  <a:lnTo>
                    <a:pt x="20512" y="9904"/>
                  </a:lnTo>
                  <a:lnTo>
                    <a:pt x="20147" y="9904"/>
                  </a:lnTo>
                  <a:lnTo>
                    <a:pt x="19782" y="9928"/>
                  </a:lnTo>
                  <a:lnTo>
                    <a:pt x="19418" y="9952"/>
                  </a:lnTo>
                  <a:lnTo>
                    <a:pt x="19077" y="9928"/>
                  </a:lnTo>
                  <a:lnTo>
                    <a:pt x="18688" y="9904"/>
                  </a:lnTo>
                  <a:close/>
                  <a:moveTo>
                    <a:pt x="365" y="10123"/>
                  </a:moveTo>
                  <a:lnTo>
                    <a:pt x="219" y="10147"/>
                  </a:lnTo>
                  <a:lnTo>
                    <a:pt x="98" y="10171"/>
                  </a:lnTo>
                  <a:lnTo>
                    <a:pt x="25" y="10220"/>
                  </a:lnTo>
                  <a:lnTo>
                    <a:pt x="0" y="10269"/>
                  </a:lnTo>
                  <a:lnTo>
                    <a:pt x="0" y="10317"/>
                  </a:lnTo>
                  <a:lnTo>
                    <a:pt x="25" y="10366"/>
                  </a:lnTo>
                  <a:lnTo>
                    <a:pt x="49" y="10415"/>
                  </a:lnTo>
                  <a:lnTo>
                    <a:pt x="146" y="10512"/>
                  </a:lnTo>
                  <a:lnTo>
                    <a:pt x="268" y="10561"/>
                  </a:lnTo>
                  <a:lnTo>
                    <a:pt x="414" y="10585"/>
                  </a:lnTo>
                  <a:lnTo>
                    <a:pt x="730" y="10609"/>
                  </a:lnTo>
                  <a:lnTo>
                    <a:pt x="974" y="10609"/>
                  </a:lnTo>
                  <a:lnTo>
                    <a:pt x="1923" y="10634"/>
                  </a:lnTo>
                  <a:lnTo>
                    <a:pt x="2847" y="10634"/>
                  </a:lnTo>
                  <a:lnTo>
                    <a:pt x="2945" y="10609"/>
                  </a:lnTo>
                  <a:lnTo>
                    <a:pt x="3018" y="10561"/>
                  </a:lnTo>
                  <a:lnTo>
                    <a:pt x="3066" y="10488"/>
                  </a:lnTo>
                  <a:lnTo>
                    <a:pt x="3066" y="10390"/>
                  </a:lnTo>
                  <a:lnTo>
                    <a:pt x="3066" y="10317"/>
                  </a:lnTo>
                  <a:lnTo>
                    <a:pt x="3018" y="10244"/>
                  </a:lnTo>
                  <a:lnTo>
                    <a:pt x="2945" y="10196"/>
                  </a:lnTo>
                  <a:lnTo>
                    <a:pt x="2847" y="10171"/>
                  </a:lnTo>
                  <a:lnTo>
                    <a:pt x="1850" y="10171"/>
                  </a:lnTo>
                  <a:lnTo>
                    <a:pt x="852" y="10147"/>
                  </a:lnTo>
                  <a:lnTo>
                    <a:pt x="657" y="10123"/>
                  </a:lnTo>
                  <a:close/>
                  <a:moveTo>
                    <a:pt x="2677" y="11777"/>
                  </a:moveTo>
                  <a:lnTo>
                    <a:pt x="2409" y="11826"/>
                  </a:lnTo>
                  <a:lnTo>
                    <a:pt x="2288" y="11875"/>
                  </a:lnTo>
                  <a:lnTo>
                    <a:pt x="2166" y="11923"/>
                  </a:lnTo>
                  <a:lnTo>
                    <a:pt x="2069" y="11996"/>
                  </a:lnTo>
                  <a:lnTo>
                    <a:pt x="2020" y="12094"/>
                  </a:lnTo>
                  <a:lnTo>
                    <a:pt x="2020" y="12167"/>
                  </a:lnTo>
                  <a:lnTo>
                    <a:pt x="2069" y="12215"/>
                  </a:lnTo>
                  <a:lnTo>
                    <a:pt x="2190" y="12240"/>
                  </a:lnTo>
                  <a:lnTo>
                    <a:pt x="2312" y="12240"/>
                  </a:lnTo>
                  <a:lnTo>
                    <a:pt x="2580" y="12191"/>
                  </a:lnTo>
                  <a:lnTo>
                    <a:pt x="2872" y="12191"/>
                  </a:lnTo>
                  <a:lnTo>
                    <a:pt x="2993" y="12167"/>
                  </a:lnTo>
                  <a:lnTo>
                    <a:pt x="3066" y="12142"/>
                  </a:lnTo>
                  <a:lnTo>
                    <a:pt x="3115" y="12069"/>
                  </a:lnTo>
                  <a:lnTo>
                    <a:pt x="3139" y="12045"/>
                  </a:lnTo>
                  <a:lnTo>
                    <a:pt x="3139" y="11996"/>
                  </a:lnTo>
                  <a:lnTo>
                    <a:pt x="3115" y="11923"/>
                  </a:lnTo>
                  <a:lnTo>
                    <a:pt x="3091" y="11875"/>
                  </a:lnTo>
                  <a:lnTo>
                    <a:pt x="3066" y="11850"/>
                  </a:lnTo>
                  <a:lnTo>
                    <a:pt x="3018" y="11802"/>
                  </a:lnTo>
                  <a:lnTo>
                    <a:pt x="2920" y="11777"/>
                  </a:lnTo>
                  <a:close/>
                  <a:moveTo>
                    <a:pt x="18006" y="11923"/>
                  </a:moveTo>
                  <a:lnTo>
                    <a:pt x="17860" y="11948"/>
                  </a:lnTo>
                  <a:lnTo>
                    <a:pt x="17812" y="11972"/>
                  </a:lnTo>
                  <a:lnTo>
                    <a:pt x="17763" y="11996"/>
                  </a:lnTo>
                  <a:lnTo>
                    <a:pt x="17763" y="12045"/>
                  </a:lnTo>
                  <a:lnTo>
                    <a:pt x="17763" y="12094"/>
                  </a:lnTo>
                  <a:lnTo>
                    <a:pt x="17787" y="12118"/>
                  </a:lnTo>
                  <a:lnTo>
                    <a:pt x="17860" y="12167"/>
                  </a:lnTo>
                  <a:lnTo>
                    <a:pt x="17933" y="12215"/>
                  </a:lnTo>
                  <a:lnTo>
                    <a:pt x="18006" y="12240"/>
                  </a:lnTo>
                  <a:lnTo>
                    <a:pt x="18152" y="12264"/>
                  </a:lnTo>
                  <a:lnTo>
                    <a:pt x="18444" y="12337"/>
                  </a:lnTo>
                  <a:lnTo>
                    <a:pt x="18761" y="12386"/>
                  </a:lnTo>
                  <a:lnTo>
                    <a:pt x="18834" y="12386"/>
                  </a:lnTo>
                  <a:lnTo>
                    <a:pt x="18882" y="12337"/>
                  </a:lnTo>
                  <a:lnTo>
                    <a:pt x="18931" y="12288"/>
                  </a:lnTo>
                  <a:lnTo>
                    <a:pt x="18955" y="12215"/>
                  </a:lnTo>
                  <a:lnTo>
                    <a:pt x="18931" y="12142"/>
                  </a:lnTo>
                  <a:lnTo>
                    <a:pt x="18931" y="12069"/>
                  </a:lnTo>
                  <a:lnTo>
                    <a:pt x="18882" y="12021"/>
                  </a:lnTo>
                  <a:lnTo>
                    <a:pt x="18809" y="11996"/>
                  </a:lnTo>
                  <a:lnTo>
                    <a:pt x="18566" y="11948"/>
                  </a:lnTo>
                  <a:lnTo>
                    <a:pt x="18201" y="11923"/>
                  </a:lnTo>
                  <a:close/>
                  <a:moveTo>
                    <a:pt x="3358" y="13359"/>
                  </a:moveTo>
                  <a:lnTo>
                    <a:pt x="3261" y="13383"/>
                  </a:lnTo>
                  <a:lnTo>
                    <a:pt x="2434" y="13870"/>
                  </a:lnTo>
                  <a:lnTo>
                    <a:pt x="1582" y="14357"/>
                  </a:lnTo>
                  <a:lnTo>
                    <a:pt x="1241" y="14503"/>
                  </a:lnTo>
                  <a:lnTo>
                    <a:pt x="1095" y="14576"/>
                  </a:lnTo>
                  <a:lnTo>
                    <a:pt x="949" y="14697"/>
                  </a:lnTo>
                  <a:lnTo>
                    <a:pt x="925" y="14770"/>
                  </a:lnTo>
                  <a:lnTo>
                    <a:pt x="925" y="14843"/>
                  </a:lnTo>
                  <a:lnTo>
                    <a:pt x="949" y="14892"/>
                  </a:lnTo>
                  <a:lnTo>
                    <a:pt x="1022" y="14941"/>
                  </a:lnTo>
                  <a:lnTo>
                    <a:pt x="1120" y="14965"/>
                  </a:lnTo>
                  <a:lnTo>
                    <a:pt x="1217" y="14965"/>
                  </a:lnTo>
                  <a:lnTo>
                    <a:pt x="1412" y="14916"/>
                  </a:lnTo>
                  <a:lnTo>
                    <a:pt x="1606" y="14843"/>
                  </a:lnTo>
                  <a:lnTo>
                    <a:pt x="1801" y="14746"/>
                  </a:lnTo>
                  <a:lnTo>
                    <a:pt x="2239" y="14551"/>
                  </a:lnTo>
                  <a:lnTo>
                    <a:pt x="2677" y="14308"/>
                  </a:lnTo>
                  <a:lnTo>
                    <a:pt x="3504" y="13797"/>
                  </a:lnTo>
                  <a:lnTo>
                    <a:pt x="3577" y="13724"/>
                  </a:lnTo>
                  <a:lnTo>
                    <a:pt x="3626" y="13651"/>
                  </a:lnTo>
                  <a:lnTo>
                    <a:pt x="3626" y="13554"/>
                  </a:lnTo>
                  <a:lnTo>
                    <a:pt x="3577" y="13481"/>
                  </a:lnTo>
                  <a:lnTo>
                    <a:pt x="3529" y="13408"/>
                  </a:lnTo>
                  <a:lnTo>
                    <a:pt x="3456" y="13359"/>
                  </a:lnTo>
                  <a:close/>
                  <a:moveTo>
                    <a:pt x="17325" y="13383"/>
                  </a:moveTo>
                  <a:lnTo>
                    <a:pt x="17179" y="13408"/>
                  </a:lnTo>
                  <a:lnTo>
                    <a:pt x="17130" y="13408"/>
                  </a:lnTo>
                  <a:lnTo>
                    <a:pt x="17130" y="13432"/>
                  </a:lnTo>
                  <a:lnTo>
                    <a:pt x="17130" y="13505"/>
                  </a:lnTo>
                  <a:lnTo>
                    <a:pt x="17252" y="13627"/>
                  </a:lnTo>
                  <a:lnTo>
                    <a:pt x="17398" y="13748"/>
                  </a:lnTo>
                  <a:lnTo>
                    <a:pt x="17690" y="13943"/>
                  </a:lnTo>
                  <a:lnTo>
                    <a:pt x="18006" y="14113"/>
                  </a:lnTo>
                  <a:lnTo>
                    <a:pt x="18323" y="14284"/>
                  </a:lnTo>
                  <a:lnTo>
                    <a:pt x="18907" y="14649"/>
                  </a:lnTo>
                  <a:lnTo>
                    <a:pt x="19199" y="14819"/>
                  </a:lnTo>
                  <a:lnTo>
                    <a:pt x="19515" y="14941"/>
                  </a:lnTo>
                  <a:lnTo>
                    <a:pt x="19612" y="14965"/>
                  </a:lnTo>
                  <a:lnTo>
                    <a:pt x="19709" y="14941"/>
                  </a:lnTo>
                  <a:lnTo>
                    <a:pt x="19758" y="14868"/>
                  </a:lnTo>
                  <a:lnTo>
                    <a:pt x="19807" y="14795"/>
                  </a:lnTo>
                  <a:lnTo>
                    <a:pt x="19807" y="14697"/>
                  </a:lnTo>
                  <a:lnTo>
                    <a:pt x="19782" y="14600"/>
                  </a:lnTo>
                  <a:lnTo>
                    <a:pt x="19734" y="14527"/>
                  </a:lnTo>
                  <a:lnTo>
                    <a:pt x="19636" y="14454"/>
                  </a:lnTo>
                  <a:lnTo>
                    <a:pt x="19272" y="14308"/>
                  </a:lnTo>
                  <a:lnTo>
                    <a:pt x="18931" y="14113"/>
                  </a:lnTo>
                  <a:lnTo>
                    <a:pt x="18590" y="13919"/>
                  </a:lnTo>
                  <a:lnTo>
                    <a:pt x="18250" y="13724"/>
                  </a:lnTo>
                  <a:lnTo>
                    <a:pt x="17982" y="13602"/>
                  </a:lnTo>
                  <a:lnTo>
                    <a:pt x="17739" y="13481"/>
                  </a:lnTo>
                  <a:lnTo>
                    <a:pt x="17593" y="13432"/>
                  </a:lnTo>
                  <a:lnTo>
                    <a:pt x="17447" y="13408"/>
                  </a:lnTo>
                  <a:lnTo>
                    <a:pt x="17325" y="13383"/>
                  </a:lnTo>
                  <a:close/>
                  <a:moveTo>
                    <a:pt x="4234" y="14892"/>
                  </a:moveTo>
                  <a:lnTo>
                    <a:pt x="4161" y="14916"/>
                  </a:lnTo>
                  <a:lnTo>
                    <a:pt x="4088" y="14941"/>
                  </a:lnTo>
                  <a:lnTo>
                    <a:pt x="3942" y="15087"/>
                  </a:lnTo>
                  <a:lnTo>
                    <a:pt x="3820" y="15257"/>
                  </a:lnTo>
                  <a:lnTo>
                    <a:pt x="3723" y="15330"/>
                  </a:lnTo>
                  <a:lnTo>
                    <a:pt x="3650" y="15379"/>
                  </a:lnTo>
                  <a:lnTo>
                    <a:pt x="3650" y="15403"/>
                  </a:lnTo>
                  <a:lnTo>
                    <a:pt x="3601" y="15427"/>
                  </a:lnTo>
                  <a:lnTo>
                    <a:pt x="3577" y="15476"/>
                  </a:lnTo>
                  <a:lnTo>
                    <a:pt x="3553" y="15525"/>
                  </a:lnTo>
                  <a:lnTo>
                    <a:pt x="3553" y="15573"/>
                  </a:lnTo>
                  <a:lnTo>
                    <a:pt x="3577" y="15646"/>
                  </a:lnTo>
                  <a:lnTo>
                    <a:pt x="3626" y="15695"/>
                  </a:lnTo>
                  <a:lnTo>
                    <a:pt x="3699" y="15744"/>
                  </a:lnTo>
                  <a:lnTo>
                    <a:pt x="3772" y="15744"/>
                  </a:lnTo>
                  <a:lnTo>
                    <a:pt x="3845" y="15719"/>
                  </a:lnTo>
                  <a:lnTo>
                    <a:pt x="3991" y="15646"/>
                  </a:lnTo>
                  <a:lnTo>
                    <a:pt x="4088" y="15549"/>
                  </a:lnTo>
                  <a:lnTo>
                    <a:pt x="4258" y="15403"/>
                  </a:lnTo>
                  <a:lnTo>
                    <a:pt x="4429" y="15208"/>
                  </a:lnTo>
                  <a:lnTo>
                    <a:pt x="4453" y="15135"/>
                  </a:lnTo>
                  <a:lnTo>
                    <a:pt x="4453" y="15087"/>
                  </a:lnTo>
                  <a:lnTo>
                    <a:pt x="4429" y="15014"/>
                  </a:lnTo>
                  <a:lnTo>
                    <a:pt x="4380" y="14941"/>
                  </a:lnTo>
                  <a:lnTo>
                    <a:pt x="4307" y="14892"/>
                  </a:lnTo>
                  <a:close/>
                  <a:moveTo>
                    <a:pt x="16376" y="14843"/>
                  </a:moveTo>
                  <a:lnTo>
                    <a:pt x="16303" y="14892"/>
                  </a:lnTo>
                  <a:lnTo>
                    <a:pt x="16279" y="14965"/>
                  </a:lnTo>
                  <a:lnTo>
                    <a:pt x="16303" y="15038"/>
                  </a:lnTo>
                  <a:lnTo>
                    <a:pt x="16400" y="15233"/>
                  </a:lnTo>
                  <a:lnTo>
                    <a:pt x="16522" y="15403"/>
                  </a:lnTo>
                  <a:lnTo>
                    <a:pt x="16668" y="15598"/>
                  </a:lnTo>
                  <a:lnTo>
                    <a:pt x="16765" y="15671"/>
                  </a:lnTo>
                  <a:lnTo>
                    <a:pt x="16863" y="15744"/>
                  </a:lnTo>
                  <a:lnTo>
                    <a:pt x="16936" y="15768"/>
                  </a:lnTo>
                  <a:lnTo>
                    <a:pt x="17009" y="15768"/>
                  </a:lnTo>
                  <a:lnTo>
                    <a:pt x="17082" y="15719"/>
                  </a:lnTo>
                  <a:lnTo>
                    <a:pt x="17130" y="15671"/>
                  </a:lnTo>
                  <a:lnTo>
                    <a:pt x="17155" y="15598"/>
                  </a:lnTo>
                  <a:lnTo>
                    <a:pt x="17155" y="15525"/>
                  </a:lnTo>
                  <a:lnTo>
                    <a:pt x="17130" y="15476"/>
                  </a:lnTo>
                  <a:lnTo>
                    <a:pt x="17057" y="15403"/>
                  </a:lnTo>
                  <a:lnTo>
                    <a:pt x="16911" y="15281"/>
                  </a:lnTo>
                  <a:lnTo>
                    <a:pt x="16790" y="15135"/>
                  </a:lnTo>
                  <a:lnTo>
                    <a:pt x="16644" y="14965"/>
                  </a:lnTo>
                  <a:lnTo>
                    <a:pt x="16546" y="14892"/>
                  </a:lnTo>
                  <a:lnTo>
                    <a:pt x="16449" y="14843"/>
                  </a:lnTo>
                  <a:close/>
                  <a:moveTo>
                    <a:pt x="11169" y="3577"/>
                  </a:moveTo>
                  <a:lnTo>
                    <a:pt x="11582" y="3650"/>
                  </a:lnTo>
                  <a:lnTo>
                    <a:pt x="11996" y="3748"/>
                  </a:lnTo>
                  <a:lnTo>
                    <a:pt x="12410" y="3894"/>
                  </a:lnTo>
                  <a:lnTo>
                    <a:pt x="12799" y="4064"/>
                  </a:lnTo>
                  <a:lnTo>
                    <a:pt x="13188" y="4259"/>
                  </a:lnTo>
                  <a:lnTo>
                    <a:pt x="13578" y="4453"/>
                  </a:lnTo>
                  <a:lnTo>
                    <a:pt x="13943" y="4672"/>
                  </a:lnTo>
                  <a:lnTo>
                    <a:pt x="14235" y="4891"/>
                  </a:lnTo>
                  <a:lnTo>
                    <a:pt x="14502" y="5110"/>
                  </a:lnTo>
                  <a:lnTo>
                    <a:pt x="14770" y="5329"/>
                  </a:lnTo>
                  <a:lnTo>
                    <a:pt x="15038" y="5573"/>
                  </a:lnTo>
                  <a:lnTo>
                    <a:pt x="14989" y="5621"/>
                  </a:lnTo>
                  <a:lnTo>
                    <a:pt x="14916" y="5694"/>
                  </a:lnTo>
                  <a:lnTo>
                    <a:pt x="14916" y="5767"/>
                  </a:lnTo>
                  <a:lnTo>
                    <a:pt x="14892" y="5792"/>
                  </a:lnTo>
                  <a:lnTo>
                    <a:pt x="14892" y="5840"/>
                  </a:lnTo>
                  <a:lnTo>
                    <a:pt x="14940" y="5840"/>
                  </a:lnTo>
                  <a:lnTo>
                    <a:pt x="14989" y="5865"/>
                  </a:lnTo>
                  <a:lnTo>
                    <a:pt x="15086" y="5865"/>
                  </a:lnTo>
                  <a:lnTo>
                    <a:pt x="15159" y="5816"/>
                  </a:lnTo>
                  <a:lnTo>
                    <a:pt x="15232" y="5767"/>
                  </a:lnTo>
                  <a:lnTo>
                    <a:pt x="15354" y="5913"/>
                  </a:lnTo>
                  <a:lnTo>
                    <a:pt x="15257" y="5986"/>
                  </a:lnTo>
                  <a:lnTo>
                    <a:pt x="15208" y="6059"/>
                  </a:lnTo>
                  <a:lnTo>
                    <a:pt x="15159" y="6132"/>
                  </a:lnTo>
                  <a:lnTo>
                    <a:pt x="15184" y="6205"/>
                  </a:lnTo>
                  <a:lnTo>
                    <a:pt x="15208" y="6254"/>
                  </a:lnTo>
                  <a:lnTo>
                    <a:pt x="15330" y="6254"/>
                  </a:lnTo>
                  <a:lnTo>
                    <a:pt x="15427" y="6181"/>
                  </a:lnTo>
                  <a:lnTo>
                    <a:pt x="15524" y="6132"/>
                  </a:lnTo>
                  <a:lnTo>
                    <a:pt x="15719" y="6376"/>
                  </a:lnTo>
                  <a:lnTo>
                    <a:pt x="15695" y="6424"/>
                  </a:lnTo>
                  <a:lnTo>
                    <a:pt x="15573" y="6546"/>
                  </a:lnTo>
                  <a:lnTo>
                    <a:pt x="15549" y="6619"/>
                  </a:lnTo>
                  <a:lnTo>
                    <a:pt x="15524" y="6716"/>
                  </a:lnTo>
                  <a:lnTo>
                    <a:pt x="15549" y="6765"/>
                  </a:lnTo>
                  <a:lnTo>
                    <a:pt x="15597" y="6789"/>
                  </a:lnTo>
                  <a:lnTo>
                    <a:pt x="15768" y="6789"/>
                  </a:lnTo>
                  <a:lnTo>
                    <a:pt x="15865" y="6741"/>
                  </a:lnTo>
                  <a:lnTo>
                    <a:pt x="15914" y="6692"/>
                  </a:lnTo>
                  <a:lnTo>
                    <a:pt x="16060" y="6911"/>
                  </a:lnTo>
                  <a:lnTo>
                    <a:pt x="15962" y="7008"/>
                  </a:lnTo>
                  <a:lnTo>
                    <a:pt x="15889" y="7081"/>
                  </a:lnTo>
                  <a:lnTo>
                    <a:pt x="15841" y="7130"/>
                  </a:lnTo>
                  <a:lnTo>
                    <a:pt x="15841" y="7203"/>
                  </a:lnTo>
                  <a:lnTo>
                    <a:pt x="15865" y="7300"/>
                  </a:lnTo>
                  <a:lnTo>
                    <a:pt x="15914" y="7325"/>
                  </a:lnTo>
                  <a:lnTo>
                    <a:pt x="15962" y="7349"/>
                  </a:lnTo>
                  <a:lnTo>
                    <a:pt x="16060" y="7325"/>
                  </a:lnTo>
                  <a:lnTo>
                    <a:pt x="16157" y="7300"/>
                  </a:lnTo>
                  <a:lnTo>
                    <a:pt x="16254" y="7227"/>
                  </a:lnTo>
                  <a:lnTo>
                    <a:pt x="16400" y="7495"/>
                  </a:lnTo>
                  <a:lnTo>
                    <a:pt x="16327" y="7519"/>
                  </a:lnTo>
                  <a:lnTo>
                    <a:pt x="16254" y="7544"/>
                  </a:lnTo>
                  <a:lnTo>
                    <a:pt x="16157" y="7617"/>
                  </a:lnTo>
                  <a:lnTo>
                    <a:pt x="16060" y="7714"/>
                  </a:lnTo>
                  <a:lnTo>
                    <a:pt x="15987" y="7811"/>
                  </a:lnTo>
                  <a:lnTo>
                    <a:pt x="15938" y="7909"/>
                  </a:lnTo>
                  <a:lnTo>
                    <a:pt x="15938" y="7982"/>
                  </a:lnTo>
                  <a:lnTo>
                    <a:pt x="15962" y="8030"/>
                  </a:lnTo>
                  <a:lnTo>
                    <a:pt x="15987" y="8079"/>
                  </a:lnTo>
                  <a:lnTo>
                    <a:pt x="16060" y="8103"/>
                  </a:lnTo>
                  <a:lnTo>
                    <a:pt x="16108" y="8079"/>
                  </a:lnTo>
                  <a:lnTo>
                    <a:pt x="16181" y="8030"/>
                  </a:lnTo>
                  <a:lnTo>
                    <a:pt x="16303" y="7933"/>
                  </a:lnTo>
                  <a:lnTo>
                    <a:pt x="16449" y="7836"/>
                  </a:lnTo>
                  <a:lnTo>
                    <a:pt x="16522" y="7763"/>
                  </a:lnTo>
                  <a:lnTo>
                    <a:pt x="16692" y="8176"/>
                  </a:lnTo>
                  <a:lnTo>
                    <a:pt x="16619" y="8201"/>
                  </a:lnTo>
                  <a:lnTo>
                    <a:pt x="16571" y="8225"/>
                  </a:lnTo>
                  <a:lnTo>
                    <a:pt x="16473" y="8347"/>
                  </a:lnTo>
                  <a:lnTo>
                    <a:pt x="16254" y="8541"/>
                  </a:lnTo>
                  <a:lnTo>
                    <a:pt x="16181" y="8614"/>
                  </a:lnTo>
                  <a:lnTo>
                    <a:pt x="16108" y="8712"/>
                  </a:lnTo>
                  <a:lnTo>
                    <a:pt x="16084" y="8760"/>
                  </a:lnTo>
                  <a:lnTo>
                    <a:pt x="16060" y="8809"/>
                  </a:lnTo>
                  <a:lnTo>
                    <a:pt x="16060" y="8858"/>
                  </a:lnTo>
                  <a:lnTo>
                    <a:pt x="16108" y="8906"/>
                  </a:lnTo>
                  <a:lnTo>
                    <a:pt x="16157" y="8930"/>
                  </a:lnTo>
                  <a:lnTo>
                    <a:pt x="16206" y="8930"/>
                  </a:lnTo>
                  <a:lnTo>
                    <a:pt x="16327" y="8882"/>
                  </a:lnTo>
                  <a:lnTo>
                    <a:pt x="16425" y="8809"/>
                  </a:lnTo>
                  <a:lnTo>
                    <a:pt x="16522" y="8736"/>
                  </a:lnTo>
                  <a:lnTo>
                    <a:pt x="16668" y="8614"/>
                  </a:lnTo>
                  <a:lnTo>
                    <a:pt x="16790" y="8468"/>
                  </a:lnTo>
                  <a:lnTo>
                    <a:pt x="16887" y="8882"/>
                  </a:lnTo>
                  <a:lnTo>
                    <a:pt x="16790" y="8930"/>
                  </a:lnTo>
                  <a:lnTo>
                    <a:pt x="16692" y="8979"/>
                  </a:lnTo>
                  <a:lnTo>
                    <a:pt x="16498" y="9125"/>
                  </a:lnTo>
                  <a:lnTo>
                    <a:pt x="16230" y="9271"/>
                  </a:lnTo>
                  <a:lnTo>
                    <a:pt x="16108" y="9368"/>
                  </a:lnTo>
                  <a:lnTo>
                    <a:pt x="16011" y="9441"/>
                  </a:lnTo>
                  <a:lnTo>
                    <a:pt x="16011" y="9490"/>
                  </a:lnTo>
                  <a:lnTo>
                    <a:pt x="16035" y="9514"/>
                  </a:lnTo>
                  <a:lnTo>
                    <a:pt x="16181" y="9539"/>
                  </a:lnTo>
                  <a:lnTo>
                    <a:pt x="16327" y="9514"/>
                  </a:lnTo>
                  <a:lnTo>
                    <a:pt x="16619" y="9441"/>
                  </a:lnTo>
                  <a:lnTo>
                    <a:pt x="16790" y="9368"/>
                  </a:lnTo>
                  <a:lnTo>
                    <a:pt x="16960" y="9271"/>
                  </a:lnTo>
                  <a:lnTo>
                    <a:pt x="17009" y="9660"/>
                  </a:lnTo>
                  <a:lnTo>
                    <a:pt x="16522" y="9855"/>
                  </a:lnTo>
                  <a:lnTo>
                    <a:pt x="16254" y="9977"/>
                  </a:lnTo>
                  <a:lnTo>
                    <a:pt x="16108" y="10050"/>
                  </a:lnTo>
                  <a:lnTo>
                    <a:pt x="15987" y="10123"/>
                  </a:lnTo>
                  <a:lnTo>
                    <a:pt x="15962" y="10171"/>
                  </a:lnTo>
                  <a:lnTo>
                    <a:pt x="15962" y="10196"/>
                  </a:lnTo>
                  <a:lnTo>
                    <a:pt x="15987" y="10220"/>
                  </a:lnTo>
                  <a:lnTo>
                    <a:pt x="16011" y="10244"/>
                  </a:lnTo>
                  <a:lnTo>
                    <a:pt x="16279" y="10269"/>
                  </a:lnTo>
                  <a:lnTo>
                    <a:pt x="16522" y="10220"/>
                  </a:lnTo>
                  <a:lnTo>
                    <a:pt x="16765" y="10147"/>
                  </a:lnTo>
                  <a:lnTo>
                    <a:pt x="17033" y="10074"/>
                  </a:lnTo>
                  <a:lnTo>
                    <a:pt x="17009" y="10585"/>
                  </a:lnTo>
                  <a:lnTo>
                    <a:pt x="16765" y="10585"/>
                  </a:lnTo>
                  <a:lnTo>
                    <a:pt x="16546" y="10634"/>
                  </a:lnTo>
                  <a:lnTo>
                    <a:pt x="16108" y="10707"/>
                  </a:lnTo>
                  <a:lnTo>
                    <a:pt x="15914" y="10780"/>
                  </a:lnTo>
                  <a:lnTo>
                    <a:pt x="15719" y="10853"/>
                  </a:lnTo>
                  <a:lnTo>
                    <a:pt x="15695" y="10877"/>
                  </a:lnTo>
                  <a:lnTo>
                    <a:pt x="15719" y="10901"/>
                  </a:lnTo>
                  <a:lnTo>
                    <a:pt x="15889" y="10950"/>
                  </a:lnTo>
                  <a:lnTo>
                    <a:pt x="16060" y="10974"/>
                  </a:lnTo>
                  <a:lnTo>
                    <a:pt x="16425" y="10950"/>
                  </a:lnTo>
                  <a:lnTo>
                    <a:pt x="16814" y="10926"/>
                  </a:lnTo>
                  <a:lnTo>
                    <a:pt x="16984" y="10926"/>
                  </a:lnTo>
                  <a:lnTo>
                    <a:pt x="16887" y="11412"/>
                  </a:lnTo>
                  <a:lnTo>
                    <a:pt x="16765" y="11412"/>
                  </a:lnTo>
                  <a:lnTo>
                    <a:pt x="16619" y="11437"/>
                  </a:lnTo>
                  <a:lnTo>
                    <a:pt x="16352" y="11485"/>
                  </a:lnTo>
                  <a:lnTo>
                    <a:pt x="16035" y="11558"/>
                  </a:lnTo>
                  <a:lnTo>
                    <a:pt x="15889" y="11583"/>
                  </a:lnTo>
                  <a:lnTo>
                    <a:pt x="15719" y="11607"/>
                  </a:lnTo>
                  <a:lnTo>
                    <a:pt x="15695" y="11607"/>
                  </a:lnTo>
                  <a:lnTo>
                    <a:pt x="15670" y="11631"/>
                  </a:lnTo>
                  <a:lnTo>
                    <a:pt x="15670" y="11656"/>
                  </a:lnTo>
                  <a:lnTo>
                    <a:pt x="15695" y="11680"/>
                  </a:lnTo>
                  <a:lnTo>
                    <a:pt x="15962" y="11777"/>
                  </a:lnTo>
                  <a:lnTo>
                    <a:pt x="16108" y="11826"/>
                  </a:lnTo>
                  <a:lnTo>
                    <a:pt x="16254" y="11850"/>
                  </a:lnTo>
                  <a:lnTo>
                    <a:pt x="16522" y="11826"/>
                  </a:lnTo>
                  <a:lnTo>
                    <a:pt x="16814" y="11802"/>
                  </a:lnTo>
                  <a:lnTo>
                    <a:pt x="16668" y="12264"/>
                  </a:lnTo>
                  <a:lnTo>
                    <a:pt x="16498" y="12215"/>
                  </a:lnTo>
                  <a:lnTo>
                    <a:pt x="16303" y="12191"/>
                  </a:lnTo>
                  <a:lnTo>
                    <a:pt x="16108" y="12142"/>
                  </a:lnTo>
                  <a:lnTo>
                    <a:pt x="15914" y="12094"/>
                  </a:lnTo>
                  <a:lnTo>
                    <a:pt x="15695" y="12094"/>
                  </a:lnTo>
                  <a:lnTo>
                    <a:pt x="15476" y="12118"/>
                  </a:lnTo>
                  <a:lnTo>
                    <a:pt x="15451" y="12142"/>
                  </a:lnTo>
                  <a:lnTo>
                    <a:pt x="15451" y="12167"/>
                  </a:lnTo>
                  <a:lnTo>
                    <a:pt x="15476" y="12191"/>
                  </a:lnTo>
                  <a:lnTo>
                    <a:pt x="15646" y="12288"/>
                  </a:lnTo>
                  <a:lnTo>
                    <a:pt x="15816" y="12386"/>
                  </a:lnTo>
                  <a:lnTo>
                    <a:pt x="16230" y="12532"/>
                  </a:lnTo>
                  <a:lnTo>
                    <a:pt x="16546" y="12629"/>
                  </a:lnTo>
                  <a:lnTo>
                    <a:pt x="16376" y="13018"/>
                  </a:lnTo>
                  <a:lnTo>
                    <a:pt x="16060" y="12970"/>
                  </a:lnTo>
                  <a:lnTo>
                    <a:pt x="15743" y="12872"/>
                  </a:lnTo>
                  <a:lnTo>
                    <a:pt x="15573" y="12824"/>
                  </a:lnTo>
                  <a:lnTo>
                    <a:pt x="15476" y="12824"/>
                  </a:lnTo>
                  <a:lnTo>
                    <a:pt x="15451" y="12848"/>
                  </a:lnTo>
                  <a:lnTo>
                    <a:pt x="15427" y="12897"/>
                  </a:lnTo>
                  <a:lnTo>
                    <a:pt x="15427" y="12945"/>
                  </a:lnTo>
                  <a:lnTo>
                    <a:pt x="15451" y="12994"/>
                  </a:lnTo>
                  <a:lnTo>
                    <a:pt x="15524" y="13091"/>
                  </a:lnTo>
                  <a:lnTo>
                    <a:pt x="15743" y="13237"/>
                  </a:lnTo>
                  <a:lnTo>
                    <a:pt x="15938" y="13335"/>
                  </a:lnTo>
                  <a:lnTo>
                    <a:pt x="16181" y="13408"/>
                  </a:lnTo>
                  <a:lnTo>
                    <a:pt x="15914" y="13821"/>
                  </a:lnTo>
                  <a:lnTo>
                    <a:pt x="15865" y="13894"/>
                  </a:lnTo>
                  <a:lnTo>
                    <a:pt x="15841" y="13870"/>
                  </a:lnTo>
                  <a:lnTo>
                    <a:pt x="15719" y="13797"/>
                  </a:lnTo>
                  <a:lnTo>
                    <a:pt x="15597" y="13700"/>
                  </a:lnTo>
                  <a:lnTo>
                    <a:pt x="15330" y="13578"/>
                  </a:lnTo>
                  <a:lnTo>
                    <a:pt x="15013" y="13505"/>
                  </a:lnTo>
                  <a:lnTo>
                    <a:pt x="14721" y="13505"/>
                  </a:lnTo>
                  <a:lnTo>
                    <a:pt x="14697" y="13529"/>
                  </a:lnTo>
                  <a:lnTo>
                    <a:pt x="14673" y="13578"/>
                  </a:lnTo>
                  <a:lnTo>
                    <a:pt x="14697" y="13602"/>
                  </a:lnTo>
                  <a:lnTo>
                    <a:pt x="14794" y="13651"/>
                  </a:lnTo>
                  <a:lnTo>
                    <a:pt x="14892" y="13724"/>
                  </a:lnTo>
                  <a:lnTo>
                    <a:pt x="15111" y="13821"/>
                  </a:lnTo>
                  <a:lnTo>
                    <a:pt x="15378" y="13967"/>
                  </a:lnTo>
                  <a:lnTo>
                    <a:pt x="15622" y="14138"/>
                  </a:lnTo>
                  <a:lnTo>
                    <a:pt x="15670" y="14162"/>
                  </a:lnTo>
                  <a:lnTo>
                    <a:pt x="15451" y="14405"/>
                  </a:lnTo>
                  <a:lnTo>
                    <a:pt x="15330" y="14357"/>
                  </a:lnTo>
                  <a:lnTo>
                    <a:pt x="15208" y="14332"/>
                  </a:lnTo>
                  <a:lnTo>
                    <a:pt x="15086" y="14332"/>
                  </a:lnTo>
                  <a:lnTo>
                    <a:pt x="14989" y="14308"/>
                  </a:lnTo>
                  <a:lnTo>
                    <a:pt x="14794" y="14259"/>
                  </a:lnTo>
                  <a:lnTo>
                    <a:pt x="14624" y="14186"/>
                  </a:lnTo>
                  <a:lnTo>
                    <a:pt x="14454" y="14089"/>
                  </a:lnTo>
                  <a:lnTo>
                    <a:pt x="14308" y="14016"/>
                  </a:lnTo>
                  <a:lnTo>
                    <a:pt x="14137" y="14016"/>
                  </a:lnTo>
                  <a:lnTo>
                    <a:pt x="14089" y="14040"/>
                  </a:lnTo>
                  <a:lnTo>
                    <a:pt x="14064" y="14089"/>
                  </a:lnTo>
                  <a:lnTo>
                    <a:pt x="14089" y="14162"/>
                  </a:lnTo>
                  <a:lnTo>
                    <a:pt x="14162" y="14259"/>
                  </a:lnTo>
                  <a:lnTo>
                    <a:pt x="14308" y="14405"/>
                  </a:lnTo>
                  <a:lnTo>
                    <a:pt x="14478" y="14527"/>
                  </a:lnTo>
                  <a:lnTo>
                    <a:pt x="14648" y="14600"/>
                  </a:lnTo>
                  <a:lnTo>
                    <a:pt x="14843" y="14697"/>
                  </a:lnTo>
                  <a:lnTo>
                    <a:pt x="14965" y="14746"/>
                  </a:lnTo>
                  <a:lnTo>
                    <a:pt x="15086" y="14770"/>
                  </a:lnTo>
                  <a:lnTo>
                    <a:pt x="14819" y="14989"/>
                  </a:lnTo>
                  <a:lnTo>
                    <a:pt x="14527" y="15208"/>
                  </a:lnTo>
                  <a:lnTo>
                    <a:pt x="14454" y="15208"/>
                  </a:lnTo>
                  <a:lnTo>
                    <a:pt x="14332" y="15184"/>
                  </a:lnTo>
                  <a:lnTo>
                    <a:pt x="14235" y="15111"/>
                  </a:lnTo>
                  <a:lnTo>
                    <a:pt x="14064" y="14965"/>
                  </a:lnTo>
                  <a:lnTo>
                    <a:pt x="13918" y="14843"/>
                  </a:lnTo>
                  <a:lnTo>
                    <a:pt x="13748" y="14722"/>
                  </a:lnTo>
                  <a:lnTo>
                    <a:pt x="13651" y="14673"/>
                  </a:lnTo>
                  <a:lnTo>
                    <a:pt x="13578" y="14624"/>
                  </a:lnTo>
                  <a:lnTo>
                    <a:pt x="13383" y="14624"/>
                  </a:lnTo>
                  <a:lnTo>
                    <a:pt x="13359" y="14649"/>
                  </a:lnTo>
                  <a:lnTo>
                    <a:pt x="13359" y="14697"/>
                  </a:lnTo>
                  <a:lnTo>
                    <a:pt x="13456" y="14868"/>
                  </a:lnTo>
                  <a:lnTo>
                    <a:pt x="13602" y="15014"/>
                  </a:lnTo>
                  <a:lnTo>
                    <a:pt x="13894" y="15306"/>
                  </a:lnTo>
                  <a:lnTo>
                    <a:pt x="13991" y="15403"/>
                  </a:lnTo>
                  <a:lnTo>
                    <a:pt x="14113" y="15476"/>
                  </a:lnTo>
                  <a:lnTo>
                    <a:pt x="13748" y="15671"/>
                  </a:lnTo>
                  <a:lnTo>
                    <a:pt x="13553" y="15598"/>
                  </a:lnTo>
                  <a:lnTo>
                    <a:pt x="13456" y="15549"/>
                  </a:lnTo>
                  <a:lnTo>
                    <a:pt x="13359" y="15476"/>
                  </a:lnTo>
                  <a:lnTo>
                    <a:pt x="13164" y="15306"/>
                  </a:lnTo>
                  <a:lnTo>
                    <a:pt x="12872" y="15062"/>
                  </a:lnTo>
                  <a:lnTo>
                    <a:pt x="12726" y="14941"/>
                  </a:lnTo>
                  <a:lnTo>
                    <a:pt x="12556" y="14843"/>
                  </a:lnTo>
                  <a:lnTo>
                    <a:pt x="12507" y="14868"/>
                  </a:lnTo>
                  <a:lnTo>
                    <a:pt x="12483" y="14916"/>
                  </a:lnTo>
                  <a:lnTo>
                    <a:pt x="12580" y="15135"/>
                  </a:lnTo>
                  <a:lnTo>
                    <a:pt x="12726" y="15330"/>
                  </a:lnTo>
                  <a:lnTo>
                    <a:pt x="12896" y="15525"/>
                  </a:lnTo>
                  <a:lnTo>
                    <a:pt x="13067" y="15695"/>
                  </a:lnTo>
                  <a:lnTo>
                    <a:pt x="13310" y="15865"/>
                  </a:lnTo>
                  <a:lnTo>
                    <a:pt x="12702" y="16084"/>
                  </a:lnTo>
                  <a:lnTo>
                    <a:pt x="12239" y="15719"/>
                  </a:lnTo>
                  <a:lnTo>
                    <a:pt x="11972" y="15476"/>
                  </a:lnTo>
                  <a:lnTo>
                    <a:pt x="11826" y="15354"/>
                  </a:lnTo>
                  <a:lnTo>
                    <a:pt x="11655" y="15257"/>
                  </a:lnTo>
                  <a:lnTo>
                    <a:pt x="11631" y="15257"/>
                  </a:lnTo>
                  <a:lnTo>
                    <a:pt x="11607" y="15281"/>
                  </a:lnTo>
                  <a:lnTo>
                    <a:pt x="11607" y="15354"/>
                  </a:lnTo>
                  <a:lnTo>
                    <a:pt x="11631" y="15427"/>
                  </a:lnTo>
                  <a:lnTo>
                    <a:pt x="11704" y="15573"/>
                  </a:lnTo>
                  <a:lnTo>
                    <a:pt x="11801" y="15719"/>
                  </a:lnTo>
                  <a:lnTo>
                    <a:pt x="11899" y="15841"/>
                  </a:lnTo>
                  <a:lnTo>
                    <a:pt x="12093" y="16036"/>
                  </a:lnTo>
                  <a:lnTo>
                    <a:pt x="12312" y="16206"/>
                  </a:lnTo>
                  <a:lnTo>
                    <a:pt x="11826" y="16303"/>
                  </a:lnTo>
                  <a:lnTo>
                    <a:pt x="11801" y="16303"/>
                  </a:lnTo>
                  <a:lnTo>
                    <a:pt x="11558" y="16036"/>
                  </a:lnTo>
                  <a:lnTo>
                    <a:pt x="11291" y="15768"/>
                  </a:lnTo>
                  <a:lnTo>
                    <a:pt x="11169" y="15671"/>
                  </a:lnTo>
                  <a:lnTo>
                    <a:pt x="11047" y="15573"/>
                  </a:lnTo>
                  <a:lnTo>
                    <a:pt x="10901" y="15500"/>
                  </a:lnTo>
                  <a:lnTo>
                    <a:pt x="10828" y="15476"/>
                  </a:lnTo>
                  <a:lnTo>
                    <a:pt x="10731" y="15476"/>
                  </a:lnTo>
                  <a:lnTo>
                    <a:pt x="10731" y="15500"/>
                  </a:lnTo>
                  <a:lnTo>
                    <a:pt x="10780" y="15646"/>
                  </a:lnTo>
                  <a:lnTo>
                    <a:pt x="10853" y="15768"/>
                  </a:lnTo>
                  <a:lnTo>
                    <a:pt x="11072" y="15987"/>
                  </a:lnTo>
                  <a:lnTo>
                    <a:pt x="11437" y="16376"/>
                  </a:lnTo>
                  <a:lnTo>
                    <a:pt x="11072" y="16425"/>
                  </a:lnTo>
                  <a:lnTo>
                    <a:pt x="10682" y="16474"/>
                  </a:lnTo>
                  <a:lnTo>
                    <a:pt x="10682" y="16401"/>
                  </a:lnTo>
                  <a:lnTo>
                    <a:pt x="10634" y="16328"/>
                  </a:lnTo>
                  <a:lnTo>
                    <a:pt x="10463" y="16133"/>
                  </a:lnTo>
                  <a:lnTo>
                    <a:pt x="10269" y="15938"/>
                  </a:lnTo>
                  <a:lnTo>
                    <a:pt x="10050" y="15768"/>
                  </a:lnTo>
                  <a:lnTo>
                    <a:pt x="9831" y="15598"/>
                  </a:lnTo>
                  <a:lnTo>
                    <a:pt x="9806" y="15598"/>
                  </a:lnTo>
                  <a:lnTo>
                    <a:pt x="9782" y="15622"/>
                  </a:lnTo>
                  <a:lnTo>
                    <a:pt x="9806" y="15744"/>
                  </a:lnTo>
                  <a:lnTo>
                    <a:pt x="9855" y="15865"/>
                  </a:lnTo>
                  <a:lnTo>
                    <a:pt x="9904" y="15987"/>
                  </a:lnTo>
                  <a:lnTo>
                    <a:pt x="9977" y="16084"/>
                  </a:lnTo>
                  <a:lnTo>
                    <a:pt x="10123" y="16303"/>
                  </a:lnTo>
                  <a:lnTo>
                    <a:pt x="10317" y="16474"/>
                  </a:lnTo>
                  <a:lnTo>
                    <a:pt x="9685" y="16474"/>
                  </a:lnTo>
                  <a:lnTo>
                    <a:pt x="9612" y="16352"/>
                  </a:lnTo>
                  <a:lnTo>
                    <a:pt x="9563" y="16255"/>
                  </a:lnTo>
                  <a:lnTo>
                    <a:pt x="9393" y="16060"/>
                  </a:lnTo>
                  <a:lnTo>
                    <a:pt x="9222" y="15817"/>
                  </a:lnTo>
                  <a:lnTo>
                    <a:pt x="9125" y="15695"/>
                  </a:lnTo>
                  <a:lnTo>
                    <a:pt x="9028" y="15598"/>
                  </a:lnTo>
                  <a:lnTo>
                    <a:pt x="8979" y="15598"/>
                  </a:lnTo>
                  <a:lnTo>
                    <a:pt x="8955" y="15622"/>
                  </a:lnTo>
                  <a:lnTo>
                    <a:pt x="8955" y="15744"/>
                  </a:lnTo>
                  <a:lnTo>
                    <a:pt x="8979" y="15865"/>
                  </a:lnTo>
                  <a:lnTo>
                    <a:pt x="9003" y="15987"/>
                  </a:lnTo>
                  <a:lnTo>
                    <a:pt x="9052" y="16109"/>
                  </a:lnTo>
                  <a:lnTo>
                    <a:pt x="9247" y="16449"/>
                  </a:lnTo>
                  <a:lnTo>
                    <a:pt x="9247" y="16449"/>
                  </a:lnTo>
                  <a:lnTo>
                    <a:pt x="8687" y="16376"/>
                  </a:lnTo>
                  <a:lnTo>
                    <a:pt x="8614" y="16376"/>
                  </a:lnTo>
                  <a:lnTo>
                    <a:pt x="8590" y="16328"/>
                  </a:lnTo>
                  <a:lnTo>
                    <a:pt x="8492" y="16230"/>
                  </a:lnTo>
                  <a:lnTo>
                    <a:pt x="8419" y="16109"/>
                  </a:lnTo>
                  <a:lnTo>
                    <a:pt x="8346" y="15841"/>
                  </a:lnTo>
                  <a:lnTo>
                    <a:pt x="8273" y="15646"/>
                  </a:lnTo>
                  <a:lnTo>
                    <a:pt x="8200" y="15573"/>
                  </a:lnTo>
                  <a:lnTo>
                    <a:pt x="8152" y="15549"/>
                  </a:lnTo>
                  <a:lnTo>
                    <a:pt x="8103" y="15549"/>
                  </a:lnTo>
                  <a:lnTo>
                    <a:pt x="8079" y="15598"/>
                  </a:lnTo>
                  <a:lnTo>
                    <a:pt x="8054" y="15646"/>
                  </a:lnTo>
                  <a:lnTo>
                    <a:pt x="8054" y="15792"/>
                  </a:lnTo>
                  <a:lnTo>
                    <a:pt x="8079" y="15938"/>
                  </a:lnTo>
                  <a:lnTo>
                    <a:pt x="8103" y="16060"/>
                  </a:lnTo>
                  <a:lnTo>
                    <a:pt x="8176" y="16279"/>
                  </a:lnTo>
                  <a:lnTo>
                    <a:pt x="7762" y="16157"/>
                  </a:lnTo>
                  <a:lnTo>
                    <a:pt x="7714" y="16084"/>
                  </a:lnTo>
                  <a:lnTo>
                    <a:pt x="7665" y="15963"/>
                  </a:lnTo>
                  <a:lnTo>
                    <a:pt x="7592" y="15817"/>
                  </a:lnTo>
                  <a:lnTo>
                    <a:pt x="7543" y="15695"/>
                  </a:lnTo>
                  <a:lnTo>
                    <a:pt x="7519" y="15549"/>
                  </a:lnTo>
                  <a:lnTo>
                    <a:pt x="7495" y="15549"/>
                  </a:lnTo>
                  <a:lnTo>
                    <a:pt x="7470" y="15671"/>
                  </a:lnTo>
                  <a:lnTo>
                    <a:pt x="7446" y="15792"/>
                  </a:lnTo>
                  <a:lnTo>
                    <a:pt x="7446" y="15938"/>
                  </a:lnTo>
                  <a:lnTo>
                    <a:pt x="7470" y="16060"/>
                  </a:lnTo>
                  <a:lnTo>
                    <a:pt x="6984" y="15841"/>
                  </a:lnTo>
                  <a:lnTo>
                    <a:pt x="6984" y="15792"/>
                  </a:lnTo>
                  <a:lnTo>
                    <a:pt x="6911" y="15646"/>
                  </a:lnTo>
                  <a:lnTo>
                    <a:pt x="6813" y="15549"/>
                  </a:lnTo>
                  <a:lnTo>
                    <a:pt x="6789" y="15549"/>
                  </a:lnTo>
                  <a:lnTo>
                    <a:pt x="6740" y="15622"/>
                  </a:lnTo>
                  <a:lnTo>
                    <a:pt x="6716" y="15695"/>
                  </a:lnTo>
                  <a:lnTo>
                    <a:pt x="6375" y="15476"/>
                  </a:lnTo>
                  <a:lnTo>
                    <a:pt x="6035" y="15233"/>
                  </a:lnTo>
                  <a:lnTo>
                    <a:pt x="5718" y="14965"/>
                  </a:lnTo>
                  <a:lnTo>
                    <a:pt x="5451" y="14649"/>
                  </a:lnTo>
                  <a:lnTo>
                    <a:pt x="5159" y="14284"/>
                  </a:lnTo>
                  <a:lnTo>
                    <a:pt x="4915" y="13894"/>
                  </a:lnTo>
                  <a:lnTo>
                    <a:pt x="4696" y="13505"/>
                  </a:lnTo>
                  <a:lnTo>
                    <a:pt x="4502" y="13091"/>
                  </a:lnTo>
                  <a:lnTo>
                    <a:pt x="4356" y="12653"/>
                  </a:lnTo>
                  <a:lnTo>
                    <a:pt x="4234" y="12215"/>
                  </a:lnTo>
                  <a:lnTo>
                    <a:pt x="4112" y="11777"/>
                  </a:lnTo>
                  <a:lnTo>
                    <a:pt x="4064" y="11315"/>
                  </a:lnTo>
                  <a:lnTo>
                    <a:pt x="4015" y="10926"/>
                  </a:lnTo>
                  <a:lnTo>
                    <a:pt x="3991" y="10561"/>
                  </a:lnTo>
                  <a:lnTo>
                    <a:pt x="4015" y="10171"/>
                  </a:lnTo>
                  <a:lnTo>
                    <a:pt x="4039" y="9782"/>
                  </a:lnTo>
                  <a:lnTo>
                    <a:pt x="4088" y="9393"/>
                  </a:lnTo>
                  <a:lnTo>
                    <a:pt x="4137" y="9028"/>
                  </a:lnTo>
                  <a:lnTo>
                    <a:pt x="4234" y="8663"/>
                  </a:lnTo>
                  <a:lnTo>
                    <a:pt x="4331" y="8274"/>
                  </a:lnTo>
                  <a:lnTo>
                    <a:pt x="4453" y="7909"/>
                  </a:lnTo>
                  <a:lnTo>
                    <a:pt x="4599" y="7568"/>
                  </a:lnTo>
                  <a:lnTo>
                    <a:pt x="4769" y="7227"/>
                  </a:lnTo>
                  <a:lnTo>
                    <a:pt x="4940" y="6887"/>
                  </a:lnTo>
                  <a:lnTo>
                    <a:pt x="5134" y="6546"/>
                  </a:lnTo>
                  <a:lnTo>
                    <a:pt x="5353" y="6230"/>
                  </a:lnTo>
                  <a:lnTo>
                    <a:pt x="5597" y="5913"/>
                  </a:lnTo>
                  <a:lnTo>
                    <a:pt x="5840" y="5621"/>
                  </a:lnTo>
                  <a:lnTo>
                    <a:pt x="6083" y="5354"/>
                  </a:lnTo>
                  <a:lnTo>
                    <a:pt x="6351" y="5110"/>
                  </a:lnTo>
                  <a:lnTo>
                    <a:pt x="6643" y="4891"/>
                  </a:lnTo>
                  <a:lnTo>
                    <a:pt x="6935" y="4721"/>
                  </a:lnTo>
                  <a:lnTo>
                    <a:pt x="7227" y="4526"/>
                  </a:lnTo>
                  <a:lnTo>
                    <a:pt x="7543" y="4380"/>
                  </a:lnTo>
                  <a:lnTo>
                    <a:pt x="8225" y="4088"/>
                  </a:lnTo>
                  <a:lnTo>
                    <a:pt x="8784" y="3845"/>
                  </a:lnTo>
                  <a:lnTo>
                    <a:pt x="9368" y="3675"/>
                  </a:lnTo>
                  <a:lnTo>
                    <a:pt x="9636" y="3602"/>
                  </a:lnTo>
                  <a:lnTo>
                    <a:pt x="9660" y="3650"/>
                  </a:lnTo>
                  <a:lnTo>
                    <a:pt x="9685" y="3699"/>
                  </a:lnTo>
                  <a:lnTo>
                    <a:pt x="9733" y="3723"/>
                  </a:lnTo>
                  <a:lnTo>
                    <a:pt x="9806" y="3723"/>
                  </a:lnTo>
                  <a:lnTo>
                    <a:pt x="10171" y="3626"/>
                  </a:lnTo>
                  <a:lnTo>
                    <a:pt x="10536" y="3577"/>
                  </a:lnTo>
                  <a:lnTo>
                    <a:pt x="10585" y="3626"/>
                  </a:lnTo>
                  <a:lnTo>
                    <a:pt x="10634" y="3650"/>
                  </a:lnTo>
                  <a:lnTo>
                    <a:pt x="10682" y="3626"/>
                  </a:lnTo>
                  <a:lnTo>
                    <a:pt x="10707" y="3602"/>
                  </a:lnTo>
                  <a:lnTo>
                    <a:pt x="10731" y="3577"/>
                  </a:lnTo>
                  <a:close/>
                  <a:moveTo>
                    <a:pt x="9977" y="3237"/>
                  </a:moveTo>
                  <a:lnTo>
                    <a:pt x="9733" y="3261"/>
                  </a:lnTo>
                  <a:lnTo>
                    <a:pt x="9490" y="3310"/>
                  </a:lnTo>
                  <a:lnTo>
                    <a:pt x="9028" y="3431"/>
                  </a:lnTo>
                  <a:lnTo>
                    <a:pt x="8638" y="3577"/>
                  </a:lnTo>
                  <a:lnTo>
                    <a:pt x="7957" y="3821"/>
                  </a:lnTo>
                  <a:lnTo>
                    <a:pt x="7324" y="4113"/>
                  </a:lnTo>
                  <a:lnTo>
                    <a:pt x="7008" y="4283"/>
                  </a:lnTo>
                  <a:lnTo>
                    <a:pt x="6692" y="4453"/>
                  </a:lnTo>
                  <a:lnTo>
                    <a:pt x="6400" y="4648"/>
                  </a:lnTo>
                  <a:lnTo>
                    <a:pt x="6108" y="4867"/>
                  </a:lnTo>
                  <a:lnTo>
                    <a:pt x="5791" y="5159"/>
                  </a:lnTo>
                  <a:lnTo>
                    <a:pt x="5499" y="5451"/>
                  </a:lnTo>
                  <a:lnTo>
                    <a:pt x="5232" y="5767"/>
                  </a:lnTo>
                  <a:lnTo>
                    <a:pt x="4988" y="6108"/>
                  </a:lnTo>
                  <a:lnTo>
                    <a:pt x="4745" y="6473"/>
                  </a:lnTo>
                  <a:lnTo>
                    <a:pt x="4526" y="6838"/>
                  </a:lnTo>
                  <a:lnTo>
                    <a:pt x="4356" y="7203"/>
                  </a:lnTo>
                  <a:lnTo>
                    <a:pt x="4185" y="7592"/>
                  </a:lnTo>
                  <a:lnTo>
                    <a:pt x="4039" y="8006"/>
                  </a:lnTo>
                  <a:lnTo>
                    <a:pt x="3918" y="8420"/>
                  </a:lnTo>
                  <a:lnTo>
                    <a:pt x="3796" y="8833"/>
                  </a:lnTo>
                  <a:lnTo>
                    <a:pt x="3723" y="9247"/>
                  </a:lnTo>
                  <a:lnTo>
                    <a:pt x="3674" y="9660"/>
                  </a:lnTo>
                  <a:lnTo>
                    <a:pt x="3626" y="10074"/>
                  </a:lnTo>
                  <a:lnTo>
                    <a:pt x="3626" y="10488"/>
                  </a:lnTo>
                  <a:lnTo>
                    <a:pt x="3626" y="10901"/>
                  </a:lnTo>
                  <a:lnTo>
                    <a:pt x="3650" y="11315"/>
                  </a:lnTo>
                  <a:lnTo>
                    <a:pt x="3699" y="11704"/>
                  </a:lnTo>
                  <a:lnTo>
                    <a:pt x="3772" y="12094"/>
                  </a:lnTo>
                  <a:lnTo>
                    <a:pt x="3869" y="12483"/>
                  </a:lnTo>
                  <a:lnTo>
                    <a:pt x="3991" y="12872"/>
                  </a:lnTo>
                  <a:lnTo>
                    <a:pt x="4137" y="13262"/>
                  </a:lnTo>
                  <a:lnTo>
                    <a:pt x="4307" y="13627"/>
                  </a:lnTo>
                  <a:lnTo>
                    <a:pt x="4477" y="13967"/>
                  </a:lnTo>
                  <a:lnTo>
                    <a:pt x="4696" y="14332"/>
                  </a:lnTo>
                  <a:lnTo>
                    <a:pt x="4915" y="14649"/>
                  </a:lnTo>
                  <a:lnTo>
                    <a:pt x="5183" y="14965"/>
                  </a:lnTo>
                  <a:lnTo>
                    <a:pt x="5451" y="15257"/>
                  </a:lnTo>
                  <a:lnTo>
                    <a:pt x="5743" y="15525"/>
                  </a:lnTo>
                  <a:lnTo>
                    <a:pt x="6035" y="15768"/>
                  </a:lnTo>
                  <a:lnTo>
                    <a:pt x="6375" y="15987"/>
                  </a:lnTo>
                  <a:lnTo>
                    <a:pt x="6716" y="16182"/>
                  </a:lnTo>
                  <a:lnTo>
                    <a:pt x="6765" y="16230"/>
                  </a:lnTo>
                  <a:lnTo>
                    <a:pt x="6838" y="16230"/>
                  </a:lnTo>
                  <a:lnTo>
                    <a:pt x="6862" y="16255"/>
                  </a:lnTo>
                  <a:lnTo>
                    <a:pt x="7276" y="16425"/>
                  </a:lnTo>
                  <a:lnTo>
                    <a:pt x="7738" y="16595"/>
                  </a:lnTo>
                  <a:lnTo>
                    <a:pt x="8176" y="16717"/>
                  </a:lnTo>
                  <a:lnTo>
                    <a:pt x="8638" y="16814"/>
                  </a:lnTo>
                  <a:lnTo>
                    <a:pt x="9101" y="16887"/>
                  </a:lnTo>
                  <a:lnTo>
                    <a:pt x="9563" y="16936"/>
                  </a:lnTo>
                  <a:lnTo>
                    <a:pt x="10025" y="16960"/>
                  </a:lnTo>
                  <a:lnTo>
                    <a:pt x="10488" y="16936"/>
                  </a:lnTo>
                  <a:lnTo>
                    <a:pt x="10974" y="16912"/>
                  </a:lnTo>
                  <a:lnTo>
                    <a:pt x="11437" y="16839"/>
                  </a:lnTo>
                  <a:lnTo>
                    <a:pt x="11899" y="16766"/>
                  </a:lnTo>
                  <a:lnTo>
                    <a:pt x="12337" y="16644"/>
                  </a:lnTo>
                  <a:lnTo>
                    <a:pt x="12799" y="16522"/>
                  </a:lnTo>
                  <a:lnTo>
                    <a:pt x="13237" y="16352"/>
                  </a:lnTo>
                  <a:lnTo>
                    <a:pt x="13675" y="16182"/>
                  </a:lnTo>
                  <a:lnTo>
                    <a:pt x="14089" y="15963"/>
                  </a:lnTo>
                  <a:lnTo>
                    <a:pt x="14575" y="15671"/>
                  </a:lnTo>
                  <a:lnTo>
                    <a:pt x="15038" y="15354"/>
                  </a:lnTo>
                  <a:lnTo>
                    <a:pt x="15451" y="15014"/>
                  </a:lnTo>
                  <a:lnTo>
                    <a:pt x="15816" y="14624"/>
                  </a:lnTo>
                  <a:lnTo>
                    <a:pt x="16157" y="14186"/>
                  </a:lnTo>
                  <a:lnTo>
                    <a:pt x="16473" y="13748"/>
                  </a:lnTo>
                  <a:lnTo>
                    <a:pt x="16741" y="13286"/>
                  </a:lnTo>
                  <a:lnTo>
                    <a:pt x="16960" y="12799"/>
                  </a:lnTo>
                  <a:lnTo>
                    <a:pt x="17155" y="12288"/>
                  </a:lnTo>
                  <a:lnTo>
                    <a:pt x="17301" y="11777"/>
                  </a:lnTo>
                  <a:lnTo>
                    <a:pt x="17398" y="11242"/>
                  </a:lnTo>
                  <a:lnTo>
                    <a:pt x="17447" y="10707"/>
                  </a:lnTo>
                  <a:lnTo>
                    <a:pt x="17471" y="10147"/>
                  </a:lnTo>
                  <a:lnTo>
                    <a:pt x="17447" y="9587"/>
                  </a:lnTo>
                  <a:lnTo>
                    <a:pt x="17374" y="9052"/>
                  </a:lnTo>
                  <a:lnTo>
                    <a:pt x="17276" y="8493"/>
                  </a:lnTo>
                  <a:lnTo>
                    <a:pt x="17106" y="7957"/>
                  </a:lnTo>
                  <a:lnTo>
                    <a:pt x="16887" y="7422"/>
                  </a:lnTo>
                  <a:lnTo>
                    <a:pt x="16619" y="6911"/>
                  </a:lnTo>
                  <a:lnTo>
                    <a:pt x="16327" y="6400"/>
                  </a:lnTo>
                  <a:lnTo>
                    <a:pt x="15987" y="5938"/>
                  </a:lnTo>
                  <a:lnTo>
                    <a:pt x="15597" y="5500"/>
                  </a:lnTo>
                  <a:lnTo>
                    <a:pt x="15184" y="5110"/>
                  </a:lnTo>
                  <a:lnTo>
                    <a:pt x="14746" y="4745"/>
                  </a:lnTo>
                  <a:lnTo>
                    <a:pt x="14502" y="4551"/>
                  </a:lnTo>
                  <a:lnTo>
                    <a:pt x="14235" y="4380"/>
                  </a:lnTo>
                  <a:lnTo>
                    <a:pt x="13651" y="4088"/>
                  </a:lnTo>
                  <a:lnTo>
                    <a:pt x="13067" y="3796"/>
                  </a:lnTo>
                  <a:lnTo>
                    <a:pt x="12483" y="3577"/>
                  </a:lnTo>
                  <a:lnTo>
                    <a:pt x="11996" y="3431"/>
                  </a:lnTo>
                  <a:lnTo>
                    <a:pt x="11461" y="3334"/>
                  </a:lnTo>
                  <a:lnTo>
                    <a:pt x="11218" y="3285"/>
                  </a:lnTo>
                  <a:lnTo>
                    <a:pt x="10415" y="3285"/>
                  </a:lnTo>
                  <a:lnTo>
                    <a:pt x="10196" y="3237"/>
                  </a:lnTo>
                  <a:close/>
                  <a:moveTo>
                    <a:pt x="13675" y="16912"/>
                  </a:moveTo>
                  <a:lnTo>
                    <a:pt x="13626" y="16936"/>
                  </a:lnTo>
                  <a:lnTo>
                    <a:pt x="13578" y="16984"/>
                  </a:lnTo>
                  <a:lnTo>
                    <a:pt x="13553" y="17057"/>
                  </a:lnTo>
                  <a:lnTo>
                    <a:pt x="13553" y="17106"/>
                  </a:lnTo>
                  <a:lnTo>
                    <a:pt x="13578" y="17252"/>
                  </a:lnTo>
                  <a:lnTo>
                    <a:pt x="13724" y="17495"/>
                  </a:lnTo>
                  <a:lnTo>
                    <a:pt x="13772" y="17666"/>
                  </a:lnTo>
                  <a:lnTo>
                    <a:pt x="13870" y="17812"/>
                  </a:lnTo>
                  <a:lnTo>
                    <a:pt x="13943" y="17885"/>
                  </a:lnTo>
                  <a:lnTo>
                    <a:pt x="13991" y="17958"/>
                  </a:lnTo>
                  <a:lnTo>
                    <a:pt x="14089" y="17982"/>
                  </a:lnTo>
                  <a:lnTo>
                    <a:pt x="14162" y="18006"/>
                  </a:lnTo>
                  <a:lnTo>
                    <a:pt x="14210" y="17982"/>
                  </a:lnTo>
                  <a:lnTo>
                    <a:pt x="14259" y="17958"/>
                  </a:lnTo>
                  <a:lnTo>
                    <a:pt x="14332" y="17885"/>
                  </a:lnTo>
                  <a:lnTo>
                    <a:pt x="14356" y="17787"/>
                  </a:lnTo>
                  <a:lnTo>
                    <a:pt x="14356" y="17739"/>
                  </a:lnTo>
                  <a:lnTo>
                    <a:pt x="14332" y="17690"/>
                  </a:lnTo>
                  <a:lnTo>
                    <a:pt x="14259" y="17593"/>
                  </a:lnTo>
                  <a:lnTo>
                    <a:pt x="14162" y="17495"/>
                  </a:lnTo>
                  <a:lnTo>
                    <a:pt x="13991" y="17228"/>
                  </a:lnTo>
                  <a:lnTo>
                    <a:pt x="13918" y="17082"/>
                  </a:lnTo>
                  <a:lnTo>
                    <a:pt x="13870" y="17033"/>
                  </a:lnTo>
                  <a:lnTo>
                    <a:pt x="13821" y="16960"/>
                  </a:lnTo>
                  <a:lnTo>
                    <a:pt x="13748" y="16936"/>
                  </a:lnTo>
                  <a:lnTo>
                    <a:pt x="13675" y="16912"/>
                  </a:lnTo>
                  <a:close/>
                  <a:moveTo>
                    <a:pt x="7008" y="17009"/>
                  </a:moveTo>
                  <a:lnTo>
                    <a:pt x="6911" y="17057"/>
                  </a:lnTo>
                  <a:lnTo>
                    <a:pt x="6813" y="17155"/>
                  </a:lnTo>
                  <a:lnTo>
                    <a:pt x="6716" y="17374"/>
                  </a:lnTo>
                  <a:lnTo>
                    <a:pt x="6570" y="17666"/>
                  </a:lnTo>
                  <a:lnTo>
                    <a:pt x="6521" y="17812"/>
                  </a:lnTo>
                  <a:lnTo>
                    <a:pt x="6497" y="17885"/>
                  </a:lnTo>
                  <a:lnTo>
                    <a:pt x="6521" y="17958"/>
                  </a:lnTo>
                  <a:lnTo>
                    <a:pt x="6546" y="18006"/>
                  </a:lnTo>
                  <a:lnTo>
                    <a:pt x="6594" y="18055"/>
                  </a:lnTo>
                  <a:lnTo>
                    <a:pt x="6667" y="18079"/>
                  </a:lnTo>
                  <a:lnTo>
                    <a:pt x="6740" y="18079"/>
                  </a:lnTo>
                  <a:lnTo>
                    <a:pt x="6789" y="18055"/>
                  </a:lnTo>
                  <a:lnTo>
                    <a:pt x="6862" y="18006"/>
                  </a:lnTo>
                  <a:lnTo>
                    <a:pt x="6935" y="17885"/>
                  </a:lnTo>
                  <a:lnTo>
                    <a:pt x="7008" y="17739"/>
                  </a:lnTo>
                  <a:lnTo>
                    <a:pt x="7057" y="17593"/>
                  </a:lnTo>
                  <a:lnTo>
                    <a:pt x="7154" y="17349"/>
                  </a:lnTo>
                  <a:lnTo>
                    <a:pt x="7178" y="17228"/>
                  </a:lnTo>
                  <a:lnTo>
                    <a:pt x="7178" y="17106"/>
                  </a:lnTo>
                  <a:lnTo>
                    <a:pt x="7154" y="17057"/>
                  </a:lnTo>
                  <a:lnTo>
                    <a:pt x="7105" y="17033"/>
                  </a:lnTo>
                  <a:lnTo>
                    <a:pt x="7057" y="17009"/>
                  </a:lnTo>
                  <a:close/>
                  <a:moveTo>
                    <a:pt x="5694" y="16328"/>
                  </a:moveTo>
                  <a:lnTo>
                    <a:pt x="5597" y="16352"/>
                  </a:lnTo>
                  <a:lnTo>
                    <a:pt x="5524" y="16425"/>
                  </a:lnTo>
                  <a:lnTo>
                    <a:pt x="5159" y="16887"/>
                  </a:lnTo>
                  <a:lnTo>
                    <a:pt x="4745" y="17349"/>
                  </a:lnTo>
                  <a:lnTo>
                    <a:pt x="4307" y="17787"/>
                  </a:lnTo>
                  <a:lnTo>
                    <a:pt x="3869" y="18225"/>
                  </a:lnTo>
                  <a:lnTo>
                    <a:pt x="3820" y="18250"/>
                  </a:lnTo>
                  <a:lnTo>
                    <a:pt x="3820" y="18298"/>
                  </a:lnTo>
                  <a:lnTo>
                    <a:pt x="3820" y="18347"/>
                  </a:lnTo>
                  <a:lnTo>
                    <a:pt x="3845" y="18396"/>
                  </a:lnTo>
                  <a:lnTo>
                    <a:pt x="3893" y="18444"/>
                  </a:lnTo>
                  <a:lnTo>
                    <a:pt x="3942" y="18469"/>
                  </a:lnTo>
                  <a:lnTo>
                    <a:pt x="3991" y="18469"/>
                  </a:lnTo>
                  <a:lnTo>
                    <a:pt x="4161" y="18420"/>
                  </a:lnTo>
                  <a:lnTo>
                    <a:pt x="4283" y="18347"/>
                  </a:lnTo>
                  <a:lnTo>
                    <a:pt x="4429" y="18250"/>
                  </a:lnTo>
                  <a:lnTo>
                    <a:pt x="4550" y="18152"/>
                  </a:lnTo>
                  <a:lnTo>
                    <a:pt x="4794" y="17909"/>
                  </a:lnTo>
                  <a:lnTo>
                    <a:pt x="5013" y="17690"/>
                  </a:lnTo>
                  <a:lnTo>
                    <a:pt x="5499" y="17203"/>
                  </a:lnTo>
                  <a:lnTo>
                    <a:pt x="5718" y="16936"/>
                  </a:lnTo>
                  <a:lnTo>
                    <a:pt x="5937" y="16668"/>
                  </a:lnTo>
                  <a:lnTo>
                    <a:pt x="5986" y="16571"/>
                  </a:lnTo>
                  <a:lnTo>
                    <a:pt x="5962" y="16498"/>
                  </a:lnTo>
                  <a:lnTo>
                    <a:pt x="5937" y="16425"/>
                  </a:lnTo>
                  <a:lnTo>
                    <a:pt x="5864" y="16376"/>
                  </a:lnTo>
                  <a:lnTo>
                    <a:pt x="5791" y="16328"/>
                  </a:lnTo>
                  <a:close/>
                  <a:moveTo>
                    <a:pt x="15013" y="15987"/>
                  </a:moveTo>
                  <a:lnTo>
                    <a:pt x="14965" y="16011"/>
                  </a:lnTo>
                  <a:lnTo>
                    <a:pt x="14940" y="16084"/>
                  </a:lnTo>
                  <a:lnTo>
                    <a:pt x="14940" y="16133"/>
                  </a:lnTo>
                  <a:lnTo>
                    <a:pt x="14989" y="16303"/>
                  </a:lnTo>
                  <a:lnTo>
                    <a:pt x="15038" y="16449"/>
                  </a:lnTo>
                  <a:lnTo>
                    <a:pt x="15208" y="16717"/>
                  </a:lnTo>
                  <a:lnTo>
                    <a:pt x="15427" y="17082"/>
                  </a:lnTo>
                  <a:lnTo>
                    <a:pt x="15524" y="17252"/>
                  </a:lnTo>
                  <a:lnTo>
                    <a:pt x="15646" y="17422"/>
                  </a:lnTo>
                  <a:lnTo>
                    <a:pt x="16108" y="17933"/>
                  </a:lnTo>
                  <a:lnTo>
                    <a:pt x="16327" y="18225"/>
                  </a:lnTo>
                  <a:lnTo>
                    <a:pt x="16400" y="18371"/>
                  </a:lnTo>
                  <a:lnTo>
                    <a:pt x="16473" y="18517"/>
                  </a:lnTo>
                  <a:lnTo>
                    <a:pt x="16522" y="18590"/>
                  </a:lnTo>
                  <a:lnTo>
                    <a:pt x="16595" y="18639"/>
                  </a:lnTo>
                  <a:lnTo>
                    <a:pt x="16668" y="18688"/>
                  </a:lnTo>
                  <a:lnTo>
                    <a:pt x="16765" y="18688"/>
                  </a:lnTo>
                  <a:lnTo>
                    <a:pt x="16838" y="18663"/>
                  </a:lnTo>
                  <a:lnTo>
                    <a:pt x="16887" y="18615"/>
                  </a:lnTo>
                  <a:lnTo>
                    <a:pt x="16936" y="18566"/>
                  </a:lnTo>
                  <a:lnTo>
                    <a:pt x="16936" y="18469"/>
                  </a:lnTo>
                  <a:lnTo>
                    <a:pt x="16911" y="18298"/>
                  </a:lnTo>
                  <a:lnTo>
                    <a:pt x="16838" y="18128"/>
                  </a:lnTo>
                  <a:lnTo>
                    <a:pt x="16765" y="17982"/>
                  </a:lnTo>
                  <a:lnTo>
                    <a:pt x="16668" y="17836"/>
                  </a:lnTo>
                  <a:lnTo>
                    <a:pt x="16449" y="17568"/>
                  </a:lnTo>
                  <a:lnTo>
                    <a:pt x="16206" y="17325"/>
                  </a:lnTo>
                  <a:lnTo>
                    <a:pt x="16060" y="17155"/>
                  </a:lnTo>
                  <a:lnTo>
                    <a:pt x="15938" y="16984"/>
                  </a:lnTo>
                  <a:lnTo>
                    <a:pt x="15695" y="16595"/>
                  </a:lnTo>
                  <a:lnTo>
                    <a:pt x="15573" y="16401"/>
                  </a:lnTo>
                  <a:lnTo>
                    <a:pt x="15427" y="16230"/>
                  </a:lnTo>
                  <a:lnTo>
                    <a:pt x="15281" y="16109"/>
                  </a:lnTo>
                  <a:lnTo>
                    <a:pt x="15086" y="15987"/>
                  </a:lnTo>
                  <a:close/>
                  <a:moveTo>
                    <a:pt x="10439" y="17666"/>
                  </a:moveTo>
                  <a:lnTo>
                    <a:pt x="10342" y="17787"/>
                  </a:lnTo>
                  <a:lnTo>
                    <a:pt x="10293" y="17909"/>
                  </a:lnTo>
                  <a:lnTo>
                    <a:pt x="10244" y="18055"/>
                  </a:lnTo>
                  <a:lnTo>
                    <a:pt x="10244" y="18201"/>
                  </a:lnTo>
                  <a:lnTo>
                    <a:pt x="10196" y="18517"/>
                  </a:lnTo>
                  <a:lnTo>
                    <a:pt x="10196" y="18688"/>
                  </a:lnTo>
                  <a:lnTo>
                    <a:pt x="10244" y="18834"/>
                  </a:lnTo>
                  <a:lnTo>
                    <a:pt x="10293" y="18882"/>
                  </a:lnTo>
                  <a:lnTo>
                    <a:pt x="10342" y="18907"/>
                  </a:lnTo>
                  <a:lnTo>
                    <a:pt x="10415" y="18882"/>
                  </a:lnTo>
                  <a:lnTo>
                    <a:pt x="10463" y="18858"/>
                  </a:lnTo>
                  <a:lnTo>
                    <a:pt x="10512" y="18809"/>
                  </a:lnTo>
                  <a:lnTo>
                    <a:pt x="10561" y="18736"/>
                  </a:lnTo>
                  <a:lnTo>
                    <a:pt x="10585" y="18615"/>
                  </a:lnTo>
                  <a:lnTo>
                    <a:pt x="10585" y="18323"/>
                  </a:lnTo>
                  <a:lnTo>
                    <a:pt x="10609" y="18031"/>
                  </a:lnTo>
                  <a:lnTo>
                    <a:pt x="10609" y="17885"/>
                  </a:lnTo>
                  <a:lnTo>
                    <a:pt x="10585" y="17739"/>
                  </a:lnTo>
                  <a:lnTo>
                    <a:pt x="10561" y="17690"/>
                  </a:lnTo>
                  <a:lnTo>
                    <a:pt x="10536" y="17666"/>
                  </a:lnTo>
                  <a:close/>
                  <a:moveTo>
                    <a:pt x="8638" y="17349"/>
                  </a:moveTo>
                  <a:lnTo>
                    <a:pt x="8492" y="17471"/>
                  </a:lnTo>
                  <a:lnTo>
                    <a:pt x="8395" y="17593"/>
                  </a:lnTo>
                  <a:lnTo>
                    <a:pt x="8322" y="17739"/>
                  </a:lnTo>
                  <a:lnTo>
                    <a:pt x="8249" y="17909"/>
                  </a:lnTo>
                  <a:lnTo>
                    <a:pt x="8176" y="18250"/>
                  </a:lnTo>
                  <a:lnTo>
                    <a:pt x="8103" y="18590"/>
                  </a:lnTo>
                  <a:lnTo>
                    <a:pt x="7908" y="19369"/>
                  </a:lnTo>
                  <a:lnTo>
                    <a:pt x="7860" y="19758"/>
                  </a:lnTo>
                  <a:lnTo>
                    <a:pt x="7835" y="19953"/>
                  </a:lnTo>
                  <a:lnTo>
                    <a:pt x="7835" y="20148"/>
                  </a:lnTo>
                  <a:lnTo>
                    <a:pt x="7860" y="20221"/>
                  </a:lnTo>
                  <a:lnTo>
                    <a:pt x="7908" y="20269"/>
                  </a:lnTo>
                  <a:lnTo>
                    <a:pt x="7933" y="20318"/>
                  </a:lnTo>
                  <a:lnTo>
                    <a:pt x="8006" y="20342"/>
                  </a:lnTo>
                  <a:lnTo>
                    <a:pt x="8103" y="20342"/>
                  </a:lnTo>
                  <a:lnTo>
                    <a:pt x="8176" y="20318"/>
                  </a:lnTo>
                  <a:lnTo>
                    <a:pt x="8200" y="20245"/>
                  </a:lnTo>
                  <a:lnTo>
                    <a:pt x="8273" y="20099"/>
                  </a:lnTo>
                  <a:lnTo>
                    <a:pt x="8346" y="19929"/>
                  </a:lnTo>
                  <a:lnTo>
                    <a:pt x="8419" y="19588"/>
                  </a:lnTo>
                  <a:lnTo>
                    <a:pt x="8517" y="18882"/>
                  </a:lnTo>
                  <a:lnTo>
                    <a:pt x="8614" y="18517"/>
                  </a:lnTo>
                  <a:lnTo>
                    <a:pt x="8711" y="18152"/>
                  </a:lnTo>
                  <a:lnTo>
                    <a:pt x="8760" y="17958"/>
                  </a:lnTo>
                  <a:lnTo>
                    <a:pt x="8784" y="17763"/>
                  </a:lnTo>
                  <a:lnTo>
                    <a:pt x="8784" y="17593"/>
                  </a:lnTo>
                  <a:lnTo>
                    <a:pt x="8784" y="17422"/>
                  </a:lnTo>
                  <a:lnTo>
                    <a:pt x="8760" y="17374"/>
                  </a:lnTo>
                  <a:lnTo>
                    <a:pt x="8711" y="17349"/>
                  </a:lnTo>
                  <a:close/>
                  <a:moveTo>
                    <a:pt x="12093" y="17374"/>
                  </a:moveTo>
                  <a:lnTo>
                    <a:pt x="12045" y="17398"/>
                  </a:lnTo>
                  <a:lnTo>
                    <a:pt x="11996" y="17398"/>
                  </a:lnTo>
                  <a:lnTo>
                    <a:pt x="11947" y="17447"/>
                  </a:lnTo>
                  <a:lnTo>
                    <a:pt x="11923" y="17495"/>
                  </a:lnTo>
                  <a:lnTo>
                    <a:pt x="11923" y="17544"/>
                  </a:lnTo>
                  <a:lnTo>
                    <a:pt x="11947" y="17836"/>
                  </a:lnTo>
                  <a:lnTo>
                    <a:pt x="11972" y="18152"/>
                  </a:lnTo>
                  <a:lnTo>
                    <a:pt x="12093" y="18761"/>
                  </a:lnTo>
                  <a:lnTo>
                    <a:pt x="12166" y="19199"/>
                  </a:lnTo>
                  <a:lnTo>
                    <a:pt x="12215" y="19661"/>
                  </a:lnTo>
                  <a:lnTo>
                    <a:pt x="12239" y="19904"/>
                  </a:lnTo>
                  <a:lnTo>
                    <a:pt x="12288" y="20123"/>
                  </a:lnTo>
                  <a:lnTo>
                    <a:pt x="12337" y="20342"/>
                  </a:lnTo>
                  <a:lnTo>
                    <a:pt x="12434" y="20561"/>
                  </a:lnTo>
                  <a:lnTo>
                    <a:pt x="12483" y="20610"/>
                  </a:lnTo>
                  <a:lnTo>
                    <a:pt x="12556" y="20659"/>
                  </a:lnTo>
                  <a:lnTo>
                    <a:pt x="12629" y="20659"/>
                  </a:lnTo>
                  <a:lnTo>
                    <a:pt x="12702" y="20634"/>
                  </a:lnTo>
                  <a:lnTo>
                    <a:pt x="12775" y="20610"/>
                  </a:lnTo>
                  <a:lnTo>
                    <a:pt x="12823" y="20537"/>
                  </a:lnTo>
                  <a:lnTo>
                    <a:pt x="12848" y="20464"/>
                  </a:lnTo>
                  <a:lnTo>
                    <a:pt x="12848" y="20391"/>
                  </a:lnTo>
                  <a:lnTo>
                    <a:pt x="12750" y="19953"/>
                  </a:lnTo>
                  <a:lnTo>
                    <a:pt x="12702" y="19491"/>
                  </a:lnTo>
                  <a:lnTo>
                    <a:pt x="12629" y="19053"/>
                  </a:lnTo>
                  <a:lnTo>
                    <a:pt x="12556" y="18639"/>
                  </a:lnTo>
                  <a:lnTo>
                    <a:pt x="12483" y="18323"/>
                  </a:lnTo>
                  <a:lnTo>
                    <a:pt x="12434" y="18031"/>
                  </a:lnTo>
                  <a:lnTo>
                    <a:pt x="12361" y="17739"/>
                  </a:lnTo>
                  <a:lnTo>
                    <a:pt x="12288" y="17593"/>
                  </a:lnTo>
                  <a:lnTo>
                    <a:pt x="12239" y="17471"/>
                  </a:lnTo>
                  <a:lnTo>
                    <a:pt x="12191" y="17422"/>
                  </a:lnTo>
                  <a:lnTo>
                    <a:pt x="12142" y="17398"/>
                  </a:lnTo>
                  <a:lnTo>
                    <a:pt x="12093" y="1737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2;p47">
              <a:extLst>
                <a:ext uri="{FF2B5EF4-FFF2-40B4-BE49-F238E27FC236}">
                  <a16:creationId xmlns:a16="http://schemas.microsoft.com/office/drawing/2014/main" id="{FA2C1516-2E24-3AD9-3DE5-D976CF51B6C8}"/>
                </a:ext>
              </a:extLst>
            </p:cNvPr>
            <p:cNvSpPr/>
            <p:nvPr/>
          </p:nvSpPr>
          <p:spPr>
            <a:xfrm>
              <a:off x="5684776" y="2116833"/>
              <a:ext cx="2614617" cy="1543039"/>
            </a:xfrm>
            <a:custGeom>
              <a:avLst/>
              <a:gdLst/>
              <a:ahLst/>
              <a:cxnLst/>
              <a:rect l="l" t="t" r="r" b="b"/>
              <a:pathLst>
                <a:path w="19978" h="12216" extrusionOk="0">
                  <a:moveTo>
                    <a:pt x="8128" y="560"/>
                  </a:moveTo>
                  <a:lnTo>
                    <a:pt x="8517" y="609"/>
                  </a:lnTo>
                  <a:lnTo>
                    <a:pt x="8055" y="925"/>
                  </a:lnTo>
                  <a:lnTo>
                    <a:pt x="7617" y="1193"/>
                  </a:lnTo>
                  <a:lnTo>
                    <a:pt x="7422" y="1339"/>
                  </a:lnTo>
                  <a:lnTo>
                    <a:pt x="7325" y="1436"/>
                  </a:lnTo>
                  <a:lnTo>
                    <a:pt x="7252" y="1534"/>
                  </a:lnTo>
                  <a:lnTo>
                    <a:pt x="7252" y="1582"/>
                  </a:lnTo>
                  <a:lnTo>
                    <a:pt x="7252" y="1655"/>
                  </a:lnTo>
                  <a:lnTo>
                    <a:pt x="7300" y="1680"/>
                  </a:lnTo>
                  <a:lnTo>
                    <a:pt x="7349" y="1704"/>
                  </a:lnTo>
                  <a:lnTo>
                    <a:pt x="7471" y="1704"/>
                  </a:lnTo>
                  <a:lnTo>
                    <a:pt x="7592" y="1680"/>
                  </a:lnTo>
                  <a:lnTo>
                    <a:pt x="7836" y="1582"/>
                  </a:lnTo>
                  <a:lnTo>
                    <a:pt x="8055" y="1436"/>
                  </a:lnTo>
                  <a:lnTo>
                    <a:pt x="8274" y="1315"/>
                  </a:lnTo>
                  <a:lnTo>
                    <a:pt x="8711" y="1023"/>
                  </a:lnTo>
                  <a:lnTo>
                    <a:pt x="9149" y="731"/>
                  </a:lnTo>
                  <a:lnTo>
                    <a:pt x="9393" y="828"/>
                  </a:lnTo>
                  <a:lnTo>
                    <a:pt x="9660" y="925"/>
                  </a:lnTo>
                  <a:lnTo>
                    <a:pt x="9320" y="1071"/>
                  </a:lnTo>
                  <a:lnTo>
                    <a:pt x="9003" y="1217"/>
                  </a:lnTo>
                  <a:lnTo>
                    <a:pt x="8736" y="1339"/>
                  </a:lnTo>
                  <a:lnTo>
                    <a:pt x="8492" y="1509"/>
                  </a:lnTo>
                  <a:lnTo>
                    <a:pt x="8371" y="1607"/>
                  </a:lnTo>
                  <a:lnTo>
                    <a:pt x="8274" y="1728"/>
                  </a:lnTo>
                  <a:lnTo>
                    <a:pt x="8201" y="1850"/>
                  </a:lnTo>
                  <a:lnTo>
                    <a:pt x="8152" y="1996"/>
                  </a:lnTo>
                  <a:lnTo>
                    <a:pt x="8152" y="2045"/>
                  </a:lnTo>
                  <a:lnTo>
                    <a:pt x="8176" y="2045"/>
                  </a:lnTo>
                  <a:lnTo>
                    <a:pt x="8201" y="2069"/>
                  </a:lnTo>
                  <a:lnTo>
                    <a:pt x="8225" y="2069"/>
                  </a:lnTo>
                  <a:lnTo>
                    <a:pt x="8492" y="1947"/>
                  </a:lnTo>
                  <a:lnTo>
                    <a:pt x="8711" y="1801"/>
                  </a:lnTo>
                  <a:lnTo>
                    <a:pt x="8955" y="1680"/>
                  </a:lnTo>
                  <a:lnTo>
                    <a:pt x="9198" y="1558"/>
                  </a:lnTo>
                  <a:lnTo>
                    <a:pt x="9417" y="1485"/>
                  </a:lnTo>
                  <a:lnTo>
                    <a:pt x="9660" y="1412"/>
                  </a:lnTo>
                  <a:lnTo>
                    <a:pt x="9904" y="1339"/>
                  </a:lnTo>
                  <a:lnTo>
                    <a:pt x="10123" y="1266"/>
                  </a:lnTo>
                  <a:lnTo>
                    <a:pt x="10463" y="1558"/>
                  </a:lnTo>
                  <a:lnTo>
                    <a:pt x="10269" y="1582"/>
                  </a:lnTo>
                  <a:lnTo>
                    <a:pt x="10050" y="1631"/>
                  </a:lnTo>
                  <a:lnTo>
                    <a:pt x="9660" y="1777"/>
                  </a:lnTo>
                  <a:lnTo>
                    <a:pt x="9490" y="1874"/>
                  </a:lnTo>
                  <a:lnTo>
                    <a:pt x="9295" y="1947"/>
                  </a:lnTo>
                  <a:lnTo>
                    <a:pt x="9101" y="2045"/>
                  </a:lnTo>
                  <a:lnTo>
                    <a:pt x="8955" y="2191"/>
                  </a:lnTo>
                  <a:lnTo>
                    <a:pt x="8930" y="2239"/>
                  </a:lnTo>
                  <a:lnTo>
                    <a:pt x="8930" y="2264"/>
                  </a:lnTo>
                  <a:lnTo>
                    <a:pt x="8930" y="2337"/>
                  </a:lnTo>
                  <a:lnTo>
                    <a:pt x="9003" y="2410"/>
                  </a:lnTo>
                  <a:lnTo>
                    <a:pt x="9076" y="2410"/>
                  </a:lnTo>
                  <a:lnTo>
                    <a:pt x="9320" y="2361"/>
                  </a:lnTo>
                  <a:lnTo>
                    <a:pt x="9539" y="2288"/>
                  </a:lnTo>
                  <a:lnTo>
                    <a:pt x="9977" y="2093"/>
                  </a:lnTo>
                  <a:lnTo>
                    <a:pt x="10147" y="2045"/>
                  </a:lnTo>
                  <a:lnTo>
                    <a:pt x="10317" y="1947"/>
                  </a:lnTo>
                  <a:lnTo>
                    <a:pt x="10463" y="1850"/>
                  </a:lnTo>
                  <a:lnTo>
                    <a:pt x="10585" y="1704"/>
                  </a:lnTo>
                  <a:lnTo>
                    <a:pt x="10804" y="1972"/>
                  </a:lnTo>
                  <a:lnTo>
                    <a:pt x="10390" y="2191"/>
                  </a:lnTo>
                  <a:lnTo>
                    <a:pt x="10196" y="2288"/>
                  </a:lnTo>
                  <a:lnTo>
                    <a:pt x="10001" y="2385"/>
                  </a:lnTo>
                  <a:lnTo>
                    <a:pt x="9904" y="2434"/>
                  </a:lnTo>
                  <a:lnTo>
                    <a:pt x="9831" y="2507"/>
                  </a:lnTo>
                  <a:lnTo>
                    <a:pt x="9758" y="2604"/>
                  </a:lnTo>
                  <a:lnTo>
                    <a:pt x="9709" y="2702"/>
                  </a:lnTo>
                  <a:lnTo>
                    <a:pt x="9709" y="2726"/>
                  </a:lnTo>
                  <a:lnTo>
                    <a:pt x="9733" y="2750"/>
                  </a:lnTo>
                  <a:lnTo>
                    <a:pt x="9782" y="2775"/>
                  </a:lnTo>
                  <a:lnTo>
                    <a:pt x="10001" y="2775"/>
                  </a:lnTo>
                  <a:lnTo>
                    <a:pt x="10220" y="2702"/>
                  </a:lnTo>
                  <a:lnTo>
                    <a:pt x="10634" y="2507"/>
                  </a:lnTo>
                  <a:lnTo>
                    <a:pt x="10853" y="2434"/>
                  </a:lnTo>
                  <a:lnTo>
                    <a:pt x="11072" y="2361"/>
                  </a:lnTo>
                  <a:lnTo>
                    <a:pt x="11096" y="2361"/>
                  </a:lnTo>
                  <a:lnTo>
                    <a:pt x="11145" y="2458"/>
                  </a:lnTo>
                  <a:lnTo>
                    <a:pt x="10926" y="2556"/>
                  </a:lnTo>
                  <a:lnTo>
                    <a:pt x="10707" y="2677"/>
                  </a:lnTo>
                  <a:lnTo>
                    <a:pt x="10269" y="2945"/>
                  </a:lnTo>
                  <a:lnTo>
                    <a:pt x="10244" y="2994"/>
                  </a:lnTo>
                  <a:lnTo>
                    <a:pt x="10244" y="3042"/>
                  </a:lnTo>
                  <a:lnTo>
                    <a:pt x="10269" y="3067"/>
                  </a:lnTo>
                  <a:lnTo>
                    <a:pt x="10317" y="3091"/>
                  </a:lnTo>
                  <a:lnTo>
                    <a:pt x="10561" y="3067"/>
                  </a:lnTo>
                  <a:lnTo>
                    <a:pt x="10804" y="2994"/>
                  </a:lnTo>
                  <a:lnTo>
                    <a:pt x="11047" y="2896"/>
                  </a:lnTo>
                  <a:lnTo>
                    <a:pt x="11291" y="2775"/>
                  </a:lnTo>
                  <a:lnTo>
                    <a:pt x="11388" y="3091"/>
                  </a:lnTo>
                  <a:lnTo>
                    <a:pt x="11291" y="3091"/>
                  </a:lnTo>
                  <a:lnTo>
                    <a:pt x="11218" y="3115"/>
                  </a:lnTo>
                  <a:lnTo>
                    <a:pt x="11047" y="3164"/>
                  </a:lnTo>
                  <a:lnTo>
                    <a:pt x="10853" y="3286"/>
                  </a:lnTo>
                  <a:lnTo>
                    <a:pt x="10780" y="3334"/>
                  </a:lnTo>
                  <a:lnTo>
                    <a:pt x="10707" y="3432"/>
                  </a:lnTo>
                  <a:lnTo>
                    <a:pt x="10707" y="3505"/>
                  </a:lnTo>
                  <a:lnTo>
                    <a:pt x="10731" y="3553"/>
                  </a:lnTo>
                  <a:lnTo>
                    <a:pt x="10780" y="3602"/>
                  </a:lnTo>
                  <a:lnTo>
                    <a:pt x="10828" y="3602"/>
                  </a:lnTo>
                  <a:lnTo>
                    <a:pt x="10999" y="3553"/>
                  </a:lnTo>
                  <a:lnTo>
                    <a:pt x="11169" y="3505"/>
                  </a:lnTo>
                  <a:lnTo>
                    <a:pt x="11339" y="3456"/>
                  </a:lnTo>
                  <a:lnTo>
                    <a:pt x="11412" y="3432"/>
                  </a:lnTo>
                  <a:lnTo>
                    <a:pt x="11461" y="3383"/>
                  </a:lnTo>
                  <a:lnTo>
                    <a:pt x="11534" y="3602"/>
                  </a:lnTo>
                  <a:lnTo>
                    <a:pt x="11461" y="3626"/>
                  </a:lnTo>
                  <a:lnTo>
                    <a:pt x="11388" y="3675"/>
                  </a:lnTo>
                  <a:lnTo>
                    <a:pt x="11291" y="3724"/>
                  </a:lnTo>
                  <a:lnTo>
                    <a:pt x="11193" y="3772"/>
                  </a:lnTo>
                  <a:lnTo>
                    <a:pt x="11193" y="3821"/>
                  </a:lnTo>
                  <a:lnTo>
                    <a:pt x="11193" y="3845"/>
                  </a:lnTo>
                  <a:lnTo>
                    <a:pt x="11291" y="3894"/>
                  </a:lnTo>
                  <a:lnTo>
                    <a:pt x="11412" y="3943"/>
                  </a:lnTo>
                  <a:lnTo>
                    <a:pt x="11534" y="3943"/>
                  </a:lnTo>
                  <a:lnTo>
                    <a:pt x="11631" y="3894"/>
                  </a:lnTo>
                  <a:lnTo>
                    <a:pt x="11680" y="3967"/>
                  </a:lnTo>
                  <a:lnTo>
                    <a:pt x="11777" y="4016"/>
                  </a:lnTo>
                  <a:lnTo>
                    <a:pt x="11850" y="4040"/>
                  </a:lnTo>
                  <a:lnTo>
                    <a:pt x="11948" y="4040"/>
                  </a:lnTo>
                  <a:lnTo>
                    <a:pt x="12021" y="4016"/>
                  </a:lnTo>
                  <a:lnTo>
                    <a:pt x="12094" y="3967"/>
                  </a:lnTo>
                  <a:lnTo>
                    <a:pt x="12142" y="3894"/>
                  </a:lnTo>
                  <a:lnTo>
                    <a:pt x="12142" y="3797"/>
                  </a:lnTo>
                  <a:lnTo>
                    <a:pt x="12069" y="3359"/>
                  </a:lnTo>
                  <a:lnTo>
                    <a:pt x="11972" y="2945"/>
                  </a:lnTo>
                  <a:lnTo>
                    <a:pt x="12240" y="2726"/>
                  </a:lnTo>
                  <a:lnTo>
                    <a:pt x="12507" y="2531"/>
                  </a:lnTo>
                  <a:lnTo>
                    <a:pt x="12653" y="2458"/>
                  </a:lnTo>
                  <a:lnTo>
                    <a:pt x="12824" y="2410"/>
                  </a:lnTo>
                  <a:lnTo>
                    <a:pt x="12994" y="2361"/>
                  </a:lnTo>
                  <a:lnTo>
                    <a:pt x="13164" y="2337"/>
                  </a:lnTo>
                  <a:lnTo>
                    <a:pt x="13383" y="2337"/>
                  </a:lnTo>
                  <a:lnTo>
                    <a:pt x="13627" y="2385"/>
                  </a:lnTo>
                  <a:lnTo>
                    <a:pt x="13481" y="2458"/>
                  </a:lnTo>
                  <a:lnTo>
                    <a:pt x="13359" y="2556"/>
                  </a:lnTo>
                  <a:lnTo>
                    <a:pt x="13262" y="2702"/>
                  </a:lnTo>
                  <a:lnTo>
                    <a:pt x="13237" y="2775"/>
                  </a:lnTo>
                  <a:lnTo>
                    <a:pt x="13213" y="2848"/>
                  </a:lnTo>
                  <a:lnTo>
                    <a:pt x="13213" y="2896"/>
                  </a:lnTo>
                  <a:lnTo>
                    <a:pt x="13237" y="2921"/>
                  </a:lnTo>
                  <a:lnTo>
                    <a:pt x="13286" y="2945"/>
                  </a:lnTo>
                  <a:lnTo>
                    <a:pt x="13310" y="2921"/>
                  </a:lnTo>
                  <a:lnTo>
                    <a:pt x="13602" y="2750"/>
                  </a:lnTo>
                  <a:lnTo>
                    <a:pt x="13870" y="2604"/>
                  </a:lnTo>
                  <a:lnTo>
                    <a:pt x="14065" y="2507"/>
                  </a:lnTo>
                  <a:lnTo>
                    <a:pt x="14308" y="2629"/>
                  </a:lnTo>
                  <a:lnTo>
                    <a:pt x="14551" y="2750"/>
                  </a:lnTo>
                  <a:lnTo>
                    <a:pt x="14405" y="2775"/>
                  </a:lnTo>
                  <a:lnTo>
                    <a:pt x="14259" y="2823"/>
                  </a:lnTo>
                  <a:lnTo>
                    <a:pt x="14113" y="2872"/>
                  </a:lnTo>
                  <a:lnTo>
                    <a:pt x="13967" y="2945"/>
                  </a:lnTo>
                  <a:lnTo>
                    <a:pt x="13846" y="3018"/>
                  </a:lnTo>
                  <a:lnTo>
                    <a:pt x="13724" y="3115"/>
                  </a:lnTo>
                  <a:lnTo>
                    <a:pt x="13627" y="3213"/>
                  </a:lnTo>
                  <a:lnTo>
                    <a:pt x="13554" y="3310"/>
                  </a:lnTo>
                  <a:lnTo>
                    <a:pt x="13554" y="3359"/>
                  </a:lnTo>
                  <a:lnTo>
                    <a:pt x="13554" y="3407"/>
                  </a:lnTo>
                  <a:lnTo>
                    <a:pt x="13602" y="3456"/>
                  </a:lnTo>
                  <a:lnTo>
                    <a:pt x="13651" y="3480"/>
                  </a:lnTo>
                  <a:lnTo>
                    <a:pt x="13797" y="3456"/>
                  </a:lnTo>
                  <a:lnTo>
                    <a:pt x="13943" y="3407"/>
                  </a:lnTo>
                  <a:lnTo>
                    <a:pt x="14211" y="3286"/>
                  </a:lnTo>
                  <a:lnTo>
                    <a:pt x="14381" y="3237"/>
                  </a:lnTo>
                  <a:lnTo>
                    <a:pt x="14527" y="3188"/>
                  </a:lnTo>
                  <a:lnTo>
                    <a:pt x="14697" y="3140"/>
                  </a:lnTo>
                  <a:lnTo>
                    <a:pt x="14843" y="3091"/>
                  </a:lnTo>
                  <a:lnTo>
                    <a:pt x="14892" y="3067"/>
                  </a:lnTo>
                  <a:lnTo>
                    <a:pt x="14916" y="3018"/>
                  </a:lnTo>
                  <a:lnTo>
                    <a:pt x="15038" y="3140"/>
                  </a:lnTo>
                  <a:lnTo>
                    <a:pt x="14770" y="3213"/>
                  </a:lnTo>
                  <a:lnTo>
                    <a:pt x="14551" y="3261"/>
                  </a:lnTo>
                  <a:lnTo>
                    <a:pt x="14332" y="3359"/>
                  </a:lnTo>
                  <a:lnTo>
                    <a:pt x="14211" y="3432"/>
                  </a:lnTo>
                  <a:lnTo>
                    <a:pt x="14113" y="3505"/>
                  </a:lnTo>
                  <a:lnTo>
                    <a:pt x="14040" y="3578"/>
                  </a:lnTo>
                  <a:lnTo>
                    <a:pt x="13992" y="3675"/>
                  </a:lnTo>
                  <a:lnTo>
                    <a:pt x="13967" y="3748"/>
                  </a:lnTo>
                  <a:lnTo>
                    <a:pt x="13992" y="3821"/>
                  </a:lnTo>
                  <a:lnTo>
                    <a:pt x="14040" y="3845"/>
                  </a:lnTo>
                  <a:lnTo>
                    <a:pt x="14113" y="3845"/>
                  </a:lnTo>
                  <a:lnTo>
                    <a:pt x="14551" y="3724"/>
                  </a:lnTo>
                  <a:lnTo>
                    <a:pt x="14989" y="3602"/>
                  </a:lnTo>
                  <a:lnTo>
                    <a:pt x="15184" y="3578"/>
                  </a:lnTo>
                  <a:lnTo>
                    <a:pt x="15379" y="3505"/>
                  </a:lnTo>
                  <a:lnTo>
                    <a:pt x="15452" y="3602"/>
                  </a:lnTo>
                  <a:lnTo>
                    <a:pt x="15208" y="3675"/>
                  </a:lnTo>
                  <a:lnTo>
                    <a:pt x="15014" y="3748"/>
                  </a:lnTo>
                  <a:lnTo>
                    <a:pt x="14843" y="3845"/>
                  </a:lnTo>
                  <a:lnTo>
                    <a:pt x="14673" y="3967"/>
                  </a:lnTo>
                  <a:lnTo>
                    <a:pt x="14503" y="4089"/>
                  </a:lnTo>
                  <a:lnTo>
                    <a:pt x="14478" y="4113"/>
                  </a:lnTo>
                  <a:lnTo>
                    <a:pt x="14478" y="4162"/>
                  </a:lnTo>
                  <a:lnTo>
                    <a:pt x="14503" y="4210"/>
                  </a:lnTo>
                  <a:lnTo>
                    <a:pt x="14551" y="4259"/>
                  </a:lnTo>
                  <a:lnTo>
                    <a:pt x="14600" y="4259"/>
                  </a:lnTo>
                  <a:lnTo>
                    <a:pt x="15452" y="4016"/>
                  </a:lnTo>
                  <a:lnTo>
                    <a:pt x="15671" y="3967"/>
                  </a:lnTo>
                  <a:lnTo>
                    <a:pt x="15768" y="4186"/>
                  </a:lnTo>
                  <a:lnTo>
                    <a:pt x="15549" y="4259"/>
                  </a:lnTo>
                  <a:lnTo>
                    <a:pt x="15330" y="4332"/>
                  </a:lnTo>
                  <a:lnTo>
                    <a:pt x="15111" y="4429"/>
                  </a:lnTo>
                  <a:lnTo>
                    <a:pt x="14916" y="4551"/>
                  </a:lnTo>
                  <a:lnTo>
                    <a:pt x="14892" y="4600"/>
                  </a:lnTo>
                  <a:lnTo>
                    <a:pt x="14916" y="4648"/>
                  </a:lnTo>
                  <a:lnTo>
                    <a:pt x="14941" y="4697"/>
                  </a:lnTo>
                  <a:lnTo>
                    <a:pt x="15014" y="4697"/>
                  </a:lnTo>
                  <a:lnTo>
                    <a:pt x="15354" y="4624"/>
                  </a:lnTo>
                  <a:lnTo>
                    <a:pt x="15719" y="4551"/>
                  </a:lnTo>
                  <a:lnTo>
                    <a:pt x="15500" y="4648"/>
                  </a:lnTo>
                  <a:lnTo>
                    <a:pt x="15281" y="4746"/>
                  </a:lnTo>
                  <a:lnTo>
                    <a:pt x="15257" y="4770"/>
                  </a:lnTo>
                  <a:lnTo>
                    <a:pt x="15233" y="4819"/>
                  </a:lnTo>
                  <a:lnTo>
                    <a:pt x="15233" y="4867"/>
                  </a:lnTo>
                  <a:lnTo>
                    <a:pt x="15281" y="4940"/>
                  </a:lnTo>
                  <a:lnTo>
                    <a:pt x="15354" y="4940"/>
                  </a:lnTo>
                  <a:lnTo>
                    <a:pt x="15841" y="4867"/>
                  </a:lnTo>
                  <a:lnTo>
                    <a:pt x="15841" y="4989"/>
                  </a:lnTo>
                  <a:lnTo>
                    <a:pt x="15695" y="5013"/>
                  </a:lnTo>
                  <a:lnTo>
                    <a:pt x="15598" y="5038"/>
                  </a:lnTo>
                  <a:lnTo>
                    <a:pt x="15525" y="5086"/>
                  </a:lnTo>
                  <a:lnTo>
                    <a:pt x="15379" y="5208"/>
                  </a:lnTo>
                  <a:lnTo>
                    <a:pt x="15354" y="5281"/>
                  </a:lnTo>
                  <a:lnTo>
                    <a:pt x="15379" y="5330"/>
                  </a:lnTo>
                  <a:lnTo>
                    <a:pt x="15427" y="5378"/>
                  </a:lnTo>
                  <a:lnTo>
                    <a:pt x="15476" y="5378"/>
                  </a:lnTo>
                  <a:lnTo>
                    <a:pt x="15622" y="5354"/>
                  </a:lnTo>
                  <a:lnTo>
                    <a:pt x="15768" y="5378"/>
                  </a:lnTo>
                  <a:lnTo>
                    <a:pt x="15768" y="5427"/>
                  </a:lnTo>
                  <a:lnTo>
                    <a:pt x="15768" y="5524"/>
                  </a:lnTo>
                  <a:lnTo>
                    <a:pt x="15792" y="5622"/>
                  </a:lnTo>
                  <a:lnTo>
                    <a:pt x="15865" y="5695"/>
                  </a:lnTo>
                  <a:lnTo>
                    <a:pt x="15938" y="5768"/>
                  </a:lnTo>
                  <a:lnTo>
                    <a:pt x="16036" y="5792"/>
                  </a:lnTo>
                  <a:lnTo>
                    <a:pt x="16133" y="5792"/>
                  </a:lnTo>
                  <a:lnTo>
                    <a:pt x="16206" y="5768"/>
                  </a:lnTo>
                  <a:lnTo>
                    <a:pt x="16279" y="5695"/>
                  </a:lnTo>
                  <a:lnTo>
                    <a:pt x="16328" y="5695"/>
                  </a:lnTo>
                  <a:lnTo>
                    <a:pt x="16619" y="5622"/>
                  </a:lnTo>
                  <a:lnTo>
                    <a:pt x="16911" y="5597"/>
                  </a:lnTo>
                  <a:lnTo>
                    <a:pt x="17179" y="5597"/>
                  </a:lnTo>
                  <a:lnTo>
                    <a:pt x="17422" y="5646"/>
                  </a:lnTo>
                  <a:lnTo>
                    <a:pt x="17276" y="5695"/>
                  </a:lnTo>
                  <a:lnTo>
                    <a:pt x="17106" y="5768"/>
                  </a:lnTo>
                  <a:lnTo>
                    <a:pt x="16936" y="5865"/>
                  </a:lnTo>
                  <a:lnTo>
                    <a:pt x="16814" y="5987"/>
                  </a:lnTo>
                  <a:lnTo>
                    <a:pt x="16765" y="6060"/>
                  </a:lnTo>
                  <a:lnTo>
                    <a:pt x="16717" y="6133"/>
                  </a:lnTo>
                  <a:lnTo>
                    <a:pt x="16717" y="6206"/>
                  </a:lnTo>
                  <a:lnTo>
                    <a:pt x="16765" y="6279"/>
                  </a:lnTo>
                  <a:lnTo>
                    <a:pt x="16838" y="6303"/>
                  </a:lnTo>
                  <a:lnTo>
                    <a:pt x="16911" y="6279"/>
                  </a:lnTo>
                  <a:lnTo>
                    <a:pt x="17179" y="6157"/>
                  </a:lnTo>
                  <a:lnTo>
                    <a:pt x="17447" y="6060"/>
                  </a:lnTo>
                  <a:lnTo>
                    <a:pt x="17739" y="6011"/>
                  </a:lnTo>
                  <a:lnTo>
                    <a:pt x="17909" y="5962"/>
                  </a:lnTo>
                  <a:lnTo>
                    <a:pt x="18031" y="5914"/>
                  </a:lnTo>
                  <a:lnTo>
                    <a:pt x="18298" y="6133"/>
                  </a:lnTo>
                  <a:lnTo>
                    <a:pt x="18152" y="6181"/>
                  </a:lnTo>
                  <a:lnTo>
                    <a:pt x="17933" y="6254"/>
                  </a:lnTo>
                  <a:lnTo>
                    <a:pt x="17739" y="6352"/>
                  </a:lnTo>
                  <a:lnTo>
                    <a:pt x="17544" y="6473"/>
                  </a:lnTo>
                  <a:lnTo>
                    <a:pt x="17349" y="6595"/>
                  </a:lnTo>
                  <a:lnTo>
                    <a:pt x="17325" y="6668"/>
                  </a:lnTo>
                  <a:lnTo>
                    <a:pt x="17325" y="6741"/>
                  </a:lnTo>
                  <a:lnTo>
                    <a:pt x="17374" y="6790"/>
                  </a:lnTo>
                  <a:lnTo>
                    <a:pt x="17422" y="6814"/>
                  </a:lnTo>
                  <a:lnTo>
                    <a:pt x="17641" y="6765"/>
                  </a:lnTo>
                  <a:lnTo>
                    <a:pt x="17860" y="6717"/>
                  </a:lnTo>
                  <a:lnTo>
                    <a:pt x="18274" y="6595"/>
                  </a:lnTo>
                  <a:lnTo>
                    <a:pt x="18639" y="6473"/>
                  </a:lnTo>
                  <a:lnTo>
                    <a:pt x="18761" y="6644"/>
                  </a:lnTo>
                  <a:lnTo>
                    <a:pt x="18493" y="6717"/>
                  </a:lnTo>
                  <a:lnTo>
                    <a:pt x="18250" y="6814"/>
                  </a:lnTo>
                  <a:lnTo>
                    <a:pt x="18006" y="6960"/>
                  </a:lnTo>
                  <a:lnTo>
                    <a:pt x="17812" y="7130"/>
                  </a:lnTo>
                  <a:lnTo>
                    <a:pt x="17787" y="7155"/>
                  </a:lnTo>
                  <a:lnTo>
                    <a:pt x="17787" y="7179"/>
                  </a:lnTo>
                  <a:lnTo>
                    <a:pt x="17812" y="7252"/>
                  </a:lnTo>
                  <a:lnTo>
                    <a:pt x="17860" y="7276"/>
                  </a:lnTo>
                  <a:lnTo>
                    <a:pt x="17933" y="7276"/>
                  </a:lnTo>
                  <a:lnTo>
                    <a:pt x="18177" y="7179"/>
                  </a:lnTo>
                  <a:lnTo>
                    <a:pt x="18444" y="7130"/>
                  </a:lnTo>
                  <a:lnTo>
                    <a:pt x="18955" y="7033"/>
                  </a:lnTo>
                  <a:lnTo>
                    <a:pt x="19004" y="7106"/>
                  </a:lnTo>
                  <a:lnTo>
                    <a:pt x="18785" y="7155"/>
                  </a:lnTo>
                  <a:lnTo>
                    <a:pt x="18566" y="7203"/>
                  </a:lnTo>
                  <a:lnTo>
                    <a:pt x="18371" y="7301"/>
                  </a:lnTo>
                  <a:lnTo>
                    <a:pt x="18177" y="7398"/>
                  </a:lnTo>
                  <a:lnTo>
                    <a:pt x="18177" y="7447"/>
                  </a:lnTo>
                  <a:lnTo>
                    <a:pt x="18177" y="7471"/>
                  </a:lnTo>
                  <a:lnTo>
                    <a:pt x="18201" y="7471"/>
                  </a:lnTo>
                  <a:lnTo>
                    <a:pt x="18396" y="7495"/>
                  </a:lnTo>
                  <a:lnTo>
                    <a:pt x="18590" y="7495"/>
                  </a:lnTo>
                  <a:lnTo>
                    <a:pt x="18955" y="7447"/>
                  </a:lnTo>
                  <a:lnTo>
                    <a:pt x="19126" y="7422"/>
                  </a:lnTo>
                  <a:lnTo>
                    <a:pt x="19174" y="7544"/>
                  </a:lnTo>
                  <a:lnTo>
                    <a:pt x="18980" y="7568"/>
                  </a:lnTo>
                  <a:lnTo>
                    <a:pt x="18761" y="7617"/>
                  </a:lnTo>
                  <a:lnTo>
                    <a:pt x="18444" y="7714"/>
                  </a:lnTo>
                  <a:lnTo>
                    <a:pt x="18396" y="7763"/>
                  </a:lnTo>
                  <a:lnTo>
                    <a:pt x="18371" y="7836"/>
                  </a:lnTo>
                  <a:lnTo>
                    <a:pt x="18371" y="7909"/>
                  </a:lnTo>
                  <a:lnTo>
                    <a:pt x="18396" y="7933"/>
                  </a:lnTo>
                  <a:lnTo>
                    <a:pt x="18444" y="7957"/>
                  </a:lnTo>
                  <a:lnTo>
                    <a:pt x="18809" y="7982"/>
                  </a:lnTo>
                  <a:lnTo>
                    <a:pt x="19296" y="7982"/>
                  </a:lnTo>
                  <a:lnTo>
                    <a:pt x="19320" y="8201"/>
                  </a:lnTo>
                  <a:lnTo>
                    <a:pt x="19272" y="8201"/>
                  </a:lnTo>
                  <a:lnTo>
                    <a:pt x="19101" y="8176"/>
                  </a:lnTo>
                  <a:lnTo>
                    <a:pt x="18907" y="8201"/>
                  </a:lnTo>
                  <a:lnTo>
                    <a:pt x="18736" y="8225"/>
                  </a:lnTo>
                  <a:lnTo>
                    <a:pt x="18566" y="8274"/>
                  </a:lnTo>
                  <a:lnTo>
                    <a:pt x="18542" y="8298"/>
                  </a:lnTo>
                  <a:lnTo>
                    <a:pt x="18517" y="8322"/>
                  </a:lnTo>
                  <a:lnTo>
                    <a:pt x="18493" y="8420"/>
                  </a:lnTo>
                  <a:lnTo>
                    <a:pt x="18542" y="8468"/>
                  </a:lnTo>
                  <a:lnTo>
                    <a:pt x="18566" y="8493"/>
                  </a:lnTo>
                  <a:lnTo>
                    <a:pt x="18907" y="8493"/>
                  </a:lnTo>
                  <a:lnTo>
                    <a:pt x="19223" y="8517"/>
                  </a:lnTo>
                  <a:lnTo>
                    <a:pt x="19345" y="8541"/>
                  </a:lnTo>
                  <a:lnTo>
                    <a:pt x="19345" y="8833"/>
                  </a:lnTo>
                  <a:lnTo>
                    <a:pt x="19199" y="8785"/>
                  </a:lnTo>
                  <a:lnTo>
                    <a:pt x="18882" y="8785"/>
                  </a:lnTo>
                  <a:lnTo>
                    <a:pt x="18736" y="8809"/>
                  </a:lnTo>
                  <a:lnTo>
                    <a:pt x="18688" y="8833"/>
                  </a:lnTo>
                  <a:lnTo>
                    <a:pt x="18663" y="8858"/>
                  </a:lnTo>
                  <a:lnTo>
                    <a:pt x="18663" y="8931"/>
                  </a:lnTo>
                  <a:lnTo>
                    <a:pt x="18688" y="9004"/>
                  </a:lnTo>
                  <a:lnTo>
                    <a:pt x="18712" y="9004"/>
                  </a:lnTo>
                  <a:lnTo>
                    <a:pt x="18761" y="9028"/>
                  </a:lnTo>
                  <a:lnTo>
                    <a:pt x="18882" y="9028"/>
                  </a:lnTo>
                  <a:lnTo>
                    <a:pt x="19028" y="9077"/>
                  </a:lnTo>
                  <a:lnTo>
                    <a:pt x="19150" y="9125"/>
                  </a:lnTo>
                  <a:lnTo>
                    <a:pt x="19296" y="9174"/>
                  </a:lnTo>
                  <a:lnTo>
                    <a:pt x="19199" y="9466"/>
                  </a:lnTo>
                  <a:lnTo>
                    <a:pt x="18980" y="9417"/>
                  </a:lnTo>
                  <a:lnTo>
                    <a:pt x="18736" y="9417"/>
                  </a:lnTo>
                  <a:lnTo>
                    <a:pt x="18688" y="9442"/>
                  </a:lnTo>
                  <a:lnTo>
                    <a:pt x="18663" y="9466"/>
                  </a:lnTo>
                  <a:lnTo>
                    <a:pt x="18663" y="9515"/>
                  </a:lnTo>
                  <a:lnTo>
                    <a:pt x="18663" y="9563"/>
                  </a:lnTo>
                  <a:lnTo>
                    <a:pt x="18663" y="9612"/>
                  </a:lnTo>
                  <a:lnTo>
                    <a:pt x="18712" y="9636"/>
                  </a:lnTo>
                  <a:lnTo>
                    <a:pt x="18736" y="9661"/>
                  </a:lnTo>
                  <a:lnTo>
                    <a:pt x="18907" y="9709"/>
                  </a:lnTo>
                  <a:lnTo>
                    <a:pt x="19053" y="9758"/>
                  </a:lnTo>
                  <a:lnTo>
                    <a:pt x="18955" y="9928"/>
                  </a:lnTo>
                  <a:lnTo>
                    <a:pt x="18834" y="10099"/>
                  </a:lnTo>
                  <a:lnTo>
                    <a:pt x="18663" y="10074"/>
                  </a:lnTo>
                  <a:lnTo>
                    <a:pt x="18444" y="10074"/>
                  </a:lnTo>
                  <a:lnTo>
                    <a:pt x="18420" y="10099"/>
                  </a:lnTo>
                  <a:lnTo>
                    <a:pt x="18396" y="10172"/>
                  </a:lnTo>
                  <a:lnTo>
                    <a:pt x="18420" y="10220"/>
                  </a:lnTo>
                  <a:lnTo>
                    <a:pt x="18444" y="10245"/>
                  </a:lnTo>
                  <a:lnTo>
                    <a:pt x="18493" y="10245"/>
                  </a:lnTo>
                  <a:lnTo>
                    <a:pt x="18663" y="10269"/>
                  </a:lnTo>
                  <a:lnTo>
                    <a:pt x="18542" y="10391"/>
                  </a:lnTo>
                  <a:lnTo>
                    <a:pt x="18371" y="10512"/>
                  </a:lnTo>
                  <a:lnTo>
                    <a:pt x="18274" y="10464"/>
                  </a:lnTo>
                  <a:lnTo>
                    <a:pt x="18225" y="10439"/>
                  </a:lnTo>
                  <a:lnTo>
                    <a:pt x="18152" y="10439"/>
                  </a:lnTo>
                  <a:lnTo>
                    <a:pt x="18104" y="10488"/>
                  </a:lnTo>
                  <a:lnTo>
                    <a:pt x="18079" y="10537"/>
                  </a:lnTo>
                  <a:lnTo>
                    <a:pt x="18079" y="10610"/>
                  </a:lnTo>
                  <a:lnTo>
                    <a:pt x="18104" y="10658"/>
                  </a:lnTo>
                  <a:lnTo>
                    <a:pt x="17739" y="10829"/>
                  </a:lnTo>
                  <a:lnTo>
                    <a:pt x="17349" y="10950"/>
                  </a:lnTo>
                  <a:lnTo>
                    <a:pt x="16960" y="11023"/>
                  </a:lnTo>
                  <a:lnTo>
                    <a:pt x="16546" y="11096"/>
                  </a:lnTo>
                  <a:lnTo>
                    <a:pt x="16133" y="11121"/>
                  </a:lnTo>
                  <a:lnTo>
                    <a:pt x="15719" y="11145"/>
                  </a:lnTo>
                  <a:lnTo>
                    <a:pt x="14916" y="11169"/>
                  </a:lnTo>
                  <a:lnTo>
                    <a:pt x="13140" y="11194"/>
                  </a:lnTo>
                  <a:lnTo>
                    <a:pt x="12264" y="11242"/>
                  </a:lnTo>
                  <a:lnTo>
                    <a:pt x="11364" y="11340"/>
                  </a:lnTo>
                  <a:lnTo>
                    <a:pt x="10244" y="11461"/>
                  </a:lnTo>
                  <a:lnTo>
                    <a:pt x="9125" y="11559"/>
                  </a:lnTo>
                  <a:lnTo>
                    <a:pt x="8565" y="11583"/>
                  </a:lnTo>
                  <a:lnTo>
                    <a:pt x="8006" y="11583"/>
                  </a:lnTo>
                  <a:lnTo>
                    <a:pt x="7446" y="11559"/>
                  </a:lnTo>
                  <a:lnTo>
                    <a:pt x="6862" y="11510"/>
                  </a:lnTo>
                  <a:lnTo>
                    <a:pt x="5086" y="11364"/>
                  </a:lnTo>
                  <a:lnTo>
                    <a:pt x="4210" y="11242"/>
                  </a:lnTo>
                  <a:lnTo>
                    <a:pt x="3772" y="11169"/>
                  </a:lnTo>
                  <a:lnTo>
                    <a:pt x="3334" y="11072"/>
                  </a:lnTo>
                  <a:lnTo>
                    <a:pt x="2993" y="10999"/>
                  </a:lnTo>
                  <a:lnTo>
                    <a:pt x="2653" y="10877"/>
                  </a:lnTo>
                  <a:lnTo>
                    <a:pt x="2336" y="10756"/>
                  </a:lnTo>
                  <a:lnTo>
                    <a:pt x="2020" y="10610"/>
                  </a:lnTo>
                  <a:lnTo>
                    <a:pt x="1704" y="10439"/>
                  </a:lnTo>
                  <a:lnTo>
                    <a:pt x="1436" y="10245"/>
                  </a:lnTo>
                  <a:lnTo>
                    <a:pt x="1168" y="10001"/>
                  </a:lnTo>
                  <a:lnTo>
                    <a:pt x="949" y="9734"/>
                  </a:lnTo>
                  <a:lnTo>
                    <a:pt x="852" y="9588"/>
                  </a:lnTo>
                  <a:lnTo>
                    <a:pt x="779" y="9417"/>
                  </a:lnTo>
                  <a:lnTo>
                    <a:pt x="706" y="9271"/>
                  </a:lnTo>
                  <a:lnTo>
                    <a:pt x="657" y="9101"/>
                  </a:lnTo>
                  <a:lnTo>
                    <a:pt x="633" y="8931"/>
                  </a:lnTo>
                  <a:lnTo>
                    <a:pt x="609" y="8760"/>
                  </a:lnTo>
                  <a:lnTo>
                    <a:pt x="633" y="8420"/>
                  </a:lnTo>
                  <a:lnTo>
                    <a:pt x="682" y="8103"/>
                  </a:lnTo>
                  <a:lnTo>
                    <a:pt x="803" y="7763"/>
                  </a:lnTo>
                  <a:lnTo>
                    <a:pt x="949" y="7447"/>
                  </a:lnTo>
                  <a:lnTo>
                    <a:pt x="1120" y="7155"/>
                  </a:lnTo>
                  <a:lnTo>
                    <a:pt x="1387" y="6814"/>
                  </a:lnTo>
                  <a:lnTo>
                    <a:pt x="1679" y="6498"/>
                  </a:lnTo>
                  <a:lnTo>
                    <a:pt x="1996" y="6230"/>
                  </a:lnTo>
                  <a:lnTo>
                    <a:pt x="2336" y="5962"/>
                  </a:lnTo>
                  <a:lnTo>
                    <a:pt x="2336" y="5962"/>
                  </a:lnTo>
                  <a:lnTo>
                    <a:pt x="2117" y="6279"/>
                  </a:lnTo>
                  <a:lnTo>
                    <a:pt x="1898" y="6571"/>
                  </a:lnTo>
                  <a:lnTo>
                    <a:pt x="1874" y="6644"/>
                  </a:lnTo>
                  <a:lnTo>
                    <a:pt x="1898" y="6717"/>
                  </a:lnTo>
                  <a:lnTo>
                    <a:pt x="1947" y="6765"/>
                  </a:lnTo>
                  <a:lnTo>
                    <a:pt x="2044" y="6765"/>
                  </a:lnTo>
                  <a:lnTo>
                    <a:pt x="2117" y="6741"/>
                  </a:lnTo>
                  <a:lnTo>
                    <a:pt x="2190" y="6692"/>
                  </a:lnTo>
                  <a:lnTo>
                    <a:pt x="2336" y="6595"/>
                  </a:lnTo>
                  <a:lnTo>
                    <a:pt x="2458" y="6449"/>
                  </a:lnTo>
                  <a:lnTo>
                    <a:pt x="2555" y="6303"/>
                  </a:lnTo>
                  <a:lnTo>
                    <a:pt x="2847" y="5987"/>
                  </a:lnTo>
                  <a:lnTo>
                    <a:pt x="3164" y="5695"/>
                  </a:lnTo>
                  <a:lnTo>
                    <a:pt x="3188" y="5646"/>
                  </a:lnTo>
                  <a:lnTo>
                    <a:pt x="3212" y="5646"/>
                  </a:lnTo>
                  <a:lnTo>
                    <a:pt x="3091" y="5792"/>
                  </a:lnTo>
                  <a:lnTo>
                    <a:pt x="2847" y="6133"/>
                  </a:lnTo>
                  <a:lnTo>
                    <a:pt x="2774" y="6303"/>
                  </a:lnTo>
                  <a:lnTo>
                    <a:pt x="2677" y="6498"/>
                  </a:lnTo>
                  <a:lnTo>
                    <a:pt x="2677" y="6546"/>
                  </a:lnTo>
                  <a:lnTo>
                    <a:pt x="2726" y="6546"/>
                  </a:lnTo>
                  <a:lnTo>
                    <a:pt x="2896" y="6449"/>
                  </a:lnTo>
                  <a:lnTo>
                    <a:pt x="3066" y="6327"/>
                  </a:lnTo>
                  <a:lnTo>
                    <a:pt x="3212" y="6206"/>
                  </a:lnTo>
                  <a:lnTo>
                    <a:pt x="3334" y="6035"/>
                  </a:lnTo>
                  <a:lnTo>
                    <a:pt x="3480" y="5889"/>
                  </a:lnTo>
                  <a:lnTo>
                    <a:pt x="3626" y="5695"/>
                  </a:lnTo>
                  <a:lnTo>
                    <a:pt x="3650" y="5719"/>
                  </a:lnTo>
                  <a:lnTo>
                    <a:pt x="3699" y="5816"/>
                  </a:lnTo>
                  <a:lnTo>
                    <a:pt x="3577" y="5938"/>
                  </a:lnTo>
                  <a:lnTo>
                    <a:pt x="3456" y="6108"/>
                  </a:lnTo>
                  <a:lnTo>
                    <a:pt x="3407" y="6230"/>
                  </a:lnTo>
                  <a:lnTo>
                    <a:pt x="3407" y="6327"/>
                  </a:lnTo>
                  <a:lnTo>
                    <a:pt x="3407" y="6352"/>
                  </a:lnTo>
                  <a:lnTo>
                    <a:pt x="3456" y="6376"/>
                  </a:lnTo>
                  <a:lnTo>
                    <a:pt x="3529" y="6376"/>
                  </a:lnTo>
                  <a:lnTo>
                    <a:pt x="3626" y="6327"/>
                  </a:lnTo>
                  <a:lnTo>
                    <a:pt x="3772" y="6206"/>
                  </a:lnTo>
                  <a:lnTo>
                    <a:pt x="3869" y="6108"/>
                  </a:lnTo>
                  <a:lnTo>
                    <a:pt x="3967" y="6157"/>
                  </a:lnTo>
                  <a:lnTo>
                    <a:pt x="4064" y="6181"/>
                  </a:lnTo>
                  <a:lnTo>
                    <a:pt x="4186" y="6157"/>
                  </a:lnTo>
                  <a:lnTo>
                    <a:pt x="4283" y="6084"/>
                  </a:lnTo>
                  <a:lnTo>
                    <a:pt x="4307" y="6035"/>
                  </a:lnTo>
                  <a:lnTo>
                    <a:pt x="4307" y="5987"/>
                  </a:lnTo>
                  <a:lnTo>
                    <a:pt x="4137" y="5719"/>
                  </a:lnTo>
                  <a:lnTo>
                    <a:pt x="4015" y="5403"/>
                  </a:lnTo>
                  <a:lnTo>
                    <a:pt x="3918" y="5062"/>
                  </a:lnTo>
                  <a:lnTo>
                    <a:pt x="3845" y="4697"/>
                  </a:lnTo>
                  <a:lnTo>
                    <a:pt x="3821" y="4356"/>
                  </a:lnTo>
                  <a:lnTo>
                    <a:pt x="3821" y="3991"/>
                  </a:lnTo>
                  <a:lnTo>
                    <a:pt x="3845" y="3651"/>
                  </a:lnTo>
                  <a:lnTo>
                    <a:pt x="3894" y="3334"/>
                  </a:lnTo>
                  <a:lnTo>
                    <a:pt x="3942" y="3115"/>
                  </a:lnTo>
                  <a:lnTo>
                    <a:pt x="4015" y="2896"/>
                  </a:lnTo>
                  <a:lnTo>
                    <a:pt x="4113" y="2677"/>
                  </a:lnTo>
                  <a:lnTo>
                    <a:pt x="4210" y="2483"/>
                  </a:lnTo>
                  <a:lnTo>
                    <a:pt x="4332" y="2288"/>
                  </a:lnTo>
                  <a:lnTo>
                    <a:pt x="4478" y="2093"/>
                  </a:lnTo>
                  <a:lnTo>
                    <a:pt x="4599" y="1923"/>
                  </a:lnTo>
                  <a:lnTo>
                    <a:pt x="4770" y="1753"/>
                  </a:lnTo>
                  <a:lnTo>
                    <a:pt x="5110" y="1461"/>
                  </a:lnTo>
                  <a:lnTo>
                    <a:pt x="5475" y="1193"/>
                  </a:lnTo>
                  <a:lnTo>
                    <a:pt x="5865" y="974"/>
                  </a:lnTo>
                  <a:lnTo>
                    <a:pt x="6303" y="828"/>
                  </a:lnTo>
                  <a:lnTo>
                    <a:pt x="6716" y="706"/>
                  </a:lnTo>
                  <a:lnTo>
                    <a:pt x="7179" y="633"/>
                  </a:lnTo>
                  <a:lnTo>
                    <a:pt x="7008" y="731"/>
                  </a:lnTo>
                  <a:lnTo>
                    <a:pt x="6789" y="852"/>
                  </a:lnTo>
                  <a:lnTo>
                    <a:pt x="6546" y="998"/>
                  </a:lnTo>
                  <a:lnTo>
                    <a:pt x="6424" y="1071"/>
                  </a:lnTo>
                  <a:lnTo>
                    <a:pt x="6327" y="1169"/>
                  </a:lnTo>
                  <a:lnTo>
                    <a:pt x="6278" y="1266"/>
                  </a:lnTo>
                  <a:lnTo>
                    <a:pt x="6230" y="1363"/>
                  </a:lnTo>
                  <a:lnTo>
                    <a:pt x="6254" y="1412"/>
                  </a:lnTo>
                  <a:lnTo>
                    <a:pt x="6303" y="1461"/>
                  </a:lnTo>
                  <a:lnTo>
                    <a:pt x="6400" y="1485"/>
                  </a:lnTo>
                  <a:lnTo>
                    <a:pt x="6522" y="1461"/>
                  </a:lnTo>
                  <a:lnTo>
                    <a:pt x="6643" y="1436"/>
                  </a:lnTo>
                  <a:lnTo>
                    <a:pt x="6765" y="1363"/>
                  </a:lnTo>
                  <a:lnTo>
                    <a:pt x="7033" y="1217"/>
                  </a:lnTo>
                  <a:lnTo>
                    <a:pt x="7203" y="1096"/>
                  </a:lnTo>
                  <a:lnTo>
                    <a:pt x="7811" y="779"/>
                  </a:lnTo>
                  <a:lnTo>
                    <a:pt x="7982" y="682"/>
                  </a:lnTo>
                  <a:lnTo>
                    <a:pt x="8055" y="633"/>
                  </a:lnTo>
                  <a:lnTo>
                    <a:pt x="8128" y="560"/>
                  </a:lnTo>
                  <a:close/>
                  <a:moveTo>
                    <a:pt x="7933" y="1"/>
                  </a:moveTo>
                  <a:lnTo>
                    <a:pt x="7349" y="49"/>
                  </a:lnTo>
                  <a:lnTo>
                    <a:pt x="6789" y="147"/>
                  </a:lnTo>
                  <a:lnTo>
                    <a:pt x="6254" y="268"/>
                  </a:lnTo>
                  <a:lnTo>
                    <a:pt x="5767" y="439"/>
                  </a:lnTo>
                  <a:lnTo>
                    <a:pt x="5524" y="536"/>
                  </a:lnTo>
                  <a:lnTo>
                    <a:pt x="5281" y="658"/>
                  </a:lnTo>
                  <a:lnTo>
                    <a:pt x="5062" y="804"/>
                  </a:lnTo>
                  <a:lnTo>
                    <a:pt x="4843" y="950"/>
                  </a:lnTo>
                  <a:lnTo>
                    <a:pt x="4624" y="1120"/>
                  </a:lnTo>
                  <a:lnTo>
                    <a:pt x="4429" y="1315"/>
                  </a:lnTo>
                  <a:lnTo>
                    <a:pt x="4259" y="1509"/>
                  </a:lnTo>
                  <a:lnTo>
                    <a:pt x="4088" y="1728"/>
                  </a:lnTo>
                  <a:lnTo>
                    <a:pt x="3942" y="1947"/>
                  </a:lnTo>
                  <a:lnTo>
                    <a:pt x="3796" y="2166"/>
                  </a:lnTo>
                  <a:lnTo>
                    <a:pt x="3675" y="2410"/>
                  </a:lnTo>
                  <a:lnTo>
                    <a:pt x="3577" y="2653"/>
                  </a:lnTo>
                  <a:lnTo>
                    <a:pt x="3480" y="2896"/>
                  </a:lnTo>
                  <a:lnTo>
                    <a:pt x="3407" y="3164"/>
                  </a:lnTo>
                  <a:lnTo>
                    <a:pt x="3358" y="3407"/>
                  </a:lnTo>
                  <a:lnTo>
                    <a:pt x="3310" y="3675"/>
                  </a:lnTo>
                  <a:lnTo>
                    <a:pt x="3310" y="3870"/>
                  </a:lnTo>
                  <a:lnTo>
                    <a:pt x="3334" y="4210"/>
                  </a:lnTo>
                  <a:lnTo>
                    <a:pt x="3383" y="4624"/>
                  </a:lnTo>
                  <a:lnTo>
                    <a:pt x="3480" y="5086"/>
                  </a:lnTo>
                  <a:lnTo>
                    <a:pt x="3285" y="5086"/>
                  </a:lnTo>
                  <a:lnTo>
                    <a:pt x="3115" y="5111"/>
                  </a:lnTo>
                  <a:lnTo>
                    <a:pt x="2726" y="5184"/>
                  </a:lnTo>
                  <a:lnTo>
                    <a:pt x="2409" y="5305"/>
                  </a:lnTo>
                  <a:lnTo>
                    <a:pt x="2166" y="5427"/>
                  </a:lnTo>
                  <a:lnTo>
                    <a:pt x="1825" y="5622"/>
                  </a:lnTo>
                  <a:lnTo>
                    <a:pt x="1485" y="5889"/>
                  </a:lnTo>
                  <a:lnTo>
                    <a:pt x="1193" y="6157"/>
                  </a:lnTo>
                  <a:lnTo>
                    <a:pt x="901" y="6473"/>
                  </a:lnTo>
                  <a:lnTo>
                    <a:pt x="657" y="6814"/>
                  </a:lnTo>
                  <a:lnTo>
                    <a:pt x="439" y="7179"/>
                  </a:lnTo>
                  <a:lnTo>
                    <a:pt x="268" y="7544"/>
                  </a:lnTo>
                  <a:lnTo>
                    <a:pt x="122" y="7909"/>
                  </a:lnTo>
                  <a:lnTo>
                    <a:pt x="25" y="8274"/>
                  </a:lnTo>
                  <a:lnTo>
                    <a:pt x="1" y="8614"/>
                  </a:lnTo>
                  <a:lnTo>
                    <a:pt x="1" y="8931"/>
                  </a:lnTo>
                  <a:lnTo>
                    <a:pt x="74" y="9247"/>
                  </a:lnTo>
                  <a:lnTo>
                    <a:pt x="171" y="9539"/>
                  </a:lnTo>
                  <a:lnTo>
                    <a:pt x="293" y="9807"/>
                  </a:lnTo>
                  <a:lnTo>
                    <a:pt x="487" y="10074"/>
                  </a:lnTo>
                  <a:lnTo>
                    <a:pt x="682" y="10318"/>
                  </a:lnTo>
                  <a:lnTo>
                    <a:pt x="925" y="10561"/>
                  </a:lnTo>
                  <a:lnTo>
                    <a:pt x="1168" y="10756"/>
                  </a:lnTo>
                  <a:lnTo>
                    <a:pt x="1436" y="10950"/>
                  </a:lnTo>
                  <a:lnTo>
                    <a:pt x="1728" y="11121"/>
                  </a:lnTo>
                  <a:lnTo>
                    <a:pt x="2020" y="11267"/>
                  </a:lnTo>
                  <a:lnTo>
                    <a:pt x="2336" y="11413"/>
                  </a:lnTo>
                  <a:lnTo>
                    <a:pt x="2628" y="11534"/>
                  </a:lnTo>
                  <a:lnTo>
                    <a:pt x="2945" y="11632"/>
                  </a:lnTo>
                  <a:lnTo>
                    <a:pt x="3334" y="11729"/>
                  </a:lnTo>
                  <a:lnTo>
                    <a:pt x="3723" y="11802"/>
                  </a:lnTo>
                  <a:lnTo>
                    <a:pt x="4526" y="11924"/>
                  </a:lnTo>
                  <a:lnTo>
                    <a:pt x="6132" y="12070"/>
                  </a:lnTo>
                  <a:lnTo>
                    <a:pt x="7276" y="12167"/>
                  </a:lnTo>
                  <a:lnTo>
                    <a:pt x="7836" y="12191"/>
                  </a:lnTo>
                  <a:lnTo>
                    <a:pt x="8395" y="12216"/>
                  </a:lnTo>
                  <a:lnTo>
                    <a:pt x="8955" y="12191"/>
                  </a:lnTo>
                  <a:lnTo>
                    <a:pt x="9514" y="12167"/>
                  </a:lnTo>
                  <a:lnTo>
                    <a:pt x="10098" y="12118"/>
                  </a:lnTo>
                  <a:lnTo>
                    <a:pt x="10658" y="12070"/>
                  </a:lnTo>
                  <a:lnTo>
                    <a:pt x="11583" y="11948"/>
                  </a:lnTo>
                  <a:lnTo>
                    <a:pt x="12507" y="11875"/>
                  </a:lnTo>
                  <a:lnTo>
                    <a:pt x="13432" y="11826"/>
                  </a:lnTo>
                  <a:lnTo>
                    <a:pt x="14357" y="11802"/>
                  </a:lnTo>
                  <a:lnTo>
                    <a:pt x="15208" y="11802"/>
                  </a:lnTo>
                  <a:lnTo>
                    <a:pt x="16060" y="11753"/>
                  </a:lnTo>
                  <a:lnTo>
                    <a:pt x="16498" y="11729"/>
                  </a:lnTo>
                  <a:lnTo>
                    <a:pt x="16911" y="11656"/>
                  </a:lnTo>
                  <a:lnTo>
                    <a:pt x="17325" y="11583"/>
                  </a:lnTo>
                  <a:lnTo>
                    <a:pt x="17739" y="11486"/>
                  </a:lnTo>
                  <a:lnTo>
                    <a:pt x="18079" y="11364"/>
                  </a:lnTo>
                  <a:lnTo>
                    <a:pt x="18396" y="11218"/>
                  </a:lnTo>
                  <a:lnTo>
                    <a:pt x="18688" y="11048"/>
                  </a:lnTo>
                  <a:lnTo>
                    <a:pt x="18931" y="10853"/>
                  </a:lnTo>
                  <a:lnTo>
                    <a:pt x="19174" y="10634"/>
                  </a:lnTo>
                  <a:lnTo>
                    <a:pt x="19369" y="10415"/>
                  </a:lnTo>
                  <a:lnTo>
                    <a:pt x="19539" y="10147"/>
                  </a:lnTo>
                  <a:lnTo>
                    <a:pt x="19685" y="9880"/>
                  </a:lnTo>
                  <a:lnTo>
                    <a:pt x="19807" y="9588"/>
                  </a:lnTo>
                  <a:lnTo>
                    <a:pt x="19904" y="9296"/>
                  </a:lnTo>
                  <a:lnTo>
                    <a:pt x="19953" y="8979"/>
                  </a:lnTo>
                  <a:lnTo>
                    <a:pt x="19977" y="8663"/>
                  </a:lnTo>
                  <a:lnTo>
                    <a:pt x="19977" y="8322"/>
                  </a:lnTo>
                  <a:lnTo>
                    <a:pt x="19953" y="8006"/>
                  </a:lnTo>
                  <a:lnTo>
                    <a:pt x="19880" y="7665"/>
                  </a:lnTo>
                  <a:lnTo>
                    <a:pt x="19783" y="7325"/>
                  </a:lnTo>
                  <a:lnTo>
                    <a:pt x="19710" y="7057"/>
                  </a:lnTo>
                  <a:lnTo>
                    <a:pt x="19588" y="6790"/>
                  </a:lnTo>
                  <a:lnTo>
                    <a:pt x="19442" y="6546"/>
                  </a:lnTo>
                  <a:lnTo>
                    <a:pt x="19296" y="6303"/>
                  </a:lnTo>
                  <a:lnTo>
                    <a:pt x="19126" y="6060"/>
                  </a:lnTo>
                  <a:lnTo>
                    <a:pt x="18955" y="5865"/>
                  </a:lnTo>
                  <a:lnTo>
                    <a:pt x="18761" y="5670"/>
                  </a:lnTo>
                  <a:lnTo>
                    <a:pt x="18542" y="5476"/>
                  </a:lnTo>
                  <a:lnTo>
                    <a:pt x="18323" y="5330"/>
                  </a:lnTo>
                  <a:lnTo>
                    <a:pt x="18104" y="5208"/>
                  </a:lnTo>
                  <a:lnTo>
                    <a:pt x="17860" y="5086"/>
                  </a:lnTo>
                  <a:lnTo>
                    <a:pt x="17593" y="5013"/>
                  </a:lnTo>
                  <a:lnTo>
                    <a:pt x="17325" y="4965"/>
                  </a:lnTo>
                  <a:lnTo>
                    <a:pt x="17057" y="4940"/>
                  </a:lnTo>
                  <a:lnTo>
                    <a:pt x="16790" y="4965"/>
                  </a:lnTo>
                  <a:lnTo>
                    <a:pt x="16522" y="5013"/>
                  </a:lnTo>
                  <a:lnTo>
                    <a:pt x="16522" y="4794"/>
                  </a:lnTo>
                  <a:lnTo>
                    <a:pt x="16522" y="4600"/>
                  </a:lnTo>
                  <a:lnTo>
                    <a:pt x="16473" y="4381"/>
                  </a:lnTo>
                  <a:lnTo>
                    <a:pt x="16425" y="4186"/>
                  </a:lnTo>
                  <a:lnTo>
                    <a:pt x="16352" y="3991"/>
                  </a:lnTo>
                  <a:lnTo>
                    <a:pt x="16279" y="3797"/>
                  </a:lnTo>
                  <a:lnTo>
                    <a:pt x="16182" y="3602"/>
                  </a:lnTo>
                  <a:lnTo>
                    <a:pt x="16060" y="3407"/>
                  </a:lnTo>
                  <a:lnTo>
                    <a:pt x="15792" y="3067"/>
                  </a:lnTo>
                  <a:lnTo>
                    <a:pt x="15500" y="2750"/>
                  </a:lnTo>
                  <a:lnTo>
                    <a:pt x="15184" y="2483"/>
                  </a:lnTo>
                  <a:lnTo>
                    <a:pt x="14843" y="2239"/>
                  </a:lnTo>
                  <a:lnTo>
                    <a:pt x="14673" y="2142"/>
                  </a:lnTo>
                  <a:lnTo>
                    <a:pt x="14478" y="2045"/>
                  </a:lnTo>
                  <a:lnTo>
                    <a:pt x="14284" y="1972"/>
                  </a:lnTo>
                  <a:lnTo>
                    <a:pt x="14089" y="1899"/>
                  </a:lnTo>
                  <a:lnTo>
                    <a:pt x="13870" y="1850"/>
                  </a:lnTo>
                  <a:lnTo>
                    <a:pt x="13651" y="1801"/>
                  </a:lnTo>
                  <a:lnTo>
                    <a:pt x="13432" y="1777"/>
                  </a:lnTo>
                  <a:lnTo>
                    <a:pt x="13213" y="1777"/>
                  </a:lnTo>
                  <a:lnTo>
                    <a:pt x="12994" y="1801"/>
                  </a:lnTo>
                  <a:lnTo>
                    <a:pt x="12775" y="1826"/>
                  </a:lnTo>
                  <a:lnTo>
                    <a:pt x="12580" y="1899"/>
                  </a:lnTo>
                  <a:lnTo>
                    <a:pt x="12386" y="1972"/>
                  </a:lnTo>
                  <a:lnTo>
                    <a:pt x="12215" y="2069"/>
                  </a:lnTo>
                  <a:lnTo>
                    <a:pt x="12069" y="2191"/>
                  </a:lnTo>
                  <a:lnTo>
                    <a:pt x="11923" y="2361"/>
                  </a:lnTo>
                  <a:lnTo>
                    <a:pt x="11802" y="2531"/>
                  </a:lnTo>
                  <a:lnTo>
                    <a:pt x="11656" y="2239"/>
                  </a:lnTo>
                  <a:lnTo>
                    <a:pt x="11485" y="1947"/>
                  </a:lnTo>
                  <a:lnTo>
                    <a:pt x="11291" y="1680"/>
                  </a:lnTo>
                  <a:lnTo>
                    <a:pt x="11072" y="1412"/>
                  </a:lnTo>
                  <a:lnTo>
                    <a:pt x="10828" y="1169"/>
                  </a:lnTo>
                  <a:lnTo>
                    <a:pt x="10585" y="925"/>
                  </a:lnTo>
                  <a:lnTo>
                    <a:pt x="10317" y="731"/>
                  </a:lnTo>
                  <a:lnTo>
                    <a:pt x="10050" y="536"/>
                  </a:lnTo>
                  <a:lnTo>
                    <a:pt x="9806" y="390"/>
                  </a:lnTo>
                  <a:lnTo>
                    <a:pt x="9563" y="268"/>
                  </a:lnTo>
                  <a:lnTo>
                    <a:pt x="9320" y="195"/>
                  </a:lnTo>
                  <a:lnTo>
                    <a:pt x="9052" y="122"/>
                  </a:lnTo>
                  <a:lnTo>
                    <a:pt x="8784" y="74"/>
                  </a:lnTo>
                  <a:lnTo>
                    <a:pt x="8492" y="25"/>
                  </a:lnTo>
                  <a:lnTo>
                    <a:pt x="82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Picture 8">
            <a:extLst>
              <a:ext uri="{FF2B5EF4-FFF2-40B4-BE49-F238E27FC236}">
                <a16:creationId xmlns:a16="http://schemas.microsoft.com/office/drawing/2014/main" id="{74378263-5437-8E5E-D141-9810B99D6E4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949" b="98718" l="4839" r="95392">
                        <a14:foregroundMark x1="88249" y1="7436" x2="93088" y2="24872"/>
                        <a14:foregroundMark x1="93088" y1="24872" x2="93088" y2="42821"/>
                        <a14:foregroundMark x1="93088" y1="42821" x2="95392" y2="24359"/>
                        <a14:foregroundMark x1="95392" y1="24359" x2="81336" y2="34359"/>
                        <a14:foregroundMark x1="81336" y1="34359" x2="81106" y2="38974"/>
                        <a14:foregroundMark x1="5530" y1="48974" x2="27939" y2="45440"/>
                        <a14:foregroundMark x1="36937" y1="44547" x2="43548" y2="45128"/>
                        <a14:foregroundMark x1="35806" y1="44448" x2="36624" y2="44520"/>
                        <a14:foregroundMark x1="4839" y1="51026" x2="18664" y2="87692"/>
                        <a14:foregroundMark x1="18664" y1="87692" x2="39862" y2="84615"/>
                        <a14:foregroundMark x1="39862" y1="84615" x2="52765" y2="73590"/>
                        <a14:foregroundMark x1="52765" y1="73590" x2="58295" y2="60513"/>
                        <a14:foregroundMark x1="58295" y1="60513" x2="58295" y2="59744"/>
                        <a14:foregroundMark x1="57143" y1="64615" x2="33180" y2="55128"/>
                        <a14:foregroundMark x1="34382" y1="50754" x2="13364" y2="54872"/>
                        <a14:foregroundMark x1="46083" y1="48462" x2="34543" y2="50723"/>
                        <a14:foregroundMark x1="5300" y1="65641" x2="10138" y2="85128"/>
                        <a14:foregroundMark x1="10138" y1="85128" x2="5300" y2="92308"/>
                        <a14:foregroundMark x1="9447" y1="90769" x2="30184" y2="91282"/>
                        <a14:foregroundMark x1="30184" y1="91282" x2="58091" y2="90105"/>
                        <a14:foregroundMark x1="41475" y1="7179" x2="54839" y2="4872"/>
                        <a14:foregroundMark x1="54839" y1="4872" x2="66359" y2="8205"/>
                        <a14:foregroundMark x1="66359" y1="8205" x2="66359" y2="8205"/>
                        <a14:foregroundMark x1="29724" y1="67692" x2="53456" y2="80000"/>
                        <a14:foregroundMark x1="53456" y1="80000" x2="55991" y2="82308"/>
                        <a14:foregroundMark x1="51843" y1="86410" x2="17512" y2="84872"/>
                        <a14:foregroundMark x1="17512" y1="84872" x2="25576" y2="70769"/>
                        <a14:foregroundMark x1="62673" y1="69744" x2="40783" y2="85641"/>
                        <a14:foregroundMark x1="40783" y1="85641" x2="13134" y2="76923"/>
                        <a14:foregroundMark x1="13134" y1="76923" x2="28111" y2="70000"/>
                        <a14:foregroundMark x1="28111" y1="70000" x2="55530" y2="81026"/>
                        <a14:foregroundMark x1="57143" y1="68718" x2="52765" y2="90513"/>
                        <a14:foregroundMark x1="52765" y1="90513" x2="17512" y2="86410"/>
                        <a14:foregroundMark x1="17512" y1="86410" x2="18433" y2="71282"/>
                        <a14:foregroundMark x1="18433" y1="71282" x2="39862" y2="66154"/>
                        <a14:foregroundMark x1="17972" y1="68718" x2="57834" y2="66410"/>
                        <a14:foregroundMark x1="57834" y1="66410" x2="57834" y2="66410"/>
                        <a14:foregroundMark x1="54147" y1="70256" x2="54147" y2="70256"/>
                        <a14:foregroundMark x1="44931" y1="78718" x2="44931" y2="78718"/>
                        <a14:foregroundMark x1="43548" y1="71538" x2="33641" y2="84615"/>
                        <a14:foregroundMark x1="33641" y1="84615" x2="22811" y2="71026"/>
                        <a14:foregroundMark x1="22811" y1="71026" x2="25806" y2="66923"/>
                        <a14:foregroundMark x1="49539" y1="79744" x2="47465" y2="70513"/>
                        <a14:foregroundMark x1="48848" y1="78974" x2="47465" y2="82821"/>
                        <a14:foregroundMark x1="12442" y1="79487" x2="12442" y2="79487"/>
                        <a14:foregroundMark x1="13856" y1="98666" x2="13364" y2="98718"/>
                        <a14:foregroundMark x1="47465" y1="95128" x2="17707" y2="98261"/>
                        <a14:backgroundMark x1="69585" y1="85385" x2="80184" y2="93333"/>
                        <a14:backgroundMark x1="80184" y1="93333" x2="80876" y2="92308"/>
                        <a14:backgroundMark x1="65899" y1="87692" x2="64516" y2="88718"/>
                        <a14:backgroundMark x1="64055" y1="90513" x2="65207" y2="87179"/>
                        <a14:backgroundMark x1="64286" y1="87692" x2="63825" y2="91795"/>
                        <a14:backgroundMark x1="28111" y1="45128" x2="35714" y2="44615"/>
                        <a14:backgroundMark x1="36406" y1="45128" x2="37097" y2="44103"/>
                        <a14:backgroundMark x1="13825" y1="98718" x2="17281" y2="98974"/>
                      </a14:backgroundRemoval>
                    </a14:imgEffect>
                  </a14:imgLayer>
                </a14:imgProps>
              </a:ext>
            </a:extLst>
          </a:blip>
          <a:stretch>
            <a:fillRect/>
          </a:stretch>
        </p:blipFill>
        <p:spPr>
          <a:xfrm rot="21196587">
            <a:off x="43571" y="665517"/>
            <a:ext cx="4572000" cy="4108480"/>
          </a:xfrm>
          <a:prstGeom prst="rect">
            <a:avLst/>
          </a:prstGeom>
          <a:ln>
            <a:noFill/>
          </a:ln>
          <a:effectLst>
            <a:softEdge rad="112500"/>
          </a:effectLst>
        </p:spPr>
      </p:pic>
      <p:pic>
        <p:nvPicPr>
          <p:cNvPr id="2" name="Picture 12">
            <a:extLst>
              <a:ext uri="{FF2B5EF4-FFF2-40B4-BE49-F238E27FC236}">
                <a16:creationId xmlns:a16="http://schemas.microsoft.com/office/drawing/2014/main" id="{7E286FCB-7F65-0F38-2213-66F70B8DDAA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391437" y="861327"/>
            <a:ext cx="2332911" cy="1685528"/>
          </a:xfrm>
          <a:prstGeom prst="rect">
            <a:avLst/>
          </a:prstGeom>
        </p:spPr>
      </p:pic>
    </p:spTree>
    <p:extLst>
      <p:ext uri="{BB962C8B-B14F-4D97-AF65-F5344CB8AC3E}">
        <p14:creationId xmlns:p14="http://schemas.microsoft.com/office/powerpoint/2010/main" val="1900727736"/>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17" name="Title 16">
            <a:extLst>
              <a:ext uri="{FF2B5EF4-FFF2-40B4-BE49-F238E27FC236}">
                <a16:creationId xmlns:a16="http://schemas.microsoft.com/office/drawing/2014/main" id="{1FBADA96-0072-A4B7-E5A8-4958D1D65A97}"/>
              </a:ext>
            </a:extLst>
          </p:cNvPr>
          <p:cNvSpPr>
            <a:spLocks noGrp="1"/>
          </p:cNvSpPr>
          <p:nvPr>
            <p:ph type="title"/>
          </p:nvPr>
        </p:nvSpPr>
        <p:spPr>
          <a:xfrm>
            <a:off x="594520" y="115988"/>
            <a:ext cx="5705542" cy="775500"/>
          </a:xfrm>
        </p:spPr>
        <p:txBody>
          <a:bodyPr/>
          <a:lstStyle/>
          <a:p>
            <a:pPr>
              <a:lnSpc>
                <a:spcPct val="150000"/>
              </a:lnSpc>
            </a:pPr>
            <a:r>
              <a:rPr lang="en-US" sz="2400" dirty="0">
                <a:solidFill>
                  <a:schemeClr val="tx2">
                    <a:lumMod val="50000"/>
                  </a:schemeClr>
                </a:solidFill>
                <a:latin typeface="Cabin" panose="020B0604020202020204" charset="0"/>
              </a:rPr>
              <a:t>04. </a:t>
            </a:r>
            <a:r>
              <a:rPr lang="vi-VN" sz="2400" dirty="0">
                <a:solidFill>
                  <a:schemeClr val="tx2">
                    <a:lumMod val="50000"/>
                  </a:schemeClr>
                </a:solidFill>
                <a:latin typeface="Cabin" panose="020B0604020202020204" charset="0"/>
              </a:rPr>
              <a:t>VẬN DỤNG</a:t>
            </a:r>
          </a:p>
        </p:txBody>
      </p:sp>
      <p:grpSp>
        <p:nvGrpSpPr>
          <p:cNvPr id="34" name="Group 33">
            <a:extLst>
              <a:ext uri="{FF2B5EF4-FFF2-40B4-BE49-F238E27FC236}">
                <a16:creationId xmlns:a16="http://schemas.microsoft.com/office/drawing/2014/main" id="{3FDC7C43-3D87-EFF3-1A36-F836A7B92DEE}"/>
              </a:ext>
            </a:extLst>
          </p:cNvPr>
          <p:cNvGrpSpPr/>
          <p:nvPr/>
        </p:nvGrpSpPr>
        <p:grpSpPr>
          <a:xfrm rot="2202852">
            <a:off x="8437800" y="4385301"/>
            <a:ext cx="289772" cy="745528"/>
            <a:chOff x="7330547" y="2431194"/>
            <a:chExt cx="615298" cy="1541324"/>
          </a:xfrm>
        </p:grpSpPr>
        <p:sp>
          <p:nvSpPr>
            <p:cNvPr id="32" name="Google Shape;92;p18">
              <a:extLst>
                <a:ext uri="{FF2B5EF4-FFF2-40B4-BE49-F238E27FC236}">
                  <a16:creationId xmlns:a16="http://schemas.microsoft.com/office/drawing/2014/main" id="{7C290153-E91A-18D3-9383-6F992CF4CCE3}"/>
                </a:ext>
              </a:extLst>
            </p:cNvPr>
            <p:cNvSpPr/>
            <p:nvPr/>
          </p:nvSpPr>
          <p:spPr>
            <a:xfrm>
              <a:off x="7505965" y="3545068"/>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3" name="Google Shape;92;p18">
              <a:extLst>
                <a:ext uri="{FF2B5EF4-FFF2-40B4-BE49-F238E27FC236}">
                  <a16:creationId xmlns:a16="http://schemas.microsoft.com/office/drawing/2014/main" id="{3A58EC2F-25DF-2235-20F9-9BA24BDBD8FE}"/>
                </a:ext>
              </a:extLst>
            </p:cNvPr>
            <p:cNvSpPr/>
            <p:nvPr/>
          </p:nvSpPr>
          <p:spPr>
            <a:xfrm>
              <a:off x="7330547" y="2431194"/>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grpSp>
      <p:sp>
        <p:nvSpPr>
          <p:cNvPr id="3" name="TextBox 2">
            <a:extLst>
              <a:ext uri="{FF2B5EF4-FFF2-40B4-BE49-F238E27FC236}">
                <a16:creationId xmlns:a16="http://schemas.microsoft.com/office/drawing/2014/main" id="{B5CDBD0D-5668-0DA4-76D7-CC2A120C3A4E}"/>
              </a:ext>
            </a:extLst>
          </p:cNvPr>
          <p:cNvSpPr txBox="1"/>
          <p:nvPr/>
        </p:nvSpPr>
        <p:spPr>
          <a:xfrm>
            <a:off x="874214" y="1410820"/>
            <a:ext cx="7395572" cy="3365024"/>
          </a:xfrm>
          <a:prstGeom prst="rect">
            <a:avLst/>
          </a:prstGeom>
          <a:noFill/>
        </p:spPr>
        <p:txBody>
          <a:bodyPr wrap="square">
            <a:spAutoFit/>
          </a:bodyPr>
          <a:lstStyle/>
          <a:p>
            <a:pPr marL="285750" marR="0" indent="-285750" algn="just">
              <a:lnSpc>
                <a:spcPct val="150000"/>
              </a:lnSpc>
              <a:spcBef>
                <a:spcPts val="0"/>
              </a:spcBef>
              <a:spcAft>
                <a:spcPts val="0"/>
              </a:spcAft>
              <a:buFont typeface="Wingdings" panose="05000000000000000000" pitchFamily="2" charset="2"/>
              <a:buChar char="ü"/>
            </a:pPr>
            <a:r>
              <a:rPr lang="fr-FR" sz="1800" i="1" dirty="0" err="1">
                <a:effectLst/>
                <a:latin typeface="+mn-lt"/>
                <a:ea typeface="Calibri" panose="020F0502020204030204" pitchFamily="34" charset="0"/>
                <a:cs typeface="Times New Roman" panose="02020603050405020304" pitchFamily="18" charset="0"/>
              </a:rPr>
              <a:t>Các</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nhà</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sản</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xuất</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luôn</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cần</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những</a:t>
            </a:r>
            <a:r>
              <a:rPr lang="fr-FR" sz="1800" i="1" dirty="0">
                <a:effectLst/>
                <a:latin typeface="+mn-lt"/>
                <a:ea typeface="Calibri" panose="020F0502020204030204" pitchFamily="34" charset="0"/>
                <a:cs typeface="Times New Roman" panose="02020603050405020304" pitchFamily="18" charset="0"/>
              </a:rPr>
              <a:t> ý </a:t>
            </a:r>
            <a:r>
              <a:rPr lang="fr-FR" sz="1800" i="1" dirty="0" err="1">
                <a:effectLst/>
                <a:latin typeface="+mn-lt"/>
                <a:ea typeface="Calibri" panose="020F0502020204030204" pitchFamily="34" charset="0"/>
                <a:cs typeface="Times New Roman" panose="02020603050405020304" pitchFamily="18" charset="0"/>
              </a:rPr>
              <a:t>tưởng</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thiết</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kế</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độc</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đáo</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Em</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cũng</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có</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thể</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trở</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thành</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nhà</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thiết</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kế</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của</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các</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hãng</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sản</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xuất</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đó</a:t>
            </a:r>
            <a:r>
              <a:rPr lang="fr-FR" sz="1800" i="1" dirty="0">
                <a:effectLst/>
                <a:latin typeface="+mn-lt"/>
                <a:ea typeface="Calibri" panose="020F0502020204030204" pitchFamily="34" charset="0"/>
                <a:cs typeface="Times New Roman" panose="02020603050405020304" pitchFamily="18" charset="0"/>
              </a:rPr>
              <a:t>. </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0"/>
              </a:spcBef>
              <a:spcAft>
                <a:spcPts val="0"/>
              </a:spcAft>
              <a:buFont typeface="Wingdings" panose="05000000000000000000" pitchFamily="2" charset="2"/>
              <a:buChar char="ü"/>
            </a:pPr>
            <a:r>
              <a:rPr lang="fr-FR" sz="1800" i="1" dirty="0">
                <a:effectLst/>
                <a:latin typeface="+mn-lt"/>
                <a:ea typeface="Calibri" panose="020F0502020204030204" pitchFamily="34" charset="0"/>
                <a:cs typeface="Times New Roman" panose="02020603050405020304" pitchFamily="18" charset="0"/>
              </a:rPr>
              <a:t> Xe </a:t>
            </a:r>
            <a:r>
              <a:rPr lang="fr-FR" sz="1800" i="1" dirty="0" err="1">
                <a:effectLst/>
                <a:latin typeface="+mn-lt"/>
                <a:ea typeface="Calibri" panose="020F0502020204030204" pitchFamily="34" charset="0"/>
                <a:cs typeface="Times New Roman" panose="02020603050405020304" pitchFamily="18" charset="0"/>
              </a:rPr>
              <a:t>đạp</a:t>
            </a:r>
            <a:r>
              <a:rPr lang="fr-FR" sz="1800" i="1" dirty="0">
                <a:effectLst/>
                <a:latin typeface="+mn-lt"/>
                <a:ea typeface="Calibri" panose="020F0502020204030204" pitchFamily="34" charset="0"/>
                <a:cs typeface="Times New Roman" panose="02020603050405020304" pitchFamily="18" charset="0"/>
              </a:rPr>
              <a:t> là </a:t>
            </a:r>
            <a:r>
              <a:rPr lang="fr-FR" sz="1800" i="1" dirty="0" err="1">
                <a:effectLst/>
                <a:latin typeface="+mn-lt"/>
                <a:ea typeface="Calibri" panose="020F0502020204030204" pitchFamily="34" charset="0"/>
                <a:cs typeface="Times New Roman" panose="02020603050405020304" pitchFamily="18" charset="0"/>
              </a:rPr>
              <a:t>phương</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tiện</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giao</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thông</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có</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từ</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lâu</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đời</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và</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rất</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hữu</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ích</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đối</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với</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đời</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sống</a:t>
            </a:r>
            <a:r>
              <a:rPr lang="fr-FR" sz="1800" i="1" dirty="0">
                <a:effectLst/>
                <a:latin typeface="+mn-lt"/>
                <a:ea typeface="Calibri" panose="020F0502020204030204" pitchFamily="34" charset="0"/>
                <a:cs typeface="Times New Roman" panose="02020603050405020304" pitchFamily="18" charset="0"/>
              </a:rPr>
              <a:t>. </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0"/>
              </a:spcBef>
              <a:spcAft>
                <a:spcPts val="0"/>
              </a:spcAft>
              <a:buFont typeface="Wingdings" panose="05000000000000000000" pitchFamily="2" charset="2"/>
              <a:buChar char="ü"/>
            </a:pPr>
            <a:r>
              <a:rPr lang="fr-FR" sz="1800" i="1" dirty="0" err="1">
                <a:effectLst/>
                <a:latin typeface="+mn-lt"/>
                <a:ea typeface="Calibri" panose="020F0502020204030204" pitchFamily="34" charset="0"/>
                <a:cs typeface="Times New Roman" panose="02020603050405020304" pitchFamily="18" charset="0"/>
              </a:rPr>
              <a:t>Sử</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dụng</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xe</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đạp</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tốt</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cho</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sức</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khỏe</a:t>
            </a:r>
            <a:r>
              <a:rPr lang="fr-FR" sz="1800" i="1" dirty="0">
                <a:effectLst/>
                <a:latin typeface="+mn-lt"/>
                <a:ea typeface="Calibri" panose="020F0502020204030204" pitchFamily="34" charset="0"/>
                <a:cs typeface="Times New Roman" panose="02020603050405020304" pitchFamily="18" charset="0"/>
              </a:rPr>
              <a:t>. Khi </a:t>
            </a:r>
            <a:r>
              <a:rPr lang="fr-FR" sz="1800" i="1" dirty="0" err="1">
                <a:effectLst/>
                <a:latin typeface="+mn-lt"/>
                <a:ea typeface="Calibri" panose="020F0502020204030204" pitchFamily="34" charset="0"/>
                <a:cs typeface="Times New Roman" panose="02020603050405020304" pitchFamily="18" charset="0"/>
              </a:rPr>
              <a:t>tham</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gia</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giao</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thông</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phải</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tuân</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thủ</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luật</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lệ</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giao</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thông</a:t>
            </a:r>
            <a:r>
              <a:rPr lang="fr-FR" sz="1800" i="1" dirty="0">
                <a:effectLst/>
                <a:latin typeface="+mn-lt"/>
                <a:ea typeface="Calibri" panose="020F0502020204030204" pitchFamily="34" charset="0"/>
                <a:cs typeface="Times New Roman" panose="02020603050405020304" pitchFamily="18" charset="0"/>
              </a:rPr>
              <a:t>. </a:t>
            </a:r>
          </a:p>
          <a:p>
            <a:pPr marL="285750" marR="0" indent="-285750" algn="just">
              <a:lnSpc>
                <a:spcPct val="150000"/>
              </a:lnSpc>
              <a:spcBef>
                <a:spcPts val="0"/>
              </a:spcBef>
              <a:spcAft>
                <a:spcPts val="0"/>
              </a:spcAft>
              <a:buFont typeface="Wingdings" panose="05000000000000000000" pitchFamily="2" charset="2"/>
              <a:buChar char="ü"/>
            </a:pPr>
            <a:r>
              <a:rPr lang="fr-FR" sz="1800" i="1" dirty="0">
                <a:effectLst/>
                <a:latin typeface="+mn-lt"/>
                <a:ea typeface="Calibri" panose="020F0502020204030204" pitchFamily="34" charset="0"/>
                <a:cs typeface="Times New Roman" panose="02020603050405020304" pitchFamily="18" charset="0"/>
              </a:rPr>
              <a:t>Xe </a:t>
            </a:r>
            <a:r>
              <a:rPr lang="fr-FR" sz="1800" i="1" dirty="0" err="1">
                <a:effectLst/>
                <a:latin typeface="+mn-lt"/>
                <a:ea typeface="Calibri" panose="020F0502020204030204" pitchFamily="34" charset="0"/>
                <a:cs typeface="Times New Roman" panose="02020603050405020304" pitchFamily="18" charset="0"/>
              </a:rPr>
              <a:t>đạp</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không</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dùng</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đến</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động</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cơ</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nên</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không</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có</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khí</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thải</a:t>
            </a:r>
            <a:r>
              <a:rPr lang="fr-FR" sz="1800" i="1" dirty="0">
                <a:effectLst/>
                <a:latin typeface="+mn-lt"/>
                <a:ea typeface="Calibri" panose="020F0502020204030204" pitchFamily="34" charset="0"/>
                <a:cs typeface="Times New Roman" panose="02020603050405020304" pitchFamily="18" charset="0"/>
              </a:rPr>
              <a:t>. Xe </a:t>
            </a:r>
            <a:r>
              <a:rPr lang="fr-FR" sz="1800" i="1" dirty="0" err="1">
                <a:effectLst/>
                <a:latin typeface="+mn-lt"/>
                <a:ea typeface="Calibri" panose="020F0502020204030204" pitchFamily="34" charset="0"/>
                <a:cs typeface="Times New Roman" panose="02020603050405020304" pitchFamily="18" charset="0"/>
              </a:rPr>
              <a:t>đạp</a:t>
            </a:r>
            <a:r>
              <a:rPr lang="fr-FR" sz="1800" i="1" dirty="0">
                <a:effectLst/>
                <a:latin typeface="+mn-lt"/>
                <a:ea typeface="Calibri" panose="020F0502020204030204" pitchFamily="34" charset="0"/>
                <a:cs typeface="Times New Roman" panose="02020603050405020304" pitchFamily="18" charset="0"/>
              </a:rPr>
              <a:t> là </a:t>
            </a:r>
            <a:r>
              <a:rPr lang="fr-FR" sz="1800" i="1" dirty="0" err="1">
                <a:effectLst/>
                <a:latin typeface="+mn-lt"/>
                <a:ea typeface="Calibri" panose="020F0502020204030204" pitchFamily="34" charset="0"/>
                <a:cs typeface="Times New Roman" panose="02020603050405020304" pitchFamily="18" charset="0"/>
              </a:rPr>
              <a:t>phương</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tiện</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giao</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thông</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thân</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thiện</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với</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môi</a:t>
            </a:r>
            <a:r>
              <a:rPr lang="fr-FR" sz="1800" i="1" dirty="0">
                <a:effectLst/>
                <a:latin typeface="+mn-lt"/>
                <a:ea typeface="Calibri" panose="020F0502020204030204" pitchFamily="34" charset="0"/>
                <a:cs typeface="Times New Roman" panose="02020603050405020304" pitchFamily="18" charset="0"/>
              </a:rPr>
              <a:t> </a:t>
            </a:r>
            <a:r>
              <a:rPr lang="fr-FR" sz="1800" i="1" dirty="0" err="1">
                <a:effectLst/>
                <a:latin typeface="+mn-lt"/>
                <a:ea typeface="Calibri" panose="020F0502020204030204" pitchFamily="34" charset="0"/>
                <a:cs typeface="Times New Roman" panose="02020603050405020304" pitchFamily="18" charset="0"/>
              </a:rPr>
              <a:t>trường</a:t>
            </a:r>
            <a:r>
              <a:rPr lang="fr-FR" sz="1800" i="1" dirty="0">
                <a:effectLst/>
                <a:latin typeface="+mn-lt"/>
                <a:ea typeface="Calibri" panose="020F0502020204030204" pitchFamily="34" charset="0"/>
                <a:cs typeface="Times New Roman" panose="02020603050405020304" pitchFamily="18" charset="0"/>
              </a:rPr>
              <a:t>.  </a:t>
            </a:r>
            <a:endParaRPr lang="en-US" sz="1800" dirty="0">
              <a:effectLst/>
              <a:latin typeface="+mn-lt"/>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83282727-DF4C-58B6-C82F-9B32A6A252B5}"/>
              </a:ext>
            </a:extLst>
          </p:cNvPr>
          <p:cNvGrpSpPr/>
          <p:nvPr/>
        </p:nvGrpSpPr>
        <p:grpSpPr>
          <a:xfrm>
            <a:off x="7724348" y="102685"/>
            <a:ext cx="1397962" cy="1512760"/>
            <a:chOff x="5045342" y="812083"/>
            <a:chExt cx="3254051" cy="3431867"/>
          </a:xfrm>
        </p:grpSpPr>
        <p:sp>
          <p:nvSpPr>
            <p:cNvPr id="5" name="Google Shape;92;p18">
              <a:extLst>
                <a:ext uri="{FF2B5EF4-FFF2-40B4-BE49-F238E27FC236}">
                  <a16:creationId xmlns:a16="http://schemas.microsoft.com/office/drawing/2014/main" id="{5AB0D0F7-A266-1D5B-1A22-038DBF0FD4C1}"/>
                </a:ext>
              </a:extLst>
            </p:cNvPr>
            <p:cNvSpPr/>
            <p:nvPr/>
          </p:nvSpPr>
          <p:spPr>
            <a:xfrm>
              <a:off x="7859513" y="1225154"/>
              <a:ext cx="439880" cy="496763"/>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6" name="Google Shape;92;p18">
              <a:extLst>
                <a:ext uri="{FF2B5EF4-FFF2-40B4-BE49-F238E27FC236}">
                  <a16:creationId xmlns:a16="http://schemas.microsoft.com/office/drawing/2014/main" id="{11E10F21-12BD-D187-0726-0048CA0EDA99}"/>
                </a:ext>
              </a:extLst>
            </p:cNvPr>
            <p:cNvSpPr/>
            <p:nvPr/>
          </p:nvSpPr>
          <p:spPr>
            <a:xfrm>
              <a:off x="6328093" y="3816500"/>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7" name="Google Shape;660;p47">
              <a:extLst>
                <a:ext uri="{FF2B5EF4-FFF2-40B4-BE49-F238E27FC236}">
                  <a16:creationId xmlns:a16="http://schemas.microsoft.com/office/drawing/2014/main" id="{0BDB280E-D4E4-7C13-B031-F4AAF5EF26A7}"/>
                </a:ext>
              </a:extLst>
            </p:cNvPr>
            <p:cNvSpPr/>
            <p:nvPr/>
          </p:nvSpPr>
          <p:spPr>
            <a:xfrm>
              <a:off x="5045342" y="812083"/>
              <a:ext cx="2745100" cy="2609501"/>
            </a:xfrm>
            <a:custGeom>
              <a:avLst/>
              <a:gdLst/>
              <a:ahLst/>
              <a:cxnLst/>
              <a:rect l="l" t="t" r="r" b="b"/>
              <a:pathLst>
                <a:path w="20975" h="20659" extrusionOk="0">
                  <a:moveTo>
                    <a:pt x="10317" y="1704"/>
                  </a:moveTo>
                  <a:lnTo>
                    <a:pt x="10269" y="1728"/>
                  </a:lnTo>
                  <a:lnTo>
                    <a:pt x="10171" y="1825"/>
                  </a:lnTo>
                  <a:lnTo>
                    <a:pt x="10123" y="1947"/>
                  </a:lnTo>
                  <a:lnTo>
                    <a:pt x="10098" y="2069"/>
                  </a:lnTo>
                  <a:lnTo>
                    <a:pt x="10074" y="2190"/>
                  </a:lnTo>
                  <a:lnTo>
                    <a:pt x="10050" y="2336"/>
                  </a:lnTo>
                  <a:lnTo>
                    <a:pt x="10050" y="2482"/>
                  </a:lnTo>
                  <a:lnTo>
                    <a:pt x="10098" y="2653"/>
                  </a:lnTo>
                  <a:lnTo>
                    <a:pt x="10123" y="2701"/>
                  </a:lnTo>
                  <a:lnTo>
                    <a:pt x="10147" y="2774"/>
                  </a:lnTo>
                  <a:lnTo>
                    <a:pt x="10196" y="2799"/>
                  </a:lnTo>
                  <a:lnTo>
                    <a:pt x="10244" y="2823"/>
                  </a:lnTo>
                  <a:lnTo>
                    <a:pt x="10342" y="2823"/>
                  </a:lnTo>
                  <a:lnTo>
                    <a:pt x="10439" y="2774"/>
                  </a:lnTo>
                  <a:lnTo>
                    <a:pt x="10463" y="2726"/>
                  </a:lnTo>
                  <a:lnTo>
                    <a:pt x="10488" y="2677"/>
                  </a:lnTo>
                  <a:lnTo>
                    <a:pt x="10488" y="2580"/>
                  </a:lnTo>
                  <a:lnTo>
                    <a:pt x="10488" y="2482"/>
                  </a:lnTo>
                  <a:lnTo>
                    <a:pt x="10463" y="2263"/>
                  </a:lnTo>
                  <a:lnTo>
                    <a:pt x="10463" y="1850"/>
                  </a:lnTo>
                  <a:lnTo>
                    <a:pt x="10439" y="1777"/>
                  </a:lnTo>
                  <a:lnTo>
                    <a:pt x="10390" y="1728"/>
                  </a:lnTo>
                  <a:lnTo>
                    <a:pt x="10317" y="1704"/>
                  </a:lnTo>
                  <a:close/>
                  <a:moveTo>
                    <a:pt x="8054" y="1"/>
                  </a:moveTo>
                  <a:lnTo>
                    <a:pt x="7981" y="25"/>
                  </a:lnTo>
                  <a:lnTo>
                    <a:pt x="7933" y="122"/>
                  </a:lnTo>
                  <a:lnTo>
                    <a:pt x="7908" y="220"/>
                  </a:lnTo>
                  <a:lnTo>
                    <a:pt x="7884" y="439"/>
                  </a:lnTo>
                  <a:lnTo>
                    <a:pt x="7908" y="852"/>
                  </a:lnTo>
                  <a:lnTo>
                    <a:pt x="7933" y="1071"/>
                  </a:lnTo>
                  <a:lnTo>
                    <a:pt x="7957" y="1290"/>
                  </a:lnTo>
                  <a:lnTo>
                    <a:pt x="8054" y="1704"/>
                  </a:lnTo>
                  <a:lnTo>
                    <a:pt x="8103" y="2044"/>
                  </a:lnTo>
                  <a:lnTo>
                    <a:pt x="8200" y="2458"/>
                  </a:lnTo>
                  <a:lnTo>
                    <a:pt x="8273" y="2653"/>
                  </a:lnTo>
                  <a:lnTo>
                    <a:pt x="8371" y="2823"/>
                  </a:lnTo>
                  <a:lnTo>
                    <a:pt x="8468" y="2969"/>
                  </a:lnTo>
                  <a:lnTo>
                    <a:pt x="8541" y="2993"/>
                  </a:lnTo>
                  <a:lnTo>
                    <a:pt x="8614" y="3042"/>
                  </a:lnTo>
                  <a:lnTo>
                    <a:pt x="8711" y="3042"/>
                  </a:lnTo>
                  <a:lnTo>
                    <a:pt x="8784" y="2993"/>
                  </a:lnTo>
                  <a:lnTo>
                    <a:pt x="8857" y="2920"/>
                  </a:lnTo>
                  <a:lnTo>
                    <a:pt x="8857" y="2847"/>
                  </a:lnTo>
                  <a:lnTo>
                    <a:pt x="8857" y="2726"/>
                  </a:lnTo>
                  <a:lnTo>
                    <a:pt x="8809" y="2604"/>
                  </a:lnTo>
                  <a:lnTo>
                    <a:pt x="8711" y="2385"/>
                  </a:lnTo>
                  <a:lnTo>
                    <a:pt x="8614" y="2044"/>
                  </a:lnTo>
                  <a:lnTo>
                    <a:pt x="8517" y="1704"/>
                  </a:lnTo>
                  <a:lnTo>
                    <a:pt x="8444" y="1290"/>
                  </a:lnTo>
                  <a:lnTo>
                    <a:pt x="8395" y="876"/>
                  </a:lnTo>
                  <a:lnTo>
                    <a:pt x="8322" y="487"/>
                  </a:lnTo>
                  <a:lnTo>
                    <a:pt x="8273" y="293"/>
                  </a:lnTo>
                  <a:lnTo>
                    <a:pt x="8225" y="98"/>
                  </a:lnTo>
                  <a:lnTo>
                    <a:pt x="8176" y="25"/>
                  </a:lnTo>
                  <a:lnTo>
                    <a:pt x="8103" y="1"/>
                  </a:lnTo>
                  <a:close/>
                  <a:moveTo>
                    <a:pt x="12483" y="1"/>
                  </a:moveTo>
                  <a:lnTo>
                    <a:pt x="12337" y="122"/>
                  </a:lnTo>
                  <a:lnTo>
                    <a:pt x="12239" y="244"/>
                  </a:lnTo>
                  <a:lnTo>
                    <a:pt x="12142" y="414"/>
                  </a:lnTo>
                  <a:lnTo>
                    <a:pt x="12093" y="585"/>
                  </a:lnTo>
                  <a:lnTo>
                    <a:pt x="11996" y="949"/>
                  </a:lnTo>
                  <a:lnTo>
                    <a:pt x="11923" y="1290"/>
                  </a:lnTo>
                  <a:lnTo>
                    <a:pt x="11753" y="2166"/>
                  </a:lnTo>
                  <a:lnTo>
                    <a:pt x="11631" y="2531"/>
                  </a:lnTo>
                  <a:lnTo>
                    <a:pt x="11607" y="2701"/>
                  </a:lnTo>
                  <a:lnTo>
                    <a:pt x="11607" y="2799"/>
                  </a:lnTo>
                  <a:lnTo>
                    <a:pt x="11607" y="2872"/>
                  </a:lnTo>
                  <a:lnTo>
                    <a:pt x="11655" y="2969"/>
                  </a:lnTo>
                  <a:lnTo>
                    <a:pt x="11753" y="3018"/>
                  </a:lnTo>
                  <a:lnTo>
                    <a:pt x="11850" y="3042"/>
                  </a:lnTo>
                  <a:lnTo>
                    <a:pt x="11947" y="3018"/>
                  </a:lnTo>
                  <a:lnTo>
                    <a:pt x="12069" y="2920"/>
                  </a:lnTo>
                  <a:lnTo>
                    <a:pt x="12142" y="2774"/>
                  </a:lnTo>
                  <a:lnTo>
                    <a:pt x="12191" y="2604"/>
                  </a:lnTo>
                  <a:lnTo>
                    <a:pt x="12239" y="2434"/>
                  </a:lnTo>
                  <a:lnTo>
                    <a:pt x="12288" y="2069"/>
                  </a:lnTo>
                  <a:lnTo>
                    <a:pt x="12337" y="1752"/>
                  </a:lnTo>
                  <a:lnTo>
                    <a:pt x="12458" y="974"/>
                  </a:lnTo>
                  <a:lnTo>
                    <a:pt x="12556" y="585"/>
                  </a:lnTo>
                  <a:lnTo>
                    <a:pt x="12604" y="390"/>
                  </a:lnTo>
                  <a:lnTo>
                    <a:pt x="12677" y="220"/>
                  </a:lnTo>
                  <a:lnTo>
                    <a:pt x="12702" y="171"/>
                  </a:lnTo>
                  <a:lnTo>
                    <a:pt x="12702" y="122"/>
                  </a:lnTo>
                  <a:lnTo>
                    <a:pt x="12653" y="25"/>
                  </a:lnTo>
                  <a:lnTo>
                    <a:pt x="12629" y="1"/>
                  </a:lnTo>
                  <a:close/>
                  <a:moveTo>
                    <a:pt x="14089" y="2507"/>
                  </a:moveTo>
                  <a:lnTo>
                    <a:pt x="13991" y="2555"/>
                  </a:lnTo>
                  <a:lnTo>
                    <a:pt x="13918" y="2628"/>
                  </a:lnTo>
                  <a:lnTo>
                    <a:pt x="13845" y="2726"/>
                  </a:lnTo>
                  <a:lnTo>
                    <a:pt x="13797" y="2847"/>
                  </a:lnTo>
                  <a:lnTo>
                    <a:pt x="13699" y="3066"/>
                  </a:lnTo>
                  <a:lnTo>
                    <a:pt x="13651" y="3212"/>
                  </a:lnTo>
                  <a:lnTo>
                    <a:pt x="13651" y="3334"/>
                  </a:lnTo>
                  <a:lnTo>
                    <a:pt x="13651" y="3383"/>
                  </a:lnTo>
                  <a:lnTo>
                    <a:pt x="13675" y="3431"/>
                  </a:lnTo>
                  <a:lnTo>
                    <a:pt x="13724" y="3456"/>
                  </a:lnTo>
                  <a:lnTo>
                    <a:pt x="13772" y="3480"/>
                  </a:lnTo>
                  <a:lnTo>
                    <a:pt x="13821" y="3504"/>
                  </a:lnTo>
                  <a:lnTo>
                    <a:pt x="13894" y="3480"/>
                  </a:lnTo>
                  <a:lnTo>
                    <a:pt x="13918" y="3456"/>
                  </a:lnTo>
                  <a:lnTo>
                    <a:pt x="13967" y="3407"/>
                  </a:lnTo>
                  <a:lnTo>
                    <a:pt x="14040" y="3212"/>
                  </a:lnTo>
                  <a:lnTo>
                    <a:pt x="14089" y="3018"/>
                  </a:lnTo>
                  <a:lnTo>
                    <a:pt x="14162" y="2799"/>
                  </a:lnTo>
                  <a:lnTo>
                    <a:pt x="14210" y="2701"/>
                  </a:lnTo>
                  <a:lnTo>
                    <a:pt x="14235" y="2604"/>
                  </a:lnTo>
                  <a:lnTo>
                    <a:pt x="14210" y="2555"/>
                  </a:lnTo>
                  <a:lnTo>
                    <a:pt x="14186" y="2531"/>
                  </a:lnTo>
                  <a:lnTo>
                    <a:pt x="14137" y="2507"/>
                  </a:lnTo>
                  <a:close/>
                  <a:moveTo>
                    <a:pt x="6692" y="2385"/>
                  </a:moveTo>
                  <a:lnTo>
                    <a:pt x="6667" y="2409"/>
                  </a:lnTo>
                  <a:lnTo>
                    <a:pt x="6594" y="2507"/>
                  </a:lnTo>
                  <a:lnTo>
                    <a:pt x="6570" y="2628"/>
                  </a:lnTo>
                  <a:lnTo>
                    <a:pt x="6594" y="2774"/>
                  </a:lnTo>
                  <a:lnTo>
                    <a:pt x="6619" y="2920"/>
                  </a:lnTo>
                  <a:lnTo>
                    <a:pt x="6740" y="3188"/>
                  </a:lnTo>
                  <a:lnTo>
                    <a:pt x="6838" y="3431"/>
                  </a:lnTo>
                  <a:lnTo>
                    <a:pt x="6886" y="3504"/>
                  </a:lnTo>
                  <a:lnTo>
                    <a:pt x="6935" y="3553"/>
                  </a:lnTo>
                  <a:lnTo>
                    <a:pt x="7008" y="3553"/>
                  </a:lnTo>
                  <a:lnTo>
                    <a:pt x="7081" y="3529"/>
                  </a:lnTo>
                  <a:lnTo>
                    <a:pt x="7130" y="3504"/>
                  </a:lnTo>
                  <a:lnTo>
                    <a:pt x="7154" y="3456"/>
                  </a:lnTo>
                  <a:lnTo>
                    <a:pt x="7178" y="3383"/>
                  </a:lnTo>
                  <a:lnTo>
                    <a:pt x="7154" y="3310"/>
                  </a:lnTo>
                  <a:lnTo>
                    <a:pt x="6935" y="2823"/>
                  </a:lnTo>
                  <a:lnTo>
                    <a:pt x="6862" y="2604"/>
                  </a:lnTo>
                  <a:lnTo>
                    <a:pt x="6813" y="2507"/>
                  </a:lnTo>
                  <a:lnTo>
                    <a:pt x="6740" y="2409"/>
                  </a:lnTo>
                  <a:lnTo>
                    <a:pt x="6692" y="2385"/>
                  </a:lnTo>
                  <a:close/>
                  <a:moveTo>
                    <a:pt x="16668" y="2020"/>
                  </a:moveTo>
                  <a:lnTo>
                    <a:pt x="16595" y="2044"/>
                  </a:lnTo>
                  <a:lnTo>
                    <a:pt x="16546" y="2093"/>
                  </a:lnTo>
                  <a:lnTo>
                    <a:pt x="16303" y="2409"/>
                  </a:lnTo>
                  <a:lnTo>
                    <a:pt x="16084" y="2726"/>
                  </a:lnTo>
                  <a:lnTo>
                    <a:pt x="15889" y="3042"/>
                  </a:lnTo>
                  <a:lnTo>
                    <a:pt x="15719" y="3383"/>
                  </a:lnTo>
                  <a:lnTo>
                    <a:pt x="15573" y="3626"/>
                  </a:lnTo>
                  <a:lnTo>
                    <a:pt x="15427" y="3894"/>
                  </a:lnTo>
                  <a:lnTo>
                    <a:pt x="15281" y="4137"/>
                  </a:lnTo>
                  <a:lnTo>
                    <a:pt x="15184" y="4380"/>
                  </a:lnTo>
                  <a:lnTo>
                    <a:pt x="15159" y="4453"/>
                  </a:lnTo>
                  <a:lnTo>
                    <a:pt x="15184" y="4502"/>
                  </a:lnTo>
                  <a:lnTo>
                    <a:pt x="15232" y="4575"/>
                  </a:lnTo>
                  <a:lnTo>
                    <a:pt x="15330" y="4624"/>
                  </a:lnTo>
                  <a:lnTo>
                    <a:pt x="15427" y="4624"/>
                  </a:lnTo>
                  <a:lnTo>
                    <a:pt x="15549" y="4575"/>
                  </a:lnTo>
                  <a:lnTo>
                    <a:pt x="15646" y="4502"/>
                  </a:lnTo>
                  <a:lnTo>
                    <a:pt x="15743" y="4380"/>
                  </a:lnTo>
                  <a:lnTo>
                    <a:pt x="15816" y="4259"/>
                  </a:lnTo>
                  <a:lnTo>
                    <a:pt x="15962" y="3991"/>
                  </a:lnTo>
                  <a:lnTo>
                    <a:pt x="16060" y="3723"/>
                  </a:lnTo>
                  <a:lnTo>
                    <a:pt x="16352" y="3091"/>
                  </a:lnTo>
                  <a:lnTo>
                    <a:pt x="16498" y="2872"/>
                  </a:lnTo>
                  <a:lnTo>
                    <a:pt x="16619" y="2677"/>
                  </a:lnTo>
                  <a:lnTo>
                    <a:pt x="16765" y="2458"/>
                  </a:lnTo>
                  <a:lnTo>
                    <a:pt x="16887" y="2239"/>
                  </a:lnTo>
                  <a:lnTo>
                    <a:pt x="16911" y="2166"/>
                  </a:lnTo>
                  <a:lnTo>
                    <a:pt x="16887" y="2117"/>
                  </a:lnTo>
                  <a:lnTo>
                    <a:pt x="16838" y="2069"/>
                  </a:lnTo>
                  <a:lnTo>
                    <a:pt x="16790" y="2044"/>
                  </a:lnTo>
                  <a:lnTo>
                    <a:pt x="16741" y="2020"/>
                  </a:lnTo>
                  <a:close/>
                  <a:moveTo>
                    <a:pt x="3869" y="2020"/>
                  </a:moveTo>
                  <a:lnTo>
                    <a:pt x="3820" y="2044"/>
                  </a:lnTo>
                  <a:lnTo>
                    <a:pt x="3796" y="2044"/>
                  </a:lnTo>
                  <a:lnTo>
                    <a:pt x="3747" y="2093"/>
                  </a:lnTo>
                  <a:lnTo>
                    <a:pt x="3723" y="2190"/>
                  </a:lnTo>
                  <a:lnTo>
                    <a:pt x="3747" y="2263"/>
                  </a:lnTo>
                  <a:lnTo>
                    <a:pt x="3796" y="2312"/>
                  </a:lnTo>
                  <a:lnTo>
                    <a:pt x="3820" y="2385"/>
                  </a:lnTo>
                  <a:lnTo>
                    <a:pt x="3869" y="2531"/>
                  </a:lnTo>
                  <a:lnTo>
                    <a:pt x="3991" y="2799"/>
                  </a:lnTo>
                  <a:lnTo>
                    <a:pt x="4185" y="3188"/>
                  </a:lnTo>
                  <a:lnTo>
                    <a:pt x="4404" y="3577"/>
                  </a:lnTo>
                  <a:lnTo>
                    <a:pt x="4599" y="3869"/>
                  </a:lnTo>
                  <a:lnTo>
                    <a:pt x="4818" y="4161"/>
                  </a:lnTo>
                  <a:lnTo>
                    <a:pt x="5086" y="4405"/>
                  </a:lnTo>
                  <a:lnTo>
                    <a:pt x="5207" y="4526"/>
                  </a:lnTo>
                  <a:lnTo>
                    <a:pt x="5378" y="4624"/>
                  </a:lnTo>
                  <a:lnTo>
                    <a:pt x="5475" y="4648"/>
                  </a:lnTo>
                  <a:lnTo>
                    <a:pt x="5572" y="4648"/>
                  </a:lnTo>
                  <a:lnTo>
                    <a:pt x="5645" y="4599"/>
                  </a:lnTo>
                  <a:lnTo>
                    <a:pt x="5694" y="4526"/>
                  </a:lnTo>
                  <a:lnTo>
                    <a:pt x="5718" y="4453"/>
                  </a:lnTo>
                  <a:lnTo>
                    <a:pt x="5718" y="4356"/>
                  </a:lnTo>
                  <a:lnTo>
                    <a:pt x="5694" y="4283"/>
                  </a:lnTo>
                  <a:lnTo>
                    <a:pt x="5621" y="4210"/>
                  </a:lnTo>
                  <a:lnTo>
                    <a:pt x="5451" y="4088"/>
                  </a:lnTo>
                  <a:lnTo>
                    <a:pt x="5329" y="3991"/>
                  </a:lnTo>
                  <a:lnTo>
                    <a:pt x="5086" y="3723"/>
                  </a:lnTo>
                  <a:lnTo>
                    <a:pt x="4867" y="3431"/>
                  </a:lnTo>
                  <a:lnTo>
                    <a:pt x="4672" y="3139"/>
                  </a:lnTo>
                  <a:lnTo>
                    <a:pt x="4526" y="2847"/>
                  </a:lnTo>
                  <a:lnTo>
                    <a:pt x="4380" y="2580"/>
                  </a:lnTo>
                  <a:lnTo>
                    <a:pt x="4210" y="2288"/>
                  </a:lnTo>
                  <a:lnTo>
                    <a:pt x="4112" y="2166"/>
                  </a:lnTo>
                  <a:lnTo>
                    <a:pt x="4015" y="2069"/>
                  </a:lnTo>
                  <a:lnTo>
                    <a:pt x="3966" y="2044"/>
                  </a:lnTo>
                  <a:lnTo>
                    <a:pt x="3918" y="2020"/>
                  </a:lnTo>
                  <a:close/>
                  <a:moveTo>
                    <a:pt x="3601" y="4843"/>
                  </a:moveTo>
                  <a:lnTo>
                    <a:pt x="3577" y="4891"/>
                  </a:lnTo>
                  <a:lnTo>
                    <a:pt x="3577" y="4916"/>
                  </a:lnTo>
                  <a:lnTo>
                    <a:pt x="3577" y="4964"/>
                  </a:lnTo>
                  <a:lnTo>
                    <a:pt x="3601" y="5062"/>
                  </a:lnTo>
                  <a:lnTo>
                    <a:pt x="3674" y="5135"/>
                  </a:lnTo>
                  <a:lnTo>
                    <a:pt x="3747" y="5183"/>
                  </a:lnTo>
                  <a:lnTo>
                    <a:pt x="3845" y="5281"/>
                  </a:lnTo>
                  <a:lnTo>
                    <a:pt x="3966" y="5354"/>
                  </a:lnTo>
                  <a:lnTo>
                    <a:pt x="4234" y="5500"/>
                  </a:lnTo>
                  <a:lnTo>
                    <a:pt x="4404" y="5500"/>
                  </a:lnTo>
                  <a:lnTo>
                    <a:pt x="4477" y="5451"/>
                  </a:lnTo>
                  <a:lnTo>
                    <a:pt x="4502" y="5402"/>
                  </a:lnTo>
                  <a:lnTo>
                    <a:pt x="4526" y="5329"/>
                  </a:lnTo>
                  <a:lnTo>
                    <a:pt x="4502" y="5256"/>
                  </a:lnTo>
                  <a:lnTo>
                    <a:pt x="4477" y="5183"/>
                  </a:lnTo>
                  <a:lnTo>
                    <a:pt x="4380" y="5135"/>
                  </a:lnTo>
                  <a:lnTo>
                    <a:pt x="4137" y="5013"/>
                  </a:lnTo>
                  <a:lnTo>
                    <a:pt x="3918" y="4891"/>
                  </a:lnTo>
                  <a:lnTo>
                    <a:pt x="3820" y="4867"/>
                  </a:lnTo>
                  <a:lnTo>
                    <a:pt x="3747" y="4843"/>
                  </a:lnTo>
                  <a:close/>
                  <a:moveTo>
                    <a:pt x="17106" y="4891"/>
                  </a:moveTo>
                  <a:lnTo>
                    <a:pt x="16960" y="4940"/>
                  </a:lnTo>
                  <a:lnTo>
                    <a:pt x="16814" y="5037"/>
                  </a:lnTo>
                  <a:lnTo>
                    <a:pt x="16668" y="5159"/>
                  </a:lnTo>
                  <a:lnTo>
                    <a:pt x="16498" y="5305"/>
                  </a:lnTo>
                  <a:lnTo>
                    <a:pt x="16473" y="5354"/>
                  </a:lnTo>
                  <a:lnTo>
                    <a:pt x="16473" y="5402"/>
                  </a:lnTo>
                  <a:lnTo>
                    <a:pt x="16473" y="5451"/>
                  </a:lnTo>
                  <a:lnTo>
                    <a:pt x="16498" y="5500"/>
                  </a:lnTo>
                  <a:lnTo>
                    <a:pt x="16546" y="5524"/>
                  </a:lnTo>
                  <a:lnTo>
                    <a:pt x="16571" y="5548"/>
                  </a:lnTo>
                  <a:lnTo>
                    <a:pt x="16644" y="5548"/>
                  </a:lnTo>
                  <a:lnTo>
                    <a:pt x="16692" y="5524"/>
                  </a:lnTo>
                  <a:lnTo>
                    <a:pt x="16838" y="5402"/>
                  </a:lnTo>
                  <a:lnTo>
                    <a:pt x="17009" y="5256"/>
                  </a:lnTo>
                  <a:lnTo>
                    <a:pt x="17106" y="5135"/>
                  </a:lnTo>
                  <a:lnTo>
                    <a:pt x="17179" y="4964"/>
                  </a:lnTo>
                  <a:lnTo>
                    <a:pt x="17179" y="4940"/>
                  </a:lnTo>
                  <a:lnTo>
                    <a:pt x="17155" y="4916"/>
                  </a:lnTo>
                  <a:lnTo>
                    <a:pt x="17130" y="4891"/>
                  </a:lnTo>
                  <a:close/>
                  <a:moveTo>
                    <a:pt x="19539" y="5500"/>
                  </a:moveTo>
                  <a:lnTo>
                    <a:pt x="19442" y="5524"/>
                  </a:lnTo>
                  <a:lnTo>
                    <a:pt x="19320" y="5548"/>
                  </a:lnTo>
                  <a:lnTo>
                    <a:pt x="19101" y="5646"/>
                  </a:lnTo>
                  <a:lnTo>
                    <a:pt x="18688" y="5865"/>
                  </a:lnTo>
                  <a:lnTo>
                    <a:pt x="18006" y="6157"/>
                  </a:lnTo>
                  <a:lnTo>
                    <a:pt x="17349" y="6497"/>
                  </a:lnTo>
                  <a:lnTo>
                    <a:pt x="17276" y="6546"/>
                  </a:lnTo>
                  <a:lnTo>
                    <a:pt x="17252" y="6619"/>
                  </a:lnTo>
                  <a:lnTo>
                    <a:pt x="17252" y="6692"/>
                  </a:lnTo>
                  <a:lnTo>
                    <a:pt x="17276" y="6765"/>
                  </a:lnTo>
                  <a:lnTo>
                    <a:pt x="17301" y="6814"/>
                  </a:lnTo>
                  <a:lnTo>
                    <a:pt x="17374" y="6862"/>
                  </a:lnTo>
                  <a:lnTo>
                    <a:pt x="17422" y="6887"/>
                  </a:lnTo>
                  <a:lnTo>
                    <a:pt x="17520" y="6887"/>
                  </a:lnTo>
                  <a:lnTo>
                    <a:pt x="18201" y="6595"/>
                  </a:lnTo>
                  <a:lnTo>
                    <a:pt x="18858" y="6303"/>
                  </a:lnTo>
                  <a:lnTo>
                    <a:pt x="19345" y="6132"/>
                  </a:lnTo>
                  <a:lnTo>
                    <a:pt x="19466" y="6084"/>
                  </a:lnTo>
                  <a:lnTo>
                    <a:pt x="19588" y="6011"/>
                  </a:lnTo>
                  <a:lnTo>
                    <a:pt x="19685" y="5938"/>
                  </a:lnTo>
                  <a:lnTo>
                    <a:pt x="19734" y="5865"/>
                  </a:lnTo>
                  <a:lnTo>
                    <a:pt x="19758" y="5792"/>
                  </a:lnTo>
                  <a:lnTo>
                    <a:pt x="19782" y="5743"/>
                  </a:lnTo>
                  <a:lnTo>
                    <a:pt x="19734" y="5621"/>
                  </a:lnTo>
                  <a:lnTo>
                    <a:pt x="19709" y="5573"/>
                  </a:lnTo>
                  <a:lnTo>
                    <a:pt x="19661" y="5548"/>
                  </a:lnTo>
                  <a:lnTo>
                    <a:pt x="19612" y="5524"/>
                  </a:lnTo>
                  <a:lnTo>
                    <a:pt x="19539" y="5500"/>
                  </a:lnTo>
                  <a:close/>
                  <a:moveTo>
                    <a:pt x="998" y="5694"/>
                  </a:moveTo>
                  <a:lnTo>
                    <a:pt x="949" y="5719"/>
                  </a:lnTo>
                  <a:lnTo>
                    <a:pt x="925" y="5767"/>
                  </a:lnTo>
                  <a:lnTo>
                    <a:pt x="901" y="5865"/>
                  </a:lnTo>
                  <a:lnTo>
                    <a:pt x="925" y="5938"/>
                  </a:lnTo>
                  <a:lnTo>
                    <a:pt x="949" y="6011"/>
                  </a:lnTo>
                  <a:lnTo>
                    <a:pt x="1022" y="6084"/>
                  </a:lnTo>
                  <a:lnTo>
                    <a:pt x="1193" y="6230"/>
                  </a:lnTo>
                  <a:lnTo>
                    <a:pt x="1412" y="6327"/>
                  </a:lnTo>
                  <a:lnTo>
                    <a:pt x="1874" y="6522"/>
                  </a:lnTo>
                  <a:lnTo>
                    <a:pt x="2093" y="6595"/>
                  </a:lnTo>
                  <a:lnTo>
                    <a:pt x="2239" y="6643"/>
                  </a:lnTo>
                  <a:lnTo>
                    <a:pt x="2677" y="6887"/>
                  </a:lnTo>
                  <a:lnTo>
                    <a:pt x="3139" y="7130"/>
                  </a:lnTo>
                  <a:lnTo>
                    <a:pt x="3383" y="7276"/>
                  </a:lnTo>
                  <a:lnTo>
                    <a:pt x="3504" y="7325"/>
                  </a:lnTo>
                  <a:lnTo>
                    <a:pt x="3577" y="7325"/>
                  </a:lnTo>
                  <a:lnTo>
                    <a:pt x="3650" y="7300"/>
                  </a:lnTo>
                  <a:lnTo>
                    <a:pt x="3699" y="7252"/>
                  </a:lnTo>
                  <a:lnTo>
                    <a:pt x="3723" y="7203"/>
                  </a:lnTo>
                  <a:lnTo>
                    <a:pt x="3747" y="7130"/>
                  </a:lnTo>
                  <a:lnTo>
                    <a:pt x="3723" y="7057"/>
                  </a:lnTo>
                  <a:lnTo>
                    <a:pt x="3650" y="6935"/>
                  </a:lnTo>
                  <a:lnTo>
                    <a:pt x="3529" y="6814"/>
                  </a:lnTo>
                  <a:lnTo>
                    <a:pt x="3383" y="6692"/>
                  </a:lnTo>
                  <a:lnTo>
                    <a:pt x="3212" y="6595"/>
                  </a:lnTo>
                  <a:lnTo>
                    <a:pt x="2847" y="6424"/>
                  </a:lnTo>
                  <a:lnTo>
                    <a:pt x="2531" y="6278"/>
                  </a:lnTo>
                  <a:lnTo>
                    <a:pt x="2166" y="6108"/>
                  </a:lnTo>
                  <a:lnTo>
                    <a:pt x="1777" y="5962"/>
                  </a:lnTo>
                  <a:lnTo>
                    <a:pt x="1022" y="5694"/>
                  </a:lnTo>
                  <a:close/>
                  <a:moveTo>
                    <a:pt x="18396" y="8274"/>
                  </a:moveTo>
                  <a:lnTo>
                    <a:pt x="18128" y="8298"/>
                  </a:lnTo>
                  <a:lnTo>
                    <a:pt x="17982" y="8322"/>
                  </a:lnTo>
                  <a:lnTo>
                    <a:pt x="17885" y="8371"/>
                  </a:lnTo>
                  <a:lnTo>
                    <a:pt x="17812" y="8420"/>
                  </a:lnTo>
                  <a:lnTo>
                    <a:pt x="17787" y="8468"/>
                  </a:lnTo>
                  <a:lnTo>
                    <a:pt x="17787" y="8541"/>
                  </a:lnTo>
                  <a:lnTo>
                    <a:pt x="17787" y="8590"/>
                  </a:lnTo>
                  <a:lnTo>
                    <a:pt x="17812" y="8663"/>
                  </a:lnTo>
                  <a:lnTo>
                    <a:pt x="17860" y="8712"/>
                  </a:lnTo>
                  <a:lnTo>
                    <a:pt x="17909" y="8736"/>
                  </a:lnTo>
                  <a:lnTo>
                    <a:pt x="17982" y="8736"/>
                  </a:lnTo>
                  <a:lnTo>
                    <a:pt x="18201" y="8712"/>
                  </a:lnTo>
                  <a:lnTo>
                    <a:pt x="18517" y="8663"/>
                  </a:lnTo>
                  <a:lnTo>
                    <a:pt x="18663" y="8590"/>
                  </a:lnTo>
                  <a:lnTo>
                    <a:pt x="18785" y="8541"/>
                  </a:lnTo>
                  <a:lnTo>
                    <a:pt x="18858" y="8468"/>
                  </a:lnTo>
                  <a:lnTo>
                    <a:pt x="18858" y="8420"/>
                  </a:lnTo>
                  <a:lnTo>
                    <a:pt x="18858" y="8395"/>
                  </a:lnTo>
                  <a:lnTo>
                    <a:pt x="18809" y="8347"/>
                  </a:lnTo>
                  <a:lnTo>
                    <a:pt x="18761" y="8322"/>
                  </a:lnTo>
                  <a:lnTo>
                    <a:pt x="18639" y="8274"/>
                  </a:lnTo>
                  <a:close/>
                  <a:moveTo>
                    <a:pt x="2020" y="8201"/>
                  </a:moveTo>
                  <a:lnTo>
                    <a:pt x="1947" y="8225"/>
                  </a:lnTo>
                  <a:lnTo>
                    <a:pt x="1898" y="8249"/>
                  </a:lnTo>
                  <a:lnTo>
                    <a:pt x="1874" y="8274"/>
                  </a:lnTo>
                  <a:lnTo>
                    <a:pt x="1850" y="8322"/>
                  </a:lnTo>
                  <a:lnTo>
                    <a:pt x="1850" y="8395"/>
                  </a:lnTo>
                  <a:lnTo>
                    <a:pt x="1850" y="8444"/>
                  </a:lnTo>
                  <a:lnTo>
                    <a:pt x="1874" y="8493"/>
                  </a:lnTo>
                  <a:lnTo>
                    <a:pt x="1923" y="8517"/>
                  </a:lnTo>
                  <a:lnTo>
                    <a:pt x="2093" y="8614"/>
                  </a:lnTo>
                  <a:lnTo>
                    <a:pt x="2288" y="8687"/>
                  </a:lnTo>
                  <a:lnTo>
                    <a:pt x="2482" y="8736"/>
                  </a:lnTo>
                  <a:lnTo>
                    <a:pt x="2701" y="8760"/>
                  </a:lnTo>
                  <a:lnTo>
                    <a:pt x="2774" y="8760"/>
                  </a:lnTo>
                  <a:lnTo>
                    <a:pt x="2823" y="8712"/>
                  </a:lnTo>
                  <a:lnTo>
                    <a:pt x="2872" y="8663"/>
                  </a:lnTo>
                  <a:lnTo>
                    <a:pt x="2896" y="8590"/>
                  </a:lnTo>
                  <a:lnTo>
                    <a:pt x="2896" y="8517"/>
                  </a:lnTo>
                  <a:lnTo>
                    <a:pt x="2872" y="8444"/>
                  </a:lnTo>
                  <a:lnTo>
                    <a:pt x="2823" y="8395"/>
                  </a:lnTo>
                  <a:lnTo>
                    <a:pt x="2750" y="8347"/>
                  </a:lnTo>
                  <a:lnTo>
                    <a:pt x="2385" y="8274"/>
                  </a:lnTo>
                  <a:lnTo>
                    <a:pt x="2190" y="8225"/>
                  </a:lnTo>
                  <a:lnTo>
                    <a:pt x="2020" y="8201"/>
                  </a:lnTo>
                  <a:close/>
                  <a:moveTo>
                    <a:pt x="18517" y="9904"/>
                  </a:moveTo>
                  <a:lnTo>
                    <a:pt x="18323" y="9928"/>
                  </a:lnTo>
                  <a:lnTo>
                    <a:pt x="18177" y="9952"/>
                  </a:lnTo>
                  <a:lnTo>
                    <a:pt x="18031" y="10050"/>
                  </a:lnTo>
                  <a:lnTo>
                    <a:pt x="18006" y="10074"/>
                  </a:lnTo>
                  <a:lnTo>
                    <a:pt x="18006" y="10123"/>
                  </a:lnTo>
                  <a:lnTo>
                    <a:pt x="18128" y="10220"/>
                  </a:lnTo>
                  <a:lnTo>
                    <a:pt x="18274" y="10293"/>
                  </a:lnTo>
                  <a:lnTo>
                    <a:pt x="18420" y="10317"/>
                  </a:lnTo>
                  <a:lnTo>
                    <a:pt x="18590" y="10342"/>
                  </a:lnTo>
                  <a:lnTo>
                    <a:pt x="18931" y="10366"/>
                  </a:lnTo>
                  <a:lnTo>
                    <a:pt x="19247" y="10366"/>
                  </a:lnTo>
                  <a:lnTo>
                    <a:pt x="19661" y="10390"/>
                  </a:lnTo>
                  <a:lnTo>
                    <a:pt x="20074" y="10415"/>
                  </a:lnTo>
                  <a:lnTo>
                    <a:pt x="20293" y="10415"/>
                  </a:lnTo>
                  <a:lnTo>
                    <a:pt x="20512" y="10390"/>
                  </a:lnTo>
                  <a:lnTo>
                    <a:pt x="20707" y="10366"/>
                  </a:lnTo>
                  <a:lnTo>
                    <a:pt x="20902" y="10293"/>
                  </a:lnTo>
                  <a:lnTo>
                    <a:pt x="20950" y="10269"/>
                  </a:lnTo>
                  <a:lnTo>
                    <a:pt x="20975" y="10220"/>
                  </a:lnTo>
                  <a:lnTo>
                    <a:pt x="20975" y="10123"/>
                  </a:lnTo>
                  <a:lnTo>
                    <a:pt x="20926" y="10050"/>
                  </a:lnTo>
                  <a:lnTo>
                    <a:pt x="20853" y="10001"/>
                  </a:lnTo>
                  <a:lnTo>
                    <a:pt x="20707" y="9952"/>
                  </a:lnTo>
                  <a:lnTo>
                    <a:pt x="20512" y="9904"/>
                  </a:lnTo>
                  <a:lnTo>
                    <a:pt x="20147" y="9904"/>
                  </a:lnTo>
                  <a:lnTo>
                    <a:pt x="19782" y="9928"/>
                  </a:lnTo>
                  <a:lnTo>
                    <a:pt x="19418" y="9952"/>
                  </a:lnTo>
                  <a:lnTo>
                    <a:pt x="19077" y="9928"/>
                  </a:lnTo>
                  <a:lnTo>
                    <a:pt x="18688" y="9904"/>
                  </a:lnTo>
                  <a:close/>
                  <a:moveTo>
                    <a:pt x="365" y="10123"/>
                  </a:moveTo>
                  <a:lnTo>
                    <a:pt x="219" y="10147"/>
                  </a:lnTo>
                  <a:lnTo>
                    <a:pt x="98" y="10171"/>
                  </a:lnTo>
                  <a:lnTo>
                    <a:pt x="25" y="10220"/>
                  </a:lnTo>
                  <a:lnTo>
                    <a:pt x="0" y="10269"/>
                  </a:lnTo>
                  <a:lnTo>
                    <a:pt x="0" y="10317"/>
                  </a:lnTo>
                  <a:lnTo>
                    <a:pt x="25" y="10366"/>
                  </a:lnTo>
                  <a:lnTo>
                    <a:pt x="49" y="10415"/>
                  </a:lnTo>
                  <a:lnTo>
                    <a:pt x="146" y="10512"/>
                  </a:lnTo>
                  <a:lnTo>
                    <a:pt x="268" y="10561"/>
                  </a:lnTo>
                  <a:lnTo>
                    <a:pt x="414" y="10585"/>
                  </a:lnTo>
                  <a:lnTo>
                    <a:pt x="730" y="10609"/>
                  </a:lnTo>
                  <a:lnTo>
                    <a:pt x="974" y="10609"/>
                  </a:lnTo>
                  <a:lnTo>
                    <a:pt x="1923" y="10634"/>
                  </a:lnTo>
                  <a:lnTo>
                    <a:pt x="2847" y="10634"/>
                  </a:lnTo>
                  <a:lnTo>
                    <a:pt x="2945" y="10609"/>
                  </a:lnTo>
                  <a:lnTo>
                    <a:pt x="3018" y="10561"/>
                  </a:lnTo>
                  <a:lnTo>
                    <a:pt x="3066" y="10488"/>
                  </a:lnTo>
                  <a:lnTo>
                    <a:pt x="3066" y="10390"/>
                  </a:lnTo>
                  <a:lnTo>
                    <a:pt x="3066" y="10317"/>
                  </a:lnTo>
                  <a:lnTo>
                    <a:pt x="3018" y="10244"/>
                  </a:lnTo>
                  <a:lnTo>
                    <a:pt x="2945" y="10196"/>
                  </a:lnTo>
                  <a:lnTo>
                    <a:pt x="2847" y="10171"/>
                  </a:lnTo>
                  <a:lnTo>
                    <a:pt x="1850" y="10171"/>
                  </a:lnTo>
                  <a:lnTo>
                    <a:pt x="852" y="10147"/>
                  </a:lnTo>
                  <a:lnTo>
                    <a:pt x="657" y="10123"/>
                  </a:lnTo>
                  <a:close/>
                  <a:moveTo>
                    <a:pt x="2677" y="11777"/>
                  </a:moveTo>
                  <a:lnTo>
                    <a:pt x="2409" y="11826"/>
                  </a:lnTo>
                  <a:lnTo>
                    <a:pt x="2288" y="11875"/>
                  </a:lnTo>
                  <a:lnTo>
                    <a:pt x="2166" y="11923"/>
                  </a:lnTo>
                  <a:lnTo>
                    <a:pt x="2069" y="11996"/>
                  </a:lnTo>
                  <a:lnTo>
                    <a:pt x="2020" y="12094"/>
                  </a:lnTo>
                  <a:lnTo>
                    <a:pt x="2020" y="12167"/>
                  </a:lnTo>
                  <a:lnTo>
                    <a:pt x="2069" y="12215"/>
                  </a:lnTo>
                  <a:lnTo>
                    <a:pt x="2190" y="12240"/>
                  </a:lnTo>
                  <a:lnTo>
                    <a:pt x="2312" y="12240"/>
                  </a:lnTo>
                  <a:lnTo>
                    <a:pt x="2580" y="12191"/>
                  </a:lnTo>
                  <a:lnTo>
                    <a:pt x="2872" y="12191"/>
                  </a:lnTo>
                  <a:lnTo>
                    <a:pt x="2993" y="12167"/>
                  </a:lnTo>
                  <a:lnTo>
                    <a:pt x="3066" y="12142"/>
                  </a:lnTo>
                  <a:lnTo>
                    <a:pt x="3115" y="12069"/>
                  </a:lnTo>
                  <a:lnTo>
                    <a:pt x="3139" y="12045"/>
                  </a:lnTo>
                  <a:lnTo>
                    <a:pt x="3139" y="11996"/>
                  </a:lnTo>
                  <a:lnTo>
                    <a:pt x="3115" y="11923"/>
                  </a:lnTo>
                  <a:lnTo>
                    <a:pt x="3091" y="11875"/>
                  </a:lnTo>
                  <a:lnTo>
                    <a:pt x="3066" y="11850"/>
                  </a:lnTo>
                  <a:lnTo>
                    <a:pt x="3018" y="11802"/>
                  </a:lnTo>
                  <a:lnTo>
                    <a:pt x="2920" y="11777"/>
                  </a:lnTo>
                  <a:close/>
                  <a:moveTo>
                    <a:pt x="18006" y="11923"/>
                  </a:moveTo>
                  <a:lnTo>
                    <a:pt x="17860" y="11948"/>
                  </a:lnTo>
                  <a:lnTo>
                    <a:pt x="17812" y="11972"/>
                  </a:lnTo>
                  <a:lnTo>
                    <a:pt x="17763" y="11996"/>
                  </a:lnTo>
                  <a:lnTo>
                    <a:pt x="17763" y="12045"/>
                  </a:lnTo>
                  <a:lnTo>
                    <a:pt x="17763" y="12094"/>
                  </a:lnTo>
                  <a:lnTo>
                    <a:pt x="17787" y="12118"/>
                  </a:lnTo>
                  <a:lnTo>
                    <a:pt x="17860" y="12167"/>
                  </a:lnTo>
                  <a:lnTo>
                    <a:pt x="17933" y="12215"/>
                  </a:lnTo>
                  <a:lnTo>
                    <a:pt x="18006" y="12240"/>
                  </a:lnTo>
                  <a:lnTo>
                    <a:pt x="18152" y="12264"/>
                  </a:lnTo>
                  <a:lnTo>
                    <a:pt x="18444" y="12337"/>
                  </a:lnTo>
                  <a:lnTo>
                    <a:pt x="18761" y="12386"/>
                  </a:lnTo>
                  <a:lnTo>
                    <a:pt x="18834" y="12386"/>
                  </a:lnTo>
                  <a:lnTo>
                    <a:pt x="18882" y="12337"/>
                  </a:lnTo>
                  <a:lnTo>
                    <a:pt x="18931" y="12288"/>
                  </a:lnTo>
                  <a:lnTo>
                    <a:pt x="18955" y="12215"/>
                  </a:lnTo>
                  <a:lnTo>
                    <a:pt x="18931" y="12142"/>
                  </a:lnTo>
                  <a:lnTo>
                    <a:pt x="18931" y="12069"/>
                  </a:lnTo>
                  <a:lnTo>
                    <a:pt x="18882" y="12021"/>
                  </a:lnTo>
                  <a:lnTo>
                    <a:pt x="18809" y="11996"/>
                  </a:lnTo>
                  <a:lnTo>
                    <a:pt x="18566" y="11948"/>
                  </a:lnTo>
                  <a:lnTo>
                    <a:pt x="18201" y="11923"/>
                  </a:lnTo>
                  <a:close/>
                  <a:moveTo>
                    <a:pt x="3358" y="13359"/>
                  </a:moveTo>
                  <a:lnTo>
                    <a:pt x="3261" y="13383"/>
                  </a:lnTo>
                  <a:lnTo>
                    <a:pt x="2434" y="13870"/>
                  </a:lnTo>
                  <a:lnTo>
                    <a:pt x="1582" y="14357"/>
                  </a:lnTo>
                  <a:lnTo>
                    <a:pt x="1241" y="14503"/>
                  </a:lnTo>
                  <a:lnTo>
                    <a:pt x="1095" y="14576"/>
                  </a:lnTo>
                  <a:lnTo>
                    <a:pt x="949" y="14697"/>
                  </a:lnTo>
                  <a:lnTo>
                    <a:pt x="925" y="14770"/>
                  </a:lnTo>
                  <a:lnTo>
                    <a:pt x="925" y="14843"/>
                  </a:lnTo>
                  <a:lnTo>
                    <a:pt x="949" y="14892"/>
                  </a:lnTo>
                  <a:lnTo>
                    <a:pt x="1022" y="14941"/>
                  </a:lnTo>
                  <a:lnTo>
                    <a:pt x="1120" y="14965"/>
                  </a:lnTo>
                  <a:lnTo>
                    <a:pt x="1217" y="14965"/>
                  </a:lnTo>
                  <a:lnTo>
                    <a:pt x="1412" y="14916"/>
                  </a:lnTo>
                  <a:lnTo>
                    <a:pt x="1606" y="14843"/>
                  </a:lnTo>
                  <a:lnTo>
                    <a:pt x="1801" y="14746"/>
                  </a:lnTo>
                  <a:lnTo>
                    <a:pt x="2239" y="14551"/>
                  </a:lnTo>
                  <a:lnTo>
                    <a:pt x="2677" y="14308"/>
                  </a:lnTo>
                  <a:lnTo>
                    <a:pt x="3504" y="13797"/>
                  </a:lnTo>
                  <a:lnTo>
                    <a:pt x="3577" y="13724"/>
                  </a:lnTo>
                  <a:lnTo>
                    <a:pt x="3626" y="13651"/>
                  </a:lnTo>
                  <a:lnTo>
                    <a:pt x="3626" y="13554"/>
                  </a:lnTo>
                  <a:lnTo>
                    <a:pt x="3577" y="13481"/>
                  </a:lnTo>
                  <a:lnTo>
                    <a:pt x="3529" y="13408"/>
                  </a:lnTo>
                  <a:lnTo>
                    <a:pt x="3456" y="13359"/>
                  </a:lnTo>
                  <a:close/>
                  <a:moveTo>
                    <a:pt x="17325" y="13383"/>
                  </a:moveTo>
                  <a:lnTo>
                    <a:pt x="17179" y="13408"/>
                  </a:lnTo>
                  <a:lnTo>
                    <a:pt x="17130" y="13408"/>
                  </a:lnTo>
                  <a:lnTo>
                    <a:pt x="17130" y="13432"/>
                  </a:lnTo>
                  <a:lnTo>
                    <a:pt x="17130" y="13505"/>
                  </a:lnTo>
                  <a:lnTo>
                    <a:pt x="17252" y="13627"/>
                  </a:lnTo>
                  <a:lnTo>
                    <a:pt x="17398" y="13748"/>
                  </a:lnTo>
                  <a:lnTo>
                    <a:pt x="17690" y="13943"/>
                  </a:lnTo>
                  <a:lnTo>
                    <a:pt x="18006" y="14113"/>
                  </a:lnTo>
                  <a:lnTo>
                    <a:pt x="18323" y="14284"/>
                  </a:lnTo>
                  <a:lnTo>
                    <a:pt x="18907" y="14649"/>
                  </a:lnTo>
                  <a:lnTo>
                    <a:pt x="19199" y="14819"/>
                  </a:lnTo>
                  <a:lnTo>
                    <a:pt x="19515" y="14941"/>
                  </a:lnTo>
                  <a:lnTo>
                    <a:pt x="19612" y="14965"/>
                  </a:lnTo>
                  <a:lnTo>
                    <a:pt x="19709" y="14941"/>
                  </a:lnTo>
                  <a:lnTo>
                    <a:pt x="19758" y="14868"/>
                  </a:lnTo>
                  <a:lnTo>
                    <a:pt x="19807" y="14795"/>
                  </a:lnTo>
                  <a:lnTo>
                    <a:pt x="19807" y="14697"/>
                  </a:lnTo>
                  <a:lnTo>
                    <a:pt x="19782" y="14600"/>
                  </a:lnTo>
                  <a:lnTo>
                    <a:pt x="19734" y="14527"/>
                  </a:lnTo>
                  <a:lnTo>
                    <a:pt x="19636" y="14454"/>
                  </a:lnTo>
                  <a:lnTo>
                    <a:pt x="19272" y="14308"/>
                  </a:lnTo>
                  <a:lnTo>
                    <a:pt x="18931" y="14113"/>
                  </a:lnTo>
                  <a:lnTo>
                    <a:pt x="18590" y="13919"/>
                  </a:lnTo>
                  <a:lnTo>
                    <a:pt x="18250" y="13724"/>
                  </a:lnTo>
                  <a:lnTo>
                    <a:pt x="17982" y="13602"/>
                  </a:lnTo>
                  <a:lnTo>
                    <a:pt x="17739" y="13481"/>
                  </a:lnTo>
                  <a:lnTo>
                    <a:pt x="17593" y="13432"/>
                  </a:lnTo>
                  <a:lnTo>
                    <a:pt x="17447" y="13408"/>
                  </a:lnTo>
                  <a:lnTo>
                    <a:pt x="17325" y="13383"/>
                  </a:lnTo>
                  <a:close/>
                  <a:moveTo>
                    <a:pt x="4234" y="14892"/>
                  </a:moveTo>
                  <a:lnTo>
                    <a:pt x="4161" y="14916"/>
                  </a:lnTo>
                  <a:lnTo>
                    <a:pt x="4088" y="14941"/>
                  </a:lnTo>
                  <a:lnTo>
                    <a:pt x="3942" y="15087"/>
                  </a:lnTo>
                  <a:lnTo>
                    <a:pt x="3820" y="15257"/>
                  </a:lnTo>
                  <a:lnTo>
                    <a:pt x="3723" y="15330"/>
                  </a:lnTo>
                  <a:lnTo>
                    <a:pt x="3650" y="15379"/>
                  </a:lnTo>
                  <a:lnTo>
                    <a:pt x="3650" y="15403"/>
                  </a:lnTo>
                  <a:lnTo>
                    <a:pt x="3601" y="15427"/>
                  </a:lnTo>
                  <a:lnTo>
                    <a:pt x="3577" y="15476"/>
                  </a:lnTo>
                  <a:lnTo>
                    <a:pt x="3553" y="15525"/>
                  </a:lnTo>
                  <a:lnTo>
                    <a:pt x="3553" y="15573"/>
                  </a:lnTo>
                  <a:lnTo>
                    <a:pt x="3577" y="15646"/>
                  </a:lnTo>
                  <a:lnTo>
                    <a:pt x="3626" y="15695"/>
                  </a:lnTo>
                  <a:lnTo>
                    <a:pt x="3699" y="15744"/>
                  </a:lnTo>
                  <a:lnTo>
                    <a:pt x="3772" y="15744"/>
                  </a:lnTo>
                  <a:lnTo>
                    <a:pt x="3845" y="15719"/>
                  </a:lnTo>
                  <a:lnTo>
                    <a:pt x="3991" y="15646"/>
                  </a:lnTo>
                  <a:lnTo>
                    <a:pt x="4088" y="15549"/>
                  </a:lnTo>
                  <a:lnTo>
                    <a:pt x="4258" y="15403"/>
                  </a:lnTo>
                  <a:lnTo>
                    <a:pt x="4429" y="15208"/>
                  </a:lnTo>
                  <a:lnTo>
                    <a:pt x="4453" y="15135"/>
                  </a:lnTo>
                  <a:lnTo>
                    <a:pt x="4453" y="15087"/>
                  </a:lnTo>
                  <a:lnTo>
                    <a:pt x="4429" y="15014"/>
                  </a:lnTo>
                  <a:lnTo>
                    <a:pt x="4380" y="14941"/>
                  </a:lnTo>
                  <a:lnTo>
                    <a:pt x="4307" y="14892"/>
                  </a:lnTo>
                  <a:close/>
                  <a:moveTo>
                    <a:pt x="16376" y="14843"/>
                  </a:moveTo>
                  <a:lnTo>
                    <a:pt x="16303" y="14892"/>
                  </a:lnTo>
                  <a:lnTo>
                    <a:pt x="16279" y="14965"/>
                  </a:lnTo>
                  <a:lnTo>
                    <a:pt x="16303" y="15038"/>
                  </a:lnTo>
                  <a:lnTo>
                    <a:pt x="16400" y="15233"/>
                  </a:lnTo>
                  <a:lnTo>
                    <a:pt x="16522" y="15403"/>
                  </a:lnTo>
                  <a:lnTo>
                    <a:pt x="16668" y="15598"/>
                  </a:lnTo>
                  <a:lnTo>
                    <a:pt x="16765" y="15671"/>
                  </a:lnTo>
                  <a:lnTo>
                    <a:pt x="16863" y="15744"/>
                  </a:lnTo>
                  <a:lnTo>
                    <a:pt x="16936" y="15768"/>
                  </a:lnTo>
                  <a:lnTo>
                    <a:pt x="17009" y="15768"/>
                  </a:lnTo>
                  <a:lnTo>
                    <a:pt x="17082" y="15719"/>
                  </a:lnTo>
                  <a:lnTo>
                    <a:pt x="17130" y="15671"/>
                  </a:lnTo>
                  <a:lnTo>
                    <a:pt x="17155" y="15598"/>
                  </a:lnTo>
                  <a:lnTo>
                    <a:pt x="17155" y="15525"/>
                  </a:lnTo>
                  <a:lnTo>
                    <a:pt x="17130" y="15476"/>
                  </a:lnTo>
                  <a:lnTo>
                    <a:pt x="17057" y="15403"/>
                  </a:lnTo>
                  <a:lnTo>
                    <a:pt x="16911" y="15281"/>
                  </a:lnTo>
                  <a:lnTo>
                    <a:pt x="16790" y="15135"/>
                  </a:lnTo>
                  <a:lnTo>
                    <a:pt x="16644" y="14965"/>
                  </a:lnTo>
                  <a:lnTo>
                    <a:pt x="16546" y="14892"/>
                  </a:lnTo>
                  <a:lnTo>
                    <a:pt x="16449" y="14843"/>
                  </a:lnTo>
                  <a:close/>
                  <a:moveTo>
                    <a:pt x="11169" y="3577"/>
                  </a:moveTo>
                  <a:lnTo>
                    <a:pt x="11582" y="3650"/>
                  </a:lnTo>
                  <a:lnTo>
                    <a:pt x="11996" y="3748"/>
                  </a:lnTo>
                  <a:lnTo>
                    <a:pt x="12410" y="3894"/>
                  </a:lnTo>
                  <a:lnTo>
                    <a:pt x="12799" y="4064"/>
                  </a:lnTo>
                  <a:lnTo>
                    <a:pt x="13188" y="4259"/>
                  </a:lnTo>
                  <a:lnTo>
                    <a:pt x="13578" y="4453"/>
                  </a:lnTo>
                  <a:lnTo>
                    <a:pt x="13943" y="4672"/>
                  </a:lnTo>
                  <a:lnTo>
                    <a:pt x="14235" y="4891"/>
                  </a:lnTo>
                  <a:lnTo>
                    <a:pt x="14502" y="5110"/>
                  </a:lnTo>
                  <a:lnTo>
                    <a:pt x="14770" y="5329"/>
                  </a:lnTo>
                  <a:lnTo>
                    <a:pt x="15038" y="5573"/>
                  </a:lnTo>
                  <a:lnTo>
                    <a:pt x="14989" y="5621"/>
                  </a:lnTo>
                  <a:lnTo>
                    <a:pt x="14916" y="5694"/>
                  </a:lnTo>
                  <a:lnTo>
                    <a:pt x="14916" y="5767"/>
                  </a:lnTo>
                  <a:lnTo>
                    <a:pt x="14892" y="5792"/>
                  </a:lnTo>
                  <a:lnTo>
                    <a:pt x="14892" y="5840"/>
                  </a:lnTo>
                  <a:lnTo>
                    <a:pt x="14940" y="5840"/>
                  </a:lnTo>
                  <a:lnTo>
                    <a:pt x="14989" y="5865"/>
                  </a:lnTo>
                  <a:lnTo>
                    <a:pt x="15086" y="5865"/>
                  </a:lnTo>
                  <a:lnTo>
                    <a:pt x="15159" y="5816"/>
                  </a:lnTo>
                  <a:lnTo>
                    <a:pt x="15232" y="5767"/>
                  </a:lnTo>
                  <a:lnTo>
                    <a:pt x="15354" y="5913"/>
                  </a:lnTo>
                  <a:lnTo>
                    <a:pt x="15257" y="5986"/>
                  </a:lnTo>
                  <a:lnTo>
                    <a:pt x="15208" y="6059"/>
                  </a:lnTo>
                  <a:lnTo>
                    <a:pt x="15159" y="6132"/>
                  </a:lnTo>
                  <a:lnTo>
                    <a:pt x="15184" y="6205"/>
                  </a:lnTo>
                  <a:lnTo>
                    <a:pt x="15208" y="6254"/>
                  </a:lnTo>
                  <a:lnTo>
                    <a:pt x="15330" y="6254"/>
                  </a:lnTo>
                  <a:lnTo>
                    <a:pt x="15427" y="6181"/>
                  </a:lnTo>
                  <a:lnTo>
                    <a:pt x="15524" y="6132"/>
                  </a:lnTo>
                  <a:lnTo>
                    <a:pt x="15719" y="6376"/>
                  </a:lnTo>
                  <a:lnTo>
                    <a:pt x="15695" y="6424"/>
                  </a:lnTo>
                  <a:lnTo>
                    <a:pt x="15573" y="6546"/>
                  </a:lnTo>
                  <a:lnTo>
                    <a:pt x="15549" y="6619"/>
                  </a:lnTo>
                  <a:lnTo>
                    <a:pt x="15524" y="6716"/>
                  </a:lnTo>
                  <a:lnTo>
                    <a:pt x="15549" y="6765"/>
                  </a:lnTo>
                  <a:lnTo>
                    <a:pt x="15597" y="6789"/>
                  </a:lnTo>
                  <a:lnTo>
                    <a:pt x="15768" y="6789"/>
                  </a:lnTo>
                  <a:lnTo>
                    <a:pt x="15865" y="6741"/>
                  </a:lnTo>
                  <a:lnTo>
                    <a:pt x="15914" y="6692"/>
                  </a:lnTo>
                  <a:lnTo>
                    <a:pt x="16060" y="6911"/>
                  </a:lnTo>
                  <a:lnTo>
                    <a:pt x="15962" y="7008"/>
                  </a:lnTo>
                  <a:lnTo>
                    <a:pt x="15889" y="7081"/>
                  </a:lnTo>
                  <a:lnTo>
                    <a:pt x="15841" y="7130"/>
                  </a:lnTo>
                  <a:lnTo>
                    <a:pt x="15841" y="7203"/>
                  </a:lnTo>
                  <a:lnTo>
                    <a:pt x="15865" y="7300"/>
                  </a:lnTo>
                  <a:lnTo>
                    <a:pt x="15914" y="7325"/>
                  </a:lnTo>
                  <a:lnTo>
                    <a:pt x="15962" y="7349"/>
                  </a:lnTo>
                  <a:lnTo>
                    <a:pt x="16060" y="7325"/>
                  </a:lnTo>
                  <a:lnTo>
                    <a:pt x="16157" y="7300"/>
                  </a:lnTo>
                  <a:lnTo>
                    <a:pt x="16254" y="7227"/>
                  </a:lnTo>
                  <a:lnTo>
                    <a:pt x="16400" y="7495"/>
                  </a:lnTo>
                  <a:lnTo>
                    <a:pt x="16327" y="7519"/>
                  </a:lnTo>
                  <a:lnTo>
                    <a:pt x="16254" y="7544"/>
                  </a:lnTo>
                  <a:lnTo>
                    <a:pt x="16157" y="7617"/>
                  </a:lnTo>
                  <a:lnTo>
                    <a:pt x="16060" y="7714"/>
                  </a:lnTo>
                  <a:lnTo>
                    <a:pt x="15987" y="7811"/>
                  </a:lnTo>
                  <a:lnTo>
                    <a:pt x="15938" y="7909"/>
                  </a:lnTo>
                  <a:lnTo>
                    <a:pt x="15938" y="7982"/>
                  </a:lnTo>
                  <a:lnTo>
                    <a:pt x="15962" y="8030"/>
                  </a:lnTo>
                  <a:lnTo>
                    <a:pt x="15987" y="8079"/>
                  </a:lnTo>
                  <a:lnTo>
                    <a:pt x="16060" y="8103"/>
                  </a:lnTo>
                  <a:lnTo>
                    <a:pt x="16108" y="8079"/>
                  </a:lnTo>
                  <a:lnTo>
                    <a:pt x="16181" y="8030"/>
                  </a:lnTo>
                  <a:lnTo>
                    <a:pt x="16303" y="7933"/>
                  </a:lnTo>
                  <a:lnTo>
                    <a:pt x="16449" y="7836"/>
                  </a:lnTo>
                  <a:lnTo>
                    <a:pt x="16522" y="7763"/>
                  </a:lnTo>
                  <a:lnTo>
                    <a:pt x="16692" y="8176"/>
                  </a:lnTo>
                  <a:lnTo>
                    <a:pt x="16619" y="8201"/>
                  </a:lnTo>
                  <a:lnTo>
                    <a:pt x="16571" y="8225"/>
                  </a:lnTo>
                  <a:lnTo>
                    <a:pt x="16473" y="8347"/>
                  </a:lnTo>
                  <a:lnTo>
                    <a:pt x="16254" y="8541"/>
                  </a:lnTo>
                  <a:lnTo>
                    <a:pt x="16181" y="8614"/>
                  </a:lnTo>
                  <a:lnTo>
                    <a:pt x="16108" y="8712"/>
                  </a:lnTo>
                  <a:lnTo>
                    <a:pt x="16084" y="8760"/>
                  </a:lnTo>
                  <a:lnTo>
                    <a:pt x="16060" y="8809"/>
                  </a:lnTo>
                  <a:lnTo>
                    <a:pt x="16060" y="8858"/>
                  </a:lnTo>
                  <a:lnTo>
                    <a:pt x="16108" y="8906"/>
                  </a:lnTo>
                  <a:lnTo>
                    <a:pt x="16157" y="8930"/>
                  </a:lnTo>
                  <a:lnTo>
                    <a:pt x="16206" y="8930"/>
                  </a:lnTo>
                  <a:lnTo>
                    <a:pt x="16327" y="8882"/>
                  </a:lnTo>
                  <a:lnTo>
                    <a:pt x="16425" y="8809"/>
                  </a:lnTo>
                  <a:lnTo>
                    <a:pt x="16522" y="8736"/>
                  </a:lnTo>
                  <a:lnTo>
                    <a:pt x="16668" y="8614"/>
                  </a:lnTo>
                  <a:lnTo>
                    <a:pt x="16790" y="8468"/>
                  </a:lnTo>
                  <a:lnTo>
                    <a:pt x="16887" y="8882"/>
                  </a:lnTo>
                  <a:lnTo>
                    <a:pt x="16790" y="8930"/>
                  </a:lnTo>
                  <a:lnTo>
                    <a:pt x="16692" y="8979"/>
                  </a:lnTo>
                  <a:lnTo>
                    <a:pt x="16498" y="9125"/>
                  </a:lnTo>
                  <a:lnTo>
                    <a:pt x="16230" y="9271"/>
                  </a:lnTo>
                  <a:lnTo>
                    <a:pt x="16108" y="9368"/>
                  </a:lnTo>
                  <a:lnTo>
                    <a:pt x="16011" y="9441"/>
                  </a:lnTo>
                  <a:lnTo>
                    <a:pt x="16011" y="9490"/>
                  </a:lnTo>
                  <a:lnTo>
                    <a:pt x="16035" y="9514"/>
                  </a:lnTo>
                  <a:lnTo>
                    <a:pt x="16181" y="9539"/>
                  </a:lnTo>
                  <a:lnTo>
                    <a:pt x="16327" y="9514"/>
                  </a:lnTo>
                  <a:lnTo>
                    <a:pt x="16619" y="9441"/>
                  </a:lnTo>
                  <a:lnTo>
                    <a:pt x="16790" y="9368"/>
                  </a:lnTo>
                  <a:lnTo>
                    <a:pt x="16960" y="9271"/>
                  </a:lnTo>
                  <a:lnTo>
                    <a:pt x="17009" y="9660"/>
                  </a:lnTo>
                  <a:lnTo>
                    <a:pt x="16522" y="9855"/>
                  </a:lnTo>
                  <a:lnTo>
                    <a:pt x="16254" y="9977"/>
                  </a:lnTo>
                  <a:lnTo>
                    <a:pt x="16108" y="10050"/>
                  </a:lnTo>
                  <a:lnTo>
                    <a:pt x="15987" y="10123"/>
                  </a:lnTo>
                  <a:lnTo>
                    <a:pt x="15962" y="10171"/>
                  </a:lnTo>
                  <a:lnTo>
                    <a:pt x="15962" y="10196"/>
                  </a:lnTo>
                  <a:lnTo>
                    <a:pt x="15987" y="10220"/>
                  </a:lnTo>
                  <a:lnTo>
                    <a:pt x="16011" y="10244"/>
                  </a:lnTo>
                  <a:lnTo>
                    <a:pt x="16279" y="10269"/>
                  </a:lnTo>
                  <a:lnTo>
                    <a:pt x="16522" y="10220"/>
                  </a:lnTo>
                  <a:lnTo>
                    <a:pt x="16765" y="10147"/>
                  </a:lnTo>
                  <a:lnTo>
                    <a:pt x="17033" y="10074"/>
                  </a:lnTo>
                  <a:lnTo>
                    <a:pt x="17009" y="10585"/>
                  </a:lnTo>
                  <a:lnTo>
                    <a:pt x="16765" y="10585"/>
                  </a:lnTo>
                  <a:lnTo>
                    <a:pt x="16546" y="10634"/>
                  </a:lnTo>
                  <a:lnTo>
                    <a:pt x="16108" y="10707"/>
                  </a:lnTo>
                  <a:lnTo>
                    <a:pt x="15914" y="10780"/>
                  </a:lnTo>
                  <a:lnTo>
                    <a:pt x="15719" y="10853"/>
                  </a:lnTo>
                  <a:lnTo>
                    <a:pt x="15695" y="10877"/>
                  </a:lnTo>
                  <a:lnTo>
                    <a:pt x="15719" y="10901"/>
                  </a:lnTo>
                  <a:lnTo>
                    <a:pt x="15889" y="10950"/>
                  </a:lnTo>
                  <a:lnTo>
                    <a:pt x="16060" y="10974"/>
                  </a:lnTo>
                  <a:lnTo>
                    <a:pt x="16425" y="10950"/>
                  </a:lnTo>
                  <a:lnTo>
                    <a:pt x="16814" y="10926"/>
                  </a:lnTo>
                  <a:lnTo>
                    <a:pt x="16984" y="10926"/>
                  </a:lnTo>
                  <a:lnTo>
                    <a:pt x="16887" y="11412"/>
                  </a:lnTo>
                  <a:lnTo>
                    <a:pt x="16765" y="11412"/>
                  </a:lnTo>
                  <a:lnTo>
                    <a:pt x="16619" y="11437"/>
                  </a:lnTo>
                  <a:lnTo>
                    <a:pt x="16352" y="11485"/>
                  </a:lnTo>
                  <a:lnTo>
                    <a:pt x="16035" y="11558"/>
                  </a:lnTo>
                  <a:lnTo>
                    <a:pt x="15889" y="11583"/>
                  </a:lnTo>
                  <a:lnTo>
                    <a:pt x="15719" y="11607"/>
                  </a:lnTo>
                  <a:lnTo>
                    <a:pt x="15695" y="11607"/>
                  </a:lnTo>
                  <a:lnTo>
                    <a:pt x="15670" y="11631"/>
                  </a:lnTo>
                  <a:lnTo>
                    <a:pt x="15670" y="11656"/>
                  </a:lnTo>
                  <a:lnTo>
                    <a:pt x="15695" y="11680"/>
                  </a:lnTo>
                  <a:lnTo>
                    <a:pt x="15962" y="11777"/>
                  </a:lnTo>
                  <a:lnTo>
                    <a:pt x="16108" y="11826"/>
                  </a:lnTo>
                  <a:lnTo>
                    <a:pt x="16254" y="11850"/>
                  </a:lnTo>
                  <a:lnTo>
                    <a:pt x="16522" y="11826"/>
                  </a:lnTo>
                  <a:lnTo>
                    <a:pt x="16814" y="11802"/>
                  </a:lnTo>
                  <a:lnTo>
                    <a:pt x="16668" y="12264"/>
                  </a:lnTo>
                  <a:lnTo>
                    <a:pt x="16498" y="12215"/>
                  </a:lnTo>
                  <a:lnTo>
                    <a:pt x="16303" y="12191"/>
                  </a:lnTo>
                  <a:lnTo>
                    <a:pt x="16108" y="12142"/>
                  </a:lnTo>
                  <a:lnTo>
                    <a:pt x="15914" y="12094"/>
                  </a:lnTo>
                  <a:lnTo>
                    <a:pt x="15695" y="12094"/>
                  </a:lnTo>
                  <a:lnTo>
                    <a:pt x="15476" y="12118"/>
                  </a:lnTo>
                  <a:lnTo>
                    <a:pt x="15451" y="12142"/>
                  </a:lnTo>
                  <a:lnTo>
                    <a:pt x="15451" y="12167"/>
                  </a:lnTo>
                  <a:lnTo>
                    <a:pt x="15476" y="12191"/>
                  </a:lnTo>
                  <a:lnTo>
                    <a:pt x="15646" y="12288"/>
                  </a:lnTo>
                  <a:lnTo>
                    <a:pt x="15816" y="12386"/>
                  </a:lnTo>
                  <a:lnTo>
                    <a:pt x="16230" y="12532"/>
                  </a:lnTo>
                  <a:lnTo>
                    <a:pt x="16546" y="12629"/>
                  </a:lnTo>
                  <a:lnTo>
                    <a:pt x="16376" y="13018"/>
                  </a:lnTo>
                  <a:lnTo>
                    <a:pt x="16060" y="12970"/>
                  </a:lnTo>
                  <a:lnTo>
                    <a:pt x="15743" y="12872"/>
                  </a:lnTo>
                  <a:lnTo>
                    <a:pt x="15573" y="12824"/>
                  </a:lnTo>
                  <a:lnTo>
                    <a:pt x="15476" y="12824"/>
                  </a:lnTo>
                  <a:lnTo>
                    <a:pt x="15451" y="12848"/>
                  </a:lnTo>
                  <a:lnTo>
                    <a:pt x="15427" y="12897"/>
                  </a:lnTo>
                  <a:lnTo>
                    <a:pt x="15427" y="12945"/>
                  </a:lnTo>
                  <a:lnTo>
                    <a:pt x="15451" y="12994"/>
                  </a:lnTo>
                  <a:lnTo>
                    <a:pt x="15524" y="13091"/>
                  </a:lnTo>
                  <a:lnTo>
                    <a:pt x="15743" y="13237"/>
                  </a:lnTo>
                  <a:lnTo>
                    <a:pt x="15938" y="13335"/>
                  </a:lnTo>
                  <a:lnTo>
                    <a:pt x="16181" y="13408"/>
                  </a:lnTo>
                  <a:lnTo>
                    <a:pt x="15914" y="13821"/>
                  </a:lnTo>
                  <a:lnTo>
                    <a:pt x="15865" y="13894"/>
                  </a:lnTo>
                  <a:lnTo>
                    <a:pt x="15841" y="13870"/>
                  </a:lnTo>
                  <a:lnTo>
                    <a:pt x="15719" y="13797"/>
                  </a:lnTo>
                  <a:lnTo>
                    <a:pt x="15597" y="13700"/>
                  </a:lnTo>
                  <a:lnTo>
                    <a:pt x="15330" y="13578"/>
                  </a:lnTo>
                  <a:lnTo>
                    <a:pt x="15013" y="13505"/>
                  </a:lnTo>
                  <a:lnTo>
                    <a:pt x="14721" y="13505"/>
                  </a:lnTo>
                  <a:lnTo>
                    <a:pt x="14697" y="13529"/>
                  </a:lnTo>
                  <a:lnTo>
                    <a:pt x="14673" y="13578"/>
                  </a:lnTo>
                  <a:lnTo>
                    <a:pt x="14697" y="13602"/>
                  </a:lnTo>
                  <a:lnTo>
                    <a:pt x="14794" y="13651"/>
                  </a:lnTo>
                  <a:lnTo>
                    <a:pt x="14892" y="13724"/>
                  </a:lnTo>
                  <a:lnTo>
                    <a:pt x="15111" y="13821"/>
                  </a:lnTo>
                  <a:lnTo>
                    <a:pt x="15378" y="13967"/>
                  </a:lnTo>
                  <a:lnTo>
                    <a:pt x="15622" y="14138"/>
                  </a:lnTo>
                  <a:lnTo>
                    <a:pt x="15670" y="14162"/>
                  </a:lnTo>
                  <a:lnTo>
                    <a:pt x="15451" y="14405"/>
                  </a:lnTo>
                  <a:lnTo>
                    <a:pt x="15330" y="14357"/>
                  </a:lnTo>
                  <a:lnTo>
                    <a:pt x="15208" y="14332"/>
                  </a:lnTo>
                  <a:lnTo>
                    <a:pt x="15086" y="14332"/>
                  </a:lnTo>
                  <a:lnTo>
                    <a:pt x="14989" y="14308"/>
                  </a:lnTo>
                  <a:lnTo>
                    <a:pt x="14794" y="14259"/>
                  </a:lnTo>
                  <a:lnTo>
                    <a:pt x="14624" y="14186"/>
                  </a:lnTo>
                  <a:lnTo>
                    <a:pt x="14454" y="14089"/>
                  </a:lnTo>
                  <a:lnTo>
                    <a:pt x="14308" y="14016"/>
                  </a:lnTo>
                  <a:lnTo>
                    <a:pt x="14137" y="14016"/>
                  </a:lnTo>
                  <a:lnTo>
                    <a:pt x="14089" y="14040"/>
                  </a:lnTo>
                  <a:lnTo>
                    <a:pt x="14064" y="14089"/>
                  </a:lnTo>
                  <a:lnTo>
                    <a:pt x="14089" y="14162"/>
                  </a:lnTo>
                  <a:lnTo>
                    <a:pt x="14162" y="14259"/>
                  </a:lnTo>
                  <a:lnTo>
                    <a:pt x="14308" y="14405"/>
                  </a:lnTo>
                  <a:lnTo>
                    <a:pt x="14478" y="14527"/>
                  </a:lnTo>
                  <a:lnTo>
                    <a:pt x="14648" y="14600"/>
                  </a:lnTo>
                  <a:lnTo>
                    <a:pt x="14843" y="14697"/>
                  </a:lnTo>
                  <a:lnTo>
                    <a:pt x="14965" y="14746"/>
                  </a:lnTo>
                  <a:lnTo>
                    <a:pt x="15086" y="14770"/>
                  </a:lnTo>
                  <a:lnTo>
                    <a:pt x="14819" y="14989"/>
                  </a:lnTo>
                  <a:lnTo>
                    <a:pt x="14527" y="15208"/>
                  </a:lnTo>
                  <a:lnTo>
                    <a:pt x="14454" y="15208"/>
                  </a:lnTo>
                  <a:lnTo>
                    <a:pt x="14332" y="15184"/>
                  </a:lnTo>
                  <a:lnTo>
                    <a:pt x="14235" y="15111"/>
                  </a:lnTo>
                  <a:lnTo>
                    <a:pt x="14064" y="14965"/>
                  </a:lnTo>
                  <a:lnTo>
                    <a:pt x="13918" y="14843"/>
                  </a:lnTo>
                  <a:lnTo>
                    <a:pt x="13748" y="14722"/>
                  </a:lnTo>
                  <a:lnTo>
                    <a:pt x="13651" y="14673"/>
                  </a:lnTo>
                  <a:lnTo>
                    <a:pt x="13578" y="14624"/>
                  </a:lnTo>
                  <a:lnTo>
                    <a:pt x="13383" y="14624"/>
                  </a:lnTo>
                  <a:lnTo>
                    <a:pt x="13359" y="14649"/>
                  </a:lnTo>
                  <a:lnTo>
                    <a:pt x="13359" y="14697"/>
                  </a:lnTo>
                  <a:lnTo>
                    <a:pt x="13456" y="14868"/>
                  </a:lnTo>
                  <a:lnTo>
                    <a:pt x="13602" y="15014"/>
                  </a:lnTo>
                  <a:lnTo>
                    <a:pt x="13894" y="15306"/>
                  </a:lnTo>
                  <a:lnTo>
                    <a:pt x="13991" y="15403"/>
                  </a:lnTo>
                  <a:lnTo>
                    <a:pt x="14113" y="15476"/>
                  </a:lnTo>
                  <a:lnTo>
                    <a:pt x="13748" y="15671"/>
                  </a:lnTo>
                  <a:lnTo>
                    <a:pt x="13553" y="15598"/>
                  </a:lnTo>
                  <a:lnTo>
                    <a:pt x="13456" y="15549"/>
                  </a:lnTo>
                  <a:lnTo>
                    <a:pt x="13359" y="15476"/>
                  </a:lnTo>
                  <a:lnTo>
                    <a:pt x="13164" y="15306"/>
                  </a:lnTo>
                  <a:lnTo>
                    <a:pt x="12872" y="15062"/>
                  </a:lnTo>
                  <a:lnTo>
                    <a:pt x="12726" y="14941"/>
                  </a:lnTo>
                  <a:lnTo>
                    <a:pt x="12556" y="14843"/>
                  </a:lnTo>
                  <a:lnTo>
                    <a:pt x="12507" y="14868"/>
                  </a:lnTo>
                  <a:lnTo>
                    <a:pt x="12483" y="14916"/>
                  </a:lnTo>
                  <a:lnTo>
                    <a:pt x="12580" y="15135"/>
                  </a:lnTo>
                  <a:lnTo>
                    <a:pt x="12726" y="15330"/>
                  </a:lnTo>
                  <a:lnTo>
                    <a:pt x="12896" y="15525"/>
                  </a:lnTo>
                  <a:lnTo>
                    <a:pt x="13067" y="15695"/>
                  </a:lnTo>
                  <a:lnTo>
                    <a:pt x="13310" y="15865"/>
                  </a:lnTo>
                  <a:lnTo>
                    <a:pt x="12702" y="16084"/>
                  </a:lnTo>
                  <a:lnTo>
                    <a:pt x="12239" y="15719"/>
                  </a:lnTo>
                  <a:lnTo>
                    <a:pt x="11972" y="15476"/>
                  </a:lnTo>
                  <a:lnTo>
                    <a:pt x="11826" y="15354"/>
                  </a:lnTo>
                  <a:lnTo>
                    <a:pt x="11655" y="15257"/>
                  </a:lnTo>
                  <a:lnTo>
                    <a:pt x="11631" y="15257"/>
                  </a:lnTo>
                  <a:lnTo>
                    <a:pt x="11607" y="15281"/>
                  </a:lnTo>
                  <a:lnTo>
                    <a:pt x="11607" y="15354"/>
                  </a:lnTo>
                  <a:lnTo>
                    <a:pt x="11631" y="15427"/>
                  </a:lnTo>
                  <a:lnTo>
                    <a:pt x="11704" y="15573"/>
                  </a:lnTo>
                  <a:lnTo>
                    <a:pt x="11801" y="15719"/>
                  </a:lnTo>
                  <a:lnTo>
                    <a:pt x="11899" y="15841"/>
                  </a:lnTo>
                  <a:lnTo>
                    <a:pt x="12093" y="16036"/>
                  </a:lnTo>
                  <a:lnTo>
                    <a:pt x="12312" y="16206"/>
                  </a:lnTo>
                  <a:lnTo>
                    <a:pt x="11826" y="16303"/>
                  </a:lnTo>
                  <a:lnTo>
                    <a:pt x="11801" y="16303"/>
                  </a:lnTo>
                  <a:lnTo>
                    <a:pt x="11558" y="16036"/>
                  </a:lnTo>
                  <a:lnTo>
                    <a:pt x="11291" y="15768"/>
                  </a:lnTo>
                  <a:lnTo>
                    <a:pt x="11169" y="15671"/>
                  </a:lnTo>
                  <a:lnTo>
                    <a:pt x="11047" y="15573"/>
                  </a:lnTo>
                  <a:lnTo>
                    <a:pt x="10901" y="15500"/>
                  </a:lnTo>
                  <a:lnTo>
                    <a:pt x="10828" y="15476"/>
                  </a:lnTo>
                  <a:lnTo>
                    <a:pt x="10731" y="15476"/>
                  </a:lnTo>
                  <a:lnTo>
                    <a:pt x="10731" y="15500"/>
                  </a:lnTo>
                  <a:lnTo>
                    <a:pt x="10780" y="15646"/>
                  </a:lnTo>
                  <a:lnTo>
                    <a:pt x="10853" y="15768"/>
                  </a:lnTo>
                  <a:lnTo>
                    <a:pt x="11072" y="15987"/>
                  </a:lnTo>
                  <a:lnTo>
                    <a:pt x="11437" y="16376"/>
                  </a:lnTo>
                  <a:lnTo>
                    <a:pt x="11072" y="16425"/>
                  </a:lnTo>
                  <a:lnTo>
                    <a:pt x="10682" y="16474"/>
                  </a:lnTo>
                  <a:lnTo>
                    <a:pt x="10682" y="16401"/>
                  </a:lnTo>
                  <a:lnTo>
                    <a:pt x="10634" y="16328"/>
                  </a:lnTo>
                  <a:lnTo>
                    <a:pt x="10463" y="16133"/>
                  </a:lnTo>
                  <a:lnTo>
                    <a:pt x="10269" y="15938"/>
                  </a:lnTo>
                  <a:lnTo>
                    <a:pt x="10050" y="15768"/>
                  </a:lnTo>
                  <a:lnTo>
                    <a:pt x="9831" y="15598"/>
                  </a:lnTo>
                  <a:lnTo>
                    <a:pt x="9806" y="15598"/>
                  </a:lnTo>
                  <a:lnTo>
                    <a:pt x="9782" y="15622"/>
                  </a:lnTo>
                  <a:lnTo>
                    <a:pt x="9806" y="15744"/>
                  </a:lnTo>
                  <a:lnTo>
                    <a:pt x="9855" y="15865"/>
                  </a:lnTo>
                  <a:lnTo>
                    <a:pt x="9904" y="15987"/>
                  </a:lnTo>
                  <a:lnTo>
                    <a:pt x="9977" y="16084"/>
                  </a:lnTo>
                  <a:lnTo>
                    <a:pt x="10123" y="16303"/>
                  </a:lnTo>
                  <a:lnTo>
                    <a:pt x="10317" y="16474"/>
                  </a:lnTo>
                  <a:lnTo>
                    <a:pt x="9685" y="16474"/>
                  </a:lnTo>
                  <a:lnTo>
                    <a:pt x="9612" y="16352"/>
                  </a:lnTo>
                  <a:lnTo>
                    <a:pt x="9563" y="16255"/>
                  </a:lnTo>
                  <a:lnTo>
                    <a:pt x="9393" y="16060"/>
                  </a:lnTo>
                  <a:lnTo>
                    <a:pt x="9222" y="15817"/>
                  </a:lnTo>
                  <a:lnTo>
                    <a:pt x="9125" y="15695"/>
                  </a:lnTo>
                  <a:lnTo>
                    <a:pt x="9028" y="15598"/>
                  </a:lnTo>
                  <a:lnTo>
                    <a:pt x="8979" y="15598"/>
                  </a:lnTo>
                  <a:lnTo>
                    <a:pt x="8955" y="15622"/>
                  </a:lnTo>
                  <a:lnTo>
                    <a:pt x="8955" y="15744"/>
                  </a:lnTo>
                  <a:lnTo>
                    <a:pt x="8979" y="15865"/>
                  </a:lnTo>
                  <a:lnTo>
                    <a:pt x="9003" y="15987"/>
                  </a:lnTo>
                  <a:lnTo>
                    <a:pt x="9052" y="16109"/>
                  </a:lnTo>
                  <a:lnTo>
                    <a:pt x="9247" y="16449"/>
                  </a:lnTo>
                  <a:lnTo>
                    <a:pt x="9247" y="16449"/>
                  </a:lnTo>
                  <a:lnTo>
                    <a:pt x="8687" y="16376"/>
                  </a:lnTo>
                  <a:lnTo>
                    <a:pt x="8614" y="16376"/>
                  </a:lnTo>
                  <a:lnTo>
                    <a:pt x="8590" y="16328"/>
                  </a:lnTo>
                  <a:lnTo>
                    <a:pt x="8492" y="16230"/>
                  </a:lnTo>
                  <a:lnTo>
                    <a:pt x="8419" y="16109"/>
                  </a:lnTo>
                  <a:lnTo>
                    <a:pt x="8346" y="15841"/>
                  </a:lnTo>
                  <a:lnTo>
                    <a:pt x="8273" y="15646"/>
                  </a:lnTo>
                  <a:lnTo>
                    <a:pt x="8200" y="15573"/>
                  </a:lnTo>
                  <a:lnTo>
                    <a:pt x="8152" y="15549"/>
                  </a:lnTo>
                  <a:lnTo>
                    <a:pt x="8103" y="15549"/>
                  </a:lnTo>
                  <a:lnTo>
                    <a:pt x="8079" y="15598"/>
                  </a:lnTo>
                  <a:lnTo>
                    <a:pt x="8054" y="15646"/>
                  </a:lnTo>
                  <a:lnTo>
                    <a:pt x="8054" y="15792"/>
                  </a:lnTo>
                  <a:lnTo>
                    <a:pt x="8079" y="15938"/>
                  </a:lnTo>
                  <a:lnTo>
                    <a:pt x="8103" y="16060"/>
                  </a:lnTo>
                  <a:lnTo>
                    <a:pt x="8176" y="16279"/>
                  </a:lnTo>
                  <a:lnTo>
                    <a:pt x="7762" y="16157"/>
                  </a:lnTo>
                  <a:lnTo>
                    <a:pt x="7714" y="16084"/>
                  </a:lnTo>
                  <a:lnTo>
                    <a:pt x="7665" y="15963"/>
                  </a:lnTo>
                  <a:lnTo>
                    <a:pt x="7592" y="15817"/>
                  </a:lnTo>
                  <a:lnTo>
                    <a:pt x="7543" y="15695"/>
                  </a:lnTo>
                  <a:lnTo>
                    <a:pt x="7519" y="15549"/>
                  </a:lnTo>
                  <a:lnTo>
                    <a:pt x="7495" y="15549"/>
                  </a:lnTo>
                  <a:lnTo>
                    <a:pt x="7470" y="15671"/>
                  </a:lnTo>
                  <a:lnTo>
                    <a:pt x="7446" y="15792"/>
                  </a:lnTo>
                  <a:lnTo>
                    <a:pt x="7446" y="15938"/>
                  </a:lnTo>
                  <a:lnTo>
                    <a:pt x="7470" y="16060"/>
                  </a:lnTo>
                  <a:lnTo>
                    <a:pt x="6984" y="15841"/>
                  </a:lnTo>
                  <a:lnTo>
                    <a:pt x="6984" y="15792"/>
                  </a:lnTo>
                  <a:lnTo>
                    <a:pt x="6911" y="15646"/>
                  </a:lnTo>
                  <a:lnTo>
                    <a:pt x="6813" y="15549"/>
                  </a:lnTo>
                  <a:lnTo>
                    <a:pt x="6789" y="15549"/>
                  </a:lnTo>
                  <a:lnTo>
                    <a:pt x="6740" y="15622"/>
                  </a:lnTo>
                  <a:lnTo>
                    <a:pt x="6716" y="15695"/>
                  </a:lnTo>
                  <a:lnTo>
                    <a:pt x="6375" y="15476"/>
                  </a:lnTo>
                  <a:lnTo>
                    <a:pt x="6035" y="15233"/>
                  </a:lnTo>
                  <a:lnTo>
                    <a:pt x="5718" y="14965"/>
                  </a:lnTo>
                  <a:lnTo>
                    <a:pt x="5451" y="14649"/>
                  </a:lnTo>
                  <a:lnTo>
                    <a:pt x="5159" y="14284"/>
                  </a:lnTo>
                  <a:lnTo>
                    <a:pt x="4915" y="13894"/>
                  </a:lnTo>
                  <a:lnTo>
                    <a:pt x="4696" y="13505"/>
                  </a:lnTo>
                  <a:lnTo>
                    <a:pt x="4502" y="13091"/>
                  </a:lnTo>
                  <a:lnTo>
                    <a:pt x="4356" y="12653"/>
                  </a:lnTo>
                  <a:lnTo>
                    <a:pt x="4234" y="12215"/>
                  </a:lnTo>
                  <a:lnTo>
                    <a:pt x="4112" y="11777"/>
                  </a:lnTo>
                  <a:lnTo>
                    <a:pt x="4064" y="11315"/>
                  </a:lnTo>
                  <a:lnTo>
                    <a:pt x="4015" y="10926"/>
                  </a:lnTo>
                  <a:lnTo>
                    <a:pt x="3991" y="10561"/>
                  </a:lnTo>
                  <a:lnTo>
                    <a:pt x="4015" y="10171"/>
                  </a:lnTo>
                  <a:lnTo>
                    <a:pt x="4039" y="9782"/>
                  </a:lnTo>
                  <a:lnTo>
                    <a:pt x="4088" y="9393"/>
                  </a:lnTo>
                  <a:lnTo>
                    <a:pt x="4137" y="9028"/>
                  </a:lnTo>
                  <a:lnTo>
                    <a:pt x="4234" y="8663"/>
                  </a:lnTo>
                  <a:lnTo>
                    <a:pt x="4331" y="8274"/>
                  </a:lnTo>
                  <a:lnTo>
                    <a:pt x="4453" y="7909"/>
                  </a:lnTo>
                  <a:lnTo>
                    <a:pt x="4599" y="7568"/>
                  </a:lnTo>
                  <a:lnTo>
                    <a:pt x="4769" y="7227"/>
                  </a:lnTo>
                  <a:lnTo>
                    <a:pt x="4940" y="6887"/>
                  </a:lnTo>
                  <a:lnTo>
                    <a:pt x="5134" y="6546"/>
                  </a:lnTo>
                  <a:lnTo>
                    <a:pt x="5353" y="6230"/>
                  </a:lnTo>
                  <a:lnTo>
                    <a:pt x="5597" y="5913"/>
                  </a:lnTo>
                  <a:lnTo>
                    <a:pt x="5840" y="5621"/>
                  </a:lnTo>
                  <a:lnTo>
                    <a:pt x="6083" y="5354"/>
                  </a:lnTo>
                  <a:lnTo>
                    <a:pt x="6351" y="5110"/>
                  </a:lnTo>
                  <a:lnTo>
                    <a:pt x="6643" y="4891"/>
                  </a:lnTo>
                  <a:lnTo>
                    <a:pt x="6935" y="4721"/>
                  </a:lnTo>
                  <a:lnTo>
                    <a:pt x="7227" y="4526"/>
                  </a:lnTo>
                  <a:lnTo>
                    <a:pt x="7543" y="4380"/>
                  </a:lnTo>
                  <a:lnTo>
                    <a:pt x="8225" y="4088"/>
                  </a:lnTo>
                  <a:lnTo>
                    <a:pt x="8784" y="3845"/>
                  </a:lnTo>
                  <a:lnTo>
                    <a:pt x="9368" y="3675"/>
                  </a:lnTo>
                  <a:lnTo>
                    <a:pt x="9636" y="3602"/>
                  </a:lnTo>
                  <a:lnTo>
                    <a:pt x="9660" y="3650"/>
                  </a:lnTo>
                  <a:lnTo>
                    <a:pt x="9685" y="3699"/>
                  </a:lnTo>
                  <a:lnTo>
                    <a:pt x="9733" y="3723"/>
                  </a:lnTo>
                  <a:lnTo>
                    <a:pt x="9806" y="3723"/>
                  </a:lnTo>
                  <a:lnTo>
                    <a:pt x="10171" y="3626"/>
                  </a:lnTo>
                  <a:lnTo>
                    <a:pt x="10536" y="3577"/>
                  </a:lnTo>
                  <a:lnTo>
                    <a:pt x="10585" y="3626"/>
                  </a:lnTo>
                  <a:lnTo>
                    <a:pt x="10634" y="3650"/>
                  </a:lnTo>
                  <a:lnTo>
                    <a:pt x="10682" y="3626"/>
                  </a:lnTo>
                  <a:lnTo>
                    <a:pt x="10707" y="3602"/>
                  </a:lnTo>
                  <a:lnTo>
                    <a:pt x="10731" y="3577"/>
                  </a:lnTo>
                  <a:close/>
                  <a:moveTo>
                    <a:pt x="9977" y="3237"/>
                  </a:moveTo>
                  <a:lnTo>
                    <a:pt x="9733" y="3261"/>
                  </a:lnTo>
                  <a:lnTo>
                    <a:pt x="9490" y="3310"/>
                  </a:lnTo>
                  <a:lnTo>
                    <a:pt x="9028" y="3431"/>
                  </a:lnTo>
                  <a:lnTo>
                    <a:pt x="8638" y="3577"/>
                  </a:lnTo>
                  <a:lnTo>
                    <a:pt x="7957" y="3821"/>
                  </a:lnTo>
                  <a:lnTo>
                    <a:pt x="7324" y="4113"/>
                  </a:lnTo>
                  <a:lnTo>
                    <a:pt x="7008" y="4283"/>
                  </a:lnTo>
                  <a:lnTo>
                    <a:pt x="6692" y="4453"/>
                  </a:lnTo>
                  <a:lnTo>
                    <a:pt x="6400" y="4648"/>
                  </a:lnTo>
                  <a:lnTo>
                    <a:pt x="6108" y="4867"/>
                  </a:lnTo>
                  <a:lnTo>
                    <a:pt x="5791" y="5159"/>
                  </a:lnTo>
                  <a:lnTo>
                    <a:pt x="5499" y="5451"/>
                  </a:lnTo>
                  <a:lnTo>
                    <a:pt x="5232" y="5767"/>
                  </a:lnTo>
                  <a:lnTo>
                    <a:pt x="4988" y="6108"/>
                  </a:lnTo>
                  <a:lnTo>
                    <a:pt x="4745" y="6473"/>
                  </a:lnTo>
                  <a:lnTo>
                    <a:pt x="4526" y="6838"/>
                  </a:lnTo>
                  <a:lnTo>
                    <a:pt x="4356" y="7203"/>
                  </a:lnTo>
                  <a:lnTo>
                    <a:pt x="4185" y="7592"/>
                  </a:lnTo>
                  <a:lnTo>
                    <a:pt x="4039" y="8006"/>
                  </a:lnTo>
                  <a:lnTo>
                    <a:pt x="3918" y="8420"/>
                  </a:lnTo>
                  <a:lnTo>
                    <a:pt x="3796" y="8833"/>
                  </a:lnTo>
                  <a:lnTo>
                    <a:pt x="3723" y="9247"/>
                  </a:lnTo>
                  <a:lnTo>
                    <a:pt x="3674" y="9660"/>
                  </a:lnTo>
                  <a:lnTo>
                    <a:pt x="3626" y="10074"/>
                  </a:lnTo>
                  <a:lnTo>
                    <a:pt x="3626" y="10488"/>
                  </a:lnTo>
                  <a:lnTo>
                    <a:pt x="3626" y="10901"/>
                  </a:lnTo>
                  <a:lnTo>
                    <a:pt x="3650" y="11315"/>
                  </a:lnTo>
                  <a:lnTo>
                    <a:pt x="3699" y="11704"/>
                  </a:lnTo>
                  <a:lnTo>
                    <a:pt x="3772" y="12094"/>
                  </a:lnTo>
                  <a:lnTo>
                    <a:pt x="3869" y="12483"/>
                  </a:lnTo>
                  <a:lnTo>
                    <a:pt x="3991" y="12872"/>
                  </a:lnTo>
                  <a:lnTo>
                    <a:pt x="4137" y="13262"/>
                  </a:lnTo>
                  <a:lnTo>
                    <a:pt x="4307" y="13627"/>
                  </a:lnTo>
                  <a:lnTo>
                    <a:pt x="4477" y="13967"/>
                  </a:lnTo>
                  <a:lnTo>
                    <a:pt x="4696" y="14332"/>
                  </a:lnTo>
                  <a:lnTo>
                    <a:pt x="4915" y="14649"/>
                  </a:lnTo>
                  <a:lnTo>
                    <a:pt x="5183" y="14965"/>
                  </a:lnTo>
                  <a:lnTo>
                    <a:pt x="5451" y="15257"/>
                  </a:lnTo>
                  <a:lnTo>
                    <a:pt x="5743" y="15525"/>
                  </a:lnTo>
                  <a:lnTo>
                    <a:pt x="6035" y="15768"/>
                  </a:lnTo>
                  <a:lnTo>
                    <a:pt x="6375" y="15987"/>
                  </a:lnTo>
                  <a:lnTo>
                    <a:pt x="6716" y="16182"/>
                  </a:lnTo>
                  <a:lnTo>
                    <a:pt x="6765" y="16230"/>
                  </a:lnTo>
                  <a:lnTo>
                    <a:pt x="6838" y="16230"/>
                  </a:lnTo>
                  <a:lnTo>
                    <a:pt x="6862" y="16255"/>
                  </a:lnTo>
                  <a:lnTo>
                    <a:pt x="7276" y="16425"/>
                  </a:lnTo>
                  <a:lnTo>
                    <a:pt x="7738" y="16595"/>
                  </a:lnTo>
                  <a:lnTo>
                    <a:pt x="8176" y="16717"/>
                  </a:lnTo>
                  <a:lnTo>
                    <a:pt x="8638" y="16814"/>
                  </a:lnTo>
                  <a:lnTo>
                    <a:pt x="9101" y="16887"/>
                  </a:lnTo>
                  <a:lnTo>
                    <a:pt x="9563" y="16936"/>
                  </a:lnTo>
                  <a:lnTo>
                    <a:pt x="10025" y="16960"/>
                  </a:lnTo>
                  <a:lnTo>
                    <a:pt x="10488" y="16936"/>
                  </a:lnTo>
                  <a:lnTo>
                    <a:pt x="10974" y="16912"/>
                  </a:lnTo>
                  <a:lnTo>
                    <a:pt x="11437" y="16839"/>
                  </a:lnTo>
                  <a:lnTo>
                    <a:pt x="11899" y="16766"/>
                  </a:lnTo>
                  <a:lnTo>
                    <a:pt x="12337" y="16644"/>
                  </a:lnTo>
                  <a:lnTo>
                    <a:pt x="12799" y="16522"/>
                  </a:lnTo>
                  <a:lnTo>
                    <a:pt x="13237" y="16352"/>
                  </a:lnTo>
                  <a:lnTo>
                    <a:pt x="13675" y="16182"/>
                  </a:lnTo>
                  <a:lnTo>
                    <a:pt x="14089" y="15963"/>
                  </a:lnTo>
                  <a:lnTo>
                    <a:pt x="14575" y="15671"/>
                  </a:lnTo>
                  <a:lnTo>
                    <a:pt x="15038" y="15354"/>
                  </a:lnTo>
                  <a:lnTo>
                    <a:pt x="15451" y="15014"/>
                  </a:lnTo>
                  <a:lnTo>
                    <a:pt x="15816" y="14624"/>
                  </a:lnTo>
                  <a:lnTo>
                    <a:pt x="16157" y="14186"/>
                  </a:lnTo>
                  <a:lnTo>
                    <a:pt x="16473" y="13748"/>
                  </a:lnTo>
                  <a:lnTo>
                    <a:pt x="16741" y="13286"/>
                  </a:lnTo>
                  <a:lnTo>
                    <a:pt x="16960" y="12799"/>
                  </a:lnTo>
                  <a:lnTo>
                    <a:pt x="17155" y="12288"/>
                  </a:lnTo>
                  <a:lnTo>
                    <a:pt x="17301" y="11777"/>
                  </a:lnTo>
                  <a:lnTo>
                    <a:pt x="17398" y="11242"/>
                  </a:lnTo>
                  <a:lnTo>
                    <a:pt x="17447" y="10707"/>
                  </a:lnTo>
                  <a:lnTo>
                    <a:pt x="17471" y="10147"/>
                  </a:lnTo>
                  <a:lnTo>
                    <a:pt x="17447" y="9587"/>
                  </a:lnTo>
                  <a:lnTo>
                    <a:pt x="17374" y="9052"/>
                  </a:lnTo>
                  <a:lnTo>
                    <a:pt x="17276" y="8493"/>
                  </a:lnTo>
                  <a:lnTo>
                    <a:pt x="17106" y="7957"/>
                  </a:lnTo>
                  <a:lnTo>
                    <a:pt x="16887" y="7422"/>
                  </a:lnTo>
                  <a:lnTo>
                    <a:pt x="16619" y="6911"/>
                  </a:lnTo>
                  <a:lnTo>
                    <a:pt x="16327" y="6400"/>
                  </a:lnTo>
                  <a:lnTo>
                    <a:pt x="15987" y="5938"/>
                  </a:lnTo>
                  <a:lnTo>
                    <a:pt x="15597" y="5500"/>
                  </a:lnTo>
                  <a:lnTo>
                    <a:pt x="15184" y="5110"/>
                  </a:lnTo>
                  <a:lnTo>
                    <a:pt x="14746" y="4745"/>
                  </a:lnTo>
                  <a:lnTo>
                    <a:pt x="14502" y="4551"/>
                  </a:lnTo>
                  <a:lnTo>
                    <a:pt x="14235" y="4380"/>
                  </a:lnTo>
                  <a:lnTo>
                    <a:pt x="13651" y="4088"/>
                  </a:lnTo>
                  <a:lnTo>
                    <a:pt x="13067" y="3796"/>
                  </a:lnTo>
                  <a:lnTo>
                    <a:pt x="12483" y="3577"/>
                  </a:lnTo>
                  <a:lnTo>
                    <a:pt x="11996" y="3431"/>
                  </a:lnTo>
                  <a:lnTo>
                    <a:pt x="11461" y="3334"/>
                  </a:lnTo>
                  <a:lnTo>
                    <a:pt x="11218" y="3285"/>
                  </a:lnTo>
                  <a:lnTo>
                    <a:pt x="10415" y="3285"/>
                  </a:lnTo>
                  <a:lnTo>
                    <a:pt x="10196" y="3237"/>
                  </a:lnTo>
                  <a:close/>
                  <a:moveTo>
                    <a:pt x="13675" y="16912"/>
                  </a:moveTo>
                  <a:lnTo>
                    <a:pt x="13626" y="16936"/>
                  </a:lnTo>
                  <a:lnTo>
                    <a:pt x="13578" y="16984"/>
                  </a:lnTo>
                  <a:lnTo>
                    <a:pt x="13553" y="17057"/>
                  </a:lnTo>
                  <a:lnTo>
                    <a:pt x="13553" y="17106"/>
                  </a:lnTo>
                  <a:lnTo>
                    <a:pt x="13578" y="17252"/>
                  </a:lnTo>
                  <a:lnTo>
                    <a:pt x="13724" y="17495"/>
                  </a:lnTo>
                  <a:lnTo>
                    <a:pt x="13772" y="17666"/>
                  </a:lnTo>
                  <a:lnTo>
                    <a:pt x="13870" y="17812"/>
                  </a:lnTo>
                  <a:lnTo>
                    <a:pt x="13943" y="17885"/>
                  </a:lnTo>
                  <a:lnTo>
                    <a:pt x="13991" y="17958"/>
                  </a:lnTo>
                  <a:lnTo>
                    <a:pt x="14089" y="17982"/>
                  </a:lnTo>
                  <a:lnTo>
                    <a:pt x="14162" y="18006"/>
                  </a:lnTo>
                  <a:lnTo>
                    <a:pt x="14210" y="17982"/>
                  </a:lnTo>
                  <a:lnTo>
                    <a:pt x="14259" y="17958"/>
                  </a:lnTo>
                  <a:lnTo>
                    <a:pt x="14332" y="17885"/>
                  </a:lnTo>
                  <a:lnTo>
                    <a:pt x="14356" y="17787"/>
                  </a:lnTo>
                  <a:lnTo>
                    <a:pt x="14356" y="17739"/>
                  </a:lnTo>
                  <a:lnTo>
                    <a:pt x="14332" y="17690"/>
                  </a:lnTo>
                  <a:lnTo>
                    <a:pt x="14259" y="17593"/>
                  </a:lnTo>
                  <a:lnTo>
                    <a:pt x="14162" y="17495"/>
                  </a:lnTo>
                  <a:lnTo>
                    <a:pt x="13991" y="17228"/>
                  </a:lnTo>
                  <a:lnTo>
                    <a:pt x="13918" y="17082"/>
                  </a:lnTo>
                  <a:lnTo>
                    <a:pt x="13870" y="17033"/>
                  </a:lnTo>
                  <a:lnTo>
                    <a:pt x="13821" y="16960"/>
                  </a:lnTo>
                  <a:lnTo>
                    <a:pt x="13748" y="16936"/>
                  </a:lnTo>
                  <a:lnTo>
                    <a:pt x="13675" y="16912"/>
                  </a:lnTo>
                  <a:close/>
                  <a:moveTo>
                    <a:pt x="7008" y="17009"/>
                  </a:moveTo>
                  <a:lnTo>
                    <a:pt x="6911" y="17057"/>
                  </a:lnTo>
                  <a:lnTo>
                    <a:pt x="6813" y="17155"/>
                  </a:lnTo>
                  <a:lnTo>
                    <a:pt x="6716" y="17374"/>
                  </a:lnTo>
                  <a:lnTo>
                    <a:pt x="6570" y="17666"/>
                  </a:lnTo>
                  <a:lnTo>
                    <a:pt x="6521" y="17812"/>
                  </a:lnTo>
                  <a:lnTo>
                    <a:pt x="6497" y="17885"/>
                  </a:lnTo>
                  <a:lnTo>
                    <a:pt x="6521" y="17958"/>
                  </a:lnTo>
                  <a:lnTo>
                    <a:pt x="6546" y="18006"/>
                  </a:lnTo>
                  <a:lnTo>
                    <a:pt x="6594" y="18055"/>
                  </a:lnTo>
                  <a:lnTo>
                    <a:pt x="6667" y="18079"/>
                  </a:lnTo>
                  <a:lnTo>
                    <a:pt x="6740" y="18079"/>
                  </a:lnTo>
                  <a:lnTo>
                    <a:pt x="6789" y="18055"/>
                  </a:lnTo>
                  <a:lnTo>
                    <a:pt x="6862" y="18006"/>
                  </a:lnTo>
                  <a:lnTo>
                    <a:pt x="6935" y="17885"/>
                  </a:lnTo>
                  <a:lnTo>
                    <a:pt x="7008" y="17739"/>
                  </a:lnTo>
                  <a:lnTo>
                    <a:pt x="7057" y="17593"/>
                  </a:lnTo>
                  <a:lnTo>
                    <a:pt x="7154" y="17349"/>
                  </a:lnTo>
                  <a:lnTo>
                    <a:pt x="7178" y="17228"/>
                  </a:lnTo>
                  <a:lnTo>
                    <a:pt x="7178" y="17106"/>
                  </a:lnTo>
                  <a:lnTo>
                    <a:pt x="7154" y="17057"/>
                  </a:lnTo>
                  <a:lnTo>
                    <a:pt x="7105" y="17033"/>
                  </a:lnTo>
                  <a:lnTo>
                    <a:pt x="7057" y="17009"/>
                  </a:lnTo>
                  <a:close/>
                  <a:moveTo>
                    <a:pt x="5694" y="16328"/>
                  </a:moveTo>
                  <a:lnTo>
                    <a:pt x="5597" y="16352"/>
                  </a:lnTo>
                  <a:lnTo>
                    <a:pt x="5524" y="16425"/>
                  </a:lnTo>
                  <a:lnTo>
                    <a:pt x="5159" y="16887"/>
                  </a:lnTo>
                  <a:lnTo>
                    <a:pt x="4745" y="17349"/>
                  </a:lnTo>
                  <a:lnTo>
                    <a:pt x="4307" y="17787"/>
                  </a:lnTo>
                  <a:lnTo>
                    <a:pt x="3869" y="18225"/>
                  </a:lnTo>
                  <a:lnTo>
                    <a:pt x="3820" y="18250"/>
                  </a:lnTo>
                  <a:lnTo>
                    <a:pt x="3820" y="18298"/>
                  </a:lnTo>
                  <a:lnTo>
                    <a:pt x="3820" y="18347"/>
                  </a:lnTo>
                  <a:lnTo>
                    <a:pt x="3845" y="18396"/>
                  </a:lnTo>
                  <a:lnTo>
                    <a:pt x="3893" y="18444"/>
                  </a:lnTo>
                  <a:lnTo>
                    <a:pt x="3942" y="18469"/>
                  </a:lnTo>
                  <a:lnTo>
                    <a:pt x="3991" y="18469"/>
                  </a:lnTo>
                  <a:lnTo>
                    <a:pt x="4161" y="18420"/>
                  </a:lnTo>
                  <a:lnTo>
                    <a:pt x="4283" y="18347"/>
                  </a:lnTo>
                  <a:lnTo>
                    <a:pt x="4429" y="18250"/>
                  </a:lnTo>
                  <a:lnTo>
                    <a:pt x="4550" y="18152"/>
                  </a:lnTo>
                  <a:lnTo>
                    <a:pt x="4794" y="17909"/>
                  </a:lnTo>
                  <a:lnTo>
                    <a:pt x="5013" y="17690"/>
                  </a:lnTo>
                  <a:lnTo>
                    <a:pt x="5499" y="17203"/>
                  </a:lnTo>
                  <a:lnTo>
                    <a:pt x="5718" y="16936"/>
                  </a:lnTo>
                  <a:lnTo>
                    <a:pt x="5937" y="16668"/>
                  </a:lnTo>
                  <a:lnTo>
                    <a:pt x="5986" y="16571"/>
                  </a:lnTo>
                  <a:lnTo>
                    <a:pt x="5962" y="16498"/>
                  </a:lnTo>
                  <a:lnTo>
                    <a:pt x="5937" y="16425"/>
                  </a:lnTo>
                  <a:lnTo>
                    <a:pt x="5864" y="16376"/>
                  </a:lnTo>
                  <a:lnTo>
                    <a:pt x="5791" y="16328"/>
                  </a:lnTo>
                  <a:close/>
                  <a:moveTo>
                    <a:pt x="15013" y="15987"/>
                  </a:moveTo>
                  <a:lnTo>
                    <a:pt x="14965" y="16011"/>
                  </a:lnTo>
                  <a:lnTo>
                    <a:pt x="14940" y="16084"/>
                  </a:lnTo>
                  <a:lnTo>
                    <a:pt x="14940" y="16133"/>
                  </a:lnTo>
                  <a:lnTo>
                    <a:pt x="14989" y="16303"/>
                  </a:lnTo>
                  <a:lnTo>
                    <a:pt x="15038" y="16449"/>
                  </a:lnTo>
                  <a:lnTo>
                    <a:pt x="15208" y="16717"/>
                  </a:lnTo>
                  <a:lnTo>
                    <a:pt x="15427" y="17082"/>
                  </a:lnTo>
                  <a:lnTo>
                    <a:pt x="15524" y="17252"/>
                  </a:lnTo>
                  <a:lnTo>
                    <a:pt x="15646" y="17422"/>
                  </a:lnTo>
                  <a:lnTo>
                    <a:pt x="16108" y="17933"/>
                  </a:lnTo>
                  <a:lnTo>
                    <a:pt x="16327" y="18225"/>
                  </a:lnTo>
                  <a:lnTo>
                    <a:pt x="16400" y="18371"/>
                  </a:lnTo>
                  <a:lnTo>
                    <a:pt x="16473" y="18517"/>
                  </a:lnTo>
                  <a:lnTo>
                    <a:pt x="16522" y="18590"/>
                  </a:lnTo>
                  <a:lnTo>
                    <a:pt x="16595" y="18639"/>
                  </a:lnTo>
                  <a:lnTo>
                    <a:pt x="16668" y="18688"/>
                  </a:lnTo>
                  <a:lnTo>
                    <a:pt x="16765" y="18688"/>
                  </a:lnTo>
                  <a:lnTo>
                    <a:pt x="16838" y="18663"/>
                  </a:lnTo>
                  <a:lnTo>
                    <a:pt x="16887" y="18615"/>
                  </a:lnTo>
                  <a:lnTo>
                    <a:pt x="16936" y="18566"/>
                  </a:lnTo>
                  <a:lnTo>
                    <a:pt x="16936" y="18469"/>
                  </a:lnTo>
                  <a:lnTo>
                    <a:pt x="16911" y="18298"/>
                  </a:lnTo>
                  <a:lnTo>
                    <a:pt x="16838" y="18128"/>
                  </a:lnTo>
                  <a:lnTo>
                    <a:pt x="16765" y="17982"/>
                  </a:lnTo>
                  <a:lnTo>
                    <a:pt x="16668" y="17836"/>
                  </a:lnTo>
                  <a:lnTo>
                    <a:pt x="16449" y="17568"/>
                  </a:lnTo>
                  <a:lnTo>
                    <a:pt x="16206" y="17325"/>
                  </a:lnTo>
                  <a:lnTo>
                    <a:pt x="16060" y="17155"/>
                  </a:lnTo>
                  <a:lnTo>
                    <a:pt x="15938" y="16984"/>
                  </a:lnTo>
                  <a:lnTo>
                    <a:pt x="15695" y="16595"/>
                  </a:lnTo>
                  <a:lnTo>
                    <a:pt x="15573" y="16401"/>
                  </a:lnTo>
                  <a:lnTo>
                    <a:pt x="15427" y="16230"/>
                  </a:lnTo>
                  <a:lnTo>
                    <a:pt x="15281" y="16109"/>
                  </a:lnTo>
                  <a:lnTo>
                    <a:pt x="15086" y="15987"/>
                  </a:lnTo>
                  <a:close/>
                  <a:moveTo>
                    <a:pt x="10439" y="17666"/>
                  </a:moveTo>
                  <a:lnTo>
                    <a:pt x="10342" y="17787"/>
                  </a:lnTo>
                  <a:lnTo>
                    <a:pt x="10293" y="17909"/>
                  </a:lnTo>
                  <a:lnTo>
                    <a:pt x="10244" y="18055"/>
                  </a:lnTo>
                  <a:lnTo>
                    <a:pt x="10244" y="18201"/>
                  </a:lnTo>
                  <a:lnTo>
                    <a:pt x="10196" y="18517"/>
                  </a:lnTo>
                  <a:lnTo>
                    <a:pt x="10196" y="18688"/>
                  </a:lnTo>
                  <a:lnTo>
                    <a:pt x="10244" y="18834"/>
                  </a:lnTo>
                  <a:lnTo>
                    <a:pt x="10293" y="18882"/>
                  </a:lnTo>
                  <a:lnTo>
                    <a:pt x="10342" y="18907"/>
                  </a:lnTo>
                  <a:lnTo>
                    <a:pt x="10415" y="18882"/>
                  </a:lnTo>
                  <a:lnTo>
                    <a:pt x="10463" y="18858"/>
                  </a:lnTo>
                  <a:lnTo>
                    <a:pt x="10512" y="18809"/>
                  </a:lnTo>
                  <a:lnTo>
                    <a:pt x="10561" y="18736"/>
                  </a:lnTo>
                  <a:lnTo>
                    <a:pt x="10585" y="18615"/>
                  </a:lnTo>
                  <a:lnTo>
                    <a:pt x="10585" y="18323"/>
                  </a:lnTo>
                  <a:lnTo>
                    <a:pt x="10609" y="18031"/>
                  </a:lnTo>
                  <a:lnTo>
                    <a:pt x="10609" y="17885"/>
                  </a:lnTo>
                  <a:lnTo>
                    <a:pt x="10585" y="17739"/>
                  </a:lnTo>
                  <a:lnTo>
                    <a:pt x="10561" y="17690"/>
                  </a:lnTo>
                  <a:lnTo>
                    <a:pt x="10536" y="17666"/>
                  </a:lnTo>
                  <a:close/>
                  <a:moveTo>
                    <a:pt x="8638" y="17349"/>
                  </a:moveTo>
                  <a:lnTo>
                    <a:pt x="8492" y="17471"/>
                  </a:lnTo>
                  <a:lnTo>
                    <a:pt x="8395" y="17593"/>
                  </a:lnTo>
                  <a:lnTo>
                    <a:pt x="8322" y="17739"/>
                  </a:lnTo>
                  <a:lnTo>
                    <a:pt x="8249" y="17909"/>
                  </a:lnTo>
                  <a:lnTo>
                    <a:pt x="8176" y="18250"/>
                  </a:lnTo>
                  <a:lnTo>
                    <a:pt x="8103" y="18590"/>
                  </a:lnTo>
                  <a:lnTo>
                    <a:pt x="7908" y="19369"/>
                  </a:lnTo>
                  <a:lnTo>
                    <a:pt x="7860" y="19758"/>
                  </a:lnTo>
                  <a:lnTo>
                    <a:pt x="7835" y="19953"/>
                  </a:lnTo>
                  <a:lnTo>
                    <a:pt x="7835" y="20148"/>
                  </a:lnTo>
                  <a:lnTo>
                    <a:pt x="7860" y="20221"/>
                  </a:lnTo>
                  <a:lnTo>
                    <a:pt x="7908" y="20269"/>
                  </a:lnTo>
                  <a:lnTo>
                    <a:pt x="7933" y="20318"/>
                  </a:lnTo>
                  <a:lnTo>
                    <a:pt x="8006" y="20342"/>
                  </a:lnTo>
                  <a:lnTo>
                    <a:pt x="8103" y="20342"/>
                  </a:lnTo>
                  <a:lnTo>
                    <a:pt x="8176" y="20318"/>
                  </a:lnTo>
                  <a:lnTo>
                    <a:pt x="8200" y="20245"/>
                  </a:lnTo>
                  <a:lnTo>
                    <a:pt x="8273" y="20099"/>
                  </a:lnTo>
                  <a:lnTo>
                    <a:pt x="8346" y="19929"/>
                  </a:lnTo>
                  <a:lnTo>
                    <a:pt x="8419" y="19588"/>
                  </a:lnTo>
                  <a:lnTo>
                    <a:pt x="8517" y="18882"/>
                  </a:lnTo>
                  <a:lnTo>
                    <a:pt x="8614" y="18517"/>
                  </a:lnTo>
                  <a:lnTo>
                    <a:pt x="8711" y="18152"/>
                  </a:lnTo>
                  <a:lnTo>
                    <a:pt x="8760" y="17958"/>
                  </a:lnTo>
                  <a:lnTo>
                    <a:pt x="8784" y="17763"/>
                  </a:lnTo>
                  <a:lnTo>
                    <a:pt x="8784" y="17593"/>
                  </a:lnTo>
                  <a:lnTo>
                    <a:pt x="8784" y="17422"/>
                  </a:lnTo>
                  <a:lnTo>
                    <a:pt x="8760" y="17374"/>
                  </a:lnTo>
                  <a:lnTo>
                    <a:pt x="8711" y="17349"/>
                  </a:lnTo>
                  <a:close/>
                  <a:moveTo>
                    <a:pt x="12093" y="17374"/>
                  </a:moveTo>
                  <a:lnTo>
                    <a:pt x="12045" y="17398"/>
                  </a:lnTo>
                  <a:lnTo>
                    <a:pt x="11996" y="17398"/>
                  </a:lnTo>
                  <a:lnTo>
                    <a:pt x="11947" y="17447"/>
                  </a:lnTo>
                  <a:lnTo>
                    <a:pt x="11923" y="17495"/>
                  </a:lnTo>
                  <a:lnTo>
                    <a:pt x="11923" y="17544"/>
                  </a:lnTo>
                  <a:lnTo>
                    <a:pt x="11947" y="17836"/>
                  </a:lnTo>
                  <a:lnTo>
                    <a:pt x="11972" y="18152"/>
                  </a:lnTo>
                  <a:lnTo>
                    <a:pt x="12093" y="18761"/>
                  </a:lnTo>
                  <a:lnTo>
                    <a:pt x="12166" y="19199"/>
                  </a:lnTo>
                  <a:lnTo>
                    <a:pt x="12215" y="19661"/>
                  </a:lnTo>
                  <a:lnTo>
                    <a:pt x="12239" y="19904"/>
                  </a:lnTo>
                  <a:lnTo>
                    <a:pt x="12288" y="20123"/>
                  </a:lnTo>
                  <a:lnTo>
                    <a:pt x="12337" y="20342"/>
                  </a:lnTo>
                  <a:lnTo>
                    <a:pt x="12434" y="20561"/>
                  </a:lnTo>
                  <a:lnTo>
                    <a:pt x="12483" y="20610"/>
                  </a:lnTo>
                  <a:lnTo>
                    <a:pt x="12556" y="20659"/>
                  </a:lnTo>
                  <a:lnTo>
                    <a:pt x="12629" y="20659"/>
                  </a:lnTo>
                  <a:lnTo>
                    <a:pt x="12702" y="20634"/>
                  </a:lnTo>
                  <a:lnTo>
                    <a:pt x="12775" y="20610"/>
                  </a:lnTo>
                  <a:lnTo>
                    <a:pt x="12823" y="20537"/>
                  </a:lnTo>
                  <a:lnTo>
                    <a:pt x="12848" y="20464"/>
                  </a:lnTo>
                  <a:lnTo>
                    <a:pt x="12848" y="20391"/>
                  </a:lnTo>
                  <a:lnTo>
                    <a:pt x="12750" y="19953"/>
                  </a:lnTo>
                  <a:lnTo>
                    <a:pt x="12702" y="19491"/>
                  </a:lnTo>
                  <a:lnTo>
                    <a:pt x="12629" y="19053"/>
                  </a:lnTo>
                  <a:lnTo>
                    <a:pt x="12556" y="18639"/>
                  </a:lnTo>
                  <a:lnTo>
                    <a:pt x="12483" y="18323"/>
                  </a:lnTo>
                  <a:lnTo>
                    <a:pt x="12434" y="18031"/>
                  </a:lnTo>
                  <a:lnTo>
                    <a:pt x="12361" y="17739"/>
                  </a:lnTo>
                  <a:lnTo>
                    <a:pt x="12288" y="17593"/>
                  </a:lnTo>
                  <a:lnTo>
                    <a:pt x="12239" y="17471"/>
                  </a:lnTo>
                  <a:lnTo>
                    <a:pt x="12191" y="17422"/>
                  </a:lnTo>
                  <a:lnTo>
                    <a:pt x="12142" y="17398"/>
                  </a:lnTo>
                  <a:lnTo>
                    <a:pt x="12093" y="1737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62;p47">
              <a:extLst>
                <a:ext uri="{FF2B5EF4-FFF2-40B4-BE49-F238E27FC236}">
                  <a16:creationId xmlns:a16="http://schemas.microsoft.com/office/drawing/2014/main" id="{FA2C1516-2E24-3AD9-3DE5-D976CF51B6C8}"/>
                </a:ext>
              </a:extLst>
            </p:cNvPr>
            <p:cNvSpPr/>
            <p:nvPr/>
          </p:nvSpPr>
          <p:spPr>
            <a:xfrm>
              <a:off x="5684776" y="2116833"/>
              <a:ext cx="2614617" cy="1543039"/>
            </a:xfrm>
            <a:custGeom>
              <a:avLst/>
              <a:gdLst/>
              <a:ahLst/>
              <a:cxnLst/>
              <a:rect l="l" t="t" r="r" b="b"/>
              <a:pathLst>
                <a:path w="19978" h="12216" extrusionOk="0">
                  <a:moveTo>
                    <a:pt x="8128" y="560"/>
                  </a:moveTo>
                  <a:lnTo>
                    <a:pt x="8517" y="609"/>
                  </a:lnTo>
                  <a:lnTo>
                    <a:pt x="8055" y="925"/>
                  </a:lnTo>
                  <a:lnTo>
                    <a:pt x="7617" y="1193"/>
                  </a:lnTo>
                  <a:lnTo>
                    <a:pt x="7422" y="1339"/>
                  </a:lnTo>
                  <a:lnTo>
                    <a:pt x="7325" y="1436"/>
                  </a:lnTo>
                  <a:lnTo>
                    <a:pt x="7252" y="1534"/>
                  </a:lnTo>
                  <a:lnTo>
                    <a:pt x="7252" y="1582"/>
                  </a:lnTo>
                  <a:lnTo>
                    <a:pt x="7252" y="1655"/>
                  </a:lnTo>
                  <a:lnTo>
                    <a:pt x="7300" y="1680"/>
                  </a:lnTo>
                  <a:lnTo>
                    <a:pt x="7349" y="1704"/>
                  </a:lnTo>
                  <a:lnTo>
                    <a:pt x="7471" y="1704"/>
                  </a:lnTo>
                  <a:lnTo>
                    <a:pt x="7592" y="1680"/>
                  </a:lnTo>
                  <a:lnTo>
                    <a:pt x="7836" y="1582"/>
                  </a:lnTo>
                  <a:lnTo>
                    <a:pt x="8055" y="1436"/>
                  </a:lnTo>
                  <a:lnTo>
                    <a:pt x="8274" y="1315"/>
                  </a:lnTo>
                  <a:lnTo>
                    <a:pt x="8711" y="1023"/>
                  </a:lnTo>
                  <a:lnTo>
                    <a:pt x="9149" y="731"/>
                  </a:lnTo>
                  <a:lnTo>
                    <a:pt x="9393" y="828"/>
                  </a:lnTo>
                  <a:lnTo>
                    <a:pt x="9660" y="925"/>
                  </a:lnTo>
                  <a:lnTo>
                    <a:pt x="9320" y="1071"/>
                  </a:lnTo>
                  <a:lnTo>
                    <a:pt x="9003" y="1217"/>
                  </a:lnTo>
                  <a:lnTo>
                    <a:pt x="8736" y="1339"/>
                  </a:lnTo>
                  <a:lnTo>
                    <a:pt x="8492" y="1509"/>
                  </a:lnTo>
                  <a:lnTo>
                    <a:pt x="8371" y="1607"/>
                  </a:lnTo>
                  <a:lnTo>
                    <a:pt x="8274" y="1728"/>
                  </a:lnTo>
                  <a:lnTo>
                    <a:pt x="8201" y="1850"/>
                  </a:lnTo>
                  <a:lnTo>
                    <a:pt x="8152" y="1996"/>
                  </a:lnTo>
                  <a:lnTo>
                    <a:pt x="8152" y="2045"/>
                  </a:lnTo>
                  <a:lnTo>
                    <a:pt x="8176" y="2045"/>
                  </a:lnTo>
                  <a:lnTo>
                    <a:pt x="8201" y="2069"/>
                  </a:lnTo>
                  <a:lnTo>
                    <a:pt x="8225" y="2069"/>
                  </a:lnTo>
                  <a:lnTo>
                    <a:pt x="8492" y="1947"/>
                  </a:lnTo>
                  <a:lnTo>
                    <a:pt x="8711" y="1801"/>
                  </a:lnTo>
                  <a:lnTo>
                    <a:pt x="8955" y="1680"/>
                  </a:lnTo>
                  <a:lnTo>
                    <a:pt x="9198" y="1558"/>
                  </a:lnTo>
                  <a:lnTo>
                    <a:pt x="9417" y="1485"/>
                  </a:lnTo>
                  <a:lnTo>
                    <a:pt x="9660" y="1412"/>
                  </a:lnTo>
                  <a:lnTo>
                    <a:pt x="9904" y="1339"/>
                  </a:lnTo>
                  <a:lnTo>
                    <a:pt x="10123" y="1266"/>
                  </a:lnTo>
                  <a:lnTo>
                    <a:pt x="10463" y="1558"/>
                  </a:lnTo>
                  <a:lnTo>
                    <a:pt x="10269" y="1582"/>
                  </a:lnTo>
                  <a:lnTo>
                    <a:pt x="10050" y="1631"/>
                  </a:lnTo>
                  <a:lnTo>
                    <a:pt x="9660" y="1777"/>
                  </a:lnTo>
                  <a:lnTo>
                    <a:pt x="9490" y="1874"/>
                  </a:lnTo>
                  <a:lnTo>
                    <a:pt x="9295" y="1947"/>
                  </a:lnTo>
                  <a:lnTo>
                    <a:pt x="9101" y="2045"/>
                  </a:lnTo>
                  <a:lnTo>
                    <a:pt x="8955" y="2191"/>
                  </a:lnTo>
                  <a:lnTo>
                    <a:pt x="8930" y="2239"/>
                  </a:lnTo>
                  <a:lnTo>
                    <a:pt x="8930" y="2264"/>
                  </a:lnTo>
                  <a:lnTo>
                    <a:pt x="8930" y="2337"/>
                  </a:lnTo>
                  <a:lnTo>
                    <a:pt x="9003" y="2410"/>
                  </a:lnTo>
                  <a:lnTo>
                    <a:pt x="9076" y="2410"/>
                  </a:lnTo>
                  <a:lnTo>
                    <a:pt x="9320" y="2361"/>
                  </a:lnTo>
                  <a:lnTo>
                    <a:pt x="9539" y="2288"/>
                  </a:lnTo>
                  <a:lnTo>
                    <a:pt x="9977" y="2093"/>
                  </a:lnTo>
                  <a:lnTo>
                    <a:pt x="10147" y="2045"/>
                  </a:lnTo>
                  <a:lnTo>
                    <a:pt x="10317" y="1947"/>
                  </a:lnTo>
                  <a:lnTo>
                    <a:pt x="10463" y="1850"/>
                  </a:lnTo>
                  <a:lnTo>
                    <a:pt x="10585" y="1704"/>
                  </a:lnTo>
                  <a:lnTo>
                    <a:pt x="10804" y="1972"/>
                  </a:lnTo>
                  <a:lnTo>
                    <a:pt x="10390" y="2191"/>
                  </a:lnTo>
                  <a:lnTo>
                    <a:pt x="10196" y="2288"/>
                  </a:lnTo>
                  <a:lnTo>
                    <a:pt x="10001" y="2385"/>
                  </a:lnTo>
                  <a:lnTo>
                    <a:pt x="9904" y="2434"/>
                  </a:lnTo>
                  <a:lnTo>
                    <a:pt x="9831" y="2507"/>
                  </a:lnTo>
                  <a:lnTo>
                    <a:pt x="9758" y="2604"/>
                  </a:lnTo>
                  <a:lnTo>
                    <a:pt x="9709" y="2702"/>
                  </a:lnTo>
                  <a:lnTo>
                    <a:pt x="9709" y="2726"/>
                  </a:lnTo>
                  <a:lnTo>
                    <a:pt x="9733" y="2750"/>
                  </a:lnTo>
                  <a:lnTo>
                    <a:pt x="9782" y="2775"/>
                  </a:lnTo>
                  <a:lnTo>
                    <a:pt x="10001" y="2775"/>
                  </a:lnTo>
                  <a:lnTo>
                    <a:pt x="10220" y="2702"/>
                  </a:lnTo>
                  <a:lnTo>
                    <a:pt x="10634" y="2507"/>
                  </a:lnTo>
                  <a:lnTo>
                    <a:pt x="10853" y="2434"/>
                  </a:lnTo>
                  <a:lnTo>
                    <a:pt x="11072" y="2361"/>
                  </a:lnTo>
                  <a:lnTo>
                    <a:pt x="11096" y="2361"/>
                  </a:lnTo>
                  <a:lnTo>
                    <a:pt x="11145" y="2458"/>
                  </a:lnTo>
                  <a:lnTo>
                    <a:pt x="10926" y="2556"/>
                  </a:lnTo>
                  <a:lnTo>
                    <a:pt x="10707" y="2677"/>
                  </a:lnTo>
                  <a:lnTo>
                    <a:pt x="10269" y="2945"/>
                  </a:lnTo>
                  <a:lnTo>
                    <a:pt x="10244" y="2994"/>
                  </a:lnTo>
                  <a:lnTo>
                    <a:pt x="10244" y="3042"/>
                  </a:lnTo>
                  <a:lnTo>
                    <a:pt x="10269" y="3067"/>
                  </a:lnTo>
                  <a:lnTo>
                    <a:pt x="10317" y="3091"/>
                  </a:lnTo>
                  <a:lnTo>
                    <a:pt x="10561" y="3067"/>
                  </a:lnTo>
                  <a:lnTo>
                    <a:pt x="10804" y="2994"/>
                  </a:lnTo>
                  <a:lnTo>
                    <a:pt x="11047" y="2896"/>
                  </a:lnTo>
                  <a:lnTo>
                    <a:pt x="11291" y="2775"/>
                  </a:lnTo>
                  <a:lnTo>
                    <a:pt x="11388" y="3091"/>
                  </a:lnTo>
                  <a:lnTo>
                    <a:pt x="11291" y="3091"/>
                  </a:lnTo>
                  <a:lnTo>
                    <a:pt x="11218" y="3115"/>
                  </a:lnTo>
                  <a:lnTo>
                    <a:pt x="11047" y="3164"/>
                  </a:lnTo>
                  <a:lnTo>
                    <a:pt x="10853" y="3286"/>
                  </a:lnTo>
                  <a:lnTo>
                    <a:pt x="10780" y="3334"/>
                  </a:lnTo>
                  <a:lnTo>
                    <a:pt x="10707" y="3432"/>
                  </a:lnTo>
                  <a:lnTo>
                    <a:pt x="10707" y="3505"/>
                  </a:lnTo>
                  <a:lnTo>
                    <a:pt x="10731" y="3553"/>
                  </a:lnTo>
                  <a:lnTo>
                    <a:pt x="10780" y="3602"/>
                  </a:lnTo>
                  <a:lnTo>
                    <a:pt x="10828" y="3602"/>
                  </a:lnTo>
                  <a:lnTo>
                    <a:pt x="10999" y="3553"/>
                  </a:lnTo>
                  <a:lnTo>
                    <a:pt x="11169" y="3505"/>
                  </a:lnTo>
                  <a:lnTo>
                    <a:pt x="11339" y="3456"/>
                  </a:lnTo>
                  <a:lnTo>
                    <a:pt x="11412" y="3432"/>
                  </a:lnTo>
                  <a:lnTo>
                    <a:pt x="11461" y="3383"/>
                  </a:lnTo>
                  <a:lnTo>
                    <a:pt x="11534" y="3602"/>
                  </a:lnTo>
                  <a:lnTo>
                    <a:pt x="11461" y="3626"/>
                  </a:lnTo>
                  <a:lnTo>
                    <a:pt x="11388" y="3675"/>
                  </a:lnTo>
                  <a:lnTo>
                    <a:pt x="11291" y="3724"/>
                  </a:lnTo>
                  <a:lnTo>
                    <a:pt x="11193" y="3772"/>
                  </a:lnTo>
                  <a:lnTo>
                    <a:pt x="11193" y="3821"/>
                  </a:lnTo>
                  <a:lnTo>
                    <a:pt x="11193" y="3845"/>
                  </a:lnTo>
                  <a:lnTo>
                    <a:pt x="11291" y="3894"/>
                  </a:lnTo>
                  <a:lnTo>
                    <a:pt x="11412" y="3943"/>
                  </a:lnTo>
                  <a:lnTo>
                    <a:pt x="11534" y="3943"/>
                  </a:lnTo>
                  <a:lnTo>
                    <a:pt x="11631" y="3894"/>
                  </a:lnTo>
                  <a:lnTo>
                    <a:pt x="11680" y="3967"/>
                  </a:lnTo>
                  <a:lnTo>
                    <a:pt x="11777" y="4016"/>
                  </a:lnTo>
                  <a:lnTo>
                    <a:pt x="11850" y="4040"/>
                  </a:lnTo>
                  <a:lnTo>
                    <a:pt x="11948" y="4040"/>
                  </a:lnTo>
                  <a:lnTo>
                    <a:pt x="12021" y="4016"/>
                  </a:lnTo>
                  <a:lnTo>
                    <a:pt x="12094" y="3967"/>
                  </a:lnTo>
                  <a:lnTo>
                    <a:pt x="12142" y="3894"/>
                  </a:lnTo>
                  <a:lnTo>
                    <a:pt x="12142" y="3797"/>
                  </a:lnTo>
                  <a:lnTo>
                    <a:pt x="12069" y="3359"/>
                  </a:lnTo>
                  <a:lnTo>
                    <a:pt x="11972" y="2945"/>
                  </a:lnTo>
                  <a:lnTo>
                    <a:pt x="12240" y="2726"/>
                  </a:lnTo>
                  <a:lnTo>
                    <a:pt x="12507" y="2531"/>
                  </a:lnTo>
                  <a:lnTo>
                    <a:pt x="12653" y="2458"/>
                  </a:lnTo>
                  <a:lnTo>
                    <a:pt x="12824" y="2410"/>
                  </a:lnTo>
                  <a:lnTo>
                    <a:pt x="12994" y="2361"/>
                  </a:lnTo>
                  <a:lnTo>
                    <a:pt x="13164" y="2337"/>
                  </a:lnTo>
                  <a:lnTo>
                    <a:pt x="13383" y="2337"/>
                  </a:lnTo>
                  <a:lnTo>
                    <a:pt x="13627" y="2385"/>
                  </a:lnTo>
                  <a:lnTo>
                    <a:pt x="13481" y="2458"/>
                  </a:lnTo>
                  <a:lnTo>
                    <a:pt x="13359" y="2556"/>
                  </a:lnTo>
                  <a:lnTo>
                    <a:pt x="13262" y="2702"/>
                  </a:lnTo>
                  <a:lnTo>
                    <a:pt x="13237" y="2775"/>
                  </a:lnTo>
                  <a:lnTo>
                    <a:pt x="13213" y="2848"/>
                  </a:lnTo>
                  <a:lnTo>
                    <a:pt x="13213" y="2896"/>
                  </a:lnTo>
                  <a:lnTo>
                    <a:pt x="13237" y="2921"/>
                  </a:lnTo>
                  <a:lnTo>
                    <a:pt x="13286" y="2945"/>
                  </a:lnTo>
                  <a:lnTo>
                    <a:pt x="13310" y="2921"/>
                  </a:lnTo>
                  <a:lnTo>
                    <a:pt x="13602" y="2750"/>
                  </a:lnTo>
                  <a:lnTo>
                    <a:pt x="13870" y="2604"/>
                  </a:lnTo>
                  <a:lnTo>
                    <a:pt x="14065" y="2507"/>
                  </a:lnTo>
                  <a:lnTo>
                    <a:pt x="14308" y="2629"/>
                  </a:lnTo>
                  <a:lnTo>
                    <a:pt x="14551" y="2750"/>
                  </a:lnTo>
                  <a:lnTo>
                    <a:pt x="14405" y="2775"/>
                  </a:lnTo>
                  <a:lnTo>
                    <a:pt x="14259" y="2823"/>
                  </a:lnTo>
                  <a:lnTo>
                    <a:pt x="14113" y="2872"/>
                  </a:lnTo>
                  <a:lnTo>
                    <a:pt x="13967" y="2945"/>
                  </a:lnTo>
                  <a:lnTo>
                    <a:pt x="13846" y="3018"/>
                  </a:lnTo>
                  <a:lnTo>
                    <a:pt x="13724" y="3115"/>
                  </a:lnTo>
                  <a:lnTo>
                    <a:pt x="13627" y="3213"/>
                  </a:lnTo>
                  <a:lnTo>
                    <a:pt x="13554" y="3310"/>
                  </a:lnTo>
                  <a:lnTo>
                    <a:pt x="13554" y="3359"/>
                  </a:lnTo>
                  <a:lnTo>
                    <a:pt x="13554" y="3407"/>
                  </a:lnTo>
                  <a:lnTo>
                    <a:pt x="13602" y="3456"/>
                  </a:lnTo>
                  <a:lnTo>
                    <a:pt x="13651" y="3480"/>
                  </a:lnTo>
                  <a:lnTo>
                    <a:pt x="13797" y="3456"/>
                  </a:lnTo>
                  <a:lnTo>
                    <a:pt x="13943" y="3407"/>
                  </a:lnTo>
                  <a:lnTo>
                    <a:pt x="14211" y="3286"/>
                  </a:lnTo>
                  <a:lnTo>
                    <a:pt x="14381" y="3237"/>
                  </a:lnTo>
                  <a:lnTo>
                    <a:pt x="14527" y="3188"/>
                  </a:lnTo>
                  <a:lnTo>
                    <a:pt x="14697" y="3140"/>
                  </a:lnTo>
                  <a:lnTo>
                    <a:pt x="14843" y="3091"/>
                  </a:lnTo>
                  <a:lnTo>
                    <a:pt x="14892" y="3067"/>
                  </a:lnTo>
                  <a:lnTo>
                    <a:pt x="14916" y="3018"/>
                  </a:lnTo>
                  <a:lnTo>
                    <a:pt x="15038" y="3140"/>
                  </a:lnTo>
                  <a:lnTo>
                    <a:pt x="14770" y="3213"/>
                  </a:lnTo>
                  <a:lnTo>
                    <a:pt x="14551" y="3261"/>
                  </a:lnTo>
                  <a:lnTo>
                    <a:pt x="14332" y="3359"/>
                  </a:lnTo>
                  <a:lnTo>
                    <a:pt x="14211" y="3432"/>
                  </a:lnTo>
                  <a:lnTo>
                    <a:pt x="14113" y="3505"/>
                  </a:lnTo>
                  <a:lnTo>
                    <a:pt x="14040" y="3578"/>
                  </a:lnTo>
                  <a:lnTo>
                    <a:pt x="13992" y="3675"/>
                  </a:lnTo>
                  <a:lnTo>
                    <a:pt x="13967" y="3748"/>
                  </a:lnTo>
                  <a:lnTo>
                    <a:pt x="13992" y="3821"/>
                  </a:lnTo>
                  <a:lnTo>
                    <a:pt x="14040" y="3845"/>
                  </a:lnTo>
                  <a:lnTo>
                    <a:pt x="14113" y="3845"/>
                  </a:lnTo>
                  <a:lnTo>
                    <a:pt x="14551" y="3724"/>
                  </a:lnTo>
                  <a:lnTo>
                    <a:pt x="14989" y="3602"/>
                  </a:lnTo>
                  <a:lnTo>
                    <a:pt x="15184" y="3578"/>
                  </a:lnTo>
                  <a:lnTo>
                    <a:pt x="15379" y="3505"/>
                  </a:lnTo>
                  <a:lnTo>
                    <a:pt x="15452" y="3602"/>
                  </a:lnTo>
                  <a:lnTo>
                    <a:pt x="15208" y="3675"/>
                  </a:lnTo>
                  <a:lnTo>
                    <a:pt x="15014" y="3748"/>
                  </a:lnTo>
                  <a:lnTo>
                    <a:pt x="14843" y="3845"/>
                  </a:lnTo>
                  <a:lnTo>
                    <a:pt x="14673" y="3967"/>
                  </a:lnTo>
                  <a:lnTo>
                    <a:pt x="14503" y="4089"/>
                  </a:lnTo>
                  <a:lnTo>
                    <a:pt x="14478" y="4113"/>
                  </a:lnTo>
                  <a:lnTo>
                    <a:pt x="14478" y="4162"/>
                  </a:lnTo>
                  <a:lnTo>
                    <a:pt x="14503" y="4210"/>
                  </a:lnTo>
                  <a:lnTo>
                    <a:pt x="14551" y="4259"/>
                  </a:lnTo>
                  <a:lnTo>
                    <a:pt x="14600" y="4259"/>
                  </a:lnTo>
                  <a:lnTo>
                    <a:pt x="15452" y="4016"/>
                  </a:lnTo>
                  <a:lnTo>
                    <a:pt x="15671" y="3967"/>
                  </a:lnTo>
                  <a:lnTo>
                    <a:pt x="15768" y="4186"/>
                  </a:lnTo>
                  <a:lnTo>
                    <a:pt x="15549" y="4259"/>
                  </a:lnTo>
                  <a:lnTo>
                    <a:pt x="15330" y="4332"/>
                  </a:lnTo>
                  <a:lnTo>
                    <a:pt x="15111" y="4429"/>
                  </a:lnTo>
                  <a:lnTo>
                    <a:pt x="14916" y="4551"/>
                  </a:lnTo>
                  <a:lnTo>
                    <a:pt x="14892" y="4600"/>
                  </a:lnTo>
                  <a:lnTo>
                    <a:pt x="14916" y="4648"/>
                  </a:lnTo>
                  <a:lnTo>
                    <a:pt x="14941" y="4697"/>
                  </a:lnTo>
                  <a:lnTo>
                    <a:pt x="15014" y="4697"/>
                  </a:lnTo>
                  <a:lnTo>
                    <a:pt x="15354" y="4624"/>
                  </a:lnTo>
                  <a:lnTo>
                    <a:pt x="15719" y="4551"/>
                  </a:lnTo>
                  <a:lnTo>
                    <a:pt x="15500" y="4648"/>
                  </a:lnTo>
                  <a:lnTo>
                    <a:pt x="15281" y="4746"/>
                  </a:lnTo>
                  <a:lnTo>
                    <a:pt x="15257" y="4770"/>
                  </a:lnTo>
                  <a:lnTo>
                    <a:pt x="15233" y="4819"/>
                  </a:lnTo>
                  <a:lnTo>
                    <a:pt x="15233" y="4867"/>
                  </a:lnTo>
                  <a:lnTo>
                    <a:pt x="15281" y="4940"/>
                  </a:lnTo>
                  <a:lnTo>
                    <a:pt x="15354" y="4940"/>
                  </a:lnTo>
                  <a:lnTo>
                    <a:pt x="15841" y="4867"/>
                  </a:lnTo>
                  <a:lnTo>
                    <a:pt x="15841" y="4989"/>
                  </a:lnTo>
                  <a:lnTo>
                    <a:pt x="15695" y="5013"/>
                  </a:lnTo>
                  <a:lnTo>
                    <a:pt x="15598" y="5038"/>
                  </a:lnTo>
                  <a:lnTo>
                    <a:pt x="15525" y="5086"/>
                  </a:lnTo>
                  <a:lnTo>
                    <a:pt x="15379" y="5208"/>
                  </a:lnTo>
                  <a:lnTo>
                    <a:pt x="15354" y="5281"/>
                  </a:lnTo>
                  <a:lnTo>
                    <a:pt x="15379" y="5330"/>
                  </a:lnTo>
                  <a:lnTo>
                    <a:pt x="15427" y="5378"/>
                  </a:lnTo>
                  <a:lnTo>
                    <a:pt x="15476" y="5378"/>
                  </a:lnTo>
                  <a:lnTo>
                    <a:pt x="15622" y="5354"/>
                  </a:lnTo>
                  <a:lnTo>
                    <a:pt x="15768" y="5378"/>
                  </a:lnTo>
                  <a:lnTo>
                    <a:pt x="15768" y="5427"/>
                  </a:lnTo>
                  <a:lnTo>
                    <a:pt x="15768" y="5524"/>
                  </a:lnTo>
                  <a:lnTo>
                    <a:pt x="15792" y="5622"/>
                  </a:lnTo>
                  <a:lnTo>
                    <a:pt x="15865" y="5695"/>
                  </a:lnTo>
                  <a:lnTo>
                    <a:pt x="15938" y="5768"/>
                  </a:lnTo>
                  <a:lnTo>
                    <a:pt x="16036" y="5792"/>
                  </a:lnTo>
                  <a:lnTo>
                    <a:pt x="16133" y="5792"/>
                  </a:lnTo>
                  <a:lnTo>
                    <a:pt x="16206" y="5768"/>
                  </a:lnTo>
                  <a:lnTo>
                    <a:pt x="16279" y="5695"/>
                  </a:lnTo>
                  <a:lnTo>
                    <a:pt x="16328" y="5695"/>
                  </a:lnTo>
                  <a:lnTo>
                    <a:pt x="16619" y="5622"/>
                  </a:lnTo>
                  <a:lnTo>
                    <a:pt x="16911" y="5597"/>
                  </a:lnTo>
                  <a:lnTo>
                    <a:pt x="17179" y="5597"/>
                  </a:lnTo>
                  <a:lnTo>
                    <a:pt x="17422" y="5646"/>
                  </a:lnTo>
                  <a:lnTo>
                    <a:pt x="17276" y="5695"/>
                  </a:lnTo>
                  <a:lnTo>
                    <a:pt x="17106" y="5768"/>
                  </a:lnTo>
                  <a:lnTo>
                    <a:pt x="16936" y="5865"/>
                  </a:lnTo>
                  <a:lnTo>
                    <a:pt x="16814" y="5987"/>
                  </a:lnTo>
                  <a:lnTo>
                    <a:pt x="16765" y="6060"/>
                  </a:lnTo>
                  <a:lnTo>
                    <a:pt x="16717" y="6133"/>
                  </a:lnTo>
                  <a:lnTo>
                    <a:pt x="16717" y="6206"/>
                  </a:lnTo>
                  <a:lnTo>
                    <a:pt x="16765" y="6279"/>
                  </a:lnTo>
                  <a:lnTo>
                    <a:pt x="16838" y="6303"/>
                  </a:lnTo>
                  <a:lnTo>
                    <a:pt x="16911" y="6279"/>
                  </a:lnTo>
                  <a:lnTo>
                    <a:pt x="17179" y="6157"/>
                  </a:lnTo>
                  <a:lnTo>
                    <a:pt x="17447" y="6060"/>
                  </a:lnTo>
                  <a:lnTo>
                    <a:pt x="17739" y="6011"/>
                  </a:lnTo>
                  <a:lnTo>
                    <a:pt x="17909" y="5962"/>
                  </a:lnTo>
                  <a:lnTo>
                    <a:pt x="18031" y="5914"/>
                  </a:lnTo>
                  <a:lnTo>
                    <a:pt x="18298" y="6133"/>
                  </a:lnTo>
                  <a:lnTo>
                    <a:pt x="18152" y="6181"/>
                  </a:lnTo>
                  <a:lnTo>
                    <a:pt x="17933" y="6254"/>
                  </a:lnTo>
                  <a:lnTo>
                    <a:pt x="17739" y="6352"/>
                  </a:lnTo>
                  <a:lnTo>
                    <a:pt x="17544" y="6473"/>
                  </a:lnTo>
                  <a:lnTo>
                    <a:pt x="17349" y="6595"/>
                  </a:lnTo>
                  <a:lnTo>
                    <a:pt x="17325" y="6668"/>
                  </a:lnTo>
                  <a:lnTo>
                    <a:pt x="17325" y="6741"/>
                  </a:lnTo>
                  <a:lnTo>
                    <a:pt x="17374" y="6790"/>
                  </a:lnTo>
                  <a:lnTo>
                    <a:pt x="17422" y="6814"/>
                  </a:lnTo>
                  <a:lnTo>
                    <a:pt x="17641" y="6765"/>
                  </a:lnTo>
                  <a:lnTo>
                    <a:pt x="17860" y="6717"/>
                  </a:lnTo>
                  <a:lnTo>
                    <a:pt x="18274" y="6595"/>
                  </a:lnTo>
                  <a:lnTo>
                    <a:pt x="18639" y="6473"/>
                  </a:lnTo>
                  <a:lnTo>
                    <a:pt x="18761" y="6644"/>
                  </a:lnTo>
                  <a:lnTo>
                    <a:pt x="18493" y="6717"/>
                  </a:lnTo>
                  <a:lnTo>
                    <a:pt x="18250" y="6814"/>
                  </a:lnTo>
                  <a:lnTo>
                    <a:pt x="18006" y="6960"/>
                  </a:lnTo>
                  <a:lnTo>
                    <a:pt x="17812" y="7130"/>
                  </a:lnTo>
                  <a:lnTo>
                    <a:pt x="17787" y="7155"/>
                  </a:lnTo>
                  <a:lnTo>
                    <a:pt x="17787" y="7179"/>
                  </a:lnTo>
                  <a:lnTo>
                    <a:pt x="17812" y="7252"/>
                  </a:lnTo>
                  <a:lnTo>
                    <a:pt x="17860" y="7276"/>
                  </a:lnTo>
                  <a:lnTo>
                    <a:pt x="17933" y="7276"/>
                  </a:lnTo>
                  <a:lnTo>
                    <a:pt x="18177" y="7179"/>
                  </a:lnTo>
                  <a:lnTo>
                    <a:pt x="18444" y="7130"/>
                  </a:lnTo>
                  <a:lnTo>
                    <a:pt x="18955" y="7033"/>
                  </a:lnTo>
                  <a:lnTo>
                    <a:pt x="19004" y="7106"/>
                  </a:lnTo>
                  <a:lnTo>
                    <a:pt x="18785" y="7155"/>
                  </a:lnTo>
                  <a:lnTo>
                    <a:pt x="18566" y="7203"/>
                  </a:lnTo>
                  <a:lnTo>
                    <a:pt x="18371" y="7301"/>
                  </a:lnTo>
                  <a:lnTo>
                    <a:pt x="18177" y="7398"/>
                  </a:lnTo>
                  <a:lnTo>
                    <a:pt x="18177" y="7447"/>
                  </a:lnTo>
                  <a:lnTo>
                    <a:pt x="18177" y="7471"/>
                  </a:lnTo>
                  <a:lnTo>
                    <a:pt x="18201" y="7471"/>
                  </a:lnTo>
                  <a:lnTo>
                    <a:pt x="18396" y="7495"/>
                  </a:lnTo>
                  <a:lnTo>
                    <a:pt x="18590" y="7495"/>
                  </a:lnTo>
                  <a:lnTo>
                    <a:pt x="18955" y="7447"/>
                  </a:lnTo>
                  <a:lnTo>
                    <a:pt x="19126" y="7422"/>
                  </a:lnTo>
                  <a:lnTo>
                    <a:pt x="19174" y="7544"/>
                  </a:lnTo>
                  <a:lnTo>
                    <a:pt x="18980" y="7568"/>
                  </a:lnTo>
                  <a:lnTo>
                    <a:pt x="18761" y="7617"/>
                  </a:lnTo>
                  <a:lnTo>
                    <a:pt x="18444" y="7714"/>
                  </a:lnTo>
                  <a:lnTo>
                    <a:pt x="18396" y="7763"/>
                  </a:lnTo>
                  <a:lnTo>
                    <a:pt x="18371" y="7836"/>
                  </a:lnTo>
                  <a:lnTo>
                    <a:pt x="18371" y="7909"/>
                  </a:lnTo>
                  <a:lnTo>
                    <a:pt x="18396" y="7933"/>
                  </a:lnTo>
                  <a:lnTo>
                    <a:pt x="18444" y="7957"/>
                  </a:lnTo>
                  <a:lnTo>
                    <a:pt x="18809" y="7982"/>
                  </a:lnTo>
                  <a:lnTo>
                    <a:pt x="19296" y="7982"/>
                  </a:lnTo>
                  <a:lnTo>
                    <a:pt x="19320" y="8201"/>
                  </a:lnTo>
                  <a:lnTo>
                    <a:pt x="19272" y="8201"/>
                  </a:lnTo>
                  <a:lnTo>
                    <a:pt x="19101" y="8176"/>
                  </a:lnTo>
                  <a:lnTo>
                    <a:pt x="18907" y="8201"/>
                  </a:lnTo>
                  <a:lnTo>
                    <a:pt x="18736" y="8225"/>
                  </a:lnTo>
                  <a:lnTo>
                    <a:pt x="18566" y="8274"/>
                  </a:lnTo>
                  <a:lnTo>
                    <a:pt x="18542" y="8298"/>
                  </a:lnTo>
                  <a:lnTo>
                    <a:pt x="18517" y="8322"/>
                  </a:lnTo>
                  <a:lnTo>
                    <a:pt x="18493" y="8420"/>
                  </a:lnTo>
                  <a:lnTo>
                    <a:pt x="18542" y="8468"/>
                  </a:lnTo>
                  <a:lnTo>
                    <a:pt x="18566" y="8493"/>
                  </a:lnTo>
                  <a:lnTo>
                    <a:pt x="18907" y="8493"/>
                  </a:lnTo>
                  <a:lnTo>
                    <a:pt x="19223" y="8517"/>
                  </a:lnTo>
                  <a:lnTo>
                    <a:pt x="19345" y="8541"/>
                  </a:lnTo>
                  <a:lnTo>
                    <a:pt x="19345" y="8833"/>
                  </a:lnTo>
                  <a:lnTo>
                    <a:pt x="19199" y="8785"/>
                  </a:lnTo>
                  <a:lnTo>
                    <a:pt x="18882" y="8785"/>
                  </a:lnTo>
                  <a:lnTo>
                    <a:pt x="18736" y="8809"/>
                  </a:lnTo>
                  <a:lnTo>
                    <a:pt x="18688" y="8833"/>
                  </a:lnTo>
                  <a:lnTo>
                    <a:pt x="18663" y="8858"/>
                  </a:lnTo>
                  <a:lnTo>
                    <a:pt x="18663" y="8931"/>
                  </a:lnTo>
                  <a:lnTo>
                    <a:pt x="18688" y="9004"/>
                  </a:lnTo>
                  <a:lnTo>
                    <a:pt x="18712" y="9004"/>
                  </a:lnTo>
                  <a:lnTo>
                    <a:pt x="18761" y="9028"/>
                  </a:lnTo>
                  <a:lnTo>
                    <a:pt x="18882" y="9028"/>
                  </a:lnTo>
                  <a:lnTo>
                    <a:pt x="19028" y="9077"/>
                  </a:lnTo>
                  <a:lnTo>
                    <a:pt x="19150" y="9125"/>
                  </a:lnTo>
                  <a:lnTo>
                    <a:pt x="19296" y="9174"/>
                  </a:lnTo>
                  <a:lnTo>
                    <a:pt x="19199" y="9466"/>
                  </a:lnTo>
                  <a:lnTo>
                    <a:pt x="18980" y="9417"/>
                  </a:lnTo>
                  <a:lnTo>
                    <a:pt x="18736" y="9417"/>
                  </a:lnTo>
                  <a:lnTo>
                    <a:pt x="18688" y="9442"/>
                  </a:lnTo>
                  <a:lnTo>
                    <a:pt x="18663" y="9466"/>
                  </a:lnTo>
                  <a:lnTo>
                    <a:pt x="18663" y="9515"/>
                  </a:lnTo>
                  <a:lnTo>
                    <a:pt x="18663" y="9563"/>
                  </a:lnTo>
                  <a:lnTo>
                    <a:pt x="18663" y="9612"/>
                  </a:lnTo>
                  <a:lnTo>
                    <a:pt x="18712" y="9636"/>
                  </a:lnTo>
                  <a:lnTo>
                    <a:pt x="18736" y="9661"/>
                  </a:lnTo>
                  <a:lnTo>
                    <a:pt x="18907" y="9709"/>
                  </a:lnTo>
                  <a:lnTo>
                    <a:pt x="19053" y="9758"/>
                  </a:lnTo>
                  <a:lnTo>
                    <a:pt x="18955" y="9928"/>
                  </a:lnTo>
                  <a:lnTo>
                    <a:pt x="18834" y="10099"/>
                  </a:lnTo>
                  <a:lnTo>
                    <a:pt x="18663" y="10074"/>
                  </a:lnTo>
                  <a:lnTo>
                    <a:pt x="18444" y="10074"/>
                  </a:lnTo>
                  <a:lnTo>
                    <a:pt x="18420" y="10099"/>
                  </a:lnTo>
                  <a:lnTo>
                    <a:pt x="18396" y="10172"/>
                  </a:lnTo>
                  <a:lnTo>
                    <a:pt x="18420" y="10220"/>
                  </a:lnTo>
                  <a:lnTo>
                    <a:pt x="18444" y="10245"/>
                  </a:lnTo>
                  <a:lnTo>
                    <a:pt x="18493" y="10245"/>
                  </a:lnTo>
                  <a:lnTo>
                    <a:pt x="18663" y="10269"/>
                  </a:lnTo>
                  <a:lnTo>
                    <a:pt x="18542" y="10391"/>
                  </a:lnTo>
                  <a:lnTo>
                    <a:pt x="18371" y="10512"/>
                  </a:lnTo>
                  <a:lnTo>
                    <a:pt x="18274" y="10464"/>
                  </a:lnTo>
                  <a:lnTo>
                    <a:pt x="18225" y="10439"/>
                  </a:lnTo>
                  <a:lnTo>
                    <a:pt x="18152" y="10439"/>
                  </a:lnTo>
                  <a:lnTo>
                    <a:pt x="18104" y="10488"/>
                  </a:lnTo>
                  <a:lnTo>
                    <a:pt x="18079" y="10537"/>
                  </a:lnTo>
                  <a:lnTo>
                    <a:pt x="18079" y="10610"/>
                  </a:lnTo>
                  <a:lnTo>
                    <a:pt x="18104" y="10658"/>
                  </a:lnTo>
                  <a:lnTo>
                    <a:pt x="17739" y="10829"/>
                  </a:lnTo>
                  <a:lnTo>
                    <a:pt x="17349" y="10950"/>
                  </a:lnTo>
                  <a:lnTo>
                    <a:pt x="16960" y="11023"/>
                  </a:lnTo>
                  <a:lnTo>
                    <a:pt x="16546" y="11096"/>
                  </a:lnTo>
                  <a:lnTo>
                    <a:pt x="16133" y="11121"/>
                  </a:lnTo>
                  <a:lnTo>
                    <a:pt x="15719" y="11145"/>
                  </a:lnTo>
                  <a:lnTo>
                    <a:pt x="14916" y="11169"/>
                  </a:lnTo>
                  <a:lnTo>
                    <a:pt x="13140" y="11194"/>
                  </a:lnTo>
                  <a:lnTo>
                    <a:pt x="12264" y="11242"/>
                  </a:lnTo>
                  <a:lnTo>
                    <a:pt x="11364" y="11340"/>
                  </a:lnTo>
                  <a:lnTo>
                    <a:pt x="10244" y="11461"/>
                  </a:lnTo>
                  <a:lnTo>
                    <a:pt x="9125" y="11559"/>
                  </a:lnTo>
                  <a:lnTo>
                    <a:pt x="8565" y="11583"/>
                  </a:lnTo>
                  <a:lnTo>
                    <a:pt x="8006" y="11583"/>
                  </a:lnTo>
                  <a:lnTo>
                    <a:pt x="7446" y="11559"/>
                  </a:lnTo>
                  <a:lnTo>
                    <a:pt x="6862" y="11510"/>
                  </a:lnTo>
                  <a:lnTo>
                    <a:pt x="5086" y="11364"/>
                  </a:lnTo>
                  <a:lnTo>
                    <a:pt x="4210" y="11242"/>
                  </a:lnTo>
                  <a:lnTo>
                    <a:pt x="3772" y="11169"/>
                  </a:lnTo>
                  <a:lnTo>
                    <a:pt x="3334" y="11072"/>
                  </a:lnTo>
                  <a:lnTo>
                    <a:pt x="2993" y="10999"/>
                  </a:lnTo>
                  <a:lnTo>
                    <a:pt x="2653" y="10877"/>
                  </a:lnTo>
                  <a:lnTo>
                    <a:pt x="2336" y="10756"/>
                  </a:lnTo>
                  <a:lnTo>
                    <a:pt x="2020" y="10610"/>
                  </a:lnTo>
                  <a:lnTo>
                    <a:pt x="1704" y="10439"/>
                  </a:lnTo>
                  <a:lnTo>
                    <a:pt x="1436" y="10245"/>
                  </a:lnTo>
                  <a:lnTo>
                    <a:pt x="1168" y="10001"/>
                  </a:lnTo>
                  <a:lnTo>
                    <a:pt x="949" y="9734"/>
                  </a:lnTo>
                  <a:lnTo>
                    <a:pt x="852" y="9588"/>
                  </a:lnTo>
                  <a:lnTo>
                    <a:pt x="779" y="9417"/>
                  </a:lnTo>
                  <a:lnTo>
                    <a:pt x="706" y="9271"/>
                  </a:lnTo>
                  <a:lnTo>
                    <a:pt x="657" y="9101"/>
                  </a:lnTo>
                  <a:lnTo>
                    <a:pt x="633" y="8931"/>
                  </a:lnTo>
                  <a:lnTo>
                    <a:pt x="609" y="8760"/>
                  </a:lnTo>
                  <a:lnTo>
                    <a:pt x="633" y="8420"/>
                  </a:lnTo>
                  <a:lnTo>
                    <a:pt x="682" y="8103"/>
                  </a:lnTo>
                  <a:lnTo>
                    <a:pt x="803" y="7763"/>
                  </a:lnTo>
                  <a:lnTo>
                    <a:pt x="949" y="7447"/>
                  </a:lnTo>
                  <a:lnTo>
                    <a:pt x="1120" y="7155"/>
                  </a:lnTo>
                  <a:lnTo>
                    <a:pt x="1387" y="6814"/>
                  </a:lnTo>
                  <a:lnTo>
                    <a:pt x="1679" y="6498"/>
                  </a:lnTo>
                  <a:lnTo>
                    <a:pt x="1996" y="6230"/>
                  </a:lnTo>
                  <a:lnTo>
                    <a:pt x="2336" y="5962"/>
                  </a:lnTo>
                  <a:lnTo>
                    <a:pt x="2336" y="5962"/>
                  </a:lnTo>
                  <a:lnTo>
                    <a:pt x="2117" y="6279"/>
                  </a:lnTo>
                  <a:lnTo>
                    <a:pt x="1898" y="6571"/>
                  </a:lnTo>
                  <a:lnTo>
                    <a:pt x="1874" y="6644"/>
                  </a:lnTo>
                  <a:lnTo>
                    <a:pt x="1898" y="6717"/>
                  </a:lnTo>
                  <a:lnTo>
                    <a:pt x="1947" y="6765"/>
                  </a:lnTo>
                  <a:lnTo>
                    <a:pt x="2044" y="6765"/>
                  </a:lnTo>
                  <a:lnTo>
                    <a:pt x="2117" y="6741"/>
                  </a:lnTo>
                  <a:lnTo>
                    <a:pt x="2190" y="6692"/>
                  </a:lnTo>
                  <a:lnTo>
                    <a:pt x="2336" y="6595"/>
                  </a:lnTo>
                  <a:lnTo>
                    <a:pt x="2458" y="6449"/>
                  </a:lnTo>
                  <a:lnTo>
                    <a:pt x="2555" y="6303"/>
                  </a:lnTo>
                  <a:lnTo>
                    <a:pt x="2847" y="5987"/>
                  </a:lnTo>
                  <a:lnTo>
                    <a:pt x="3164" y="5695"/>
                  </a:lnTo>
                  <a:lnTo>
                    <a:pt x="3188" y="5646"/>
                  </a:lnTo>
                  <a:lnTo>
                    <a:pt x="3212" y="5646"/>
                  </a:lnTo>
                  <a:lnTo>
                    <a:pt x="3091" y="5792"/>
                  </a:lnTo>
                  <a:lnTo>
                    <a:pt x="2847" y="6133"/>
                  </a:lnTo>
                  <a:lnTo>
                    <a:pt x="2774" y="6303"/>
                  </a:lnTo>
                  <a:lnTo>
                    <a:pt x="2677" y="6498"/>
                  </a:lnTo>
                  <a:lnTo>
                    <a:pt x="2677" y="6546"/>
                  </a:lnTo>
                  <a:lnTo>
                    <a:pt x="2726" y="6546"/>
                  </a:lnTo>
                  <a:lnTo>
                    <a:pt x="2896" y="6449"/>
                  </a:lnTo>
                  <a:lnTo>
                    <a:pt x="3066" y="6327"/>
                  </a:lnTo>
                  <a:lnTo>
                    <a:pt x="3212" y="6206"/>
                  </a:lnTo>
                  <a:lnTo>
                    <a:pt x="3334" y="6035"/>
                  </a:lnTo>
                  <a:lnTo>
                    <a:pt x="3480" y="5889"/>
                  </a:lnTo>
                  <a:lnTo>
                    <a:pt x="3626" y="5695"/>
                  </a:lnTo>
                  <a:lnTo>
                    <a:pt x="3650" y="5719"/>
                  </a:lnTo>
                  <a:lnTo>
                    <a:pt x="3699" y="5816"/>
                  </a:lnTo>
                  <a:lnTo>
                    <a:pt x="3577" y="5938"/>
                  </a:lnTo>
                  <a:lnTo>
                    <a:pt x="3456" y="6108"/>
                  </a:lnTo>
                  <a:lnTo>
                    <a:pt x="3407" y="6230"/>
                  </a:lnTo>
                  <a:lnTo>
                    <a:pt x="3407" y="6327"/>
                  </a:lnTo>
                  <a:lnTo>
                    <a:pt x="3407" y="6352"/>
                  </a:lnTo>
                  <a:lnTo>
                    <a:pt x="3456" y="6376"/>
                  </a:lnTo>
                  <a:lnTo>
                    <a:pt x="3529" y="6376"/>
                  </a:lnTo>
                  <a:lnTo>
                    <a:pt x="3626" y="6327"/>
                  </a:lnTo>
                  <a:lnTo>
                    <a:pt x="3772" y="6206"/>
                  </a:lnTo>
                  <a:lnTo>
                    <a:pt x="3869" y="6108"/>
                  </a:lnTo>
                  <a:lnTo>
                    <a:pt x="3967" y="6157"/>
                  </a:lnTo>
                  <a:lnTo>
                    <a:pt x="4064" y="6181"/>
                  </a:lnTo>
                  <a:lnTo>
                    <a:pt x="4186" y="6157"/>
                  </a:lnTo>
                  <a:lnTo>
                    <a:pt x="4283" y="6084"/>
                  </a:lnTo>
                  <a:lnTo>
                    <a:pt x="4307" y="6035"/>
                  </a:lnTo>
                  <a:lnTo>
                    <a:pt x="4307" y="5987"/>
                  </a:lnTo>
                  <a:lnTo>
                    <a:pt x="4137" y="5719"/>
                  </a:lnTo>
                  <a:lnTo>
                    <a:pt x="4015" y="5403"/>
                  </a:lnTo>
                  <a:lnTo>
                    <a:pt x="3918" y="5062"/>
                  </a:lnTo>
                  <a:lnTo>
                    <a:pt x="3845" y="4697"/>
                  </a:lnTo>
                  <a:lnTo>
                    <a:pt x="3821" y="4356"/>
                  </a:lnTo>
                  <a:lnTo>
                    <a:pt x="3821" y="3991"/>
                  </a:lnTo>
                  <a:lnTo>
                    <a:pt x="3845" y="3651"/>
                  </a:lnTo>
                  <a:lnTo>
                    <a:pt x="3894" y="3334"/>
                  </a:lnTo>
                  <a:lnTo>
                    <a:pt x="3942" y="3115"/>
                  </a:lnTo>
                  <a:lnTo>
                    <a:pt x="4015" y="2896"/>
                  </a:lnTo>
                  <a:lnTo>
                    <a:pt x="4113" y="2677"/>
                  </a:lnTo>
                  <a:lnTo>
                    <a:pt x="4210" y="2483"/>
                  </a:lnTo>
                  <a:lnTo>
                    <a:pt x="4332" y="2288"/>
                  </a:lnTo>
                  <a:lnTo>
                    <a:pt x="4478" y="2093"/>
                  </a:lnTo>
                  <a:lnTo>
                    <a:pt x="4599" y="1923"/>
                  </a:lnTo>
                  <a:lnTo>
                    <a:pt x="4770" y="1753"/>
                  </a:lnTo>
                  <a:lnTo>
                    <a:pt x="5110" y="1461"/>
                  </a:lnTo>
                  <a:lnTo>
                    <a:pt x="5475" y="1193"/>
                  </a:lnTo>
                  <a:lnTo>
                    <a:pt x="5865" y="974"/>
                  </a:lnTo>
                  <a:lnTo>
                    <a:pt x="6303" y="828"/>
                  </a:lnTo>
                  <a:lnTo>
                    <a:pt x="6716" y="706"/>
                  </a:lnTo>
                  <a:lnTo>
                    <a:pt x="7179" y="633"/>
                  </a:lnTo>
                  <a:lnTo>
                    <a:pt x="7008" y="731"/>
                  </a:lnTo>
                  <a:lnTo>
                    <a:pt x="6789" y="852"/>
                  </a:lnTo>
                  <a:lnTo>
                    <a:pt x="6546" y="998"/>
                  </a:lnTo>
                  <a:lnTo>
                    <a:pt x="6424" y="1071"/>
                  </a:lnTo>
                  <a:lnTo>
                    <a:pt x="6327" y="1169"/>
                  </a:lnTo>
                  <a:lnTo>
                    <a:pt x="6278" y="1266"/>
                  </a:lnTo>
                  <a:lnTo>
                    <a:pt x="6230" y="1363"/>
                  </a:lnTo>
                  <a:lnTo>
                    <a:pt x="6254" y="1412"/>
                  </a:lnTo>
                  <a:lnTo>
                    <a:pt x="6303" y="1461"/>
                  </a:lnTo>
                  <a:lnTo>
                    <a:pt x="6400" y="1485"/>
                  </a:lnTo>
                  <a:lnTo>
                    <a:pt x="6522" y="1461"/>
                  </a:lnTo>
                  <a:lnTo>
                    <a:pt x="6643" y="1436"/>
                  </a:lnTo>
                  <a:lnTo>
                    <a:pt x="6765" y="1363"/>
                  </a:lnTo>
                  <a:lnTo>
                    <a:pt x="7033" y="1217"/>
                  </a:lnTo>
                  <a:lnTo>
                    <a:pt x="7203" y="1096"/>
                  </a:lnTo>
                  <a:lnTo>
                    <a:pt x="7811" y="779"/>
                  </a:lnTo>
                  <a:lnTo>
                    <a:pt x="7982" y="682"/>
                  </a:lnTo>
                  <a:lnTo>
                    <a:pt x="8055" y="633"/>
                  </a:lnTo>
                  <a:lnTo>
                    <a:pt x="8128" y="560"/>
                  </a:lnTo>
                  <a:close/>
                  <a:moveTo>
                    <a:pt x="7933" y="1"/>
                  </a:moveTo>
                  <a:lnTo>
                    <a:pt x="7349" y="49"/>
                  </a:lnTo>
                  <a:lnTo>
                    <a:pt x="6789" y="147"/>
                  </a:lnTo>
                  <a:lnTo>
                    <a:pt x="6254" y="268"/>
                  </a:lnTo>
                  <a:lnTo>
                    <a:pt x="5767" y="439"/>
                  </a:lnTo>
                  <a:lnTo>
                    <a:pt x="5524" y="536"/>
                  </a:lnTo>
                  <a:lnTo>
                    <a:pt x="5281" y="658"/>
                  </a:lnTo>
                  <a:lnTo>
                    <a:pt x="5062" y="804"/>
                  </a:lnTo>
                  <a:lnTo>
                    <a:pt x="4843" y="950"/>
                  </a:lnTo>
                  <a:lnTo>
                    <a:pt x="4624" y="1120"/>
                  </a:lnTo>
                  <a:lnTo>
                    <a:pt x="4429" y="1315"/>
                  </a:lnTo>
                  <a:lnTo>
                    <a:pt x="4259" y="1509"/>
                  </a:lnTo>
                  <a:lnTo>
                    <a:pt x="4088" y="1728"/>
                  </a:lnTo>
                  <a:lnTo>
                    <a:pt x="3942" y="1947"/>
                  </a:lnTo>
                  <a:lnTo>
                    <a:pt x="3796" y="2166"/>
                  </a:lnTo>
                  <a:lnTo>
                    <a:pt x="3675" y="2410"/>
                  </a:lnTo>
                  <a:lnTo>
                    <a:pt x="3577" y="2653"/>
                  </a:lnTo>
                  <a:lnTo>
                    <a:pt x="3480" y="2896"/>
                  </a:lnTo>
                  <a:lnTo>
                    <a:pt x="3407" y="3164"/>
                  </a:lnTo>
                  <a:lnTo>
                    <a:pt x="3358" y="3407"/>
                  </a:lnTo>
                  <a:lnTo>
                    <a:pt x="3310" y="3675"/>
                  </a:lnTo>
                  <a:lnTo>
                    <a:pt x="3310" y="3870"/>
                  </a:lnTo>
                  <a:lnTo>
                    <a:pt x="3334" y="4210"/>
                  </a:lnTo>
                  <a:lnTo>
                    <a:pt x="3383" y="4624"/>
                  </a:lnTo>
                  <a:lnTo>
                    <a:pt x="3480" y="5086"/>
                  </a:lnTo>
                  <a:lnTo>
                    <a:pt x="3285" y="5086"/>
                  </a:lnTo>
                  <a:lnTo>
                    <a:pt x="3115" y="5111"/>
                  </a:lnTo>
                  <a:lnTo>
                    <a:pt x="2726" y="5184"/>
                  </a:lnTo>
                  <a:lnTo>
                    <a:pt x="2409" y="5305"/>
                  </a:lnTo>
                  <a:lnTo>
                    <a:pt x="2166" y="5427"/>
                  </a:lnTo>
                  <a:lnTo>
                    <a:pt x="1825" y="5622"/>
                  </a:lnTo>
                  <a:lnTo>
                    <a:pt x="1485" y="5889"/>
                  </a:lnTo>
                  <a:lnTo>
                    <a:pt x="1193" y="6157"/>
                  </a:lnTo>
                  <a:lnTo>
                    <a:pt x="901" y="6473"/>
                  </a:lnTo>
                  <a:lnTo>
                    <a:pt x="657" y="6814"/>
                  </a:lnTo>
                  <a:lnTo>
                    <a:pt x="439" y="7179"/>
                  </a:lnTo>
                  <a:lnTo>
                    <a:pt x="268" y="7544"/>
                  </a:lnTo>
                  <a:lnTo>
                    <a:pt x="122" y="7909"/>
                  </a:lnTo>
                  <a:lnTo>
                    <a:pt x="25" y="8274"/>
                  </a:lnTo>
                  <a:lnTo>
                    <a:pt x="1" y="8614"/>
                  </a:lnTo>
                  <a:lnTo>
                    <a:pt x="1" y="8931"/>
                  </a:lnTo>
                  <a:lnTo>
                    <a:pt x="74" y="9247"/>
                  </a:lnTo>
                  <a:lnTo>
                    <a:pt x="171" y="9539"/>
                  </a:lnTo>
                  <a:lnTo>
                    <a:pt x="293" y="9807"/>
                  </a:lnTo>
                  <a:lnTo>
                    <a:pt x="487" y="10074"/>
                  </a:lnTo>
                  <a:lnTo>
                    <a:pt x="682" y="10318"/>
                  </a:lnTo>
                  <a:lnTo>
                    <a:pt x="925" y="10561"/>
                  </a:lnTo>
                  <a:lnTo>
                    <a:pt x="1168" y="10756"/>
                  </a:lnTo>
                  <a:lnTo>
                    <a:pt x="1436" y="10950"/>
                  </a:lnTo>
                  <a:lnTo>
                    <a:pt x="1728" y="11121"/>
                  </a:lnTo>
                  <a:lnTo>
                    <a:pt x="2020" y="11267"/>
                  </a:lnTo>
                  <a:lnTo>
                    <a:pt x="2336" y="11413"/>
                  </a:lnTo>
                  <a:lnTo>
                    <a:pt x="2628" y="11534"/>
                  </a:lnTo>
                  <a:lnTo>
                    <a:pt x="2945" y="11632"/>
                  </a:lnTo>
                  <a:lnTo>
                    <a:pt x="3334" y="11729"/>
                  </a:lnTo>
                  <a:lnTo>
                    <a:pt x="3723" y="11802"/>
                  </a:lnTo>
                  <a:lnTo>
                    <a:pt x="4526" y="11924"/>
                  </a:lnTo>
                  <a:lnTo>
                    <a:pt x="6132" y="12070"/>
                  </a:lnTo>
                  <a:lnTo>
                    <a:pt x="7276" y="12167"/>
                  </a:lnTo>
                  <a:lnTo>
                    <a:pt x="7836" y="12191"/>
                  </a:lnTo>
                  <a:lnTo>
                    <a:pt x="8395" y="12216"/>
                  </a:lnTo>
                  <a:lnTo>
                    <a:pt x="8955" y="12191"/>
                  </a:lnTo>
                  <a:lnTo>
                    <a:pt x="9514" y="12167"/>
                  </a:lnTo>
                  <a:lnTo>
                    <a:pt x="10098" y="12118"/>
                  </a:lnTo>
                  <a:lnTo>
                    <a:pt x="10658" y="12070"/>
                  </a:lnTo>
                  <a:lnTo>
                    <a:pt x="11583" y="11948"/>
                  </a:lnTo>
                  <a:lnTo>
                    <a:pt x="12507" y="11875"/>
                  </a:lnTo>
                  <a:lnTo>
                    <a:pt x="13432" y="11826"/>
                  </a:lnTo>
                  <a:lnTo>
                    <a:pt x="14357" y="11802"/>
                  </a:lnTo>
                  <a:lnTo>
                    <a:pt x="15208" y="11802"/>
                  </a:lnTo>
                  <a:lnTo>
                    <a:pt x="16060" y="11753"/>
                  </a:lnTo>
                  <a:lnTo>
                    <a:pt x="16498" y="11729"/>
                  </a:lnTo>
                  <a:lnTo>
                    <a:pt x="16911" y="11656"/>
                  </a:lnTo>
                  <a:lnTo>
                    <a:pt x="17325" y="11583"/>
                  </a:lnTo>
                  <a:lnTo>
                    <a:pt x="17739" y="11486"/>
                  </a:lnTo>
                  <a:lnTo>
                    <a:pt x="18079" y="11364"/>
                  </a:lnTo>
                  <a:lnTo>
                    <a:pt x="18396" y="11218"/>
                  </a:lnTo>
                  <a:lnTo>
                    <a:pt x="18688" y="11048"/>
                  </a:lnTo>
                  <a:lnTo>
                    <a:pt x="18931" y="10853"/>
                  </a:lnTo>
                  <a:lnTo>
                    <a:pt x="19174" y="10634"/>
                  </a:lnTo>
                  <a:lnTo>
                    <a:pt x="19369" y="10415"/>
                  </a:lnTo>
                  <a:lnTo>
                    <a:pt x="19539" y="10147"/>
                  </a:lnTo>
                  <a:lnTo>
                    <a:pt x="19685" y="9880"/>
                  </a:lnTo>
                  <a:lnTo>
                    <a:pt x="19807" y="9588"/>
                  </a:lnTo>
                  <a:lnTo>
                    <a:pt x="19904" y="9296"/>
                  </a:lnTo>
                  <a:lnTo>
                    <a:pt x="19953" y="8979"/>
                  </a:lnTo>
                  <a:lnTo>
                    <a:pt x="19977" y="8663"/>
                  </a:lnTo>
                  <a:lnTo>
                    <a:pt x="19977" y="8322"/>
                  </a:lnTo>
                  <a:lnTo>
                    <a:pt x="19953" y="8006"/>
                  </a:lnTo>
                  <a:lnTo>
                    <a:pt x="19880" y="7665"/>
                  </a:lnTo>
                  <a:lnTo>
                    <a:pt x="19783" y="7325"/>
                  </a:lnTo>
                  <a:lnTo>
                    <a:pt x="19710" y="7057"/>
                  </a:lnTo>
                  <a:lnTo>
                    <a:pt x="19588" y="6790"/>
                  </a:lnTo>
                  <a:lnTo>
                    <a:pt x="19442" y="6546"/>
                  </a:lnTo>
                  <a:lnTo>
                    <a:pt x="19296" y="6303"/>
                  </a:lnTo>
                  <a:lnTo>
                    <a:pt x="19126" y="6060"/>
                  </a:lnTo>
                  <a:lnTo>
                    <a:pt x="18955" y="5865"/>
                  </a:lnTo>
                  <a:lnTo>
                    <a:pt x="18761" y="5670"/>
                  </a:lnTo>
                  <a:lnTo>
                    <a:pt x="18542" y="5476"/>
                  </a:lnTo>
                  <a:lnTo>
                    <a:pt x="18323" y="5330"/>
                  </a:lnTo>
                  <a:lnTo>
                    <a:pt x="18104" y="5208"/>
                  </a:lnTo>
                  <a:lnTo>
                    <a:pt x="17860" y="5086"/>
                  </a:lnTo>
                  <a:lnTo>
                    <a:pt x="17593" y="5013"/>
                  </a:lnTo>
                  <a:lnTo>
                    <a:pt x="17325" y="4965"/>
                  </a:lnTo>
                  <a:lnTo>
                    <a:pt x="17057" y="4940"/>
                  </a:lnTo>
                  <a:lnTo>
                    <a:pt x="16790" y="4965"/>
                  </a:lnTo>
                  <a:lnTo>
                    <a:pt x="16522" y="5013"/>
                  </a:lnTo>
                  <a:lnTo>
                    <a:pt x="16522" y="4794"/>
                  </a:lnTo>
                  <a:lnTo>
                    <a:pt x="16522" y="4600"/>
                  </a:lnTo>
                  <a:lnTo>
                    <a:pt x="16473" y="4381"/>
                  </a:lnTo>
                  <a:lnTo>
                    <a:pt x="16425" y="4186"/>
                  </a:lnTo>
                  <a:lnTo>
                    <a:pt x="16352" y="3991"/>
                  </a:lnTo>
                  <a:lnTo>
                    <a:pt x="16279" y="3797"/>
                  </a:lnTo>
                  <a:lnTo>
                    <a:pt x="16182" y="3602"/>
                  </a:lnTo>
                  <a:lnTo>
                    <a:pt x="16060" y="3407"/>
                  </a:lnTo>
                  <a:lnTo>
                    <a:pt x="15792" y="3067"/>
                  </a:lnTo>
                  <a:lnTo>
                    <a:pt x="15500" y="2750"/>
                  </a:lnTo>
                  <a:lnTo>
                    <a:pt x="15184" y="2483"/>
                  </a:lnTo>
                  <a:lnTo>
                    <a:pt x="14843" y="2239"/>
                  </a:lnTo>
                  <a:lnTo>
                    <a:pt x="14673" y="2142"/>
                  </a:lnTo>
                  <a:lnTo>
                    <a:pt x="14478" y="2045"/>
                  </a:lnTo>
                  <a:lnTo>
                    <a:pt x="14284" y="1972"/>
                  </a:lnTo>
                  <a:lnTo>
                    <a:pt x="14089" y="1899"/>
                  </a:lnTo>
                  <a:lnTo>
                    <a:pt x="13870" y="1850"/>
                  </a:lnTo>
                  <a:lnTo>
                    <a:pt x="13651" y="1801"/>
                  </a:lnTo>
                  <a:lnTo>
                    <a:pt x="13432" y="1777"/>
                  </a:lnTo>
                  <a:lnTo>
                    <a:pt x="13213" y="1777"/>
                  </a:lnTo>
                  <a:lnTo>
                    <a:pt x="12994" y="1801"/>
                  </a:lnTo>
                  <a:lnTo>
                    <a:pt x="12775" y="1826"/>
                  </a:lnTo>
                  <a:lnTo>
                    <a:pt x="12580" y="1899"/>
                  </a:lnTo>
                  <a:lnTo>
                    <a:pt x="12386" y="1972"/>
                  </a:lnTo>
                  <a:lnTo>
                    <a:pt x="12215" y="2069"/>
                  </a:lnTo>
                  <a:lnTo>
                    <a:pt x="12069" y="2191"/>
                  </a:lnTo>
                  <a:lnTo>
                    <a:pt x="11923" y="2361"/>
                  </a:lnTo>
                  <a:lnTo>
                    <a:pt x="11802" y="2531"/>
                  </a:lnTo>
                  <a:lnTo>
                    <a:pt x="11656" y="2239"/>
                  </a:lnTo>
                  <a:lnTo>
                    <a:pt x="11485" y="1947"/>
                  </a:lnTo>
                  <a:lnTo>
                    <a:pt x="11291" y="1680"/>
                  </a:lnTo>
                  <a:lnTo>
                    <a:pt x="11072" y="1412"/>
                  </a:lnTo>
                  <a:lnTo>
                    <a:pt x="10828" y="1169"/>
                  </a:lnTo>
                  <a:lnTo>
                    <a:pt x="10585" y="925"/>
                  </a:lnTo>
                  <a:lnTo>
                    <a:pt x="10317" y="731"/>
                  </a:lnTo>
                  <a:lnTo>
                    <a:pt x="10050" y="536"/>
                  </a:lnTo>
                  <a:lnTo>
                    <a:pt x="9806" y="390"/>
                  </a:lnTo>
                  <a:lnTo>
                    <a:pt x="9563" y="268"/>
                  </a:lnTo>
                  <a:lnTo>
                    <a:pt x="9320" y="195"/>
                  </a:lnTo>
                  <a:lnTo>
                    <a:pt x="9052" y="122"/>
                  </a:lnTo>
                  <a:lnTo>
                    <a:pt x="8784" y="74"/>
                  </a:lnTo>
                  <a:lnTo>
                    <a:pt x="8492" y="25"/>
                  </a:lnTo>
                  <a:lnTo>
                    <a:pt x="82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TextBox 9">
            <a:extLst>
              <a:ext uri="{FF2B5EF4-FFF2-40B4-BE49-F238E27FC236}">
                <a16:creationId xmlns:a16="http://schemas.microsoft.com/office/drawing/2014/main" id="{EC8CD426-B602-184B-E188-25AB6D925A93}"/>
              </a:ext>
            </a:extLst>
          </p:cNvPr>
          <p:cNvSpPr txBox="1"/>
          <p:nvPr/>
        </p:nvSpPr>
        <p:spPr>
          <a:xfrm>
            <a:off x="3702208" y="797780"/>
            <a:ext cx="1811137" cy="577850"/>
          </a:xfrm>
          <a:prstGeom prst="rect">
            <a:avLst/>
          </a:prstGeom>
          <a:noFill/>
        </p:spPr>
        <p:txBody>
          <a:bodyPr wrap="square">
            <a:spAutoFit/>
          </a:bodyPr>
          <a:lstStyle/>
          <a:p>
            <a:pPr marL="0" marR="0" algn="just">
              <a:lnSpc>
                <a:spcPct val="150000"/>
              </a:lnSpc>
              <a:spcBef>
                <a:spcPts val="0"/>
              </a:spcBef>
              <a:spcAft>
                <a:spcPts val="0"/>
              </a:spcAft>
            </a:pPr>
            <a:r>
              <a:rPr lang="fr-FR" sz="2400" b="1" dirty="0">
                <a:solidFill>
                  <a:schemeClr val="accent3">
                    <a:lumMod val="75000"/>
                  </a:schemeClr>
                </a:solidFill>
                <a:effectLst/>
                <a:latin typeface="+mj-lt"/>
                <a:ea typeface="Calibri" panose="020F0502020204030204" pitchFamily="34" charset="0"/>
                <a:cs typeface="Times New Roman" panose="02020603050405020304" pitchFamily="18" charset="0"/>
              </a:rPr>
              <a:t>KẾT LUẬN</a:t>
            </a:r>
            <a:endParaRPr lang="en-US" sz="2400" b="1" dirty="0">
              <a:solidFill>
                <a:schemeClr val="accent3">
                  <a:lumMod val="75000"/>
                </a:schemeClr>
              </a:solidFill>
              <a:effectLst/>
              <a:latin typeface="+mj-lt"/>
              <a:ea typeface="Calibri" panose="020F0502020204030204" pitchFamily="34" charset="0"/>
              <a:cs typeface="Times New Roman" panose="02020603050405020304" pitchFamily="18" charset="0"/>
            </a:endParaRPr>
          </a:p>
        </p:txBody>
      </p:sp>
      <p:pic>
        <p:nvPicPr>
          <p:cNvPr id="12" name="Picture 19">
            <a:extLst>
              <a:ext uri="{FF2B5EF4-FFF2-40B4-BE49-F238E27FC236}">
                <a16:creationId xmlns:a16="http://schemas.microsoft.com/office/drawing/2014/main" id="{CCB9DE99-899E-18C4-7EDE-5B2AC36CCA7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965286" y="1012912"/>
            <a:ext cx="1599569" cy="308624"/>
          </a:xfrm>
          <a:prstGeom prst="rect">
            <a:avLst/>
          </a:prstGeom>
        </p:spPr>
      </p:pic>
      <p:pic>
        <p:nvPicPr>
          <p:cNvPr id="13" name="Picture 19">
            <a:extLst>
              <a:ext uri="{FF2B5EF4-FFF2-40B4-BE49-F238E27FC236}">
                <a16:creationId xmlns:a16="http://schemas.microsoft.com/office/drawing/2014/main" id="{47B653E9-50D2-F21B-D131-A37FB578D0A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13345" y="1001792"/>
            <a:ext cx="1599569" cy="308624"/>
          </a:xfrm>
          <a:prstGeom prst="rect">
            <a:avLst/>
          </a:prstGeom>
        </p:spPr>
      </p:pic>
    </p:spTree>
    <p:extLst>
      <p:ext uri="{BB962C8B-B14F-4D97-AF65-F5344CB8AC3E}">
        <p14:creationId xmlns:p14="http://schemas.microsoft.com/office/powerpoint/2010/main" val="75815466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0"/>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17" name="Title 16">
            <a:extLst>
              <a:ext uri="{FF2B5EF4-FFF2-40B4-BE49-F238E27FC236}">
                <a16:creationId xmlns:a16="http://schemas.microsoft.com/office/drawing/2014/main" id="{1FBADA96-0072-A4B7-E5A8-4958D1D65A97}"/>
              </a:ext>
            </a:extLst>
          </p:cNvPr>
          <p:cNvSpPr>
            <a:spLocks noGrp="1"/>
          </p:cNvSpPr>
          <p:nvPr>
            <p:ph type="title"/>
          </p:nvPr>
        </p:nvSpPr>
        <p:spPr>
          <a:xfrm>
            <a:off x="594520" y="115988"/>
            <a:ext cx="5705542" cy="775500"/>
          </a:xfrm>
        </p:spPr>
        <p:txBody>
          <a:bodyPr/>
          <a:lstStyle/>
          <a:p>
            <a:pPr>
              <a:lnSpc>
                <a:spcPct val="150000"/>
              </a:lnSpc>
            </a:pPr>
            <a:r>
              <a:rPr lang="en-US" sz="2400" dirty="0">
                <a:solidFill>
                  <a:schemeClr val="tx2">
                    <a:lumMod val="50000"/>
                  </a:schemeClr>
                </a:solidFill>
                <a:latin typeface="Cabin" panose="020B0604020202020204" charset="0"/>
              </a:rPr>
              <a:t>04. </a:t>
            </a:r>
            <a:r>
              <a:rPr lang="vi-VN" sz="2400" dirty="0">
                <a:solidFill>
                  <a:schemeClr val="tx2">
                    <a:lumMod val="50000"/>
                  </a:schemeClr>
                </a:solidFill>
                <a:latin typeface="Cabin" panose="020B0604020202020204" charset="0"/>
              </a:rPr>
              <a:t>VẬN DỤNG</a:t>
            </a:r>
          </a:p>
        </p:txBody>
      </p:sp>
      <p:grpSp>
        <p:nvGrpSpPr>
          <p:cNvPr id="34" name="Group 33">
            <a:extLst>
              <a:ext uri="{FF2B5EF4-FFF2-40B4-BE49-F238E27FC236}">
                <a16:creationId xmlns:a16="http://schemas.microsoft.com/office/drawing/2014/main" id="{3FDC7C43-3D87-EFF3-1A36-F836A7B92DEE}"/>
              </a:ext>
            </a:extLst>
          </p:cNvPr>
          <p:cNvGrpSpPr/>
          <p:nvPr/>
        </p:nvGrpSpPr>
        <p:grpSpPr>
          <a:xfrm rot="20551019">
            <a:off x="263791" y="4269314"/>
            <a:ext cx="289772" cy="745528"/>
            <a:chOff x="7330547" y="2431194"/>
            <a:chExt cx="615298" cy="1541324"/>
          </a:xfrm>
        </p:grpSpPr>
        <p:sp>
          <p:nvSpPr>
            <p:cNvPr id="32" name="Google Shape;92;p18">
              <a:extLst>
                <a:ext uri="{FF2B5EF4-FFF2-40B4-BE49-F238E27FC236}">
                  <a16:creationId xmlns:a16="http://schemas.microsoft.com/office/drawing/2014/main" id="{7C290153-E91A-18D3-9383-6F992CF4CCE3}"/>
                </a:ext>
              </a:extLst>
            </p:cNvPr>
            <p:cNvSpPr/>
            <p:nvPr/>
          </p:nvSpPr>
          <p:spPr>
            <a:xfrm>
              <a:off x="7505965" y="3545068"/>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3" name="Google Shape;92;p18">
              <a:extLst>
                <a:ext uri="{FF2B5EF4-FFF2-40B4-BE49-F238E27FC236}">
                  <a16:creationId xmlns:a16="http://schemas.microsoft.com/office/drawing/2014/main" id="{3A58EC2F-25DF-2235-20F9-9BA24BDBD8FE}"/>
                </a:ext>
              </a:extLst>
            </p:cNvPr>
            <p:cNvSpPr/>
            <p:nvPr/>
          </p:nvSpPr>
          <p:spPr>
            <a:xfrm>
              <a:off x="7330547" y="2431194"/>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grpSp>
      <p:sp>
        <p:nvSpPr>
          <p:cNvPr id="3" name="TextBox 2">
            <a:extLst>
              <a:ext uri="{FF2B5EF4-FFF2-40B4-BE49-F238E27FC236}">
                <a16:creationId xmlns:a16="http://schemas.microsoft.com/office/drawing/2014/main" id="{B5CDBD0D-5668-0DA4-76D7-CC2A120C3A4E}"/>
              </a:ext>
            </a:extLst>
          </p:cNvPr>
          <p:cNvSpPr txBox="1"/>
          <p:nvPr/>
        </p:nvSpPr>
        <p:spPr>
          <a:xfrm>
            <a:off x="5184183" y="543896"/>
            <a:ext cx="2677518" cy="400110"/>
          </a:xfrm>
          <a:prstGeom prst="rect">
            <a:avLst/>
          </a:prstGeom>
          <a:solidFill>
            <a:schemeClr val="accent5">
              <a:lumMod val="60000"/>
              <a:lumOff val="40000"/>
            </a:schemeClr>
          </a:solidFill>
        </p:spPr>
        <p:txBody>
          <a:bodyPr wrap="square">
            <a:spAutoFit/>
          </a:bodyPr>
          <a:lstStyle/>
          <a:p>
            <a:pPr marL="0" marR="0" algn="ctr">
              <a:spcBef>
                <a:spcPts val="100"/>
              </a:spcBef>
              <a:spcAft>
                <a:spcPts val="100"/>
              </a:spcAft>
            </a:pPr>
            <a:r>
              <a:rPr lang="fr-FR" sz="2000" b="1" dirty="0">
                <a:solidFill>
                  <a:schemeClr val="accent5">
                    <a:lumMod val="50000"/>
                  </a:schemeClr>
                </a:solidFill>
                <a:effectLst/>
                <a:latin typeface="+mj-lt"/>
                <a:ea typeface="Calibri" panose="020F0502020204030204" pitchFamily="34" charset="0"/>
                <a:cs typeface="Times New Roman" panose="02020603050405020304" pitchFamily="18" charset="0"/>
              </a:rPr>
              <a:t>EM CẦN NHỚ</a:t>
            </a:r>
            <a:endParaRPr lang="en-US" sz="2000" b="1" dirty="0">
              <a:solidFill>
                <a:schemeClr val="accent5">
                  <a:lumMod val="50000"/>
                </a:schemeClr>
              </a:solidFill>
              <a:effectLst/>
              <a:latin typeface="+mj-lt"/>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35D0AB62-6C41-AE32-F29C-2FC018C74C02}"/>
              </a:ext>
            </a:extLst>
          </p:cNvPr>
          <p:cNvSpPr txBox="1"/>
          <p:nvPr/>
        </p:nvSpPr>
        <p:spPr>
          <a:xfrm>
            <a:off x="747669" y="1050323"/>
            <a:ext cx="7108299" cy="3779946"/>
          </a:xfrm>
          <a:prstGeom prst="rect">
            <a:avLst/>
          </a:prstGeom>
          <a:noFill/>
        </p:spPr>
        <p:txBody>
          <a:bodyPr wrap="square">
            <a:spAutoFit/>
          </a:bodyPr>
          <a:lstStyle/>
          <a:p>
            <a:pPr marL="285750" marR="0" indent="-285750" algn="just">
              <a:lnSpc>
                <a:spcPct val="150000"/>
              </a:lnSpc>
              <a:spcBef>
                <a:spcPts val="100"/>
              </a:spcBef>
              <a:spcAft>
                <a:spcPts val="100"/>
              </a:spcAft>
              <a:buFont typeface="Wingdings" panose="05000000000000000000" pitchFamily="2" charset="2"/>
              <a:buChar char="ü"/>
            </a:pPr>
            <a:r>
              <a:rPr lang="fr-FR" sz="2000" dirty="0" err="1">
                <a:solidFill>
                  <a:srgbClr val="000000"/>
                </a:solidFill>
                <a:effectLst/>
                <a:latin typeface="+mj-lt"/>
                <a:ea typeface="Calibri" panose="020F0502020204030204" pitchFamily="34" charset="0"/>
                <a:cs typeface="Times New Roman" panose="02020603050405020304" pitchFamily="18" charset="0"/>
              </a:rPr>
              <a:t>Các</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nhà</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thiết</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kế</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vẫn</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đang</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sáng</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tạo</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không</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ngừng</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để</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tạo</a:t>
            </a:r>
            <a:r>
              <a:rPr lang="fr-FR" sz="2000" dirty="0">
                <a:solidFill>
                  <a:srgbClr val="000000"/>
                </a:solidFill>
                <a:effectLst/>
                <a:latin typeface="+mj-lt"/>
                <a:ea typeface="Calibri" panose="020F0502020204030204" pitchFamily="34" charset="0"/>
                <a:cs typeface="Times New Roman" panose="02020603050405020304" pitchFamily="18" charset="0"/>
              </a:rPr>
              <a:t> ra </a:t>
            </a:r>
            <a:r>
              <a:rPr lang="fr-FR" sz="2000" dirty="0" err="1">
                <a:solidFill>
                  <a:srgbClr val="000000"/>
                </a:solidFill>
                <a:effectLst/>
                <a:latin typeface="+mj-lt"/>
                <a:ea typeface="Calibri" panose="020F0502020204030204" pitchFamily="34" charset="0"/>
                <a:cs typeface="Times New Roman" panose="02020603050405020304" pitchFamily="18" charset="0"/>
              </a:rPr>
              <a:t>những</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mẫu</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xe</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đạp</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mới</a:t>
            </a:r>
            <a:r>
              <a:rPr lang="fr-FR" sz="2000" dirty="0">
                <a:solidFill>
                  <a:srgbClr val="000000"/>
                </a:solidFill>
                <a:effectLst/>
                <a:latin typeface="+mj-lt"/>
                <a:ea typeface="Calibri" panose="020F0502020204030204" pitchFamily="34" charset="0"/>
                <a:cs typeface="Times New Roman" panose="02020603050405020304" pitchFamily="18" charset="0"/>
              </a:rPr>
              <a:t>.</a:t>
            </a:r>
            <a:endParaRPr lang="en-US" sz="2000" dirty="0">
              <a:effectLst/>
              <a:latin typeface="+mj-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Wingdings" panose="05000000000000000000" pitchFamily="2" charset="2"/>
              <a:buChar char="ü"/>
            </a:pPr>
            <a:r>
              <a:rPr lang="fr-FR" sz="2000" dirty="0" err="1">
                <a:solidFill>
                  <a:srgbClr val="000000"/>
                </a:solidFill>
                <a:effectLst/>
                <a:latin typeface="+mj-lt"/>
                <a:ea typeface="Calibri" panose="020F0502020204030204" pitchFamily="34" charset="0"/>
                <a:cs typeface="Times New Roman" panose="02020603050405020304" pitchFamily="18" charset="0"/>
              </a:rPr>
              <a:t>Các</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nhà</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sản</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xuất</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luôn</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cần</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những</a:t>
            </a:r>
            <a:r>
              <a:rPr lang="fr-FR" sz="2000" dirty="0">
                <a:solidFill>
                  <a:srgbClr val="000000"/>
                </a:solidFill>
                <a:effectLst/>
                <a:latin typeface="+mj-lt"/>
                <a:ea typeface="Calibri" panose="020F0502020204030204" pitchFamily="34" charset="0"/>
                <a:cs typeface="Times New Roman" panose="02020603050405020304" pitchFamily="18" charset="0"/>
              </a:rPr>
              <a:t> ý </a:t>
            </a:r>
            <a:r>
              <a:rPr lang="fr-FR" sz="2000" dirty="0" err="1">
                <a:solidFill>
                  <a:srgbClr val="000000"/>
                </a:solidFill>
                <a:effectLst/>
                <a:latin typeface="+mj-lt"/>
                <a:ea typeface="Calibri" panose="020F0502020204030204" pitchFamily="34" charset="0"/>
                <a:cs typeface="Times New Roman" panose="02020603050405020304" pitchFamily="18" charset="0"/>
              </a:rPr>
              <a:t>tưởng</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thiết</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kế</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độc</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đáo</a:t>
            </a:r>
            <a:r>
              <a:rPr lang="fr-FR" sz="2000" dirty="0">
                <a:solidFill>
                  <a:srgbClr val="000000"/>
                </a:solidFill>
                <a:effectLst/>
                <a:latin typeface="+mj-lt"/>
                <a:ea typeface="Calibri" panose="020F0502020204030204" pitchFamily="34" charset="0"/>
                <a:cs typeface="Times New Roman" panose="02020603050405020304" pitchFamily="18" charset="0"/>
              </a:rPr>
              <a:t>. Xe </a:t>
            </a:r>
            <a:r>
              <a:rPr lang="fr-FR" sz="2000" dirty="0" err="1">
                <a:solidFill>
                  <a:srgbClr val="000000"/>
                </a:solidFill>
                <a:effectLst/>
                <a:latin typeface="+mj-lt"/>
                <a:ea typeface="Calibri" panose="020F0502020204030204" pitchFamily="34" charset="0"/>
                <a:cs typeface="Times New Roman" panose="02020603050405020304" pitchFamily="18" charset="0"/>
              </a:rPr>
              <a:t>đạp</a:t>
            </a:r>
            <a:r>
              <a:rPr lang="fr-FR" sz="2000" dirty="0">
                <a:solidFill>
                  <a:srgbClr val="000000"/>
                </a:solidFill>
                <a:effectLst/>
                <a:latin typeface="+mj-lt"/>
                <a:ea typeface="Calibri" panose="020F0502020204030204" pitchFamily="34" charset="0"/>
                <a:cs typeface="Times New Roman" panose="02020603050405020304" pitchFamily="18" charset="0"/>
              </a:rPr>
              <a:t> là </a:t>
            </a:r>
            <a:r>
              <a:rPr lang="fr-FR" sz="2000" dirty="0" err="1">
                <a:solidFill>
                  <a:srgbClr val="000000"/>
                </a:solidFill>
                <a:effectLst/>
                <a:latin typeface="+mj-lt"/>
                <a:ea typeface="Calibri" panose="020F0502020204030204" pitchFamily="34" charset="0"/>
                <a:cs typeface="Times New Roman" panose="02020603050405020304" pitchFamily="18" charset="0"/>
              </a:rPr>
              <a:t>phương</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tiện</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giao</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thông</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có</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từ</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lâu</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đời</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và</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rất</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hữu</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ích</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đối</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với</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đời</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sống</a:t>
            </a:r>
            <a:r>
              <a:rPr lang="fr-FR" sz="2000" dirty="0">
                <a:solidFill>
                  <a:srgbClr val="000000"/>
                </a:solidFill>
                <a:effectLst/>
                <a:latin typeface="+mj-lt"/>
                <a:ea typeface="Calibri" panose="020F0502020204030204" pitchFamily="34" charset="0"/>
                <a:cs typeface="Times New Roman" panose="02020603050405020304" pitchFamily="18" charset="0"/>
              </a:rPr>
              <a:t> con </a:t>
            </a:r>
            <a:r>
              <a:rPr lang="fr-FR" sz="2000" dirty="0" err="1">
                <a:solidFill>
                  <a:srgbClr val="000000"/>
                </a:solidFill>
                <a:effectLst/>
                <a:latin typeface="+mj-lt"/>
                <a:ea typeface="Calibri" panose="020F0502020204030204" pitchFamily="34" charset="0"/>
                <a:cs typeface="Times New Roman" panose="02020603050405020304" pitchFamily="18" charset="0"/>
              </a:rPr>
              <a:t>người</a:t>
            </a:r>
            <a:r>
              <a:rPr lang="fr-FR" sz="2000" dirty="0">
                <a:solidFill>
                  <a:srgbClr val="000000"/>
                </a:solidFill>
                <a:effectLst/>
                <a:latin typeface="+mj-lt"/>
                <a:ea typeface="Calibri" panose="020F0502020204030204" pitchFamily="34" charset="0"/>
                <a:cs typeface="Times New Roman" panose="02020603050405020304" pitchFamily="18" charset="0"/>
              </a:rPr>
              <a:t>. </a:t>
            </a:r>
            <a:endParaRPr lang="en-US" sz="2000" dirty="0">
              <a:effectLst/>
              <a:latin typeface="+mj-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Wingdings" panose="05000000000000000000" pitchFamily="2" charset="2"/>
              <a:buChar char="ü"/>
            </a:pPr>
            <a:r>
              <a:rPr lang="fr-FR" sz="2000" dirty="0" err="1">
                <a:solidFill>
                  <a:srgbClr val="000000"/>
                </a:solidFill>
                <a:effectLst/>
                <a:latin typeface="+mj-lt"/>
                <a:ea typeface="Calibri" panose="020F0502020204030204" pitchFamily="34" charset="0"/>
                <a:cs typeface="Times New Roman" panose="02020603050405020304" pitchFamily="18" charset="0"/>
              </a:rPr>
              <a:t>Sử</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dụng</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xe</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đạp</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tốt</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cho</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sức</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khỏe</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xe</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đạp</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không</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dùng</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đến</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động</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cơ</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nên</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không</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có</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khí</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thải</a:t>
            </a:r>
            <a:r>
              <a:rPr lang="fr-FR" sz="2000" dirty="0">
                <a:solidFill>
                  <a:srgbClr val="000000"/>
                </a:solidFill>
                <a:effectLst/>
                <a:latin typeface="+mj-lt"/>
                <a:ea typeface="Calibri" panose="020F0502020204030204" pitchFamily="34" charset="0"/>
                <a:cs typeface="Times New Roman" panose="02020603050405020304" pitchFamily="18" charset="0"/>
              </a:rPr>
              <a:t>. Xe </a:t>
            </a:r>
            <a:r>
              <a:rPr lang="fr-FR" sz="2000" dirty="0" err="1">
                <a:solidFill>
                  <a:srgbClr val="000000"/>
                </a:solidFill>
                <a:effectLst/>
                <a:latin typeface="+mj-lt"/>
                <a:ea typeface="Calibri" panose="020F0502020204030204" pitchFamily="34" charset="0"/>
                <a:cs typeface="Times New Roman" panose="02020603050405020304" pitchFamily="18" charset="0"/>
              </a:rPr>
              <a:t>đạp</a:t>
            </a:r>
            <a:r>
              <a:rPr lang="fr-FR" sz="2000" dirty="0">
                <a:solidFill>
                  <a:srgbClr val="000000"/>
                </a:solidFill>
                <a:effectLst/>
                <a:latin typeface="+mj-lt"/>
                <a:ea typeface="Calibri" panose="020F0502020204030204" pitchFamily="34" charset="0"/>
                <a:cs typeface="Times New Roman" panose="02020603050405020304" pitchFamily="18" charset="0"/>
              </a:rPr>
              <a:t> là </a:t>
            </a:r>
            <a:r>
              <a:rPr lang="fr-FR" sz="2000" dirty="0" err="1">
                <a:solidFill>
                  <a:srgbClr val="000000"/>
                </a:solidFill>
                <a:effectLst/>
                <a:latin typeface="+mj-lt"/>
                <a:ea typeface="Calibri" panose="020F0502020204030204" pitchFamily="34" charset="0"/>
                <a:cs typeface="Times New Roman" panose="02020603050405020304" pitchFamily="18" charset="0"/>
              </a:rPr>
              <a:t>phương</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tiện</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giao</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thông</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thân</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thiện</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với</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môi</a:t>
            </a:r>
            <a:r>
              <a:rPr lang="fr-FR" sz="2000" dirty="0">
                <a:solidFill>
                  <a:srgbClr val="000000"/>
                </a:solidFill>
                <a:effectLst/>
                <a:latin typeface="+mj-lt"/>
                <a:ea typeface="Calibri" panose="020F0502020204030204" pitchFamily="34" charset="0"/>
                <a:cs typeface="Times New Roman" panose="02020603050405020304" pitchFamily="18" charset="0"/>
              </a:rPr>
              <a:t> </a:t>
            </a:r>
            <a:r>
              <a:rPr lang="fr-FR" sz="2000" dirty="0" err="1">
                <a:solidFill>
                  <a:srgbClr val="000000"/>
                </a:solidFill>
                <a:effectLst/>
                <a:latin typeface="+mj-lt"/>
                <a:ea typeface="Calibri" panose="020F0502020204030204" pitchFamily="34" charset="0"/>
                <a:cs typeface="Times New Roman" panose="02020603050405020304" pitchFamily="18" charset="0"/>
              </a:rPr>
              <a:t>trường</a:t>
            </a:r>
            <a:r>
              <a:rPr lang="fr-FR" sz="2000" dirty="0">
                <a:solidFill>
                  <a:srgbClr val="000000"/>
                </a:solidFill>
                <a:effectLst/>
                <a:latin typeface="+mj-lt"/>
                <a:ea typeface="Calibri" panose="020F0502020204030204" pitchFamily="34" charset="0"/>
                <a:cs typeface="Times New Roman" panose="02020603050405020304" pitchFamily="18" charset="0"/>
              </a:rPr>
              <a:t>. </a:t>
            </a:r>
            <a:endParaRPr lang="en-US" sz="2000" dirty="0">
              <a:effectLst/>
              <a:latin typeface="+mj-lt"/>
              <a:ea typeface="Calibri" panose="020F0502020204030204" pitchFamily="34" charset="0"/>
              <a:cs typeface="Times New Roman" panose="02020603050405020304" pitchFamily="18" charset="0"/>
            </a:endParaRPr>
          </a:p>
        </p:txBody>
      </p:sp>
      <p:pic>
        <p:nvPicPr>
          <p:cNvPr id="11" name="Picture 24">
            <a:extLst>
              <a:ext uri="{FF2B5EF4-FFF2-40B4-BE49-F238E27FC236}">
                <a16:creationId xmlns:a16="http://schemas.microsoft.com/office/drawing/2014/main" id="{2126FFDA-0F9A-967B-CA14-916E36FD6153}"/>
              </a:ext>
            </a:extLst>
          </p:cNvPr>
          <p:cNvPicPr>
            <a:picLocks noChangeAspect="1"/>
          </p:cNvPicPr>
          <p:nvPr/>
        </p:nvPicPr>
        <p:blipFill>
          <a:blip r:embed="rId3"/>
          <a:srcRect/>
          <a:stretch>
            <a:fillRect/>
          </a:stretch>
        </p:blipFill>
        <p:spPr>
          <a:xfrm>
            <a:off x="7570999" y="228682"/>
            <a:ext cx="994786" cy="868653"/>
          </a:xfrm>
          <a:prstGeom prst="rect">
            <a:avLst/>
          </a:prstGeom>
        </p:spPr>
      </p:pic>
      <p:sp>
        <p:nvSpPr>
          <p:cNvPr id="13" name="Google Shape;604;p47">
            <a:extLst>
              <a:ext uri="{FF2B5EF4-FFF2-40B4-BE49-F238E27FC236}">
                <a16:creationId xmlns:a16="http://schemas.microsoft.com/office/drawing/2014/main" id="{F8A91936-F5AE-3196-8F44-65B07A8CADBA}"/>
              </a:ext>
            </a:extLst>
          </p:cNvPr>
          <p:cNvSpPr/>
          <p:nvPr/>
        </p:nvSpPr>
        <p:spPr>
          <a:xfrm>
            <a:off x="7987571" y="2975675"/>
            <a:ext cx="1075608" cy="2355100"/>
          </a:xfrm>
          <a:custGeom>
            <a:avLst/>
            <a:gdLst/>
            <a:ahLst/>
            <a:cxnLst/>
            <a:rect l="l" t="t" r="r" b="b"/>
            <a:pathLst>
              <a:path w="15233" h="20707" extrusionOk="0">
                <a:moveTo>
                  <a:pt x="5330" y="122"/>
                </a:moveTo>
                <a:lnTo>
                  <a:pt x="4916" y="170"/>
                </a:lnTo>
                <a:lnTo>
                  <a:pt x="4551" y="219"/>
                </a:lnTo>
                <a:lnTo>
                  <a:pt x="4162" y="292"/>
                </a:lnTo>
                <a:lnTo>
                  <a:pt x="3797" y="389"/>
                </a:lnTo>
                <a:lnTo>
                  <a:pt x="3432" y="511"/>
                </a:lnTo>
                <a:lnTo>
                  <a:pt x="3042" y="657"/>
                </a:lnTo>
                <a:lnTo>
                  <a:pt x="2872" y="754"/>
                </a:lnTo>
                <a:lnTo>
                  <a:pt x="2775" y="827"/>
                </a:lnTo>
                <a:lnTo>
                  <a:pt x="2726" y="900"/>
                </a:lnTo>
                <a:lnTo>
                  <a:pt x="2702" y="925"/>
                </a:lnTo>
                <a:lnTo>
                  <a:pt x="2702" y="973"/>
                </a:lnTo>
                <a:lnTo>
                  <a:pt x="2726" y="1022"/>
                </a:lnTo>
                <a:lnTo>
                  <a:pt x="2750" y="1046"/>
                </a:lnTo>
                <a:lnTo>
                  <a:pt x="2848" y="1071"/>
                </a:lnTo>
                <a:lnTo>
                  <a:pt x="3018" y="1071"/>
                </a:lnTo>
                <a:lnTo>
                  <a:pt x="3115" y="1046"/>
                </a:lnTo>
                <a:lnTo>
                  <a:pt x="3432" y="900"/>
                </a:lnTo>
                <a:lnTo>
                  <a:pt x="3845" y="754"/>
                </a:lnTo>
                <a:lnTo>
                  <a:pt x="4283" y="633"/>
                </a:lnTo>
                <a:lnTo>
                  <a:pt x="4721" y="584"/>
                </a:lnTo>
                <a:lnTo>
                  <a:pt x="5159" y="511"/>
                </a:lnTo>
                <a:lnTo>
                  <a:pt x="6084" y="511"/>
                </a:lnTo>
                <a:lnTo>
                  <a:pt x="6546" y="584"/>
                </a:lnTo>
                <a:lnTo>
                  <a:pt x="6984" y="681"/>
                </a:lnTo>
                <a:lnTo>
                  <a:pt x="7447" y="803"/>
                </a:lnTo>
                <a:lnTo>
                  <a:pt x="7885" y="949"/>
                </a:lnTo>
                <a:lnTo>
                  <a:pt x="8761" y="1265"/>
                </a:lnTo>
                <a:lnTo>
                  <a:pt x="9539" y="1533"/>
                </a:lnTo>
                <a:lnTo>
                  <a:pt x="10318" y="1776"/>
                </a:lnTo>
                <a:lnTo>
                  <a:pt x="10731" y="1874"/>
                </a:lnTo>
                <a:lnTo>
                  <a:pt x="11121" y="1947"/>
                </a:lnTo>
                <a:lnTo>
                  <a:pt x="11534" y="2020"/>
                </a:lnTo>
                <a:lnTo>
                  <a:pt x="11948" y="2044"/>
                </a:lnTo>
                <a:lnTo>
                  <a:pt x="12337" y="2044"/>
                </a:lnTo>
                <a:lnTo>
                  <a:pt x="12727" y="2020"/>
                </a:lnTo>
                <a:lnTo>
                  <a:pt x="13116" y="1971"/>
                </a:lnTo>
                <a:lnTo>
                  <a:pt x="13481" y="1898"/>
                </a:lnTo>
                <a:lnTo>
                  <a:pt x="13749" y="1825"/>
                </a:lnTo>
                <a:lnTo>
                  <a:pt x="13992" y="1703"/>
                </a:lnTo>
                <a:lnTo>
                  <a:pt x="14454" y="1460"/>
                </a:lnTo>
                <a:lnTo>
                  <a:pt x="14357" y="1703"/>
                </a:lnTo>
                <a:lnTo>
                  <a:pt x="14065" y="2214"/>
                </a:lnTo>
                <a:lnTo>
                  <a:pt x="13943" y="2458"/>
                </a:lnTo>
                <a:lnTo>
                  <a:pt x="13797" y="2725"/>
                </a:lnTo>
                <a:lnTo>
                  <a:pt x="13238" y="4112"/>
                </a:lnTo>
                <a:lnTo>
                  <a:pt x="12921" y="4794"/>
                </a:lnTo>
                <a:lnTo>
                  <a:pt x="12605" y="5451"/>
                </a:lnTo>
                <a:lnTo>
                  <a:pt x="12581" y="5548"/>
                </a:lnTo>
                <a:lnTo>
                  <a:pt x="12581" y="5621"/>
                </a:lnTo>
                <a:lnTo>
                  <a:pt x="12605" y="5670"/>
                </a:lnTo>
                <a:lnTo>
                  <a:pt x="12654" y="5718"/>
                </a:lnTo>
                <a:lnTo>
                  <a:pt x="12629" y="5816"/>
                </a:lnTo>
                <a:lnTo>
                  <a:pt x="12654" y="5913"/>
                </a:lnTo>
                <a:lnTo>
                  <a:pt x="12946" y="6326"/>
                </a:lnTo>
                <a:lnTo>
                  <a:pt x="13238" y="6764"/>
                </a:lnTo>
                <a:lnTo>
                  <a:pt x="13554" y="7178"/>
                </a:lnTo>
                <a:lnTo>
                  <a:pt x="13895" y="7543"/>
                </a:lnTo>
                <a:lnTo>
                  <a:pt x="14527" y="8176"/>
                </a:lnTo>
                <a:lnTo>
                  <a:pt x="14625" y="8297"/>
                </a:lnTo>
                <a:lnTo>
                  <a:pt x="14260" y="8516"/>
                </a:lnTo>
                <a:lnTo>
                  <a:pt x="13870" y="8687"/>
                </a:lnTo>
                <a:lnTo>
                  <a:pt x="13505" y="8833"/>
                </a:lnTo>
                <a:lnTo>
                  <a:pt x="13116" y="8930"/>
                </a:lnTo>
                <a:lnTo>
                  <a:pt x="12727" y="9003"/>
                </a:lnTo>
                <a:lnTo>
                  <a:pt x="12313" y="9027"/>
                </a:lnTo>
                <a:lnTo>
                  <a:pt x="11875" y="9052"/>
                </a:lnTo>
                <a:lnTo>
                  <a:pt x="11461" y="9027"/>
                </a:lnTo>
                <a:lnTo>
                  <a:pt x="11023" y="9003"/>
                </a:lnTo>
                <a:lnTo>
                  <a:pt x="10610" y="8954"/>
                </a:lnTo>
                <a:lnTo>
                  <a:pt x="10196" y="8881"/>
                </a:lnTo>
                <a:lnTo>
                  <a:pt x="9783" y="8784"/>
                </a:lnTo>
                <a:lnTo>
                  <a:pt x="8955" y="8565"/>
                </a:lnTo>
                <a:lnTo>
                  <a:pt x="8177" y="8297"/>
                </a:lnTo>
                <a:lnTo>
                  <a:pt x="7544" y="8103"/>
                </a:lnTo>
                <a:lnTo>
                  <a:pt x="6838" y="7884"/>
                </a:lnTo>
                <a:lnTo>
                  <a:pt x="6449" y="7786"/>
                </a:lnTo>
                <a:lnTo>
                  <a:pt x="6084" y="7713"/>
                </a:lnTo>
                <a:lnTo>
                  <a:pt x="5695" y="7640"/>
                </a:lnTo>
                <a:lnTo>
                  <a:pt x="5305" y="7592"/>
                </a:lnTo>
                <a:lnTo>
                  <a:pt x="4940" y="7567"/>
                </a:lnTo>
                <a:lnTo>
                  <a:pt x="4575" y="7567"/>
                </a:lnTo>
                <a:lnTo>
                  <a:pt x="4210" y="7616"/>
                </a:lnTo>
                <a:lnTo>
                  <a:pt x="3845" y="7689"/>
                </a:lnTo>
                <a:lnTo>
                  <a:pt x="3529" y="7811"/>
                </a:lnTo>
                <a:lnTo>
                  <a:pt x="3213" y="7957"/>
                </a:lnTo>
                <a:lnTo>
                  <a:pt x="2921" y="8176"/>
                </a:lnTo>
                <a:lnTo>
                  <a:pt x="2799" y="8297"/>
                </a:lnTo>
                <a:lnTo>
                  <a:pt x="2677" y="8443"/>
                </a:lnTo>
                <a:lnTo>
                  <a:pt x="2653" y="8492"/>
                </a:lnTo>
                <a:lnTo>
                  <a:pt x="2629" y="8541"/>
                </a:lnTo>
                <a:lnTo>
                  <a:pt x="2653" y="8589"/>
                </a:lnTo>
                <a:lnTo>
                  <a:pt x="2677" y="8638"/>
                </a:lnTo>
                <a:lnTo>
                  <a:pt x="2702" y="8662"/>
                </a:lnTo>
                <a:lnTo>
                  <a:pt x="2750" y="8687"/>
                </a:lnTo>
                <a:lnTo>
                  <a:pt x="2799" y="8687"/>
                </a:lnTo>
                <a:lnTo>
                  <a:pt x="2848" y="8662"/>
                </a:lnTo>
                <a:lnTo>
                  <a:pt x="3213" y="8443"/>
                </a:lnTo>
                <a:lnTo>
                  <a:pt x="3553" y="8273"/>
                </a:lnTo>
                <a:lnTo>
                  <a:pt x="3918" y="8176"/>
                </a:lnTo>
                <a:lnTo>
                  <a:pt x="4283" y="8078"/>
                </a:lnTo>
                <a:lnTo>
                  <a:pt x="4648" y="8054"/>
                </a:lnTo>
                <a:lnTo>
                  <a:pt x="5038" y="8054"/>
                </a:lnTo>
                <a:lnTo>
                  <a:pt x="5403" y="8078"/>
                </a:lnTo>
                <a:lnTo>
                  <a:pt x="5768" y="8127"/>
                </a:lnTo>
                <a:lnTo>
                  <a:pt x="6157" y="8200"/>
                </a:lnTo>
                <a:lnTo>
                  <a:pt x="6522" y="8297"/>
                </a:lnTo>
                <a:lnTo>
                  <a:pt x="7276" y="8516"/>
                </a:lnTo>
                <a:lnTo>
                  <a:pt x="8031" y="8760"/>
                </a:lnTo>
                <a:lnTo>
                  <a:pt x="8761" y="8979"/>
                </a:lnTo>
                <a:lnTo>
                  <a:pt x="9564" y="9198"/>
                </a:lnTo>
                <a:lnTo>
                  <a:pt x="10391" y="9368"/>
                </a:lnTo>
                <a:lnTo>
                  <a:pt x="10804" y="9441"/>
                </a:lnTo>
                <a:lnTo>
                  <a:pt x="11218" y="9490"/>
                </a:lnTo>
                <a:lnTo>
                  <a:pt x="11632" y="9514"/>
                </a:lnTo>
                <a:lnTo>
                  <a:pt x="12459" y="9514"/>
                </a:lnTo>
                <a:lnTo>
                  <a:pt x="12848" y="9465"/>
                </a:lnTo>
                <a:lnTo>
                  <a:pt x="13238" y="9392"/>
                </a:lnTo>
                <a:lnTo>
                  <a:pt x="13603" y="9295"/>
                </a:lnTo>
                <a:lnTo>
                  <a:pt x="13968" y="9173"/>
                </a:lnTo>
                <a:lnTo>
                  <a:pt x="14308" y="9003"/>
                </a:lnTo>
                <a:lnTo>
                  <a:pt x="14649" y="8833"/>
                </a:lnTo>
                <a:lnTo>
                  <a:pt x="14990" y="8614"/>
                </a:lnTo>
                <a:lnTo>
                  <a:pt x="15063" y="8614"/>
                </a:lnTo>
                <a:lnTo>
                  <a:pt x="15111" y="8589"/>
                </a:lnTo>
                <a:lnTo>
                  <a:pt x="15160" y="8565"/>
                </a:lnTo>
                <a:lnTo>
                  <a:pt x="15209" y="8516"/>
                </a:lnTo>
                <a:lnTo>
                  <a:pt x="15233" y="8443"/>
                </a:lnTo>
                <a:lnTo>
                  <a:pt x="15233" y="8370"/>
                </a:lnTo>
                <a:lnTo>
                  <a:pt x="15209" y="8273"/>
                </a:lnTo>
                <a:lnTo>
                  <a:pt x="15184" y="8200"/>
                </a:lnTo>
                <a:lnTo>
                  <a:pt x="15087" y="8054"/>
                </a:lnTo>
                <a:lnTo>
                  <a:pt x="14941" y="7884"/>
                </a:lnTo>
                <a:lnTo>
                  <a:pt x="14625" y="7592"/>
                </a:lnTo>
                <a:lnTo>
                  <a:pt x="14381" y="7373"/>
                </a:lnTo>
                <a:lnTo>
                  <a:pt x="14187" y="7178"/>
                </a:lnTo>
                <a:lnTo>
                  <a:pt x="14016" y="6959"/>
                </a:lnTo>
                <a:lnTo>
                  <a:pt x="13700" y="6545"/>
                </a:lnTo>
                <a:lnTo>
                  <a:pt x="13359" y="6108"/>
                </a:lnTo>
                <a:lnTo>
                  <a:pt x="13165" y="5913"/>
                </a:lnTo>
                <a:lnTo>
                  <a:pt x="12970" y="5743"/>
                </a:lnTo>
                <a:lnTo>
                  <a:pt x="12970" y="5718"/>
                </a:lnTo>
                <a:lnTo>
                  <a:pt x="12994" y="5694"/>
                </a:lnTo>
                <a:lnTo>
                  <a:pt x="13359" y="4940"/>
                </a:lnTo>
                <a:lnTo>
                  <a:pt x="13676" y="4161"/>
                </a:lnTo>
                <a:lnTo>
                  <a:pt x="14333" y="2628"/>
                </a:lnTo>
                <a:lnTo>
                  <a:pt x="14479" y="2336"/>
                </a:lnTo>
                <a:lnTo>
                  <a:pt x="14698" y="1971"/>
                </a:lnTo>
                <a:lnTo>
                  <a:pt x="14795" y="1776"/>
                </a:lnTo>
                <a:lnTo>
                  <a:pt x="14868" y="1557"/>
                </a:lnTo>
                <a:lnTo>
                  <a:pt x="14917" y="1363"/>
                </a:lnTo>
                <a:lnTo>
                  <a:pt x="14917" y="1192"/>
                </a:lnTo>
                <a:lnTo>
                  <a:pt x="14965" y="1144"/>
                </a:lnTo>
                <a:lnTo>
                  <a:pt x="14965" y="1071"/>
                </a:lnTo>
                <a:lnTo>
                  <a:pt x="14965" y="998"/>
                </a:lnTo>
                <a:lnTo>
                  <a:pt x="14917" y="925"/>
                </a:lnTo>
                <a:lnTo>
                  <a:pt x="14868" y="876"/>
                </a:lnTo>
                <a:lnTo>
                  <a:pt x="14795" y="827"/>
                </a:lnTo>
                <a:lnTo>
                  <a:pt x="14722" y="827"/>
                </a:lnTo>
                <a:lnTo>
                  <a:pt x="14625" y="852"/>
                </a:lnTo>
                <a:lnTo>
                  <a:pt x="14284" y="1022"/>
                </a:lnTo>
                <a:lnTo>
                  <a:pt x="13943" y="1217"/>
                </a:lnTo>
                <a:lnTo>
                  <a:pt x="13578" y="1387"/>
                </a:lnTo>
                <a:lnTo>
                  <a:pt x="13408" y="1460"/>
                </a:lnTo>
                <a:lnTo>
                  <a:pt x="13213" y="1509"/>
                </a:lnTo>
                <a:lnTo>
                  <a:pt x="12751" y="1582"/>
                </a:lnTo>
                <a:lnTo>
                  <a:pt x="12289" y="1606"/>
                </a:lnTo>
                <a:lnTo>
                  <a:pt x="11826" y="1582"/>
                </a:lnTo>
                <a:lnTo>
                  <a:pt x="11364" y="1557"/>
                </a:lnTo>
                <a:lnTo>
                  <a:pt x="10926" y="1484"/>
                </a:lnTo>
                <a:lnTo>
                  <a:pt x="10512" y="1387"/>
                </a:lnTo>
                <a:lnTo>
                  <a:pt x="10123" y="1265"/>
                </a:lnTo>
                <a:lnTo>
                  <a:pt x="9710" y="1144"/>
                </a:lnTo>
                <a:lnTo>
                  <a:pt x="8907" y="876"/>
                </a:lnTo>
                <a:lnTo>
                  <a:pt x="8104" y="584"/>
                </a:lnTo>
                <a:lnTo>
                  <a:pt x="7714" y="462"/>
                </a:lnTo>
                <a:lnTo>
                  <a:pt x="7325" y="341"/>
                </a:lnTo>
                <a:lnTo>
                  <a:pt x="6936" y="268"/>
                </a:lnTo>
                <a:lnTo>
                  <a:pt x="6522" y="195"/>
                </a:lnTo>
                <a:lnTo>
                  <a:pt x="6133" y="146"/>
                </a:lnTo>
                <a:lnTo>
                  <a:pt x="5743" y="122"/>
                </a:lnTo>
                <a:close/>
                <a:moveTo>
                  <a:pt x="1388" y="438"/>
                </a:moveTo>
                <a:lnTo>
                  <a:pt x="1461" y="487"/>
                </a:lnTo>
                <a:lnTo>
                  <a:pt x="1558" y="535"/>
                </a:lnTo>
                <a:lnTo>
                  <a:pt x="1704" y="657"/>
                </a:lnTo>
                <a:lnTo>
                  <a:pt x="1510" y="803"/>
                </a:lnTo>
                <a:lnTo>
                  <a:pt x="1218" y="1022"/>
                </a:lnTo>
                <a:lnTo>
                  <a:pt x="1120" y="1095"/>
                </a:lnTo>
                <a:lnTo>
                  <a:pt x="1072" y="1119"/>
                </a:lnTo>
                <a:lnTo>
                  <a:pt x="1047" y="1144"/>
                </a:lnTo>
                <a:lnTo>
                  <a:pt x="1023" y="1168"/>
                </a:lnTo>
                <a:lnTo>
                  <a:pt x="1047" y="1217"/>
                </a:lnTo>
                <a:lnTo>
                  <a:pt x="1072" y="1290"/>
                </a:lnTo>
                <a:lnTo>
                  <a:pt x="1120" y="1338"/>
                </a:lnTo>
                <a:lnTo>
                  <a:pt x="1266" y="1338"/>
                </a:lnTo>
                <a:lnTo>
                  <a:pt x="1364" y="1314"/>
                </a:lnTo>
                <a:lnTo>
                  <a:pt x="1437" y="1265"/>
                </a:lnTo>
                <a:lnTo>
                  <a:pt x="1656" y="1144"/>
                </a:lnTo>
                <a:lnTo>
                  <a:pt x="1826" y="998"/>
                </a:lnTo>
                <a:lnTo>
                  <a:pt x="1899" y="973"/>
                </a:lnTo>
                <a:lnTo>
                  <a:pt x="1923" y="1046"/>
                </a:lnTo>
                <a:lnTo>
                  <a:pt x="1972" y="1217"/>
                </a:lnTo>
                <a:lnTo>
                  <a:pt x="1826" y="1265"/>
                </a:lnTo>
                <a:lnTo>
                  <a:pt x="1680" y="1387"/>
                </a:lnTo>
                <a:lnTo>
                  <a:pt x="1388" y="1630"/>
                </a:lnTo>
                <a:lnTo>
                  <a:pt x="1145" y="1898"/>
                </a:lnTo>
                <a:lnTo>
                  <a:pt x="1023" y="2093"/>
                </a:lnTo>
                <a:lnTo>
                  <a:pt x="1023" y="2117"/>
                </a:lnTo>
                <a:lnTo>
                  <a:pt x="1023" y="2141"/>
                </a:lnTo>
                <a:lnTo>
                  <a:pt x="1047" y="2166"/>
                </a:lnTo>
                <a:lnTo>
                  <a:pt x="1096" y="2166"/>
                </a:lnTo>
                <a:lnTo>
                  <a:pt x="1193" y="2141"/>
                </a:lnTo>
                <a:lnTo>
                  <a:pt x="1291" y="2093"/>
                </a:lnTo>
                <a:lnTo>
                  <a:pt x="1461" y="1995"/>
                </a:lnTo>
                <a:lnTo>
                  <a:pt x="1826" y="1728"/>
                </a:lnTo>
                <a:lnTo>
                  <a:pt x="1996" y="1630"/>
                </a:lnTo>
                <a:lnTo>
                  <a:pt x="1996" y="1655"/>
                </a:lnTo>
                <a:lnTo>
                  <a:pt x="1923" y="2044"/>
                </a:lnTo>
                <a:lnTo>
                  <a:pt x="1777" y="2117"/>
                </a:lnTo>
                <a:lnTo>
                  <a:pt x="1656" y="2214"/>
                </a:lnTo>
                <a:lnTo>
                  <a:pt x="1315" y="2458"/>
                </a:lnTo>
                <a:lnTo>
                  <a:pt x="1193" y="2579"/>
                </a:lnTo>
                <a:lnTo>
                  <a:pt x="1120" y="2652"/>
                </a:lnTo>
                <a:lnTo>
                  <a:pt x="1096" y="2725"/>
                </a:lnTo>
                <a:lnTo>
                  <a:pt x="1096" y="2774"/>
                </a:lnTo>
                <a:lnTo>
                  <a:pt x="1120" y="2823"/>
                </a:lnTo>
                <a:lnTo>
                  <a:pt x="1193" y="2847"/>
                </a:lnTo>
                <a:lnTo>
                  <a:pt x="1291" y="2847"/>
                </a:lnTo>
                <a:lnTo>
                  <a:pt x="1461" y="2774"/>
                </a:lnTo>
                <a:lnTo>
                  <a:pt x="1631" y="2677"/>
                </a:lnTo>
                <a:lnTo>
                  <a:pt x="1777" y="2604"/>
                </a:lnTo>
                <a:lnTo>
                  <a:pt x="1874" y="2531"/>
                </a:lnTo>
                <a:lnTo>
                  <a:pt x="1874" y="2823"/>
                </a:lnTo>
                <a:lnTo>
                  <a:pt x="1874" y="2920"/>
                </a:lnTo>
                <a:lnTo>
                  <a:pt x="1364" y="3285"/>
                </a:lnTo>
                <a:lnTo>
                  <a:pt x="1169" y="3455"/>
                </a:lnTo>
                <a:lnTo>
                  <a:pt x="1072" y="3553"/>
                </a:lnTo>
                <a:lnTo>
                  <a:pt x="1023" y="3650"/>
                </a:lnTo>
                <a:lnTo>
                  <a:pt x="999" y="3699"/>
                </a:lnTo>
                <a:lnTo>
                  <a:pt x="1023" y="3723"/>
                </a:lnTo>
                <a:lnTo>
                  <a:pt x="1072" y="3747"/>
                </a:lnTo>
                <a:lnTo>
                  <a:pt x="1193" y="3723"/>
                </a:lnTo>
                <a:lnTo>
                  <a:pt x="1339" y="3674"/>
                </a:lnTo>
                <a:lnTo>
                  <a:pt x="1583" y="3528"/>
                </a:lnTo>
                <a:lnTo>
                  <a:pt x="1874" y="3334"/>
                </a:lnTo>
                <a:lnTo>
                  <a:pt x="1874" y="3772"/>
                </a:lnTo>
                <a:lnTo>
                  <a:pt x="1704" y="3869"/>
                </a:lnTo>
                <a:lnTo>
                  <a:pt x="1534" y="3966"/>
                </a:lnTo>
                <a:lnTo>
                  <a:pt x="1266" y="4137"/>
                </a:lnTo>
                <a:lnTo>
                  <a:pt x="1145" y="4258"/>
                </a:lnTo>
                <a:lnTo>
                  <a:pt x="1096" y="4307"/>
                </a:lnTo>
                <a:lnTo>
                  <a:pt x="1047" y="4380"/>
                </a:lnTo>
                <a:lnTo>
                  <a:pt x="1047" y="4429"/>
                </a:lnTo>
                <a:lnTo>
                  <a:pt x="1096" y="4477"/>
                </a:lnTo>
                <a:lnTo>
                  <a:pt x="1242" y="4477"/>
                </a:lnTo>
                <a:lnTo>
                  <a:pt x="1388" y="4453"/>
                </a:lnTo>
                <a:lnTo>
                  <a:pt x="1680" y="4331"/>
                </a:lnTo>
                <a:lnTo>
                  <a:pt x="1874" y="4258"/>
                </a:lnTo>
                <a:lnTo>
                  <a:pt x="1874" y="4623"/>
                </a:lnTo>
                <a:lnTo>
                  <a:pt x="1680" y="4721"/>
                </a:lnTo>
                <a:lnTo>
                  <a:pt x="1485" y="4818"/>
                </a:lnTo>
                <a:lnTo>
                  <a:pt x="1218" y="4988"/>
                </a:lnTo>
                <a:lnTo>
                  <a:pt x="1096" y="5086"/>
                </a:lnTo>
                <a:lnTo>
                  <a:pt x="999" y="5183"/>
                </a:lnTo>
                <a:lnTo>
                  <a:pt x="999" y="5232"/>
                </a:lnTo>
                <a:lnTo>
                  <a:pt x="974" y="5256"/>
                </a:lnTo>
                <a:lnTo>
                  <a:pt x="1023" y="5329"/>
                </a:lnTo>
                <a:lnTo>
                  <a:pt x="1072" y="5378"/>
                </a:lnTo>
                <a:lnTo>
                  <a:pt x="1145" y="5378"/>
                </a:lnTo>
                <a:lnTo>
                  <a:pt x="1388" y="5280"/>
                </a:lnTo>
                <a:lnTo>
                  <a:pt x="1607" y="5159"/>
                </a:lnTo>
                <a:lnTo>
                  <a:pt x="1874" y="5037"/>
                </a:lnTo>
                <a:lnTo>
                  <a:pt x="1874" y="5451"/>
                </a:lnTo>
                <a:lnTo>
                  <a:pt x="1656" y="5524"/>
                </a:lnTo>
                <a:lnTo>
                  <a:pt x="1510" y="5597"/>
                </a:lnTo>
                <a:lnTo>
                  <a:pt x="1339" y="5694"/>
                </a:lnTo>
                <a:lnTo>
                  <a:pt x="1193" y="5791"/>
                </a:lnTo>
                <a:lnTo>
                  <a:pt x="1145" y="5864"/>
                </a:lnTo>
                <a:lnTo>
                  <a:pt x="1120" y="5937"/>
                </a:lnTo>
                <a:lnTo>
                  <a:pt x="1120" y="5986"/>
                </a:lnTo>
                <a:lnTo>
                  <a:pt x="1145" y="6035"/>
                </a:lnTo>
                <a:lnTo>
                  <a:pt x="1169" y="6059"/>
                </a:lnTo>
                <a:lnTo>
                  <a:pt x="1218" y="6059"/>
                </a:lnTo>
                <a:lnTo>
                  <a:pt x="1388" y="6035"/>
                </a:lnTo>
                <a:lnTo>
                  <a:pt x="1558" y="5962"/>
                </a:lnTo>
                <a:lnTo>
                  <a:pt x="1704" y="5889"/>
                </a:lnTo>
                <a:lnTo>
                  <a:pt x="1874" y="5816"/>
                </a:lnTo>
                <a:lnTo>
                  <a:pt x="1874" y="6059"/>
                </a:lnTo>
                <a:lnTo>
                  <a:pt x="1680" y="6156"/>
                </a:lnTo>
                <a:lnTo>
                  <a:pt x="1485" y="6254"/>
                </a:lnTo>
                <a:lnTo>
                  <a:pt x="1291" y="6375"/>
                </a:lnTo>
                <a:lnTo>
                  <a:pt x="1096" y="6521"/>
                </a:lnTo>
                <a:lnTo>
                  <a:pt x="1072" y="6545"/>
                </a:lnTo>
                <a:lnTo>
                  <a:pt x="1072" y="6570"/>
                </a:lnTo>
                <a:lnTo>
                  <a:pt x="1096" y="6594"/>
                </a:lnTo>
                <a:lnTo>
                  <a:pt x="1242" y="6594"/>
                </a:lnTo>
                <a:lnTo>
                  <a:pt x="1364" y="6570"/>
                </a:lnTo>
                <a:lnTo>
                  <a:pt x="1583" y="6497"/>
                </a:lnTo>
                <a:lnTo>
                  <a:pt x="1874" y="6375"/>
                </a:lnTo>
                <a:lnTo>
                  <a:pt x="1874" y="6764"/>
                </a:lnTo>
                <a:lnTo>
                  <a:pt x="1704" y="6886"/>
                </a:lnTo>
                <a:lnTo>
                  <a:pt x="1534" y="7008"/>
                </a:lnTo>
                <a:lnTo>
                  <a:pt x="1364" y="7129"/>
                </a:lnTo>
                <a:lnTo>
                  <a:pt x="1218" y="7275"/>
                </a:lnTo>
                <a:lnTo>
                  <a:pt x="1096" y="7470"/>
                </a:lnTo>
                <a:lnTo>
                  <a:pt x="1096" y="7494"/>
                </a:lnTo>
                <a:lnTo>
                  <a:pt x="1120" y="7494"/>
                </a:lnTo>
                <a:lnTo>
                  <a:pt x="1315" y="7446"/>
                </a:lnTo>
                <a:lnTo>
                  <a:pt x="1461" y="7373"/>
                </a:lnTo>
                <a:lnTo>
                  <a:pt x="1802" y="7202"/>
                </a:lnTo>
                <a:lnTo>
                  <a:pt x="1899" y="7154"/>
                </a:lnTo>
                <a:lnTo>
                  <a:pt x="1899" y="7446"/>
                </a:lnTo>
                <a:lnTo>
                  <a:pt x="1656" y="7567"/>
                </a:lnTo>
                <a:lnTo>
                  <a:pt x="1437" y="7738"/>
                </a:lnTo>
                <a:lnTo>
                  <a:pt x="1339" y="7811"/>
                </a:lnTo>
                <a:lnTo>
                  <a:pt x="1266" y="7908"/>
                </a:lnTo>
                <a:lnTo>
                  <a:pt x="1145" y="8078"/>
                </a:lnTo>
                <a:lnTo>
                  <a:pt x="1145" y="8127"/>
                </a:lnTo>
                <a:lnTo>
                  <a:pt x="1169" y="8127"/>
                </a:lnTo>
                <a:lnTo>
                  <a:pt x="1291" y="8103"/>
                </a:lnTo>
                <a:lnTo>
                  <a:pt x="1388" y="8078"/>
                </a:lnTo>
                <a:lnTo>
                  <a:pt x="1485" y="8054"/>
                </a:lnTo>
                <a:lnTo>
                  <a:pt x="1583" y="8005"/>
                </a:lnTo>
                <a:lnTo>
                  <a:pt x="1899" y="7835"/>
                </a:lnTo>
                <a:lnTo>
                  <a:pt x="1923" y="8346"/>
                </a:lnTo>
                <a:lnTo>
                  <a:pt x="1899" y="8370"/>
                </a:lnTo>
                <a:lnTo>
                  <a:pt x="1461" y="8638"/>
                </a:lnTo>
                <a:lnTo>
                  <a:pt x="1242" y="8760"/>
                </a:lnTo>
                <a:lnTo>
                  <a:pt x="1145" y="8857"/>
                </a:lnTo>
                <a:lnTo>
                  <a:pt x="1047" y="8930"/>
                </a:lnTo>
                <a:lnTo>
                  <a:pt x="1047" y="9003"/>
                </a:lnTo>
                <a:lnTo>
                  <a:pt x="1072" y="9052"/>
                </a:lnTo>
                <a:lnTo>
                  <a:pt x="1169" y="9076"/>
                </a:lnTo>
                <a:lnTo>
                  <a:pt x="1388" y="9076"/>
                </a:lnTo>
                <a:lnTo>
                  <a:pt x="1510" y="9027"/>
                </a:lnTo>
                <a:lnTo>
                  <a:pt x="1729" y="8930"/>
                </a:lnTo>
                <a:lnTo>
                  <a:pt x="1923" y="8784"/>
                </a:lnTo>
                <a:lnTo>
                  <a:pt x="1947" y="9149"/>
                </a:lnTo>
                <a:lnTo>
                  <a:pt x="1874" y="9173"/>
                </a:lnTo>
                <a:lnTo>
                  <a:pt x="1656" y="9344"/>
                </a:lnTo>
                <a:lnTo>
                  <a:pt x="1461" y="9514"/>
                </a:lnTo>
                <a:lnTo>
                  <a:pt x="1096" y="9879"/>
                </a:lnTo>
                <a:lnTo>
                  <a:pt x="1096" y="9928"/>
                </a:lnTo>
                <a:lnTo>
                  <a:pt x="1120" y="9928"/>
                </a:lnTo>
                <a:lnTo>
                  <a:pt x="1339" y="9830"/>
                </a:lnTo>
                <a:lnTo>
                  <a:pt x="1558" y="9733"/>
                </a:lnTo>
                <a:lnTo>
                  <a:pt x="1947" y="9465"/>
                </a:lnTo>
                <a:lnTo>
                  <a:pt x="1972" y="10049"/>
                </a:lnTo>
                <a:lnTo>
                  <a:pt x="1874" y="10098"/>
                </a:lnTo>
                <a:lnTo>
                  <a:pt x="1680" y="10171"/>
                </a:lnTo>
                <a:lnTo>
                  <a:pt x="1510" y="10293"/>
                </a:lnTo>
                <a:lnTo>
                  <a:pt x="1364" y="10366"/>
                </a:lnTo>
                <a:lnTo>
                  <a:pt x="1242" y="10512"/>
                </a:lnTo>
                <a:lnTo>
                  <a:pt x="1193" y="10560"/>
                </a:lnTo>
                <a:lnTo>
                  <a:pt x="1169" y="10658"/>
                </a:lnTo>
                <a:lnTo>
                  <a:pt x="1169" y="10731"/>
                </a:lnTo>
                <a:lnTo>
                  <a:pt x="1169" y="10804"/>
                </a:lnTo>
                <a:lnTo>
                  <a:pt x="1218" y="10852"/>
                </a:lnTo>
                <a:lnTo>
                  <a:pt x="1242" y="10877"/>
                </a:lnTo>
                <a:lnTo>
                  <a:pt x="1291" y="10877"/>
                </a:lnTo>
                <a:lnTo>
                  <a:pt x="1412" y="10804"/>
                </a:lnTo>
                <a:lnTo>
                  <a:pt x="1510" y="10731"/>
                </a:lnTo>
                <a:lnTo>
                  <a:pt x="1607" y="10633"/>
                </a:lnTo>
                <a:lnTo>
                  <a:pt x="1729" y="10560"/>
                </a:lnTo>
                <a:lnTo>
                  <a:pt x="1850" y="10487"/>
                </a:lnTo>
                <a:lnTo>
                  <a:pt x="1996" y="10439"/>
                </a:lnTo>
                <a:lnTo>
                  <a:pt x="1996" y="10682"/>
                </a:lnTo>
                <a:lnTo>
                  <a:pt x="1850" y="10755"/>
                </a:lnTo>
                <a:lnTo>
                  <a:pt x="1729" y="10828"/>
                </a:lnTo>
                <a:lnTo>
                  <a:pt x="1485" y="11023"/>
                </a:lnTo>
                <a:lnTo>
                  <a:pt x="1266" y="11217"/>
                </a:lnTo>
                <a:lnTo>
                  <a:pt x="1072" y="11436"/>
                </a:lnTo>
                <a:lnTo>
                  <a:pt x="1072" y="11461"/>
                </a:lnTo>
                <a:lnTo>
                  <a:pt x="1096" y="11485"/>
                </a:lnTo>
                <a:lnTo>
                  <a:pt x="1120" y="11509"/>
                </a:lnTo>
                <a:lnTo>
                  <a:pt x="1388" y="11436"/>
                </a:lnTo>
                <a:lnTo>
                  <a:pt x="1656" y="11315"/>
                </a:lnTo>
                <a:lnTo>
                  <a:pt x="2020" y="11096"/>
                </a:lnTo>
                <a:lnTo>
                  <a:pt x="2020" y="11680"/>
                </a:lnTo>
                <a:lnTo>
                  <a:pt x="1802" y="11801"/>
                </a:lnTo>
                <a:lnTo>
                  <a:pt x="1607" y="11947"/>
                </a:lnTo>
                <a:lnTo>
                  <a:pt x="1364" y="12166"/>
                </a:lnTo>
                <a:lnTo>
                  <a:pt x="1242" y="12264"/>
                </a:lnTo>
                <a:lnTo>
                  <a:pt x="1096" y="12361"/>
                </a:lnTo>
                <a:lnTo>
                  <a:pt x="1096" y="12385"/>
                </a:lnTo>
                <a:lnTo>
                  <a:pt x="1096" y="12410"/>
                </a:lnTo>
                <a:lnTo>
                  <a:pt x="1120" y="12410"/>
                </a:lnTo>
                <a:lnTo>
                  <a:pt x="1388" y="12385"/>
                </a:lnTo>
                <a:lnTo>
                  <a:pt x="1534" y="12337"/>
                </a:lnTo>
                <a:lnTo>
                  <a:pt x="1656" y="12288"/>
                </a:lnTo>
                <a:lnTo>
                  <a:pt x="2045" y="12069"/>
                </a:lnTo>
                <a:lnTo>
                  <a:pt x="2045" y="12483"/>
                </a:lnTo>
                <a:lnTo>
                  <a:pt x="1874" y="12556"/>
                </a:lnTo>
                <a:lnTo>
                  <a:pt x="1729" y="12629"/>
                </a:lnTo>
                <a:lnTo>
                  <a:pt x="1558" y="12702"/>
                </a:lnTo>
                <a:lnTo>
                  <a:pt x="1388" y="12799"/>
                </a:lnTo>
                <a:lnTo>
                  <a:pt x="1242" y="12921"/>
                </a:lnTo>
                <a:lnTo>
                  <a:pt x="1169" y="12994"/>
                </a:lnTo>
                <a:lnTo>
                  <a:pt x="1120" y="13067"/>
                </a:lnTo>
                <a:lnTo>
                  <a:pt x="1120" y="13115"/>
                </a:lnTo>
                <a:lnTo>
                  <a:pt x="1120" y="13164"/>
                </a:lnTo>
                <a:lnTo>
                  <a:pt x="1169" y="13213"/>
                </a:lnTo>
                <a:lnTo>
                  <a:pt x="1218" y="13213"/>
                </a:lnTo>
                <a:lnTo>
                  <a:pt x="1388" y="13188"/>
                </a:lnTo>
                <a:lnTo>
                  <a:pt x="1558" y="13140"/>
                </a:lnTo>
                <a:lnTo>
                  <a:pt x="1874" y="12994"/>
                </a:lnTo>
                <a:lnTo>
                  <a:pt x="2069" y="12921"/>
                </a:lnTo>
                <a:lnTo>
                  <a:pt x="2069" y="13067"/>
                </a:lnTo>
                <a:lnTo>
                  <a:pt x="1923" y="13091"/>
                </a:lnTo>
                <a:lnTo>
                  <a:pt x="1777" y="13140"/>
                </a:lnTo>
                <a:lnTo>
                  <a:pt x="1631" y="13213"/>
                </a:lnTo>
                <a:lnTo>
                  <a:pt x="1485" y="13286"/>
                </a:lnTo>
                <a:lnTo>
                  <a:pt x="1339" y="13407"/>
                </a:lnTo>
                <a:lnTo>
                  <a:pt x="1242" y="13505"/>
                </a:lnTo>
                <a:lnTo>
                  <a:pt x="1145" y="13626"/>
                </a:lnTo>
                <a:lnTo>
                  <a:pt x="1072" y="13772"/>
                </a:lnTo>
                <a:lnTo>
                  <a:pt x="1047" y="13797"/>
                </a:lnTo>
                <a:lnTo>
                  <a:pt x="1072" y="13821"/>
                </a:lnTo>
                <a:lnTo>
                  <a:pt x="1096" y="13845"/>
                </a:lnTo>
                <a:lnTo>
                  <a:pt x="1120" y="13870"/>
                </a:lnTo>
                <a:lnTo>
                  <a:pt x="1242" y="13845"/>
                </a:lnTo>
                <a:lnTo>
                  <a:pt x="1364" y="13821"/>
                </a:lnTo>
                <a:lnTo>
                  <a:pt x="1583" y="13699"/>
                </a:lnTo>
                <a:lnTo>
                  <a:pt x="1826" y="13578"/>
                </a:lnTo>
                <a:lnTo>
                  <a:pt x="2069" y="13432"/>
                </a:lnTo>
                <a:lnTo>
                  <a:pt x="2069" y="13772"/>
                </a:lnTo>
                <a:lnTo>
                  <a:pt x="1972" y="13797"/>
                </a:lnTo>
                <a:lnTo>
                  <a:pt x="1850" y="13870"/>
                </a:lnTo>
                <a:lnTo>
                  <a:pt x="1680" y="13967"/>
                </a:lnTo>
                <a:lnTo>
                  <a:pt x="1461" y="14113"/>
                </a:lnTo>
                <a:lnTo>
                  <a:pt x="1242" y="14283"/>
                </a:lnTo>
                <a:lnTo>
                  <a:pt x="1145" y="14380"/>
                </a:lnTo>
                <a:lnTo>
                  <a:pt x="1072" y="14478"/>
                </a:lnTo>
                <a:lnTo>
                  <a:pt x="1047" y="14551"/>
                </a:lnTo>
                <a:lnTo>
                  <a:pt x="1023" y="14648"/>
                </a:lnTo>
                <a:lnTo>
                  <a:pt x="999" y="14672"/>
                </a:lnTo>
                <a:lnTo>
                  <a:pt x="1023" y="14721"/>
                </a:lnTo>
                <a:lnTo>
                  <a:pt x="1047" y="14745"/>
                </a:lnTo>
                <a:lnTo>
                  <a:pt x="1096" y="14745"/>
                </a:lnTo>
                <a:lnTo>
                  <a:pt x="1218" y="14721"/>
                </a:lnTo>
                <a:lnTo>
                  <a:pt x="1266" y="14697"/>
                </a:lnTo>
                <a:lnTo>
                  <a:pt x="1339" y="14672"/>
                </a:lnTo>
                <a:lnTo>
                  <a:pt x="1753" y="14429"/>
                </a:lnTo>
                <a:lnTo>
                  <a:pt x="2069" y="14259"/>
                </a:lnTo>
                <a:lnTo>
                  <a:pt x="2069" y="14770"/>
                </a:lnTo>
                <a:lnTo>
                  <a:pt x="1947" y="14794"/>
                </a:lnTo>
                <a:lnTo>
                  <a:pt x="1826" y="14867"/>
                </a:lnTo>
                <a:lnTo>
                  <a:pt x="1607" y="14989"/>
                </a:lnTo>
                <a:lnTo>
                  <a:pt x="1461" y="15110"/>
                </a:lnTo>
                <a:lnTo>
                  <a:pt x="1315" y="15232"/>
                </a:lnTo>
                <a:lnTo>
                  <a:pt x="1193" y="15378"/>
                </a:lnTo>
                <a:lnTo>
                  <a:pt x="1145" y="15475"/>
                </a:lnTo>
                <a:lnTo>
                  <a:pt x="1145" y="15548"/>
                </a:lnTo>
                <a:lnTo>
                  <a:pt x="1169" y="15597"/>
                </a:lnTo>
                <a:lnTo>
                  <a:pt x="1218" y="15621"/>
                </a:lnTo>
                <a:lnTo>
                  <a:pt x="1291" y="15621"/>
                </a:lnTo>
                <a:lnTo>
                  <a:pt x="1388" y="15597"/>
                </a:lnTo>
                <a:lnTo>
                  <a:pt x="1510" y="15500"/>
                </a:lnTo>
                <a:lnTo>
                  <a:pt x="1899" y="15256"/>
                </a:lnTo>
                <a:lnTo>
                  <a:pt x="2069" y="15159"/>
                </a:lnTo>
                <a:lnTo>
                  <a:pt x="2069" y="15402"/>
                </a:lnTo>
                <a:lnTo>
                  <a:pt x="1947" y="15451"/>
                </a:lnTo>
                <a:lnTo>
                  <a:pt x="1802" y="15524"/>
                </a:lnTo>
                <a:lnTo>
                  <a:pt x="1583" y="15743"/>
                </a:lnTo>
                <a:lnTo>
                  <a:pt x="1339" y="15913"/>
                </a:lnTo>
                <a:lnTo>
                  <a:pt x="1218" y="16035"/>
                </a:lnTo>
                <a:lnTo>
                  <a:pt x="1145" y="16157"/>
                </a:lnTo>
                <a:lnTo>
                  <a:pt x="1145" y="16230"/>
                </a:lnTo>
                <a:lnTo>
                  <a:pt x="1193" y="16254"/>
                </a:lnTo>
                <a:lnTo>
                  <a:pt x="1339" y="16254"/>
                </a:lnTo>
                <a:lnTo>
                  <a:pt x="1485" y="16205"/>
                </a:lnTo>
                <a:lnTo>
                  <a:pt x="1631" y="16132"/>
                </a:lnTo>
                <a:lnTo>
                  <a:pt x="1753" y="16035"/>
                </a:lnTo>
                <a:lnTo>
                  <a:pt x="2069" y="15840"/>
                </a:lnTo>
                <a:lnTo>
                  <a:pt x="2069" y="16205"/>
                </a:lnTo>
                <a:lnTo>
                  <a:pt x="1826" y="16278"/>
                </a:lnTo>
                <a:lnTo>
                  <a:pt x="1534" y="16400"/>
                </a:lnTo>
                <a:lnTo>
                  <a:pt x="1412" y="16473"/>
                </a:lnTo>
                <a:lnTo>
                  <a:pt x="1315" y="16570"/>
                </a:lnTo>
                <a:lnTo>
                  <a:pt x="1242" y="16668"/>
                </a:lnTo>
                <a:lnTo>
                  <a:pt x="1193" y="16789"/>
                </a:lnTo>
                <a:lnTo>
                  <a:pt x="1193" y="16838"/>
                </a:lnTo>
                <a:lnTo>
                  <a:pt x="1193" y="16862"/>
                </a:lnTo>
                <a:lnTo>
                  <a:pt x="1218" y="16887"/>
                </a:lnTo>
                <a:lnTo>
                  <a:pt x="1412" y="16887"/>
                </a:lnTo>
                <a:lnTo>
                  <a:pt x="1558" y="16814"/>
                </a:lnTo>
                <a:lnTo>
                  <a:pt x="1996" y="16643"/>
                </a:lnTo>
                <a:lnTo>
                  <a:pt x="2045" y="16643"/>
                </a:lnTo>
                <a:lnTo>
                  <a:pt x="2020" y="17154"/>
                </a:lnTo>
                <a:lnTo>
                  <a:pt x="1826" y="17276"/>
                </a:lnTo>
                <a:lnTo>
                  <a:pt x="1631" y="17398"/>
                </a:lnTo>
                <a:lnTo>
                  <a:pt x="1534" y="17471"/>
                </a:lnTo>
                <a:lnTo>
                  <a:pt x="1437" y="17544"/>
                </a:lnTo>
                <a:lnTo>
                  <a:pt x="1364" y="17665"/>
                </a:lnTo>
                <a:lnTo>
                  <a:pt x="1339" y="17787"/>
                </a:lnTo>
                <a:lnTo>
                  <a:pt x="1339" y="17811"/>
                </a:lnTo>
                <a:lnTo>
                  <a:pt x="1485" y="17811"/>
                </a:lnTo>
                <a:lnTo>
                  <a:pt x="1607" y="17787"/>
                </a:lnTo>
                <a:lnTo>
                  <a:pt x="1826" y="17714"/>
                </a:lnTo>
                <a:lnTo>
                  <a:pt x="1996" y="17617"/>
                </a:lnTo>
                <a:lnTo>
                  <a:pt x="1996" y="17811"/>
                </a:lnTo>
                <a:lnTo>
                  <a:pt x="1947" y="17811"/>
                </a:lnTo>
                <a:lnTo>
                  <a:pt x="1729" y="17909"/>
                </a:lnTo>
                <a:lnTo>
                  <a:pt x="1485" y="18030"/>
                </a:lnTo>
                <a:lnTo>
                  <a:pt x="1388" y="18103"/>
                </a:lnTo>
                <a:lnTo>
                  <a:pt x="1291" y="18176"/>
                </a:lnTo>
                <a:lnTo>
                  <a:pt x="1193" y="18274"/>
                </a:lnTo>
                <a:lnTo>
                  <a:pt x="1145" y="18371"/>
                </a:lnTo>
                <a:lnTo>
                  <a:pt x="1120" y="18420"/>
                </a:lnTo>
                <a:lnTo>
                  <a:pt x="1145" y="18468"/>
                </a:lnTo>
                <a:lnTo>
                  <a:pt x="1193" y="18493"/>
                </a:lnTo>
                <a:lnTo>
                  <a:pt x="1242" y="18517"/>
                </a:lnTo>
                <a:lnTo>
                  <a:pt x="1437" y="18468"/>
                </a:lnTo>
                <a:lnTo>
                  <a:pt x="1631" y="18395"/>
                </a:lnTo>
                <a:lnTo>
                  <a:pt x="1996" y="18225"/>
                </a:lnTo>
                <a:lnTo>
                  <a:pt x="1972" y="18687"/>
                </a:lnTo>
                <a:lnTo>
                  <a:pt x="1753" y="18809"/>
                </a:lnTo>
                <a:lnTo>
                  <a:pt x="1558" y="18931"/>
                </a:lnTo>
                <a:lnTo>
                  <a:pt x="1315" y="19101"/>
                </a:lnTo>
                <a:lnTo>
                  <a:pt x="1242" y="19198"/>
                </a:lnTo>
                <a:lnTo>
                  <a:pt x="1169" y="19296"/>
                </a:lnTo>
                <a:lnTo>
                  <a:pt x="1169" y="19344"/>
                </a:lnTo>
                <a:lnTo>
                  <a:pt x="1169" y="19369"/>
                </a:lnTo>
                <a:lnTo>
                  <a:pt x="1193" y="19393"/>
                </a:lnTo>
                <a:lnTo>
                  <a:pt x="1242" y="19393"/>
                </a:lnTo>
                <a:lnTo>
                  <a:pt x="1339" y="19369"/>
                </a:lnTo>
                <a:lnTo>
                  <a:pt x="1437" y="19344"/>
                </a:lnTo>
                <a:lnTo>
                  <a:pt x="1729" y="19223"/>
                </a:lnTo>
                <a:lnTo>
                  <a:pt x="1996" y="19101"/>
                </a:lnTo>
                <a:lnTo>
                  <a:pt x="1996" y="19393"/>
                </a:lnTo>
                <a:lnTo>
                  <a:pt x="1899" y="19417"/>
                </a:lnTo>
                <a:lnTo>
                  <a:pt x="1802" y="19466"/>
                </a:lnTo>
                <a:lnTo>
                  <a:pt x="1631" y="19588"/>
                </a:lnTo>
                <a:lnTo>
                  <a:pt x="1412" y="19758"/>
                </a:lnTo>
                <a:lnTo>
                  <a:pt x="1193" y="19928"/>
                </a:lnTo>
                <a:lnTo>
                  <a:pt x="1169" y="20001"/>
                </a:lnTo>
                <a:lnTo>
                  <a:pt x="1169" y="20050"/>
                </a:lnTo>
                <a:lnTo>
                  <a:pt x="1169" y="20123"/>
                </a:lnTo>
                <a:lnTo>
                  <a:pt x="1218" y="20172"/>
                </a:lnTo>
                <a:lnTo>
                  <a:pt x="901" y="20172"/>
                </a:lnTo>
                <a:lnTo>
                  <a:pt x="561" y="20196"/>
                </a:lnTo>
                <a:lnTo>
                  <a:pt x="512" y="19052"/>
                </a:lnTo>
                <a:lnTo>
                  <a:pt x="488" y="17909"/>
                </a:lnTo>
                <a:lnTo>
                  <a:pt x="488" y="16765"/>
                </a:lnTo>
                <a:lnTo>
                  <a:pt x="488" y="15646"/>
                </a:lnTo>
                <a:lnTo>
                  <a:pt x="536" y="13359"/>
                </a:lnTo>
                <a:lnTo>
                  <a:pt x="561" y="11096"/>
                </a:lnTo>
                <a:lnTo>
                  <a:pt x="585" y="8735"/>
                </a:lnTo>
                <a:lnTo>
                  <a:pt x="609" y="6375"/>
                </a:lnTo>
                <a:lnTo>
                  <a:pt x="634" y="4039"/>
                </a:lnTo>
                <a:lnTo>
                  <a:pt x="609" y="1679"/>
                </a:lnTo>
                <a:lnTo>
                  <a:pt x="658" y="1606"/>
                </a:lnTo>
                <a:lnTo>
                  <a:pt x="682" y="1533"/>
                </a:lnTo>
                <a:lnTo>
                  <a:pt x="707" y="1265"/>
                </a:lnTo>
                <a:lnTo>
                  <a:pt x="780" y="1022"/>
                </a:lnTo>
                <a:lnTo>
                  <a:pt x="877" y="803"/>
                </a:lnTo>
                <a:lnTo>
                  <a:pt x="1023" y="584"/>
                </a:lnTo>
                <a:lnTo>
                  <a:pt x="1120" y="511"/>
                </a:lnTo>
                <a:lnTo>
                  <a:pt x="1193" y="462"/>
                </a:lnTo>
                <a:lnTo>
                  <a:pt x="1291" y="438"/>
                </a:lnTo>
                <a:close/>
                <a:moveTo>
                  <a:pt x="2045" y="19855"/>
                </a:moveTo>
                <a:lnTo>
                  <a:pt x="2069" y="20196"/>
                </a:lnTo>
                <a:lnTo>
                  <a:pt x="1461" y="20172"/>
                </a:lnTo>
                <a:lnTo>
                  <a:pt x="1631" y="20099"/>
                </a:lnTo>
                <a:lnTo>
                  <a:pt x="1802" y="20001"/>
                </a:lnTo>
                <a:lnTo>
                  <a:pt x="2045" y="19855"/>
                </a:lnTo>
                <a:close/>
                <a:moveTo>
                  <a:pt x="1291" y="0"/>
                </a:moveTo>
                <a:lnTo>
                  <a:pt x="1145" y="24"/>
                </a:lnTo>
                <a:lnTo>
                  <a:pt x="1023" y="73"/>
                </a:lnTo>
                <a:lnTo>
                  <a:pt x="901" y="122"/>
                </a:lnTo>
                <a:lnTo>
                  <a:pt x="780" y="219"/>
                </a:lnTo>
                <a:lnTo>
                  <a:pt x="682" y="316"/>
                </a:lnTo>
                <a:lnTo>
                  <a:pt x="585" y="438"/>
                </a:lnTo>
                <a:lnTo>
                  <a:pt x="488" y="560"/>
                </a:lnTo>
                <a:lnTo>
                  <a:pt x="415" y="706"/>
                </a:lnTo>
                <a:lnTo>
                  <a:pt x="366" y="852"/>
                </a:lnTo>
                <a:lnTo>
                  <a:pt x="317" y="1022"/>
                </a:lnTo>
                <a:lnTo>
                  <a:pt x="293" y="1168"/>
                </a:lnTo>
                <a:lnTo>
                  <a:pt x="293" y="1338"/>
                </a:lnTo>
                <a:lnTo>
                  <a:pt x="269" y="1387"/>
                </a:lnTo>
                <a:lnTo>
                  <a:pt x="171" y="6156"/>
                </a:lnTo>
                <a:lnTo>
                  <a:pt x="123" y="10901"/>
                </a:lnTo>
                <a:lnTo>
                  <a:pt x="74" y="13286"/>
                </a:lnTo>
                <a:lnTo>
                  <a:pt x="1" y="15694"/>
                </a:lnTo>
                <a:lnTo>
                  <a:pt x="1" y="16887"/>
                </a:lnTo>
                <a:lnTo>
                  <a:pt x="1" y="18079"/>
                </a:lnTo>
                <a:lnTo>
                  <a:pt x="25" y="19271"/>
                </a:lnTo>
                <a:lnTo>
                  <a:pt x="98" y="20464"/>
                </a:lnTo>
                <a:lnTo>
                  <a:pt x="123" y="20561"/>
                </a:lnTo>
                <a:lnTo>
                  <a:pt x="171" y="20634"/>
                </a:lnTo>
                <a:lnTo>
                  <a:pt x="244" y="20658"/>
                </a:lnTo>
                <a:lnTo>
                  <a:pt x="317" y="20683"/>
                </a:lnTo>
                <a:lnTo>
                  <a:pt x="390" y="20707"/>
                </a:lnTo>
                <a:lnTo>
                  <a:pt x="463" y="20683"/>
                </a:lnTo>
                <a:lnTo>
                  <a:pt x="536" y="20634"/>
                </a:lnTo>
                <a:lnTo>
                  <a:pt x="561" y="20585"/>
                </a:lnTo>
                <a:lnTo>
                  <a:pt x="926" y="20634"/>
                </a:lnTo>
                <a:lnTo>
                  <a:pt x="1315" y="20658"/>
                </a:lnTo>
                <a:lnTo>
                  <a:pt x="2069" y="20634"/>
                </a:lnTo>
                <a:lnTo>
                  <a:pt x="2118" y="20634"/>
                </a:lnTo>
                <a:lnTo>
                  <a:pt x="2166" y="20610"/>
                </a:lnTo>
                <a:lnTo>
                  <a:pt x="2215" y="20658"/>
                </a:lnTo>
                <a:lnTo>
                  <a:pt x="2288" y="20683"/>
                </a:lnTo>
                <a:lnTo>
                  <a:pt x="2361" y="20683"/>
                </a:lnTo>
                <a:lnTo>
                  <a:pt x="2410" y="20658"/>
                </a:lnTo>
                <a:lnTo>
                  <a:pt x="2483" y="20610"/>
                </a:lnTo>
                <a:lnTo>
                  <a:pt x="2507" y="20561"/>
                </a:lnTo>
                <a:lnTo>
                  <a:pt x="2556" y="20488"/>
                </a:lnTo>
                <a:lnTo>
                  <a:pt x="2556" y="20415"/>
                </a:lnTo>
                <a:lnTo>
                  <a:pt x="2458" y="19807"/>
                </a:lnTo>
                <a:lnTo>
                  <a:pt x="2434" y="19223"/>
                </a:lnTo>
                <a:lnTo>
                  <a:pt x="2410" y="18614"/>
                </a:lnTo>
                <a:lnTo>
                  <a:pt x="2410" y="18006"/>
                </a:lnTo>
                <a:lnTo>
                  <a:pt x="2483" y="16814"/>
                </a:lnTo>
                <a:lnTo>
                  <a:pt x="2531" y="15621"/>
                </a:lnTo>
                <a:lnTo>
                  <a:pt x="2531" y="14308"/>
                </a:lnTo>
                <a:lnTo>
                  <a:pt x="2507" y="13018"/>
                </a:lnTo>
                <a:lnTo>
                  <a:pt x="2434" y="10390"/>
                </a:lnTo>
                <a:lnTo>
                  <a:pt x="2361" y="8638"/>
                </a:lnTo>
                <a:lnTo>
                  <a:pt x="2312" y="6886"/>
                </a:lnTo>
                <a:lnTo>
                  <a:pt x="2361" y="6837"/>
                </a:lnTo>
                <a:lnTo>
                  <a:pt x="2385" y="6764"/>
                </a:lnTo>
                <a:lnTo>
                  <a:pt x="2385" y="6691"/>
                </a:lnTo>
                <a:lnTo>
                  <a:pt x="2361" y="6667"/>
                </a:lnTo>
                <a:lnTo>
                  <a:pt x="2337" y="6643"/>
                </a:lnTo>
                <a:lnTo>
                  <a:pt x="2312" y="6643"/>
                </a:lnTo>
                <a:lnTo>
                  <a:pt x="2312" y="5280"/>
                </a:lnTo>
                <a:lnTo>
                  <a:pt x="2312" y="4283"/>
                </a:lnTo>
                <a:lnTo>
                  <a:pt x="2288" y="3285"/>
                </a:lnTo>
                <a:lnTo>
                  <a:pt x="2312" y="2823"/>
                </a:lnTo>
                <a:lnTo>
                  <a:pt x="2361" y="2701"/>
                </a:lnTo>
                <a:lnTo>
                  <a:pt x="2385" y="2531"/>
                </a:lnTo>
                <a:lnTo>
                  <a:pt x="2434" y="2214"/>
                </a:lnTo>
                <a:lnTo>
                  <a:pt x="2458" y="1582"/>
                </a:lnTo>
                <a:lnTo>
                  <a:pt x="2458" y="1387"/>
                </a:lnTo>
                <a:lnTo>
                  <a:pt x="2434" y="1192"/>
                </a:lnTo>
                <a:lnTo>
                  <a:pt x="2410" y="998"/>
                </a:lnTo>
                <a:lnTo>
                  <a:pt x="2337" y="827"/>
                </a:lnTo>
                <a:lnTo>
                  <a:pt x="2264" y="657"/>
                </a:lnTo>
                <a:lnTo>
                  <a:pt x="2166" y="487"/>
                </a:lnTo>
                <a:lnTo>
                  <a:pt x="2045" y="341"/>
                </a:lnTo>
                <a:lnTo>
                  <a:pt x="1899" y="219"/>
                </a:lnTo>
                <a:lnTo>
                  <a:pt x="1753" y="122"/>
                </a:lnTo>
                <a:lnTo>
                  <a:pt x="1583" y="49"/>
                </a:lnTo>
                <a:lnTo>
                  <a:pt x="1437" y="0"/>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05184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11"/>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 calcmode="lin" valueType="num">
                                      <p:cBhvr additive="base">
                                        <p:cTn id="17"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0">
                                            <p:txEl>
                                              <p:pRg st="2" end="2"/>
                                            </p:txEl>
                                          </p:spTgt>
                                        </p:tgtEl>
                                        <p:attrNameLst>
                                          <p:attrName>style.visibility</p:attrName>
                                        </p:attrNameLst>
                                      </p:cBhvr>
                                      <p:to>
                                        <p:strVal val="visible"/>
                                      </p:to>
                                    </p:set>
                                    <p:anim calcmode="lin" valueType="num">
                                      <p:cBhvr additive="base">
                                        <p:cTn id="23"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artisticCutout/>
                    </a14:imgEffect>
                  </a14:imgLayer>
                </a14:imgProps>
              </a:ext>
            </a:extLst>
          </a:blip>
          <a:stretch>
            <a:fillRect/>
          </a:stretch>
        </p:blipFill>
        <p:spPr>
          <a:xfrm>
            <a:off x="0" y="2692696"/>
            <a:ext cx="9144793" cy="2450804"/>
          </a:xfrm>
          <a:prstGeom prst="rect">
            <a:avLst/>
          </a:prstGeom>
        </p:spPr>
      </p:pic>
      <p:sp>
        <p:nvSpPr>
          <p:cNvPr id="5" name="Rectangle 4"/>
          <p:cNvSpPr/>
          <p:nvPr/>
        </p:nvSpPr>
        <p:spPr>
          <a:xfrm>
            <a:off x="4827834" y="779508"/>
            <a:ext cx="3003066" cy="761747"/>
          </a:xfrm>
          <a:prstGeom prst="rect">
            <a:avLst/>
          </a:prstGeom>
          <a:noFill/>
        </p:spPr>
        <p:txBody>
          <a:bodyPr wrap="none" lIns="68580" tIns="34290" rIns="68580" bIns="34290">
            <a:spAutoFit/>
          </a:bodyPr>
          <a:lstStyle/>
          <a:p>
            <a:pPr algn="ctr"/>
            <a:r>
              <a:rPr lang="en-US" sz="4500" b="1" dirty="0">
                <a:ln w="9525">
                  <a:noFill/>
                  <a:prstDash val="solid"/>
                </a:ln>
                <a:effectLst>
                  <a:outerShdw blurRad="50800" dist="38100" algn="l" rotWithShape="0">
                    <a:prstClr val="black">
                      <a:alpha val="40000"/>
                    </a:prstClr>
                  </a:outerShdw>
                </a:effectLst>
                <a:latin typeface="Arial" panose="020B0604020202020204" pitchFamily="34" charset="0"/>
                <a:cs typeface="Arial" panose="020B0604020202020204" pitchFamily="34" charset="0"/>
              </a:rPr>
              <a:t>TRÒ CHƠI</a:t>
            </a:r>
          </a:p>
        </p:txBody>
      </p:sp>
      <p:sp>
        <p:nvSpPr>
          <p:cNvPr id="6" name="Rectangle 5"/>
          <p:cNvSpPr/>
          <p:nvPr/>
        </p:nvSpPr>
        <p:spPr>
          <a:xfrm>
            <a:off x="3910115" y="1509085"/>
            <a:ext cx="4838505" cy="1985159"/>
          </a:xfrm>
          <a:prstGeom prst="rect">
            <a:avLst/>
          </a:prstGeom>
          <a:noFill/>
        </p:spPr>
        <p:txBody>
          <a:bodyPr wrap="none" lIns="68580" tIns="34290" rIns="68580" bIns="34290">
            <a:spAutoFit/>
          </a:bodyPr>
          <a:lstStyle/>
          <a:p>
            <a:pPr algn="ctr"/>
            <a:r>
              <a:rPr lang="en-US" sz="12450" b="1" dirty="0">
                <a:ln w="10160">
                  <a:noFill/>
                  <a:prstDash val="solid"/>
                </a:ln>
                <a:solidFill>
                  <a:srgbClr val="C00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ÚP LY</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437" y="943099"/>
            <a:ext cx="3025868" cy="3245265"/>
          </a:xfrm>
          <a:prstGeom prst="rect">
            <a:avLst/>
          </a:prstGeom>
        </p:spPr>
      </p:pic>
    </p:spTree>
    <p:extLst>
      <p:ext uri="{BB962C8B-B14F-4D97-AF65-F5344CB8AC3E}">
        <p14:creationId xmlns:p14="http://schemas.microsoft.com/office/powerpoint/2010/main" val="7693962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autoRev="1" fill="hold" nodeType="afterEffect">
                                  <p:stCondLst>
                                    <p:cond delay="0"/>
                                  </p:stCondLst>
                                  <p:childTnLst>
                                    <p:animMotion origin="layout" path="M 2.5E-6 -2.59259E-6 L 2.5E-6 -0.18078 " pathEditMode="relative" rAng="0" ptsTypes="AA">
                                      <p:cBhvr>
                                        <p:cTn id="6" dur="1000" fill="hold"/>
                                        <p:tgtEl>
                                          <p:spTgt spid="4"/>
                                        </p:tgtEl>
                                        <p:attrNameLst>
                                          <p:attrName>ppt_x</p:attrName>
                                          <p:attrName>ppt_y</p:attrName>
                                        </p:attrNameLst>
                                      </p:cBhvr>
                                      <p:rCtr x="0" y="-9051"/>
                                    </p:animMotion>
                                  </p:childTnLst>
                                </p:cTn>
                              </p:par>
                              <p:par>
                                <p:cTn id="7" presetID="53" presetClass="entr" presetSubtype="16" fill="hold" grpId="0" nodeType="withEffect">
                                  <p:stCondLst>
                                    <p:cond delay="250"/>
                                  </p:stCondLst>
                                  <p:childTnLst>
                                    <p:set>
                                      <p:cBhvr>
                                        <p:cTn id="8" dur="1" fill="hold">
                                          <p:stCondLst>
                                            <p:cond delay="0"/>
                                          </p:stCondLst>
                                        </p:cTn>
                                        <p:tgtEl>
                                          <p:spTgt spid="6"/>
                                        </p:tgtEl>
                                        <p:attrNameLst>
                                          <p:attrName>style.visibility</p:attrName>
                                        </p:attrNameLst>
                                      </p:cBhvr>
                                      <p:to>
                                        <p:strVal val="visible"/>
                                      </p:to>
                                    </p:set>
                                    <p:anim calcmode="lin" valueType="num">
                                      <p:cBhvr>
                                        <p:cTn id="9" dur="1750" fill="hold"/>
                                        <p:tgtEl>
                                          <p:spTgt spid="6"/>
                                        </p:tgtEl>
                                        <p:attrNameLst>
                                          <p:attrName>ppt_w</p:attrName>
                                        </p:attrNameLst>
                                      </p:cBhvr>
                                      <p:tavLst>
                                        <p:tav tm="0">
                                          <p:val>
                                            <p:fltVal val="0"/>
                                          </p:val>
                                        </p:tav>
                                        <p:tav tm="100000">
                                          <p:val>
                                            <p:strVal val="#ppt_w"/>
                                          </p:val>
                                        </p:tav>
                                      </p:tavLst>
                                    </p:anim>
                                    <p:anim calcmode="lin" valueType="num">
                                      <p:cBhvr>
                                        <p:cTn id="10" dur="1750" fill="hold"/>
                                        <p:tgtEl>
                                          <p:spTgt spid="6"/>
                                        </p:tgtEl>
                                        <p:attrNameLst>
                                          <p:attrName>ppt_h</p:attrName>
                                        </p:attrNameLst>
                                      </p:cBhvr>
                                      <p:tavLst>
                                        <p:tav tm="0">
                                          <p:val>
                                            <p:fltVal val="0"/>
                                          </p:val>
                                        </p:tav>
                                        <p:tav tm="100000">
                                          <p:val>
                                            <p:strVal val="#ppt_h"/>
                                          </p:val>
                                        </p:tav>
                                      </p:tavLst>
                                    </p:anim>
                                    <p:animEffect transition="in" filter="fade">
                                      <p:cBhvr>
                                        <p:cTn id="11" dur="1750"/>
                                        <p:tgtEl>
                                          <p:spTgt spid="6"/>
                                        </p:tgtEl>
                                      </p:cBhvr>
                                    </p:animEffect>
                                  </p:childTnLst>
                                  <p:subTnLst>
                                    <p:audio>
                                      <p:cMediaNode>
                                        <p:cTn display="0" masterRel="sameClick">
                                          <p:stCondLst>
                                            <p:cond evt="begin" delay="0">
                                              <p:tn val="7"/>
                                            </p:cond>
                                          </p:stCondLst>
                                          <p:endCondLst>
                                            <p:cond evt="onStopAudio" delay="0">
                                              <p:tgtEl>
                                                <p:sldTgt/>
                                              </p:tgtEl>
                                            </p:cond>
                                          </p:endCondLst>
                                        </p:cTn>
                                        <p:tgtEl>
                                          <p:sndTgt r:embed="rId2" name="chimes.wav"/>
                                        </p:tgtEl>
                                      </p:cMediaNode>
                                    </p:audio>
                                  </p:subTnLst>
                                </p:cTn>
                              </p:par>
                              <p:par>
                                <p:cTn id="12" presetID="0" presetClass="path" presetSubtype="0" accel="50000" decel="50000" fill="hold" grpId="1" nodeType="withEffect">
                                  <p:stCondLst>
                                    <p:cond delay="250"/>
                                  </p:stCondLst>
                                  <p:childTnLst>
                                    <p:animMotion origin="layout" path="M 2.5E-6 -0.00324 C -0.00716 0.05857 0.12526 0.15787 0.11823 0.22037 C 0.06263 0.25185 -0.05339 0.33472 -0.10899 0.36621 C -0.13386 0.33658 -0.24401 0.15347 -0.26914 0.12385 C -0.32696 0.13959 -0.37643 0.16898 -0.43594 0.14931 " pathEditMode="relative" rAng="0" ptsTypes="AAAAA">
                                      <p:cBhvr>
                                        <p:cTn id="13" dur="1750" spd="-100000" fill="hold"/>
                                        <p:tgtEl>
                                          <p:spTgt spid="6"/>
                                        </p:tgtEl>
                                        <p:attrNameLst>
                                          <p:attrName>ppt_x</p:attrName>
                                          <p:attrName>ppt_y</p:attrName>
                                        </p:attrNameLst>
                                      </p:cBhvr>
                                      <p:rCtr x="-15872" y="184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5">
            <a:extLst>
              <a:ext uri="{BEBA8EAE-BF5A-486C-A8C5-ECC9F3942E4B}">
                <a14:imgProps xmlns:a14="http://schemas.microsoft.com/office/drawing/2010/main">
                  <a14:imgLayer r:embed="rId6">
                    <a14:imgEffect>
                      <a14:artisticCutout/>
                    </a14:imgEffect>
                  </a14:imgLayer>
                </a14:imgProps>
              </a:ext>
            </a:extLst>
          </a:blip>
          <a:stretch>
            <a:fillRect/>
          </a:stretch>
        </p:blipFill>
        <p:spPr>
          <a:xfrm>
            <a:off x="0" y="2692696"/>
            <a:ext cx="9144793" cy="2450804"/>
          </a:xfrm>
          <a:prstGeom prst="rect">
            <a:avLst/>
          </a:prstGeom>
        </p:spPr>
      </p:pic>
      <p:sp>
        <p:nvSpPr>
          <p:cNvPr id="61" name="Rectangle 60"/>
          <p:cNvSpPr/>
          <p:nvPr/>
        </p:nvSpPr>
        <p:spPr>
          <a:xfrm>
            <a:off x="6629281" y="4038600"/>
            <a:ext cx="1828800" cy="466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100" b="1" kern="1200" noProof="1">
                <a:solidFill>
                  <a:srgbClr val="002060"/>
                </a:solidFill>
                <a:latin typeface="Arial" panose="020B0604020202020204" pitchFamily="34" charset="0"/>
                <a:ea typeface="Tahoma" panose="020B0604030504040204" pitchFamily="34" charset="0"/>
                <a:cs typeface="Arial" panose="020B0604020202020204" pitchFamily="34" charset="0"/>
              </a:rPr>
              <a:t>Câu 4</a:t>
            </a:r>
          </a:p>
        </p:txBody>
      </p:sp>
      <p:pic>
        <p:nvPicPr>
          <p:cNvPr id="62" name="Picture 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7822" y="1908773"/>
            <a:ext cx="1371719" cy="1471179"/>
          </a:xfrm>
          <a:prstGeom prst="rect">
            <a:avLst/>
          </a:prstGeom>
        </p:spPr>
      </p:pic>
      <p:sp>
        <p:nvSpPr>
          <p:cNvPr id="9" name="Rectangle 8"/>
          <p:cNvSpPr/>
          <p:nvPr/>
        </p:nvSpPr>
        <p:spPr>
          <a:xfrm>
            <a:off x="342781" y="4038600"/>
            <a:ext cx="1828800" cy="466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100" b="1" kern="1200" noProof="1">
                <a:solidFill>
                  <a:srgbClr val="002060"/>
                </a:solidFill>
                <a:latin typeface="Arial" panose="020B0604020202020204" pitchFamily="34" charset="0"/>
                <a:ea typeface="Tahoma" panose="020B0604030504040204" pitchFamily="34" charset="0"/>
                <a:cs typeface="Arial" panose="020B0604020202020204" pitchFamily="34" charset="0"/>
              </a:rPr>
              <a:t>Câu 1</a:t>
            </a:r>
          </a:p>
        </p:txBody>
      </p:sp>
      <p:pic>
        <p:nvPicPr>
          <p:cNvPr id="42" name="Picture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1322" y="1908773"/>
            <a:ext cx="1371719" cy="1471179"/>
          </a:xfrm>
          <a:prstGeom prst="rect">
            <a:avLst/>
          </a:prstGeom>
        </p:spPr>
      </p:pic>
      <p:sp>
        <p:nvSpPr>
          <p:cNvPr id="57" name="Rectangle 56"/>
          <p:cNvSpPr/>
          <p:nvPr/>
        </p:nvSpPr>
        <p:spPr>
          <a:xfrm>
            <a:off x="2438281" y="4038600"/>
            <a:ext cx="1828800" cy="466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100" b="1" kern="1200" noProof="1">
                <a:solidFill>
                  <a:srgbClr val="002060"/>
                </a:solidFill>
                <a:latin typeface="Arial" panose="020B0604020202020204" pitchFamily="34" charset="0"/>
                <a:ea typeface="Tahoma" panose="020B0604030504040204" pitchFamily="34" charset="0"/>
                <a:cs typeface="Arial" panose="020B0604020202020204" pitchFamily="34" charset="0"/>
              </a:rPr>
              <a:t>Câu 2</a:t>
            </a:r>
          </a:p>
        </p:txBody>
      </p:sp>
      <p:pic>
        <p:nvPicPr>
          <p:cNvPr id="58" name="Picture 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6822" y="1908773"/>
            <a:ext cx="1371719" cy="1471179"/>
          </a:xfrm>
          <a:prstGeom prst="rect">
            <a:avLst/>
          </a:prstGeom>
        </p:spPr>
      </p:pic>
      <p:sp>
        <p:nvSpPr>
          <p:cNvPr id="59" name="Rectangle 58"/>
          <p:cNvSpPr/>
          <p:nvPr/>
        </p:nvSpPr>
        <p:spPr>
          <a:xfrm>
            <a:off x="4533781" y="4038600"/>
            <a:ext cx="1828800" cy="466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100" b="1" noProof="1">
                <a:solidFill>
                  <a:srgbClr val="002060"/>
                </a:solidFill>
                <a:latin typeface="Arial" panose="020B0604020202020204" pitchFamily="34" charset="0"/>
                <a:ea typeface="Tahoma" panose="020B0604030504040204" pitchFamily="34" charset="0"/>
                <a:cs typeface="Arial" panose="020B0604020202020204" pitchFamily="34" charset="0"/>
              </a:rPr>
              <a:t>Câu 3</a:t>
            </a:r>
            <a:endParaRPr lang="vi-VN" sz="2100" b="1" kern="1200" noProof="1">
              <a:solidFill>
                <a:srgbClr val="002060"/>
              </a:solidFill>
              <a:latin typeface="Arial" panose="020B0604020202020204" pitchFamily="34" charset="0"/>
              <a:ea typeface="Tahoma" panose="020B0604030504040204" pitchFamily="34" charset="0"/>
              <a:cs typeface="Arial" panose="020B0604020202020204" pitchFamily="34" charset="0"/>
            </a:endParaRPr>
          </a:p>
        </p:txBody>
      </p:sp>
      <p:pic>
        <p:nvPicPr>
          <p:cNvPr id="60" name="Picture 5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2322" y="1908773"/>
            <a:ext cx="1371719" cy="1471179"/>
          </a:xfrm>
          <a:prstGeom prst="rect">
            <a:avLst/>
          </a:prstGeom>
        </p:spPr>
      </p:pic>
      <p:sp>
        <p:nvSpPr>
          <p:cNvPr id="2" name="Oval 1"/>
          <p:cNvSpPr/>
          <p:nvPr/>
        </p:nvSpPr>
        <p:spPr>
          <a:xfrm>
            <a:off x="943200" y="956051"/>
            <a:ext cx="627962" cy="627962"/>
          </a:xfrm>
          <a:prstGeom prst="ellipse">
            <a:avLst/>
          </a:prstGeom>
          <a:solidFill>
            <a:srgbClr val="FFFF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2060"/>
                </a:solidFill>
                <a:latin typeface="Arial" panose="020B0604020202020204" pitchFamily="34" charset="0"/>
                <a:ea typeface="Tahoma" panose="020B0604030504040204" pitchFamily="34" charset="0"/>
                <a:cs typeface="Arial" panose="020B0604020202020204" pitchFamily="34" charset="0"/>
              </a:rPr>
              <a:t>1</a:t>
            </a:r>
          </a:p>
        </p:txBody>
      </p:sp>
      <p:sp>
        <p:nvSpPr>
          <p:cNvPr id="12" name="Oval 11"/>
          <p:cNvSpPr/>
          <p:nvPr/>
        </p:nvSpPr>
        <p:spPr>
          <a:xfrm>
            <a:off x="3038700" y="956051"/>
            <a:ext cx="627962" cy="627962"/>
          </a:xfrm>
          <a:prstGeom prst="ellipse">
            <a:avLst/>
          </a:prstGeom>
          <a:solidFill>
            <a:srgbClr val="FFFF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2060"/>
                </a:solidFill>
                <a:latin typeface="Arial" panose="020B0604020202020204" pitchFamily="34" charset="0"/>
                <a:ea typeface="Tahoma" panose="020B0604030504040204" pitchFamily="34" charset="0"/>
                <a:cs typeface="Arial" panose="020B0604020202020204" pitchFamily="34" charset="0"/>
              </a:rPr>
              <a:t>2</a:t>
            </a:r>
          </a:p>
        </p:txBody>
      </p:sp>
      <p:sp>
        <p:nvSpPr>
          <p:cNvPr id="13" name="Oval 12"/>
          <p:cNvSpPr/>
          <p:nvPr/>
        </p:nvSpPr>
        <p:spPr>
          <a:xfrm>
            <a:off x="5134200" y="956051"/>
            <a:ext cx="627962" cy="627962"/>
          </a:xfrm>
          <a:prstGeom prst="ellipse">
            <a:avLst/>
          </a:prstGeom>
          <a:solidFill>
            <a:srgbClr val="FFFF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2060"/>
                </a:solidFill>
                <a:latin typeface="Arial" panose="020B0604020202020204" pitchFamily="34" charset="0"/>
                <a:ea typeface="Tahoma" panose="020B0604030504040204" pitchFamily="34" charset="0"/>
                <a:cs typeface="Arial" panose="020B0604020202020204" pitchFamily="34" charset="0"/>
              </a:rPr>
              <a:t>3</a:t>
            </a:r>
          </a:p>
        </p:txBody>
      </p:sp>
      <p:sp>
        <p:nvSpPr>
          <p:cNvPr id="14" name="Oval 13"/>
          <p:cNvSpPr/>
          <p:nvPr/>
        </p:nvSpPr>
        <p:spPr>
          <a:xfrm>
            <a:off x="7229700" y="956051"/>
            <a:ext cx="627962" cy="627962"/>
          </a:xfrm>
          <a:prstGeom prst="ellipse">
            <a:avLst/>
          </a:prstGeom>
          <a:solidFill>
            <a:srgbClr val="FFFF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a:solidFill>
                  <a:srgbClr val="002060"/>
                </a:solidFill>
                <a:latin typeface="Arial" panose="020B0604020202020204" pitchFamily="34" charset="0"/>
                <a:ea typeface="Tahoma" panose="020B0604030504040204" pitchFamily="34" charset="0"/>
                <a:cs typeface="Arial" panose="020B0604020202020204" pitchFamily="34" charset="0"/>
              </a:rPr>
              <a:t>4</a:t>
            </a:r>
          </a:p>
        </p:txBody>
      </p:sp>
      <p:sp>
        <p:nvSpPr>
          <p:cNvPr id="3" name="Rectangle 2">
            <a:hlinkClick r:id="" action="ppaction://hlinkshowjump?jump=nextslide"/>
          </p:cNvPr>
          <p:cNvSpPr/>
          <p:nvPr/>
        </p:nvSpPr>
        <p:spPr>
          <a:xfrm>
            <a:off x="3164595" y="3718094"/>
            <a:ext cx="2404432" cy="548640"/>
          </a:xfrm>
          <a:prstGeom prst="rect">
            <a:avLst/>
          </a:prstGeom>
          <a:solidFill>
            <a:srgbClr val="FFC0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noProof="1"/>
              <a:t>Bắt đầu</a:t>
            </a:r>
          </a:p>
        </p:txBody>
      </p:sp>
    </p:spTree>
    <p:extLst>
      <p:ext uri="{BB962C8B-B14F-4D97-AF65-F5344CB8AC3E}">
        <p14:creationId xmlns:p14="http://schemas.microsoft.com/office/powerpoint/2010/main" val="20554829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500" fill="hold"/>
                                        <p:tgtEl>
                                          <p:spTgt spid="9"/>
                                        </p:tgtEl>
                                      </p:cBhvr>
                                      <p:by x="50000" y="50000"/>
                                    </p:animScale>
                                  </p:childTnLst>
                                </p:cTn>
                              </p:par>
                              <p:par>
                                <p:cTn id="7" presetID="64" presetClass="path" presetSubtype="0" accel="50000" decel="50000" fill="hold" grpId="1" nodeType="withEffect">
                                  <p:stCondLst>
                                    <p:cond delay="0"/>
                                  </p:stCondLst>
                                  <p:childTnLst>
                                    <p:animMotion origin="layout" path="M 0 4.44444E-6 L 0 -0.23241 " pathEditMode="relative" rAng="0" ptsTypes="AA">
                                      <p:cBhvr>
                                        <p:cTn id="8" dur="500" fill="hold"/>
                                        <p:tgtEl>
                                          <p:spTgt spid="9"/>
                                        </p:tgtEl>
                                        <p:attrNameLst>
                                          <p:attrName>ppt_x</p:attrName>
                                          <p:attrName>ppt_y</p:attrName>
                                        </p:attrNameLst>
                                      </p:cBhvr>
                                      <p:rCtr x="0" y="-11620"/>
                                    </p:animMotion>
                                  </p:childTnLst>
                                </p:cTn>
                              </p:par>
                              <p:par>
                                <p:cTn id="9" presetID="64" presetClass="path" presetSubtype="0" accel="50000" decel="50000" autoRev="1" fill="hold" nodeType="withEffect">
                                  <p:stCondLst>
                                    <p:cond delay="0"/>
                                  </p:stCondLst>
                                  <p:childTnLst>
                                    <p:animMotion origin="layout" path="M 0 0 L 0 -0.25 E" pathEditMode="relative" ptsTypes="">
                                      <p:cBhvr>
                                        <p:cTn id="10" dur="500" fill="hold"/>
                                        <p:tgtEl>
                                          <p:spTgt spid="42"/>
                                        </p:tgtEl>
                                        <p:attrNameLst>
                                          <p:attrName>ppt_x</p:attrName>
                                          <p:attrName>ppt_y</p:attrName>
                                        </p:attrNameLst>
                                      </p:cBhvr>
                                    </p:animMotion>
                                  </p:childTnLst>
                                  <p:subTnLst>
                                    <p:audio>
                                      <p:cMediaNode>
                                        <p:cTn display="0" masterRel="sameClick">
                                          <p:stCondLst>
                                            <p:cond evt="begin" delay="0">
                                              <p:tn val="9"/>
                                            </p:cond>
                                          </p:stCondLst>
                                          <p:endCondLst>
                                            <p:cond evt="onStopAudio" delay="0">
                                              <p:tgtEl>
                                                <p:sldTgt/>
                                              </p:tgtEl>
                                            </p:cond>
                                          </p:endCondLst>
                                        </p:cTn>
                                        <p:tgtEl>
                                          <p:sndTgt r:embed="rId3" name="cashreg.wav"/>
                                        </p:tgtEl>
                                      </p:cMediaNode>
                                    </p:audio>
                                  </p:subTnLst>
                                </p:cTn>
                              </p:par>
                              <p:par>
                                <p:cTn id="11" presetID="10" presetClass="exit" presetSubtype="0" fill="hold" grpId="2" nodeType="withEffect">
                                  <p:stCondLst>
                                    <p:cond delay="750"/>
                                  </p:stCondLst>
                                  <p:childTnLst>
                                    <p:animEffect transition="out" filter="fade">
                                      <p:cBhvr>
                                        <p:cTn id="12" dur="250"/>
                                        <p:tgtEl>
                                          <p:spTgt spid="9"/>
                                        </p:tgtEl>
                                      </p:cBhvr>
                                    </p:animEffect>
                                    <p:set>
                                      <p:cBhvr>
                                        <p:cTn id="13" dur="1" fill="hold">
                                          <p:stCondLst>
                                            <p:cond delay="249"/>
                                          </p:stCondLst>
                                        </p:cTn>
                                        <p:tgtEl>
                                          <p:spTgt spid="9"/>
                                        </p:tgtEl>
                                        <p:attrNameLst>
                                          <p:attrName>style.visibility</p:attrName>
                                        </p:attrNameLst>
                                      </p:cBhvr>
                                      <p:to>
                                        <p:strVal val="hidden"/>
                                      </p:to>
                                    </p:set>
                                  </p:childTnLst>
                                </p:cTn>
                              </p:par>
                              <p:par>
                                <p:cTn id="14" presetID="6" presetClass="emph" presetSubtype="0" fill="hold" grpId="0" nodeType="withEffect">
                                  <p:stCondLst>
                                    <p:cond delay="0"/>
                                  </p:stCondLst>
                                  <p:childTnLst>
                                    <p:animScale>
                                      <p:cBhvr>
                                        <p:cTn id="15" dur="500" fill="hold"/>
                                        <p:tgtEl>
                                          <p:spTgt spid="57"/>
                                        </p:tgtEl>
                                      </p:cBhvr>
                                      <p:by x="50000" y="50000"/>
                                    </p:animScale>
                                  </p:childTnLst>
                                </p:cTn>
                              </p:par>
                              <p:par>
                                <p:cTn id="16" presetID="64" presetClass="path" presetSubtype="0" accel="50000" decel="50000" fill="hold" grpId="1" nodeType="withEffect">
                                  <p:stCondLst>
                                    <p:cond delay="0"/>
                                  </p:stCondLst>
                                  <p:childTnLst>
                                    <p:animMotion origin="layout" path="M 3.33333E-6 4.44444E-6 L 3.33333E-6 -0.23241 " pathEditMode="relative" rAng="0" ptsTypes="AA">
                                      <p:cBhvr>
                                        <p:cTn id="17" dur="500" fill="hold"/>
                                        <p:tgtEl>
                                          <p:spTgt spid="57"/>
                                        </p:tgtEl>
                                        <p:attrNameLst>
                                          <p:attrName>ppt_x</p:attrName>
                                          <p:attrName>ppt_y</p:attrName>
                                        </p:attrNameLst>
                                      </p:cBhvr>
                                      <p:rCtr x="0" y="-11620"/>
                                    </p:animMotion>
                                  </p:childTnLst>
                                </p:cTn>
                              </p:par>
                              <p:par>
                                <p:cTn id="18" presetID="64" presetClass="path" presetSubtype="0" accel="50000" decel="50000" autoRev="1" fill="hold" nodeType="withEffect">
                                  <p:stCondLst>
                                    <p:cond delay="0"/>
                                  </p:stCondLst>
                                  <p:childTnLst>
                                    <p:animMotion origin="layout" path="M 3.33333E-6 -3.7037E-7 L 3.33333E-6 -0.25 " pathEditMode="relative" rAng="0" ptsTypes="AA">
                                      <p:cBhvr>
                                        <p:cTn id="19" dur="500" fill="hold"/>
                                        <p:tgtEl>
                                          <p:spTgt spid="58"/>
                                        </p:tgtEl>
                                        <p:attrNameLst>
                                          <p:attrName>ppt_x</p:attrName>
                                          <p:attrName>ppt_y</p:attrName>
                                        </p:attrNameLst>
                                      </p:cBhvr>
                                      <p:rCtr x="0" y="-12500"/>
                                    </p:animMotion>
                                  </p:childTnLst>
                                  <p:subTnLst>
                                    <p:audio>
                                      <p:cMediaNode>
                                        <p:cTn display="0" masterRel="sameClick">
                                          <p:stCondLst>
                                            <p:cond evt="begin" delay="0">
                                              <p:tn val="18"/>
                                            </p:cond>
                                          </p:stCondLst>
                                          <p:endCondLst>
                                            <p:cond evt="onStopAudio" delay="0">
                                              <p:tgtEl>
                                                <p:sldTgt/>
                                              </p:tgtEl>
                                            </p:cond>
                                          </p:endCondLst>
                                        </p:cTn>
                                        <p:tgtEl>
                                          <p:sndTgt r:embed="rId3" name="cashreg.wav"/>
                                        </p:tgtEl>
                                      </p:cMediaNode>
                                    </p:audio>
                                  </p:subTnLst>
                                </p:cTn>
                              </p:par>
                              <p:par>
                                <p:cTn id="20" presetID="10" presetClass="exit" presetSubtype="0" fill="hold" grpId="2" nodeType="withEffect">
                                  <p:stCondLst>
                                    <p:cond delay="750"/>
                                  </p:stCondLst>
                                  <p:childTnLst>
                                    <p:animEffect transition="out" filter="fade">
                                      <p:cBhvr>
                                        <p:cTn id="21" dur="250"/>
                                        <p:tgtEl>
                                          <p:spTgt spid="57"/>
                                        </p:tgtEl>
                                      </p:cBhvr>
                                    </p:animEffect>
                                    <p:set>
                                      <p:cBhvr>
                                        <p:cTn id="22" dur="1" fill="hold">
                                          <p:stCondLst>
                                            <p:cond delay="249"/>
                                          </p:stCondLst>
                                        </p:cTn>
                                        <p:tgtEl>
                                          <p:spTgt spid="57"/>
                                        </p:tgtEl>
                                        <p:attrNameLst>
                                          <p:attrName>style.visibility</p:attrName>
                                        </p:attrNameLst>
                                      </p:cBhvr>
                                      <p:to>
                                        <p:strVal val="hidden"/>
                                      </p:to>
                                    </p:set>
                                  </p:childTnLst>
                                </p:cTn>
                              </p:par>
                              <p:par>
                                <p:cTn id="23" presetID="6" presetClass="emph" presetSubtype="0" fill="hold" grpId="0" nodeType="withEffect">
                                  <p:stCondLst>
                                    <p:cond delay="0"/>
                                  </p:stCondLst>
                                  <p:childTnLst>
                                    <p:animScale>
                                      <p:cBhvr>
                                        <p:cTn id="24" dur="500" fill="hold"/>
                                        <p:tgtEl>
                                          <p:spTgt spid="59"/>
                                        </p:tgtEl>
                                      </p:cBhvr>
                                      <p:by x="50000" y="50000"/>
                                    </p:animScale>
                                  </p:childTnLst>
                                </p:cTn>
                              </p:par>
                              <p:par>
                                <p:cTn id="25" presetID="64" presetClass="path" presetSubtype="0" accel="50000" decel="50000" fill="hold" grpId="1" nodeType="withEffect">
                                  <p:stCondLst>
                                    <p:cond delay="0"/>
                                  </p:stCondLst>
                                  <p:childTnLst>
                                    <p:animMotion origin="layout" path="M -3.33333E-6 4.44444E-6 L -3.33333E-6 -0.23241 " pathEditMode="relative" rAng="0" ptsTypes="AA">
                                      <p:cBhvr>
                                        <p:cTn id="26" dur="500" fill="hold"/>
                                        <p:tgtEl>
                                          <p:spTgt spid="59"/>
                                        </p:tgtEl>
                                        <p:attrNameLst>
                                          <p:attrName>ppt_x</p:attrName>
                                          <p:attrName>ppt_y</p:attrName>
                                        </p:attrNameLst>
                                      </p:cBhvr>
                                      <p:rCtr x="0" y="-11620"/>
                                    </p:animMotion>
                                  </p:childTnLst>
                                </p:cTn>
                              </p:par>
                              <p:par>
                                <p:cTn id="27" presetID="64" presetClass="path" presetSubtype="0" accel="50000" decel="50000" autoRev="1" fill="hold" nodeType="withEffect">
                                  <p:stCondLst>
                                    <p:cond delay="0"/>
                                  </p:stCondLst>
                                  <p:childTnLst>
                                    <p:animMotion origin="layout" path="M -3.33333E-6 -3.7037E-7 L -3.33333E-6 -0.25 " pathEditMode="relative" rAng="0" ptsTypes="AA">
                                      <p:cBhvr>
                                        <p:cTn id="28" dur="500" fill="hold"/>
                                        <p:tgtEl>
                                          <p:spTgt spid="60"/>
                                        </p:tgtEl>
                                        <p:attrNameLst>
                                          <p:attrName>ppt_x</p:attrName>
                                          <p:attrName>ppt_y</p:attrName>
                                        </p:attrNameLst>
                                      </p:cBhvr>
                                      <p:rCtr x="0" y="-12500"/>
                                    </p:animMotion>
                                  </p:childTnLst>
                                  <p:subTnLst>
                                    <p:audio>
                                      <p:cMediaNode>
                                        <p:cTn display="0" masterRel="sameClick">
                                          <p:stCondLst>
                                            <p:cond evt="begin" delay="0">
                                              <p:tn val="27"/>
                                            </p:cond>
                                          </p:stCondLst>
                                          <p:endCondLst>
                                            <p:cond evt="onStopAudio" delay="0">
                                              <p:tgtEl>
                                                <p:sldTgt/>
                                              </p:tgtEl>
                                            </p:cond>
                                          </p:endCondLst>
                                        </p:cTn>
                                        <p:tgtEl>
                                          <p:sndTgt r:embed="rId3" name="cashreg.wav"/>
                                        </p:tgtEl>
                                      </p:cMediaNode>
                                    </p:audio>
                                  </p:subTnLst>
                                </p:cTn>
                              </p:par>
                              <p:par>
                                <p:cTn id="29" presetID="10" presetClass="exit" presetSubtype="0" fill="hold" grpId="2" nodeType="withEffect">
                                  <p:stCondLst>
                                    <p:cond delay="750"/>
                                  </p:stCondLst>
                                  <p:childTnLst>
                                    <p:animEffect transition="out" filter="fade">
                                      <p:cBhvr>
                                        <p:cTn id="30" dur="250"/>
                                        <p:tgtEl>
                                          <p:spTgt spid="59"/>
                                        </p:tgtEl>
                                      </p:cBhvr>
                                    </p:animEffect>
                                    <p:set>
                                      <p:cBhvr>
                                        <p:cTn id="31" dur="1" fill="hold">
                                          <p:stCondLst>
                                            <p:cond delay="249"/>
                                          </p:stCondLst>
                                        </p:cTn>
                                        <p:tgtEl>
                                          <p:spTgt spid="59"/>
                                        </p:tgtEl>
                                        <p:attrNameLst>
                                          <p:attrName>style.visibility</p:attrName>
                                        </p:attrNameLst>
                                      </p:cBhvr>
                                      <p:to>
                                        <p:strVal val="hidden"/>
                                      </p:to>
                                    </p:set>
                                  </p:childTnLst>
                                </p:cTn>
                              </p:par>
                              <p:par>
                                <p:cTn id="32" presetID="6" presetClass="emph" presetSubtype="0" fill="hold" grpId="0" nodeType="withEffect">
                                  <p:stCondLst>
                                    <p:cond delay="0"/>
                                  </p:stCondLst>
                                  <p:childTnLst>
                                    <p:animScale>
                                      <p:cBhvr>
                                        <p:cTn id="33" dur="500" fill="hold"/>
                                        <p:tgtEl>
                                          <p:spTgt spid="61"/>
                                        </p:tgtEl>
                                      </p:cBhvr>
                                      <p:by x="50000" y="50000"/>
                                    </p:animScale>
                                  </p:childTnLst>
                                </p:cTn>
                              </p:par>
                              <p:par>
                                <p:cTn id="34" presetID="64" presetClass="path" presetSubtype="0" accel="50000" decel="50000" fill="hold" grpId="1" nodeType="withEffect">
                                  <p:stCondLst>
                                    <p:cond delay="0"/>
                                  </p:stCondLst>
                                  <p:childTnLst>
                                    <p:animMotion origin="layout" path="M 1.11022E-16 4.44444E-6 L 1.11022E-16 -0.23241 " pathEditMode="relative" rAng="0" ptsTypes="AA">
                                      <p:cBhvr>
                                        <p:cTn id="35" dur="500" fill="hold"/>
                                        <p:tgtEl>
                                          <p:spTgt spid="61"/>
                                        </p:tgtEl>
                                        <p:attrNameLst>
                                          <p:attrName>ppt_x</p:attrName>
                                          <p:attrName>ppt_y</p:attrName>
                                        </p:attrNameLst>
                                      </p:cBhvr>
                                      <p:rCtr x="0" y="-11620"/>
                                    </p:animMotion>
                                  </p:childTnLst>
                                </p:cTn>
                              </p:par>
                              <p:par>
                                <p:cTn id="36" presetID="64" presetClass="path" presetSubtype="0" accel="50000" decel="50000" autoRev="1" fill="hold" nodeType="withEffect">
                                  <p:stCondLst>
                                    <p:cond delay="0"/>
                                  </p:stCondLst>
                                  <p:childTnLst>
                                    <p:animMotion origin="layout" path="M 1.11022E-16 -3.7037E-7 L 1.11022E-16 -0.25 " pathEditMode="relative" rAng="0" ptsTypes="AA">
                                      <p:cBhvr>
                                        <p:cTn id="37" dur="500" fill="hold"/>
                                        <p:tgtEl>
                                          <p:spTgt spid="62"/>
                                        </p:tgtEl>
                                        <p:attrNameLst>
                                          <p:attrName>ppt_x</p:attrName>
                                          <p:attrName>ppt_y</p:attrName>
                                        </p:attrNameLst>
                                      </p:cBhvr>
                                      <p:rCtr x="0" y="-12500"/>
                                    </p:animMotion>
                                  </p:childTnLst>
                                  <p:subTnLst>
                                    <p:audio>
                                      <p:cMediaNode>
                                        <p:cTn display="0" masterRel="sameClick">
                                          <p:stCondLst>
                                            <p:cond evt="begin" delay="0">
                                              <p:tn val="36"/>
                                            </p:cond>
                                          </p:stCondLst>
                                          <p:endCondLst>
                                            <p:cond evt="onStopAudio" delay="0">
                                              <p:tgtEl>
                                                <p:sldTgt/>
                                              </p:tgtEl>
                                            </p:cond>
                                          </p:endCondLst>
                                        </p:cTn>
                                        <p:tgtEl>
                                          <p:sndTgt r:embed="rId3" name="cashreg.wav"/>
                                        </p:tgtEl>
                                      </p:cMediaNode>
                                    </p:audio>
                                  </p:subTnLst>
                                </p:cTn>
                              </p:par>
                              <p:par>
                                <p:cTn id="38" presetID="10" presetClass="exit" presetSubtype="0" fill="hold" grpId="2" nodeType="withEffect">
                                  <p:stCondLst>
                                    <p:cond delay="750"/>
                                  </p:stCondLst>
                                  <p:childTnLst>
                                    <p:animEffect transition="out" filter="fade">
                                      <p:cBhvr>
                                        <p:cTn id="39" dur="250"/>
                                        <p:tgtEl>
                                          <p:spTgt spid="61"/>
                                        </p:tgtEl>
                                      </p:cBhvr>
                                    </p:animEffect>
                                    <p:set>
                                      <p:cBhvr>
                                        <p:cTn id="40" dur="1" fill="hold">
                                          <p:stCondLst>
                                            <p:cond delay="249"/>
                                          </p:stCondLst>
                                        </p:cTn>
                                        <p:tgtEl>
                                          <p:spTgt spid="61"/>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0" presetClass="path" presetSubtype="0" accel="50000" decel="50000" fill="hold" nodeType="clickEffect">
                                  <p:stCondLst>
                                    <p:cond delay="0"/>
                                  </p:stCondLst>
                                  <p:childTnLst>
                                    <p:animMotion origin="layout" path="M 2.5E-6 4.07407E-6 C 0.05013 0.00185 0.10338 0.12199 0.1539 0.12407 C 0.23372 0.1331 0.40794 0.01226 0.48711 0.02152 C 0.55885 0.0368 0.61536 -0.01505 0.68906 0.00046 " pathEditMode="fixed" rAng="0" ptsTypes="AAAA">
                                      <p:cBhvr>
                                        <p:cTn id="44" dur="2000" fill="hold"/>
                                        <p:tgtEl>
                                          <p:spTgt spid="42"/>
                                        </p:tgtEl>
                                        <p:attrNameLst>
                                          <p:attrName>ppt_x</p:attrName>
                                          <p:attrName>ppt_y</p:attrName>
                                        </p:attrNameLst>
                                      </p:cBhvr>
                                      <p:rCtr x="34453" y="6111"/>
                                    </p:animMotion>
                                  </p:childTnLst>
                                </p:cTn>
                              </p:par>
                              <p:par>
                                <p:cTn id="45" presetID="0" presetClass="path" presetSubtype="0" accel="50000" decel="50000" fill="hold" nodeType="withEffect">
                                  <p:stCondLst>
                                    <p:cond delay="0"/>
                                  </p:stCondLst>
                                  <p:childTnLst>
                                    <p:animMotion origin="layout" path="M -0.00039 1.11111E-6 C 0.06862 0.07153 0.16367 0.17245 0.23268 0.24514 C 0.21354 0.16829 0.18177 0.10231 0.15664 0.00995 C 0.20338 0.00764 -0.18724 0.00208 -0.22917 1.11111E-6 " pathEditMode="relative" rAng="0" ptsTypes="AAAA">
                                      <p:cBhvr>
                                        <p:cTn id="46" dur="2000" fill="hold"/>
                                        <p:tgtEl>
                                          <p:spTgt spid="58"/>
                                        </p:tgtEl>
                                        <p:attrNameLst>
                                          <p:attrName>ppt_x</p:attrName>
                                          <p:attrName>ppt_y</p:attrName>
                                        </p:attrNameLst>
                                      </p:cBhvr>
                                      <p:rCtr x="208" y="12245"/>
                                    </p:animMotion>
                                  </p:childTnLst>
                                </p:cTn>
                              </p:par>
                              <p:par>
                                <p:cTn id="47" presetID="0" presetClass="path" presetSubtype="0" accel="50000" decel="50000" fill="hold" nodeType="withEffect">
                                  <p:stCondLst>
                                    <p:cond delay="0"/>
                                  </p:stCondLst>
                                  <p:childTnLst>
                                    <p:animMotion origin="layout" path="M 0.00026 0.00046 L 0.28203 0.20648 L -0.47513 0.19815 L -0.26041 0.07245 C -0.25989 0.07245 -0.22916 -0.00023 -0.22916 2.59259E-6 " pathEditMode="relative" rAng="0" ptsTypes="AAAAA">
                                      <p:cBhvr>
                                        <p:cTn id="48" dur="2000" fill="hold"/>
                                        <p:tgtEl>
                                          <p:spTgt spid="60"/>
                                        </p:tgtEl>
                                        <p:attrNameLst>
                                          <p:attrName>ppt_x</p:attrName>
                                          <p:attrName>ppt_y</p:attrName>
                                        </p:attrNameLst>
                                      </p:cBhvr>
                                      <p:rCtr x="-9687" y="10278"/>
                                    </p:animMotion>
                                  </p:childTnLst>
                                </p:cTn>
                              </p:par>
                              <p:par>
                                <p:cTn id="49" presetID="0" presetClass="path" presetSubtype="0" accel="50000" decel="50000" fill="hold" nodeType="withEffect">
                                  <p:stCondLst>
                                    <p:cond delay="0"/>
                                  </p:stCondLst>
                                  <p:childTnLst>
                                    <p:animMotion origin="layout" path="M 6.25E-7 1.48148E-6 L -0.16094 -0.03496 L -0.68854 0.04861 C -0.53646 0.04861 -0.38099 0.00162 -0.22878 0.00162 " pathEditMode="relative" rAng="0" ptsTypes="AAAA">
                                      <p:cBhvr>
                                        <p:cTn id="50" dur="2000" fill="hold"/>
                                        <p:tgtEl>
                                          <p:spTgt spid="62"/>
                                        </p:tgtEl>
                                        <p:attrNameLst>
                                          <p:attrName>ppt_x</p:attrName>
                                          <p:attrName>ppt_y</p:attrName>
                                        </p:attrNameLst>
                                      </p:cBhvr>
                                      <p:rCtr x="-34427" y="671"/>
                                    </p:animMotion>
                                  </p:childTnLst>
                                </p:cTn>
                              </p:par>
                            </p:childTnLst>
                          </p:cTn>
                        </p:par>
                        <p:par>
                          <p:cTn id="51" fill="hold">
                            <p:stCondLst>
                              <p:cond delay="2000"/>
                            </p:stCondLst>
                            <p:childTnLst>
                              <p:par>
                                <p:cTn id="52" presetID="23" presetClass="entr" presetSubtype="16" fill="hold" grpId="0" nodeType="after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p:cTn id="54" dur="500" fill="hold"/>
                                        <p:tgtEl>
                                          <p:spTgt spid="2"/>
                                        </p:tgtEl>
                                        <p:attrNameLst>
                                          <p:attrName>ppt_w</p:attrName>
                                        </p:attrNameLst>
                                      </p:cBhvr>
                                      <p:tavLst>
                                        <p:tav tm="0">
                                          <p:val>
                                            <p:fltVal val="0"/>
                                          </p:val>
                                        </p:tav>
                                        <p:tav tm="100000">
                                          <p:val>
                                            <p:strVal val="#ppt_w"/>
                                          </p:val>
                                        </p:tav>
                                      </p:tavLst>
                                    </p:anim>
                                    <p:anim calcmode="lin" valueType="num">
                                      <p:cBhvr>
                                        <p:cTn id="55"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lick.wav"/>
                                        </p:tgtEl>
                                      </p:cMediaNode>
                                    </p:audio>
                                  </p:subTnLst>
                                </p:cTn>
                              </p:par>
                            </p:childTnLst>
                          </p:cTn>
                        </p:par>
                        <p:par>
                          <p:cTn id="56" fill="hold">
                            <p:stCondLst>
                              <p:cond delay="2500"/>
                            </p:stCondLst>
                            <p:childTnLst>
                              <p:par>
                                <p:cTn id="57" presetID="23" presetClass="entr" presetSubtype="16"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click.wav"/>
                                        </p:tgtEl>
                                      </p:cMediaNode>
                                    </p:audio>
                                  </p:subTnLst>
                                </p:cTn>
                              </p:par>
                            </p:childTnLst>
                          </p:cTn>
                        </p:par>
                        <p:par>
                          <p:cTn id="61" fill="hold">
                            <p:stCondLst>
                              <p:cond delay="3000"/>
                            </p:stCondLst>
                            <p:childTnLst>
                              <p:par>
                                <p:cTn id="62" presetID="23" presetClass="entr" presetSubtype="16" fill="hold" grpId="0" nodeType="after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p:cTn id="64" dur="500" fill="hold"/>
                                        <p:tgtEl>
                                          <p:spTgt spid="13"/>
                                        </p:tgtEl>
                                        <p:attrNameLst>
                                          <p:attrName>ppt_w</p:attrName>
                                        </p:attrNameLst>
                                      </p:cBhvr>
                                      <p:tavLst>
                                        <p:tav tm="0">
                                          <p:val>
                                            <p:fltVal val="0"/>
                                          </p:val>
                                        </p:tav>
                                        <p:tav tm="100000">
                                          <p:val>
                                            <p:strVal val="#ppt_w"/>
                                          </p:val>
                                        </p:tav>
                                      </p:tavLst>
                                    </p:anim>
                                    <p:anim calcmode="lin" valueType="num">
                                      <p:cBhvr>
                                        <p:cTn id="65" dur="500" fill="hold"/>
                                        <p:tgtEl>
                                          <p:spTgt spid="13"/>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click.wav"/>
                                        </p:tgtEl>
                                      </p:cMediaNode>
                                    </p:audio>
                                  </p:subTnLst>
                                </p:cTn>
                              </p:par>
                            </p:childTnLst>
                          </p:cTn>
                        </p:par>
                        <p:par>
                          <p:cTn id="66" fill="hold">
                            <p:stCondLst>
                              <p:cond delay="3500"/>
                            </p:stCondLst>
                            <p:childTnLst>
                              <p:par>
                                <p:cTn id="67" presetID="23" presetClass="entr" presetSubtype="16" fill="hold" grpId="0" nodeType="afterEffect">
                                  <p:stCondLst>
                                    <p:cond delay="0"/>
                                  </p:stCondLst>
                                  <p:childTnLst>
                                    <p:set>
                                      <p:cBhvr>
                                        <p:cTn id="68" dur="1" fill="hold">
                                          <p:stCondLst>
                                            <p:cond delay="0"/>
                                          </p:stCondLst>
                                        </p:cTn>
                                        <p:tgtEl>
                                          <p:spTgt spid="14"/>
                                        </p:tgtEl>
                                        <p:attrNameLst>
                                          <p:attrName>style.visibility</p:attrName>
                                        </p:attrNameLst>
                                      </p:cBhvr>
                                      <p:to>
                                        <p:strVal val="visible"/>
                                      </p:to>
                                    </p:set>
                                    <p:anim calcmode="lin" valueType="num">
                                      <p:cBhvr>
                                        <p:cTn id="69" dur="500" fill="hold"/>
                                        <p:tgtEl>
                                          <p:spTgt spid="14"/>
                                        </p:tgtEl>
                                        <p:attrNameLst>
                                          <p:attrName>ppt_w</p:attrName>
                                        </p:attrNameLst>
                                      </p:cBhvr>
                                      <p:tavLst>
                                        <p:tav tm="0">
                                          <p:val>
                                            <p:fltVal val="0"/>
                                          </p:val>
                                        </p:tav>
                                        <p:tav tm="100000">
                                          <p:val>
                                            <p:strVal val="#ppt_w"/>
                                          </p:val>
                                        </p:tav>
                                      </p:tavLst>
                                    </p:anim>
                                    <p:anim calcmode="lin" valueType="num">
                                      <p:cBhvr>
                                        <p:cTn id="70" dur="500" fill="hold"/>
                                        <p:tgtEl>
                                          <p:spTgt spid="14"/>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4" name="click.wav"/>
                                        </p:tgtEl>
                                      </p:cMediaNode>
                                    </p:audio>
                                  </p:subTnLst>
                                </p:cTn>
                              </p:par>
                            </p:childTnLst>
                          </p:cTn>
                        </p:par>
                        <p:par>
                          <p:cTn id="71" fill="hold">
                            <p:stCondLst>
                              <p:cond delay="4000"/>
                            </p:stCondLst>
                            <p:childTnLst>
                              <p:par>
                                <p:cTn id="72" presetID="10" presetClass="entr" presetSubtype="0" fill="hold" grpId="0" nodeType="afterEffect">
                                  <p:stCondLst>
                                    <p:cond delay="0"/>
                                  </p:stCondLst>
                                  <p:childTnLst>
                                    <p:set>
                                      <p:cBhvr>
                                        <p:cTn id="73" dur="1" fill="hold">
                                          <p:stCondLst>
                                            <p:cond delay="0"/>
                                          </p:stCondLst>
                                        </p:cTn>
                                        <p:tgtEl>
                                          <p:spTgt spid="3"/>
                                        </p:tgtEl>
                                        <p:attrNameLst>
                                          <p:attrName>style.visibility</p:attrName>
                                        </p:attrNameLst>
                                      </p:cBhvr>
                                      <p:to>
                                        <p:strVal val="visible"/>
                                      </p:to>
                                    </p:set>
                                    <p:animEffect transition="in" filter="fade">
                                      <p:cBhvr>
                                        <p:cTn id="7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1" grpId="1" animBg="1"/>
      <p:bldP spid="61" grpId="2" animBg="1"/>
      <p:bldP spid="9" grpId="0" animBg="1"/>
      <p:bldP spid="9" grpId="1" animBg="1"/>
      <p:bldP spid="9" grpId="2" animBg="1"/>
      <p:bldP spid="57" grpId="0" animBg="1"/>
      <p:bldP spid="57" grpId="1" animBg="1"/>
      <p:bldP spid="57" grpId="2" animBg="1"/>
      <p:bldP spid="59" grpId="0" animBg="1"/>
      <p:bldP spid="59" grpId="1" animBg="1"/>
      <p:bldP spid="59" grpId="2" animBg="1"/>
      <p:bldP spid="2" grpId="0" animBg="1"/>
      <p:bldP spid="12" grpId="0" animBg="1"/>
      <p:bldP spid="13" grpId="0" animBg="1"/>
      <p:bldP spid="14" grpId="0"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artisticCutout/>
                    </a14:imgEffect>
                  </a14:imgLayer>
                </a14:imgProps>
              </a:ext>
            </a:extLst>
          </a:blip>
          <a:stretch>
            <a:fillRect/>
          </a:stretch>
        </p:blipFill>
        <p:spPr>
          <a:xfrm>
            <a:off x="0" y="2692696"/>
            <a:ext cx="9144793" cy="2450804"/>
          </a:xfrm>
          <a:prstGeom prst="rect">
            <a:avLst/>
          </a:prstGeom>
        </p:spPr>
      </p:pic>
      <p:sp>
        <p:nvSpPr>
          <p:cNvPr id="22" name="Rectangle 21">
            <a:hlinkClick r:id="rId6" action="ppaction://hlinksldjump"/>
          </p:cNvPr>
          <p:cNvSpPr/>
          <p:nvPr/>
        </p:nvSpPr>
        <p:spPr>
          <a:xfrm>
            <a:off x="6636171" y="2899935"/>
            <a:ext cx="1828800" cy="466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dirty="0" err="1">
                <a:solidFill>
                  <a:srgbClr val="002060"/>
                </a:solidFill>
                <a:latin typeface="Arial" panose="020B0604020202020204" pitchFamily="34" charset="0"/>
                <a:ea typeface="Tahoma" panose="020B0604030504040204" pitchFamily="34" charset="0"/>
                <a:cs typeface="Arial" panose="020B0604020202020204" pitchFamily="34" charset="0"/>
              </a:rPr>
              <a:t>Câu</a:t>
            </a:r>
            <a:r>
              <a:rPr lang="en-US" sz="2100" b="1" kern="1200" dirty="0">
                <a:solidFill>
                  <a:srgbClr val="002060"/>
                </a:solidFill>
                <a:latin typeface="Arial" panose="020B0604020202020204" pitchFamily="34" charset="0"/>
                <a:ea typeface="Tahoma" panose="020B0604030504040204" pitchFamily="34" charset="0"/>
                <a:cs typeface="Arial" panose="020B0604020202020204" pitchFamily="34" charset="0"/>
              </a:rPr>
              <a:t> 1</a:t>
            </a:r>
          </a:p>
        </p:txBody>
      </p:sp>
      <p:sp>
        <p:nvSpPr>
          <p:cNvPr id="19" name="Rectangle 18">
            <a:hlinkClick r:id="rId7" action="ppaction://hlinksldjump"/>
          </p:cNvPr>
          <p:cNvSpPr/>
          <p:nvPr/>
        </p:nvSpPr>
        <p:spPr>
          <a:xfrm>
            <a:off x="4530974" y="2899935"/>
            <a:ext cx="1828800" cy="466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dirty="0" err="1">
                <a:solidFill>
                  <a:srgbClr val="002060"/>
                </a:solidFill>
                <a:latin typeface="Arial" panose="020B0604020202020204" pitchFamily="34" charset="0"/>
                <a:ea typeface="Tahoma" panose="020B0604030504040204" pitchFamily="34" charset="0"/>
                <a:cs typeface="Arial" panose="020B0604020202020204" pitchFamily="34" charset="0"/>
              </a:rPr>
              <a:t>Câu</a:t>
            </a:r>
            <a:r>
              <a:rPr lang="en-US" sz="2100" b="1" kern="1200" dirty="0">
                <a:solidFill>
                  <a:srgbClr val="002060"/>
                </a:solidFill>
                <a:latin typeface="Arial" panose="020B0604020202020204" pitchFamily="34" charset="0"/>
                <a:ea typeface="Tahoma" panose="020B0604030504040204" pitchFamily="34" charset="0"/>
                <a:cs typeface="Arial" panose="020B0604020202020204" pitchFamily="34" charset="0"/>
              </a:rPr>
              <a:t> 4</a:t>
            </a:r>
          </a:p>
        </p:txBody>
      </p:sp>
      <p:sp>
        <p:nvSpPr>
          <p:cNvPr id="16" name="Rectangle 15">
            <a:hlinkClick r:id="rId8" action="ppaction://hlinksldjump"/>
          </p:cNvPr>
          <p:cNvSpPr/>
          <p:nvPr/>
        </p:nvSpPr>
        <p:spPr>
          <a:xfrm>
            <a:off x="2425778" y="2899935"/>
            <a:ext cx="1828800" cy="466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dirty="0" err="1">
                <a:solidFill>
                  <a:srgbClr val="002060"/>
                </a:solidFill>
                <a:latin typeface="Arial" panose="020B0604020202020204" pitchFamily="34" charset="0"/>
                <a:ea typeface="Tahoma" panose="020B0604030504040204" pitchFamily="34" charset="0"/>
                <a:cs typeface="Arial" panose="020B0604020202020204" pitchFamily="34" charset="0"/>
              </a:rPr>
              <a:t>Câu</a:t>
            </a:r>
            <a:r>
              <a:rPr lang="en-US" sz="2100" b="1" kern="1200" dirty="0">
                <a:solidFill>
                  <a:srgbClr val="002060"/>
                </a:solidFill>
                <a:latin typeface="Arial" panose="020B0604020202020204" pitchFamily="34" charset="0"/>
                <a:ea typeface="Tahoma" panose="020B0604030504040204" pitchFamily="34" charset="0"/>
                <a:cs typeface="Arial" panose="020B0604020202020204" pitchFamily="34" charset="0"/>
              </a:rPr>
              <a:t> 3</a:t>
            </a:r>
          </a:p>
        </p:txBody>
      </p:sp>
      <p:sp>
        <p:nvSpPr>
          <p:cNvPr id="9" name="Rectangle 8">
            <a:hlinkClick r:id="rId9" action="ppaction://hlinksldjump"/>
          </p:cNvPr>
          <p:cNvSpPr/>
          <p:nvPr/>
        </p:nvSpPr>
        <p:spPr>
          <a:xfrm>
            <a:off x="320581" y="2899935"/>
            <a:ext cx="1828800" cy="466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100" b="1" kern="1200" dirty="0" err="1">
                <a:solidFill>
                  <a:srgbClr val="002060"/>
                </a:solidFill>
                <a:latin typeface="Arial" panose="020B0604020202020204" pitchFamily="34" charset="0"/>
                <a:ea typeface="Tahoma" panose="020B0604030504040204" pitchFamily="34" charset="0"/>
                <a:cs typeface="Arial" panose="020B0604020202020204" pitchFamily="34" charset="0"/>
              </a:rPr>
              <a:t>Câu</a:t>
            </a:r>
            <a:r>
              <a:rPr lang="en-US" sz="2100" b="1" kern="1200" dirty="0">
                <a:solidFill>
                  <a:srgbClr val="002060"/>
                </a:solidFill>
                <a:latin typeface="Arial" panose="020B0604020202020204" pitchFamily="34" charset="0"/>
                <a:ea typeface="Tahoma" panose="020B0604030504040204" pitchFamily="34" charset="0"/>
                <a:cs typeface="Arial" panose="020B0604020202020204" pitchFamily="34" charset="0"/>
              </a:rPr>
              <a:t> 2</a:t>
            </a:r>
          </a:p>
        </p:txBody>
      </p:sp>
      <p:pic>
        <p:nvPicPr>
          <p:cNvPr id="42" name="Picture 4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71322" y="1908773"/>
            <a:ext cx="1371719" cy="1471179"/>
          </a:xfrm>
          <a:prstGeom prst="rect">
            <a:avLst/>
          </a:prstGeom>
        </p:spPr>
      </p:pic>
      <p:sp>
        <p:nvSpPr>
          <p:cNvPr id="2" name="Oval 1"/>
          <p:cNvSpPr/>
          <p:nvPr/>
        </p:nvSpPr>
        <p:spPr>
          <a:xfrm>
            <a:off x="943200" y="956051"/>
            <a:ext cx="627962" cy="627962"/>
          </a:xfrm>
          <a:prstGeom prst="ellipse">
            <a:avLst/>
          </a:prstGeom>
          <a:solidFill>
            <a:srgbClr val="FFFF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2060"/>
                </a:solidFill>
                <a:latin typeface="Arial" panose="020B0604020202020204" pitchFamily="34" charset="0"/>
                <a:ea typeface="Tahoma" panose="020B0604030504040204" pitchFamily="34" charset="0"/>
                <a:cs typeface="Arial" panose="020B0604020202020204" pitchFamily="34" charset="0"/>
              </a:rPr>
              <a:t>1</a:t>
            </a:r>
          </a:p>
        </p:txBody>
      </p:sp>
      <p:pic>
        <p:nvPicPr>
          <p:cNvPr id="17" name="Pictur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66822" y="1908769"/>
            <a:ext cx="1371719" cy="1471179"/>
          </a:xfrm>
          <a:prstGeom prst="rect">
            <a:avLst/>
          </a:prstGeom>
        </p:spPr>
      </p:pic>
      <p:sp>
        <p:nvSpPr>
          <p:cNvPr id="18" name="Oval 17"/>
          <p:cNvSpPr/>
          <p:nvPr/>
        </p:nvSpPr>
        <p:spPr>
          <a:xfrm>
            <a:off x="3044217" y="956049"/>
            <a:ext cx="627962" cy="627962"/>
          </a:xfrm>
          <a:prstGeom prst="ellipse">
            <a:avLst/>
          </a:prstGeom>
          <a:solidFill>
            <a:srgbClr val="FFFF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2060"/>
                </a:solidFill>
                <a:latin typeface="Arial" panose="020B0604020202020204" pitchFamily="34" charset="0"/>
                <a:ea typeface="Tahoma" panose="020B0604030504040204" pitchFamily="34" charset="0"/>
                <a:cs typeface="Arial" panose="020B0604020202020204" pitchFamily="34" charset="0"/>
              </a:rPr>
              <a:t>2</a:t>
            </a:r>
          </a:p>
        </p:txBody>
      </p:sp>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59453" y="1908770"/>
            <a:ext cx="1371719" cy="1471179"/>
          </a:xfrm>
          <a:prstGeom prst="rect">
            <a:avLst/>
          </a:prstGeom>
        </p:spPr>
      </p:pic>
      <p:sp>
        <p:nvSpPr>
          <p:cNvPr id="21" name="Oval 20"/>
          <p:cNvSpPr/>
          <p:nvPr/>
        </p:nvSpPr>
        <p:spPr>
          <a:xfrm>
            <a:off x="5134668" y="956048"/>
            <a:ext cx="627962" cy="627962"/>
          </a:xfrm>
          <a:prstGeom prst="ellipse">
            <a:avLst/>
          </a:prstGeom>
          <a:solidFill>
            <a:srgbClr val="FFFF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2060"/>
                </a:solidFill>
                <a:latin typeface="Arial" panose="020B0604020202020204" pitchFamily="34" charset="0"/>
                <a:ea typeface="Tahoma" panose="020B0604030504040204" pitchFamily="34" charset="0"/>
                <a:cs typeface="Arial" panose="020B0604020202020204" pitchFamily="34" charset="0"/>
              </a:rPr>
              <a:t>3</a:t>
            </a:r>
          </a:p>
        </p:txBody>
      </p:sp>
      <p:sp>
        <p:nvSpPr>
          <p:cNvPr id="24" name="Oval 23"/>
          <p:cNvSpPr/>
          <p:nvPr/>
        </p:nvSpPr>
        <p:spPr>
          <a:xfrm>
            <a:off x="7227422" y="956047"/>
            <a:ext cx="627962" cy="627962"/>
          </a:xfrm>
          <a:prstGeom prst="ellipse">
            <a:avLst/>
          </a:prstGeom>
          <a:solidFill>
            <a:srgbClr val="FFFF00"/>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2060"/>
                </a:solidFill>
                <a:latin typeface="Arial" panose="020B0604020202020204" pitchFamily="34" charset="0"/>
                <a:ea typeface="Tahoma" panose="020B0604030504040204" pitchFamily="34" charset="0"/>
                <a:cs typeface="Arial" panose="020B0604020202020204" pitchFamily="34" charset="0"/>
              </a:rPr>
              <a:t>4</a:t>
            </a:r>
          </a:p>
        </p:txBody>
      </p:sp>
      <p:pic>
        <p:nvPicPr>
          <p:cNvPr id="23" name="Picture 2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55544" y="1908769"/>
            <a:ext cx="1371719" cy="1471179"/>
          </a:xfrm>
          <a:prstGeom prst="rect">
            <a:avLst/>
          </a:prstGeom>
        </p:spPr>
      </p:pic>
      <p:sp>
        <p:nvSpPr>
          <p:cNvPr id="3" name="Action Button: Go Forward or Next 2">
            <a:hlinkClick r:id="rId11" action="ppaction://hlinksldjump" highlightClick="1"/>
            <a:extLst>
              <a:ext uri="{FF2B5EF4-FFF2-40B4-BE49-F238E27FC236}">
                <a16:creationId xmlns:a16="http://schemas.microsoft.com/office/drawing/2014/main" id="{48EFEA8A-01B0-3A42-F45A-51E8915F1CFE}"/>
              </a:ext>
            </a:extLst>
          </p:cNvPr>
          <p:cNvSpPr/>
          <p:nvPr/>
        </p:nvSpPr>
        <p:spPr>
          <a:xfrm>
            <a:off x="0" y="4578927"/>
            <a:ext cx="623455" cy="564573"/>
          </a:xfrm>
          <a:prstGeom prst="actionButtonForwardNex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86605743"/>
      </p:ext>
    </p:extLst>
  </p:cSld>
  <p:clrMapOvr>
    <a:masterClrMapping/>
  </p:clrMapOvr>
  <p:transition spd="slow">
    <p:randomBar dir="vert"/>
  </p:transition>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autoRev="1" fill="hold" nodeType="clickEffect">
                                  <p:stCondLst>
                                    <p:cond delay="0"/>
                                  </p:stCondLst>
                                  <p:childTnLst>
                                    <p:animMotion origin="layout" path="M 0 -3.7037E-7 L 0.00078 -0.14306 " pathEditMode="relative" rAng="0" ptsTypes="AA">
                                      <p:cBhvr>
                                        <p:cTn id="6" dur="500" fill="hold"/>
                                        <p:tgtEl>
                                          <p:spTgt spid="42"/>
                                        </p:tgtEl>
                                        <p:attrNameLst>
                                          <p:attrName>ppt_x</p:attrName>
                                          <p:attrName>ppt_y</p:attrName>
                                        </p:attrNameLst>
                                      </p:cBhvr>
                                      <p:rCtr x="39" y="-7153"/>
                                    </p:animMotion>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7" presetID="31" presetClass="entr" presetSubtype="0" fill="hold" grpId="1"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 calcmode="lin" valueType="num">
                                      <p:cBhvr>
                                        <p:cTn id="11" dur="500" fill="hold"/>
                                        <p:tgtEl>
                                          <p:spTgt spid="9"/>
                                        </p:tgtEl>
                                        <p:attrNameLst>
                                          <p:attrName>style.rotation</p:attrName>
                                        </p:attrNameLst>
                                      </p:cBhvr>
                                      <p:tavLst>
                                        <p:tav tm="0">
                                          <p:val>
                                            <p:fltVal val="90"/>
                                          </p:val>
                                        </p:tav>
                                        <p:tav tm="100000">
                                          <p:val>
                                            <p:fltVal val="0"/>
                                          </p:val>
                                        </p:tav>
                                      </p:tavLst>
                                    </p:anim>
                                    <p:animEffect transition="in" filter="fade">
                                      <p:cBhvr>
                                        <p:cTn id="12" dur="500"/>
                                        <p:tgtEl>
                                          <p:spTgt spid="9"/>
                                        </p:tgtEl>
                                      </p:cBhvr>
                                    </p:animEffect>
                                  </p:childTnLst>
                                </p:cTn>
                              </p:par>
                              <p:par>
                                <p:cTn id="13" presetID="42" presetClass="path" presetSubtype="0" accel="50000" decel="50000" fill="hold" grpId="0" nodeType="withEffect">
                                  <p:stCondLst>
                                    <p:cond delay="0"/>
                                  </p:stCondLst>
                                  <p:childTnLst>
                                    <p:animMotion origin="layout" path="M 3.95833E-6 7.40741E-7 L -0.00105 0.21389 " pathEditMode="relative" rAng="0" ptsTypes="AA">
                                      <p:cBhvr>
                                        <p:cTn id="14" dur="1000" fill="hold"/>
                                        <p:tgtEl>
                                          <p:spTgt spid="9"/>
                                        </p:tgtEl>
                                        <p:attrNameLst>
                                          <p:attrName>ppt_x</p:attrName>
                                          <p:attrName>ppt_y</p:attrName>
                                        </p:attrNameLst>
                                      </p:cBhvr>
                                      <p:rCtr x="-52" y="10694"/>
                                    </p:animMotion>
                                  </p:childTnLst>
                                </p:cTn>
                              </p:par>
                              <p:par>
                                <p:cTn id="15" presetID="10" presetClass="exit" presetSubtype="0" fill="hold" grpId="0" nodeType="withEffect">
                                  <p:stCondLst>
                                    <p:cond delay="0"/>
                                  </p:stCondLst>
                                  <p:childTnLst>
                                    <p:animEffect transition="out" filter="fade">
                                      <p:cBhvr>
                                        <p:cTn id="16" dur="500"/>
                                        <p:tgtEl>
                                          <p:spTgt spid="2"/>
                                        </p:tgtEl>
                                      </p:cBhvr>
                                    </p:animEffect>
                                    <p:set>
                                      <p:cBhvr>
                                        <p:cTn id="17"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64" presetClass="path" presetSubtype="0" accel="50000" decel="50000" autoRev="1" fill="hold" nodeType="clickEffect">
                                  <p:stCondLst>
                                    <p:cond delay="0"/>
                                  </p:stCondLst>
                                  <p:childTnLst>
                                    <p:animMotion origin="layout" path="M 3.33333E-6 -3.7037E-7 L 0.00078 -0.14306 " pathEditMode="relative" rAng="0" ptsTypes="AA">
                                      <p:cBhvr>
                                        <p:cTn id="22" dur="500" fill="hold"/>
                                        <p:tgtEl>
                                          <p:spTgt spid="17"/>
                                        </p:tgtEl>
                                        <p:attrNameLst>
                                          <p:attrName>ppt_x</p:attrName>
                                          <p:attrName>ppt_y</p:attrName>
                                        </p:attrNameLst>
                                      </p:cBhvr>
                                      <p:rCtr x="39" y="-7153"/>
                                    </p:animMotion>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par>
                                <p:cTn id="23" presetID="31" presetClass="entr" presetSubtype="0" fill="hold" grpId="1"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 calcmode="lin" valueType="num">
                                      <p:cBhvr>
                                        <p:cTn id="27" dur="500" fill="hold"/>
                                        <p:tgtEl>
                                          <p:spTgt spid="16"/>
                                        </p:tgtEl>
                                        <p:attrNameLst>
                                          <p:attrName>style.rotation</p:attrName>
                                        </p:attrNameLst>
                                      </p:cBhvr>
                                      <p:tavLst>
                                        <p:tav tm="0">
                                          <p:val>
                                            <p:fltVal val="90"/>
                                          </p:val>
                                        </p:tav>
                                        <p:tav tm="100000">
                                          <p:val>
                                            <p:fltVal val="0"/>
                                          </p:val>
                                        </p:tav>
                                      </p:tavLst>
                                    </p:anim>
                                    <p:animEffect transition="in" filter="fade">
                                      <p:cBhvr>
                                        <p:cTn id="28" dur="500"/>
                                        <p:tgtEl>
                                          <p:spTgt spid="16"/>
                                        </p:tgtEl>
                                      </p:cBhvr>
                                    </p:animEffect>
                                  </p:childTnLst>
                                </p:cTn>
                              </p:par>
                              <p:par>
                                <p:cTn id="29" presetID="42" presetClass="path" presetSubtype="0" accel="50000" decel="50000" fill="hold" grpId="0" nodeType="withEffect">
                                  <p:stCondLst>
                                    <p:cond delay="0"/>
                                  </p:stCondLst>
                                  <p:childTnLst>
                                    <p:animMotion origin="layout" path="M -4.375E-6 7.40741E-7 L -0.00104 0.21389 " pathEditMode="relative" rAng="0" ptsTypes="AA">
                                      <p:cBhvr>
                                        <p:cTn id="30" dur="1000" fill="hold"/>
                                        <p:tgtEl>
                                          <p:spTgt spid="16"/>
                                        </p:tgtEl>
                                        <p:attrNameLst>
                                          <p:attrName>ppt_x</p:attrName>
                                          <p:attrName>ppt_y</p:attrName>
                                        </p:attrNameLst>
                                      </p:cBhvr>
                                      <p:rCtr x="-52" y="10694"/>
                                    </p:animMotion>
                                  </p:childTnLst>
                                </p:cTn>
                              </p:par>
                              <p:par>
                                <p:cTn id="31" presetID="10" presetClass="exit" presetSubtype="0" fill="hold" grpId="0" nodeType="withEffect">
                                  <p:stCondLst>
                                    <p:cond delay="0"/>
                                  </p:stCondLst>
                                  <p:childTnLst>
                                    <p:animEffect transition="out" filter="fade">
                                      <p:cBhvr>
                                        <p:cTn id="32" dur="500"/>
                                        <p:tgtEl>
                                          <p:spTgt spid="18"/>
                                        </p:tgtEl>
                                      </p:cBhvr>
                                    </p:animEffect>
                                    <p:set>
                                      <p:cBhvr>
                                        <p:cTn id="3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4" restart="whenNotActive" fill="hold" evtFilter="cancelBubble" nodeType="interactiveSeq">
                <p:stCondLst>
                  <p:cond evt="onClick" delay="0">
                    <p:tgtEl>
                      <p:spTgt spid="20"/>
                    </p:tgtEl>
                  </p:cond>
                </p:stCondLst>
                <p:endSync evt="end" delay="0">
                  <p:rtn val="all"/>
                </p:endSync>
                <p:childTnLst>
                  <p:par>
                    <p:cTn id="35" fill="hold">
                      <p:stCondLst>
                        <p:cond delay="0"/>
                      </p:stCondLst>
                      <p:childTnLst>
                        <p:par>
                          <p:cTn id="36" fill="hold">
                            <p:stCondLst>
                              <p:cond delay="0"/>
                            </p:stCondLst>
                            <p:childTnLst>
                              <p:par>
                                <p:cTn id="37" presetID="64" presetClass="path" presetSubtype="0" accel="50000" decel="50000" autoRev="1" fill="hold" nodeType="clickEffect">
                                  <p:stCondLst>
                                    <p:cond delay="0"/>
                                  </p:stCondLst>
                                  <p:childTnLst>
                                    <p:animMotion origin="layout" path="M -2.70833E-6 -3.7037E-7 L 0.00078 -0.14306 " pathEditMode="relative" rAng="0" ptsTypes="AA">
                                      <p:cBhvr>
                                        <p:cTn id="38" dur="500" fill="hold"/>
                                        <p:tgtEl>
                                          <p:spTgt spid="20"/>
                                        </p:tgtEl>
                                        <p:attrNameLst>
                                          <p:attrName>ppt_x</p:attrName>
                                          <p:attrName>ppt_y</p:attrName>
                                        </p:attrNameLst>
                                      </p:cBhvr>
                                      <p:rCtr x="39" y="-7153"/>
                                    </p:animMotion>
                                  </p:childTnLst>
                                  <p:subTnLst>
                                    <p:audio>
                                      <p:cMediaNode>
                                        <p:cTn display="0" masterRel="sameClick">
                                          <p:stCondLst>
                                            <p:cond evt="begin" delay="0">
                                              <p:tn val="37"/>
                                            </p:cond>
                                          </p:stCondLst>
                                          <p:endCondLst>
                                            <p:cond evt="onStopAudio" delay="0">
                                              <p:tgtEl>
                                                <p:sldTgt/>
                                              </p:tgtEl>
                                            </p:cond>
                                          </p:endCondLst>
                                        </p:cTn>
                                        <p:tgtEl>
                                          <p:sndTgt r:embed="rId3" name="chimes.wav"/>
                                        </p:tgtEl>
                                      </p:cMediaNode>
                                    </p:audio>
                                  </p:subTnLst>
                                </p:cTn>
                              </p:par>
                              <p:par>
                                <p:cTn id="39" presetID="31" presetClass="entr" presetSubtype="0" fill="hold" grpId="1"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fltVal val="0"/>
                                          </p:val>
                                        </p:tav>
                                        <p:tav tm="100000">
                                          <p:val>
                                            <p:strVal val="#ppt_h"/>
                                          </p:val>
                                        </p:tav>
                                      </p:tavLst>
                                    </p:anim>
                                    <p:anim calcmode="lin" valueType="num">
                                      <p:cBhvr>
                                        <p:cTn id="43" dur="500" fill="hold"/>
                                        <p:tgtEl>
                                          <p:spTgt spid="19"/>
                                        </p:tgtEl>
                                        <p:attrNameLst>
                                          <p:attrName>style.rotation</p:attrName>
                                        </p:attrNameLst>
                                      </p:cBhvr>
                                      <p:tavLst>
                                        <p:tav tm="0">
                                          <p:val>
                                            <p:fltVal val="90"/>
                                          </p:val>
                                        </p:tav>
                                        <p:tav tm="100000">
                                          <p:val>
                                            <p:fltVal val="0"/>
                                          </p:val>
                                        </p:tav>
                                      </p:tavLst>
                                    </p:anim>
                                    <p:animEffect transition="in" filter="fade">
                                      <p:cBhvr>
                                        <p:cTn id="44" dur="500"/>
                                        <p:tgtEl>
                                          <p:spTgt spid="19"/>
                                        </p:tgtEl>
                                      </p:cBhvr>
                                    </p:animEffect>
                                  </p:childTnLst>
                                </p:cTn>
                              </p:par>
                              <p:par>
                                <p:cTn id="45" presetID="42" presetClass="path" presetSubtype="0" accel="50000" decel="50000" fill="hold" grpId="0" nodeType="withEffect">
                                  <p:stCondLst>
                                    <p:cond delay="0"/>
                                  </p:stCondLst>
                                  <p:childTnLst>
                                    <p:animMotion origin="layout" path="M -2.91667E-6 7.40741E-7 L -0.00104 0.21389 " pathEditMode="relative" rAng="0" ptsTypes="AA">
                                      <p:cBhvr>
                                        <p:cTn id="46" dur="1000" fill="hold"/>
                                        <p:tgtEl>
                                          <p:spTgt spid="19"/>
                                        </p:tgtEl>
                                        <p:attrNameLst>
                                          <p:attrName>ppt_x</p:attrName>
                                          <p:attrName>ppt_y</p:attrName>
                                        </p:attrNameLst>
                                      </p:cBhvr>
                                      <p:rCtr x="-52" y="10694"/>
                                    </p:animMotion>
                                  </p:childTnLst>
                                </p:cTn>
                              </p:par>
                              <p:par>
                                <p:cTn id="47" presetID="10" presetClass="exit" presetSubtype="0" fill="hold" grpId="0" nodeType="withEffect">
                                  <p:stCondLst>
                                    <p:cond delay="0"/>
                                  </p:stCondLst>
                                  <p:childTnLst>
                                    <p:animEffect transition="out" filter="fade">
                                      <p:cBhvr>
                                        <p:cTn id="48" dur="500"/>
                                        <p:tgtEl>
                                          <p:spTgt spid="21"/>
                                        </p:tgtEl>
                                      </p:cBhvr>
                                    </p:animEffect>
                                    <p:set>
                                      <p:cBhvr>
                                        <p:cTn id="49"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50" restart="whenNotActive" fill="hold" evtFilter="cancelBubble" nodeType="interactiveSeq">
                <p:stCondLst>
                  <p:cond evt="onClick" delay="0">
                    <p:tgtEl>
                      <p:spTgt spid="23"/>
                    </p:tgtEl>
                  </p:cond>
                </p:stCondLst>
                <p:endSync evt="end" delay="0">
                  <p:rtn val="all"/>
                </p:endSync>
                <p:childTnLst>
                  <p:par>
                    <p:cTn id="51" fill="hold">
                      <p:stCondLst>
                        <p:cond delay="0"/>
                      </p:stCondLst>
                      <p:childTnLst>
                        <p:par>
                          <p:cTn id="52" fill="hold">
                            <p:stCondLst>
                              <p:cond delay="0"/>
                            </p:stCondLst>
                            <p:childTnLst>
                              <p:par>
                                <p:cTn id="53" presetID="64" presetClass="path" presetSubtype="0" accel="50000" decel="50000" autoRev="1" fill="hold" nodeType="clickEffect">
                                  <p:stCondLst>
                                    <p:cond delay="0"/>
                                  </p:stCondLst>
                                  <p:childTnLst>
                                    <p:animMotion origin="layout" path="M 4.16667E-7 -3.7037E-7 L 0.00078 -0.14306 " pathEditMode="relative" rAng="0" ptsTypes="AA">
                                      <p:cBhvr>
                                        <p:cTn id="54" dur="500" fill="hold"/>
                                        <p:tgtEl>
                                          <p:spTgt spid="23"/>
                                        </p:tgtEl>
                                        <p:attrNameLst>
                                          <p:attrName>ppt_x</p:attrName>
                                          <p:attrName>ppt_y</p:attrName>
                                        </p:attrNameLst>
                                      </p:cBhvr>
                                      <p:rCtr x="39" y="-7153"/>
                                    </p:animMotion>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par>
                                <p:cTn id="55" presetID="31" presetClass="entr" presetSubtype="0" fill="hold" grpId="1"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500" fill="hold"/>
                                        <p:tgtEl>
                                          <p:spTgt spid="22"/>
                                        </p:tgtEl>
                                        <p:attrNameLst>
                                          <p:attrName>ppt_w</p:attrName>
                                        </p:attrNameLst>
                                      </p:cBhvr>
                                      <p:tavLst>
                                        <p:tav tm="0">
                                          <p:val>
                                            <p:fltVal val="0"/>
                                          </p:val>
                                        </p:tav>
                                        <p:tav tm="100000">
                                          <p:val>
                                            <p:strVal val="#ppt_w"/>
                                          </p:val>
                                        </p:tav>
                                      </p:tavLst>
                                    </p:anim>
                                    <p:anim calcmode="lin" valueType="num">
                                      <p:cBhvr>
                                        <p:cTn id="58" dur="500" fill="hold"/>
                                        <p:tgtEl>
                                          <p:spTgt spid="22"/>
                                        </p:tgtEl>
                                        <p:attrNameLst>
                                          <p:attrName>ppt_h</p:attrName>
                                        </p:attrNameLst>
                                      </p:cBhvr>
                                      <p:tavLst>
                                        <p:tav tm="0">
                                          <p:val>
                                            <p:fltVal val="0"/>
                                          </p:val>
                                        </p:tav>
                                        <p:tav tm="100000">
                                          <p:val>
                                            <p:strVal val="#ppt_h"/>
                                          </p:val>
                                        </p:tav>
                                      </p:tavLst>
                                    </p:anim>
                                    <p:anim calcmode="lin" valueType="num">
                                      <p:cBhvr>
                                        <p:cTn id="59" dur="500" fill="hold"/>
                                        <p:tgtEl>
                                          <p:spTgt spid="22"/>
                                        </p:tgtEl>
                                        <p:attrNameLst>
                                          <p:attrName>style.rotation</p:attrName>
                                        </p:attrNameLst>
                                      </p:cBhvr>
                                      <p:tavLst>
                                        <p:tav tm="0">
                                          <p:val>
                                            <p:fltVal val="90"/>
                                          </p:val>
                                        </p:tav>
                                        <p:tav tm="100000">
                                          <p:val>
                                            <p:fltVal val="0"/>
                                          </p:val>
                                        </p:tav>
                                      </p:tavLst>
                                    </p:anim>
                                    <p:animEffect transition="in" filter="fade">
                                      <p:cBhvr>
                                        <p:cTn id="60" dur="500"/>
                                        <p:tgtEl>
                                          <p:spTgt spid="22"/>
                                        </p:tgtEl>
                                      </p:cBhvr>
                                    </p:animEffect>
                                  </p:childTnLst>
                                </p:cTn>
                              </p:par>
                              <p:par>
                                <p:cTn id="61" presetID="42" presetClass="path" presetSubtype="0" accel="50000" decel="50000" fill="hold" grpId="0" nodeType="withEffect">
                                  <p:stCondLst>
                                    <p:cond delay="0"/>
                                  </p:stCondLst>
                                  <p:childTnLst>
                                    <p:animMotion origin="layout" path="M -1.25E-6 7.40741E-7 L -0.00104 0.21389 " pathEditMode="relative" rAng="0" ptsTypes="AA">
                                      <p:cBhvr>
                                        <p:cTn id="62" dur="1000" fill="hold"/>
                                        <p:tgtEl>
                                          <p:spTgt spid="22"/>
                                        </p:tgtEl>
                                        <p:attrNameLst>
                                          <p:attrName>ppt_x</p:attrName>
                                          <p:attrName>ppt_y</p:attrName>
                                        </p:attrNameLst>
                                      </p:cBhvr>
                                      <p:rCtr x="-52" y="10694"/>
                                    </p:animMotion>
                                  </p:childTnLst>
                                </p:cTn>
                              </p:par>
                              <p:par>
                                <p:cTn id="63" presetID="10" presetClass="exit" presetSubtype="0" fill="hold" grpId="0" nodeType="withEffect">
                                  <p:stCondLst>
                                    <p:cond delay="0"/>
                                  </p:stCondLst>
                                  <p:childTnLst>
                                    <p:animEffect transition="out" filter="fade">
                                      <p:cBhvr>
                                        <p:cTn id="64" dur="500"/>
                                        <p:tgtEl>
                                          <p:spTgt spid="24"/>
                                        </p:tgtEl>
                                      </p:cBhvr>
                                    </p:animEffect>
                                    <p:set>
                                      <p:cBhvr>
                                        <p:cTn id="6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22" grpId="0" animBg="1"/>
      <p:bldP spid="22" grpId="1" animBg="1"/>
      <p:bldP spid="19" grpId="0" animBg="1"/>
      <p:bldP spid="19" grpId="1" animBg="1"/>
      <p:bldP spid="16" grpId="0" animBg="1"/>
      <p:bldP spid="16" grpId="1" animBg="1"/>
      <p:bldP spid="9" grpId="0" animBg="1"/>
      <p:bldP spid="9" grpId="1" animBg="1"/>
      <p:bldP spid="2" grpId="0" animBg="1"/>
      <p:bldP spid="18" grpId="0" animBg="1"/>
      <p:bldP spid="21" grpId="0" animBg="1"/>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F703A1-26B2-4BC3-DD06-A4A48ED92526}"/>
              </a:ext>
            </a:extLst>
          </p:cNvPr>
          <p:cNvPicPr>
            <a:picLocks noChangeAspect="1"/>
          </p:cNvPicPr>
          <p:nvPr/>
        </p:nvPicPr>
        <p:blipFill>
          <a:blip r:embed="rId3">
            <a:extLst>
              <a:ext uri="{BEBA8EAE-BF5A-486C-A8C5-ECC9F3942E4B}">
                <a14:imgProps xmlns:a14="http://schemas.microsoft.com/office/drawing/2010/main">
                  <a14:imgLayer r:embed="rId4">
                    <a14:imgEffect>
                      <a14:artisticCutout/>
                    </a14:imgEffect>
                  </a14:imgLayer>
                </a14:imgProps>
              </a:ext>
            </a:extLst>
          </a:blip>
          <a:stretch>
            <a:fillRect/>
          </a:stretch>
        </p:blipFill>
        <p:spPr>
          <a:xfrm>
            <a:off x="0" y="2692696"/>
            <a:ext cx="9144793" cy="2450804"/>
          </a:xfrm>
          <a:prstGeom prst="rect">
            <a:avLst/>
          </a:prstGeom>
        </p:spPr>
      </p:pic>
      <p:sp>
        <p:nvSpPr>
          <p:cNvPr id="3" name="Speech Bubble: Rectangle 2">
            <a:extLst>
              <a:ext uri="{FF2B5EF4-FFF2-40B4-BE49-F238E27FC236}">
                <a16:creationId xmlns:a16="http://schemas.microsoft.com/office/drawing/2014/main" id="{3EAC4BD1-4F0B-E2B1-5F12-E3C0EC5C00E4}"/>
              </a:ext>
            </a:extLst>
          </p:cNvPr>
          <p:cNvSpPr/>
          <p:nvPr/>
        </p:nvSpPr>
        <p:spPr>
          <a:xfrm>
            <a:off x="1600200" y="394855"/>
            <a:ext cx="5943600" cy="1697182"/>
          </a:xfrm>
          <a:prstGeom prst="wedgeRectCallout">
            <a:avLst>
              <a:gd name="adj1" fmla="val -60227"/>
              <a:gd name="adj2" fmla="val 449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300" noProof="1">
                <a:solidFill>
                  <a:schemeClr val="tx1"/>
                </a:solidFill>
                <a:latin typeface="Arial" panose="020B0604020202020204" pitchFamily="34" charset="0"/>
                <a:cs typeface="Arial" panose="020B0604020202020204" pitchFamily="34" charset="0"/>
              </a:rPr>
              <a:t>Câu 1</a:t>
            </a:r>
            <a:r>
              <a:rPr lang="en-US" sz="3300" noProof="1">
                <a:solidFill>
                  <a:schemeClr val="tx1"/>
                </a:solidFill>
                <a:latin typeface="Arial" panose="020B0604020202020204" pitchFamily="34" charset="0"/>
                <a:cs typeface="Arial" panose="020B0604020202020204" pitchFamily="34" charset="0"/>
              </a:rPr>
              <a:t>: </a:t>
            </a:r>
            <a:r>
              <a:rPr lang="vi-VN" sz="3600" b="1" dirty="0">
                <a:solidFill>
                  <a:schemeClr val="accent3">
                    <a:lumMod val="75000"/>
                  </a:schemeClr>
                </a:solidFill>
                <a:latin typeface="Calibri" panose="020F0502020204030204" pitchFamily="34" charset="0"/>
                <a:ea typeface="Calibri" panose="020F0502020204030204" pitchFamily="34" charset="0"/>
                <a:cs typeface="Times New Roman" panose="02020603050405020304" pitchFamily="18" charset="0"/>
              </a:rPr>
              <a:t>Công dụng của xe đạp</a:t>
            </a:r>
            <a:r>
              <a:rPr lang="en-US" sz="3600" b="1" dirty="0">
                <a:solidFill>
                  <a:schemeClr val="accent3">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chemeClr val="accent3">
                    <a:lumMod val="75000"/>
                  </a:schemeClr>
                </a:solidFill>
                <a:latin typeface="Calibri" panose="020F0502020204030204" pitchFamily="34" charset="0"/>
                <a:ea typeface="Calibri" panose="020F0502020204030204" pitchFamily="34" charset="0"/>
                <a:cs typeface="Times New Roman" panose="02020603050405020304" pitchFamily="18" charset="0"/>
              </a:rPr>
              <a:t>là</a:t>
            </a:r>
            <a:r>
              <a:rPr lang="en-US" sz="3600" b="1" dirty="0">
                <a:solidFill>
                  <a:schemeClr val="accent3">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3600" b="1" dirty="0" err="1">
                <a:solidFill>
                  <a:schemeClr val="accent3">
                    <a:lumMod val="75000"/>
                  </a:schemeClr>
                </a:solidFill>
                <a:latin typeface="Calibri" panose="020F0502020204030204" pitchFamily="34" charset="0"/>
                <a:ea typeface="Calibri" panose="020F0502020204030204" pitchFamily="34" charset="0"/>
                <a:cs typeface="Times New Roman" panose="02020603050405020304" pitchFamily="18" charset="0"/>
              </a:rPr>
              <a:t>gì</a:t>
            </a:r>
            <a:r>
              <a:rPr lang="en-US" sz="3600" b="1" dirty="0">
                <a:solidFill>
                  <a:schemeClr val="accent3">
                    <a:lumMod val="75000"/>
                  </a:schemeClr>
                </a:solidFill>
                <a:latin typeface="Calibri" panose="020F0502020204030204" pitchFamily="34" charset="0"/>
                <a:ea typeface="Calibri" panose="020F0502020204030204" pitchFamily="34" charset="0"/>
                <a:cs typeface="Times New Roman" panose="02020603050405020304" pitchFamily="18" charset="0"/>
              </a:rPr>
              <a:t>?</a:t>
            </a:r>
            <a:endParaRPr lang="vi-VN" sz="3600" b="1" dirty="0">
              <a:solidFill>
                <a:schemeClr val="accent3">
                  <a:lumMod val="75000"/>
                </a:schemeClr>
              </a:solidFill>
              <a:latin typeface="Calibri" panose="020F0502020204030204" pitchFamily="34" charset="0"/>
              <a:ea typeface="Calibri" panose="020F0502020204030204" pitchFamily="34" charset="0"/>
              <a:cs typeface="Times New Roman" panose="02020603050405020304" pitchFamily="18" charset="0"/>
            </a:endParaRPr>
          </a:p>
          <a:p>
            <a:pPr algn="ctr"/>
            <a:endParaRPr lang="vi-VN" sz="3300" noProof="1">
              <a:solidFill>
                <a:schemeClr val="tx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F446B5B9-D551-FAD6-4EDB-3C52DE651E59}"/>
              </a:ext>
            </a:extLst>
          </p:cNvPr>
          <p:cNvSpPr/>
          <p:nvPr/>
        </p:nvSpPr>
        <p:spPr>
          <a:xfrm>
            <a:off x="1600200" y="2933701"/>
            <a:ext cx="5943600" cy="1697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lnSpc>
                <a:spcPct val="150000"/>
              </a:lnSpc>
              <a:buFont typeface="Wingdings" panose="05000000000000000000" pitchFamily="2" charset="2"/>
              <a:buChar char="ü"/>
            </a:pPr>
            <a:r>
              <a:rPr lang="en-US" sz="2400" b="1" dirty="0">
                <a:solidFill>
                  <a:schemeClr val="accent3">
                    <a:lumMod val="50000"/>
                  </a:schemeClr>
                </a:solidFill>
                <a:ea typeface="Calibri" panose="020F0502020204030204" pitchFamily="34" charset="0"/>
                <a:cs typeface="Times New Roman" panose="02020603050405020304" pitchFamily="18" charset="0"/>
              </a:rPr>
              <a:t>P</a:t>
            </a:r>
            <a:r>
              <a:rPr lang="vi-VN" sz="2400" b="1" dirty="0">
                <a:solidFill>
                  <a:schemeClr val="accent3">
                    <a:lumMod val="50000"/>
                  </a:schemeClr>
                </a:solidFill>
                <a:ea typeface="Calibri" panose="020F0502020204030204" pitchFamily="34" charset="0"/>
                <a:cs typeface="Times New Roman" panose="02020603050405020304" pitchFamily="18" charset="0"/>
              </a:rPr>
              <a:t>hương tiện di chuyển trên những lộ trình ngắn.</a:t>
            </a:r>
            <a:endParaRPr lang="en-US" sz="2400" b="1" dirty="0">
              <a:solidFill>
                <a:schemeClr val="accent3">
                  <a:lumMod val="50000"/>
                </a:schemeClr>
              </a:solidFill>
              <a:ea typeface="Calibri" panose="020F0502020204030204" pitchFamily="34" charset="0"/>
              <a:cs typeface="Times New Roman" panose="02020603050405020304" pitchFamily="18" charset="0"/>
            </a:endParaRPr>
          </a:p>
          <a:p>
            <a:pPr marL="342900" indent="-342900" algn="ctr">
              <a:lnSpc>
                <a:spcPct val="150000"/>
              </a:lnSpc>
              <a:buFont typeface="Wingdings" panose="05000000000000000000" pitchFamily="2" charset="2"/>
              <a:buChar char="ü"/>
            </a:pPr>
            <a:r>
              <a:rPr lang="vi-VN" sz="2400" b="1" dirty="0">
                <a:solidFill>
                  <a:schemeClr val="accent3">
                    <a:lumMod val="50000"/>
                  </a:schemeClr>
                </a:solidFill>
                <a:ea typeface="Calibri" panose="020F0502020204030204" pitchFamily="34" charset="0"/>
                <a:cs typeface="Times New Roman" panose="02020603050405020304" pitchFamily="18" charset="0"/>
              </a:rPr>
              <a:t>Là thiết bị tập thể lực hữu hiệu. </a:t>
            </a:r>
            <a:endParaRPr lang="en-US" sz="2400" b="1" dirty="0">
              <a:solidFill>
                <a:schemeClr val="accent3">
                  <a:lumMod val="50000"/>
                </a:schemeClr>
              </a:solidFill>
              <a:ea typeface="Calibri" panose="020F0502020204030204" pitchFamily="34" charset="0"/>
              <a:cs typeface="Times New Roman" panose="02020603050405020304" pitchFamily="18" charset="0"/>
            </a:endParaRPr>
          </a:p>
        </p:txBody>
      </p:sp>
      <p:pic>
        <p:nvPicPr>
          <p:cNvPr id="6" name="Picture 5">
            <a:hlinkClick r:id="rId5" action="ppaction://hlinksldjump"/>
            <a:extLst>
              <a:ext uri="{FF2B5EF4-FFF2-40B4-BE49-F238E27FC236}">
                <a16:creationId xmlns:a16="http://schemas.microsoft.com/office/drawing/2014/main" id="{6229DA55-15B6-A56E-3268-12730637B9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522" y="2178104"/>
            <a:ext cx="959606" cy="1029184"/>
          </a:xfrm>
          <a:prstGeom prst="rect">
            <a:avLst/>
          </a:prstGeom>
        </p:spPr>
      </p:pic>
    </p:spTree>
    <p:extLst>
      <p:ext uri="{BB962C8B-B14F-4D97-AF65-F5344CB8AC3E}">
        <p14:creationId xmlns:p14="http://schemas.microsoft.com/office/powerpoint/2010/main" val="119307815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F703A1-26B2-4BC3-DD06-A4A48ED92526}"/>
              </a:ext>
            </a:extLst>
          </p:cNvPr>
          <p:cNvPicPr>
            <a:picLocks noChangeAspect="1"/>
          </p:cNvPicPr>
          <p:nvPr/>
        </p:nvPicPr>
        <p:blipFill>
          <a:blip r:embed="rId3">
            <a:extLst>
              <a:ext uri="{BEBA8EAE-BF5A-486C-A8C5-ECC9F3942E4B}">
                <a14:imgProps xmlns:a14="http://schemas.microsoft.com/office/drawing/2010/main">
                  <a14:imgLayer r:embed="rId4">
                    <a14:imgEffect>
                      <a14:artisticCutout/>
                    </a14:imgEffect>
                  </a14:imgLayer>
                </a14:imgProps>
              </a:ext>
            </a:extLst>
          </a:blip>
          <a:stretch>
            <a:fillRect/>
          </a:stretch>
        </p:blipFill>
        <p:spPr>
          <a:xfrm>
            <a:off x="0" y="2692696"/>
            <a:ext cx="9144793" cy="2450804"/>
          </a:xfrm>
          <a:prstGeom prst="rect">
            <a:avLst/>
          </a:prstGeom>
        </p:spPr>
      </p:pic>
      <p:sp>
        <p:nvSpPr>
          <p:cNvPr id="3" name="Speech Bubble: Rectangle 2">
            <a:extLst>
              <a:ext uri="{FF2B5EF4-FFF2-40B4-BE49-F238E27FC236}">
                <a16:creationId xmlns:a16="http://schemas.microsoft.com/office/drawing/2014/main" id="{3EAC4BD1-4F0B-E2B1-5F12-E3C0EC5C00E4}"/>
              </a:ext>
            </a:extLst>
          </p:cNvPr>
          <p:cNvSpPr/>
          <p:nvPr/>
        </p:nvSpPr>
        <p:spPr>
          <a:xfrm>
            <a:off x="1600200" y="394855"/>
            <a:ext cx="5943600" cy="1697182"/>
          </a:xfrm>
          <a:prstGeom prst="wedgeRectCallout">
            <a:avLst>
              <a:gd name="adj1" fmla="val -60227"/>
              <a:gd name="adj2" fmla="val 449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300" noProof="1">
                <a:solidFill>
                  <a:schemeClr val="tx1"/>
                </a:solidFill>
                <a:latin typeface="Arial" panose="020B0604020202020204" pitchFamily="34" charset="0"/>
                <a:cs typeface="Arial" panose="020B0604020202020204" pitchFamily="34" charset="0"/>
              </a:rPr>
              <a:t>Câu </a:t>
            </a:r>
            <a:r>
              <a:rPr lang="en-US" sz="3300" noProof="1">
                <a:solidFill>
                  <a:schemeClr val="tx1"/>
                </a:solidFill>
                <a:latin typeface="Arial" panose="020B0604020202020204" pitchFamily="34" charset="0"/>
                <a:cs typeface="Arial" panose="020B0604020202020204" pitchFamily="34" charset="0"/>
              </a:rPr>
              <a:t>2: </a:t>
            </a:r>
            <a:r>
              <a:rPr lang="en-US" sz="3200" b="1" dirty="0">
                <a:solidFill>
                  <a:schemeClr val="accent3">
                    <a:lumMod val="50000"/>
                  </a:schemeClr>
                </a:solidFill>
                <a:ea typeface="Calibri" panose="020F0502020204030204" pitchFamily="34" charset="0"/>
                <a:cs typeface="Times New Roman" panose="02020603050405020304" pitchFamily="18" charset="0"/>
              </a:rPr>
              <a:t>K</a:t>
            </a:r>
            <a:r>
              <a:rPr lang="vi-VN" sz="3200" b="1" dirty="0">
                <a:solidFill>
                  <a:schemeClr val="accent3">
                    <a:lumMod val="50000"/>
                  </a:schemeClr>
                </a:solidFill>
                <a:ea typeface="Calibri" panose="020F0502020204030204" pitchFamily="34" charset="0"/>
                <a:cs typeface="Times New Roman" panose="02020603050405020304" pitchFamily="18" charset="0"/>
              </a:rPr>
              <a:t>iểu dáng </a:t>
            </a:r>
            <a:r>
              <a:rPr lang="en-US" sz="3200" b="1" dirty="0" err="1">
                <a:solidFill>
                  <a:schemeClr val="accent3">
                    <a:lumMod val="50000"/>
                  </a:schemeClr>
                </a:solidFill>
                <a:ea typeface="Calibri" panose="020F0502020204030204" pitchFamily="34" charset="0"/>
                <a:cs typeface="Times New Roman" panose="02020603050405020304" pitchFamily="18" charset="0"/>
              </a:rPr>
              <a:t>xe</a:t>
            </a:r>
            <a:r>
              <a:rPr lang="en-US" sz="3200" b="1" dirty="0">
                <a:solidFill>
                  <a:schemeClr val="accent3">
                    <a:lumMod val="50000"/>
                  </a:schemeClr>
                </a:solidFill>
                <a:ea typeface="Calibri" panose="020F0502020204030204" pitchFamily="34" charset="0"/>
                <a:cs typeface="Times New Roman" panose="02020603050405020304" pitchFamily="18" charset="0"/>
              </a:rPr>
              <a:t> </a:t>
            </a:r>
            <a:r>
              <a:rPr lang="en-US" sz="3200" b="1" dirty="0" err="1">
                <a:solidFill>
                  <a:schemeClr val="accent3">
                    <a:lumMod val="50000"/>
                  </a:schemeClr>
                </a:solidFill>
                <a:ea typeface="Calibri" panose="020F0502020204030204" pitchFamily="34" charset="0"/>
                <a:cs typeface="Times New Roman" panose="02020603050405020304" pitchFamily="18" charset="0"/>
              </a:rPr>
              <a:t>đạp</a:t>
            </a:r>
            <a:r>
              <a:rPr lang="en-US" sz="3200" b="1" dirty="0">
                <a:solidFill>
                  <a:schemeClr val="accent3">
                    <a:lumMod val="50000"/>
                  </a:schemeClr>
                </a:solidFill>
                <a:ea typeface="Calibri" panose="020F0502020204030204" pitchFamily="34" charset="0"/>
                <a:cs typeface="Times New Roman" panose="02020603050405020304" pitchFamily="18" charset="0"/>
              </a:rPr>
              <a:t> </a:t>
            </a:r>
            <a:r>
              <a:rPr lang="vi-VN" sz="3200" b="1" dirty="0">
                <a:solidFill>
                  <a:schemeClr val="accent3">
                    <a:lumMod val="50000"/>
                  </a:schemeClr>
                </a:solidFill>
                <a:ea typeface="Calibri" panose="020F0502020204030204" pitchFamily="34" charset="0"/>
                <a:cs typeface="Times New Roman" panose="02020603050405020304" pitchFamily="18" charset="0"/>
              </a:rPr>
              <a:t>thông dụng</a:t>
            </a:r>
            <a:r>
              <a:rPr lang="en-US" sz="3200" b="1" dirty="0">
                <a:solidFill>
                  <a:schemeClr val="accent3">
                    <a:lumMod val="50000"/>
                  </a:schemeClr>
                </a:solidFill>
                <a:ea typeface="Calibri" panose="020F0502020204030204" pitchFamily="34" charset="0"/>
                <a:cs typeface="Times New Roman" panose="02020603050405020304" pitchFamily="18" charset="0"/>
              </a:rPr>
              <a:t> </a:t>
            </a:r>
            <a:r>
              <a:rPr lang="en-US" sz="3200" b="1" dirty="0" err="1">
                <a:solidFill>
                  <a:schemeClr val="accent3">
                    <a:lumMod val="50000"/>
                  </a:schemeClr>
                </a:solidFill>
                <a:ea typeface="Calibri" panose="020F0502020204030204" pitchFamily="34" charset="0"/>
                <a:cs typeface="Times New Roman" panose="02020603050405020304" pitchFamily="18" charset="0"/>
              </a:rPr>
              <a:t>là</a:t>
            </a:r>
            <a:r>
              <a:rPr lang="en-US" sz="3200" b="1" dirty="0">
                <a:solidFill>
                  <a:schemeClr val="accent3">
                    <a:lumMod val="50000"/>
                  </a:schemeClr>
                </a:solidFill>
                <a:ea typeface="Calibri" panose="020F0502020204030204" pitchFamily="34" charset="0"/>
                <a:cs typeface="Times New Roman" panose="02020603050405020304" pitchFamily="18" charset="0"/>
              </a:rPr>
              <a:t> </a:t>
            </a:r>
            <a:r>
              <a:rPr lang="en-US" sz="3200" b="1" dirty="0" err="1">
                <a:solidFill>
                  <a:schemeClr val="accent3">
                    <a:lumMod val="50000"/>
                  </a:schemeClr>
                </a:solidFill>
                <a:ea typeface="Calibri" panose="020F0502020204030204" pitchFamily="34" charset="0"/>
                <a:cs typeface="Times New Roman" panose="02020603050405020304" pitchFamily="18" charset="0"/>
              </a:rPr>
              <a:t>kiểu</a:t>
            </a:r>
            <a:r>
              <a:rPr lang="en-US" sz="3200" b="1" dirty="0">
                <a:solidFill>
                  <a:schemeClr val="accent3">
                    <a:lumMod val="50000"/>
                  </a:schemeClr>
                </a:solidFill>
                <a:ea typeface="Calibri" panose="020F0502020204030204" pitchFamily="34" charset="0"/>
                <a:cs typeface="Times New Roman" panose="02020603050405020304" pitchFamily="18" charset="0"/>
              </a:rPr>
              <a:t> </a:t>
            </a:r>
            <a:r>
              <a:rPr lang="en-US" sz="3200" b="1" dirty="0" err="1">
                <a:solidFill>
                  <a:schemeClr val="accent3">
                    <a:lumMod val="50000"/>
                  </a:schemeClr>
                </a:solidFill>
                <a:ea typeface="Calibri" panose="020F0502020204030204" pitchFamily="34" charset="0"/>
                <a:cs typeface="Times New Roman" panose="02020603050405020304" pitchFamily="18" charset="0"/>
              </a:rPr>
              <a:t>nào</a:t>
            </a:r>
            <a:r>
              <a:rPr lang="en-US" sz="3200" b="1" dirty="0">
                <a:solidFill>
                  <a:schemeClr val="accent3">
                    <a:lumMod val="50000"/>
                  </a:schemeClr>
                </a:solidFill>
                <a:ea typeface="Calibri" panose="020F0502020204030204" pitchFamily="34" charset="0"/>
                <a:cs typeface="Times New Roman" panose="02020603050405020304" pitchFamily="18" charset="0"/>
              </a:rPr>
              <a:t>?</a:t>
            </a:r>
            <a:endParaRPr lang="vi-VN" sz="3300" b="1" noProof="1">
              <a:solidFill>
                <a:schemeClr val="accent3">
                  <a:lumMod val="50000"/>
                </a:schemeClr>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F446B5B9-D551-FAD6-4EDB-3C52DE651E59}"/>
              </a:ext>
            </a:extLst>
          </p:cNvPr>
          <p:cNvSpPr/>
          <p:nvPr/>
        </p:nvSpPr>
        <p:spPr>
          <a:xfrm>
            <a:off x="1600200" y="2933701"/>
            <a:ext cx="5943600" cy="1697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accent3">
                    <a:lumMod val="50000"/>
                  </a:schemeClr>
                </a:solidFill>
                <a:ea typeface="Calibri" panose="020F0502020204030204" pitchFamily="34" charset="0"/>
                <a:cs typeface="Times New Roman" panose="02020603050405020304" pitchFamily="18" charset="0"/>
              </a:rPr>
              <a:t>H</a:t>
            </a:r>
            <a:r>
              <a:rPr lang="vi-VN" sz="3200" b="1" dirty="0">
                <a:solidFill>
                  <a:schemeClr val="accent3">
                    <a:lumMod val="50000"/>
                  </a:schemeClr>
                </a:solidFill>
                <a:ea typeface="Calibri" panose="020F0502020204030204" pitchFamily="34" charset="0"/>
                <a:cs typeface="Times New Roman" panose="02020603050405020304" pitchFamily="18" charset="0"/>
              </a:rPr>
              <a:t>ai bánh bằng nhau, yên xe thấp hơn tay lái, có giỏ xe</a:t>
            </a:r>
            <a:endParaRPr lang="vi-VN" sz="3200" b="1" noProof="1">
              <a:solidFill>
                <a:schemeClr val="tx1"/>
              </a:solidFill>
              <a:latin typeface="Arial" panose="020B0604020202020204" pitchFamily="34" charset="0"/>
              <a:cs typeface="Arial" panose="020B0604020202020204" pitchFamily="34" charset="0"/>
            </a:endParaRPr>
          </a:p>
        </p:txBody>
      </p:sp>
      <p:pic>
        <p:nvPicPr>
          <p:cNvPr id="6" name="Picture 5">
            <a:hlinkClick r:id="rId5" action="ppaction://hlinksldjump"/>
            <a:extLst>
              <a:ext uri="{FF2B5EF4-FFF2-40B4-BE49-F238E27FC236}">
                <a16:creationId xmlns:a16="http://schemas.microsoft.com/office/drawing/2014/main" id="{6229DA55-15B6-A56E-3268-12730637B9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522" y="2178104"/>
            <a:ext cx="959606" cy="1029184"/>
          </a:xfrm>
          <a:prstGeom prst="rect">
            <a:avLst/>
          </a:prstGeom>
        </p:spPr>
      </p:pic>
    </p:spTree>
    <p:extLst>
      <p:ext uri="{BB962C8B-B14F-4D97-AF65-F5344CB8AC3E}">
        <p14:creationId xmlns:p14="http://schemas.microsoft.com/office/powerpoint/2010/main" val="44521236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8"/>
          <p:cNvSpPr txBox="1">
            <a:spLocks noGrp="1"/>
          </p:cNvSpPr>
          <p:nvPr>
            <p:ph type="ctrTitle" idx="4294967295"/>
          </p:nvPr>
        </p:nvSpPr>
        <p:spPr>
          <a:xfrm>
            <a:off x="907487" y="1827135"/>
            <a:ext cx="5584367" cy="2709307"/>
          </a:xfrm>
          <a:prstGeom prst="rect">
            <a:avLst/>
          </a:prstGeom>
        </p:spPr>
        <p:txBody>
          <a:bodyPr spcFirstLastPara="1" wrap="square" lIns="0" tIns="0" rIns="0" bIns="0" anchor="b" anchorCtr="0">
            <a:noAutofit/>
          </a:bodyPr>
          <a:lstStyle/>
          <a:p>
            <a:pPr marL="0" lvl="0" indent="0" algn="l" rtl="0">
              <a:lnSpc>
                <a:spcPct val="150000"/>
              </a:lnSpc>
              <a:spcBef>
                <a:spcPts val="0"/>
              </a:spcBef>
              <a:spcAft>
                <a:spcPts val="0"/>
              </a:spcAft>
              <a:buNone/>
            </a:pPr>
            <a:r>
              <a:rPr lang="en-US" sz="5400" b="1" dirty="0">
                <a:solidFill>
                  <a:schemeClr val="accent5">
                    <a:lumMod val="75000"/>
                  </a:schemeClr>
                </a:solidFill>
                <a:latin typeface="Calibri" panose="020F0502020204030204" pitchFamily="34" charset="0"/>
                <a:cs typeface="Calibri" panose="020F0502020204030204" pitchFamily="34" charset="0"/>
              </a:rPr>
              <a:t>BÀI 15: </a:t>
            </a:r>
            <a:r>
              <a:rPr lang="en-US" sz="5400" b="1" dirty="0">
                <a:solidFill>
                  <a:schemeClr val="bg2">
                    <a:lumMod val="25000"/>
                  </a:schemeClr>
                </a:solidFill>
                <a:latin typeface="Calibri" panose="020F0502020204030204" pitchFamily="34" charset="0"/>
                <a:cs typeface="Calibri" panose="020F0502020204030204" pitchFamily="34" charset="0"/>
              </a:rPr>
              <a:t>THIẾT KẾ, TẠO DÁNG XE ĐẠP</a:t>
            </a:r>
          </a:p>
        </p:txBody>
      </p:sp>
      <p:sp>
        <p:nvSpPr>
          <p:cNvPr id="90" name="Google Shape;90;p18"/>
          <p:cNvSpPr/>
          <p:nvPr/>
        </p:nvSpPr>
        <p:spPr>
          <a:xfrm>
            <a:off x="6075336" y="1084881"/>
            <a:ext cx="2172137" cy="2096908"/>
          </a:xfrm>
          <a:custGeom>
            <a:avLst/>
            <a:gdLst/>
            <a:ahLst/>
            <a:cxnLst/>
            <a:rect l="l" t="t" r="r" b="b"/>
            <a:pathLst>
              <a:path w="16449" h="16668" extrusionOk="0">
                <a:moveTo>
                  <a:pt x="12288" y="1995"/>
                </a:moveTo>
                <a:lnTo>
                  <a:pt x="12093" y="2117"/>
                </a:lnTo>
                <a:lnTo>
                  <a:pt x="11923" y="2239"/>
                </a:lnTo>
                <a:lnTo>
                  <a:pt x="11655" y="2531"/>
                </a:lnTo>
                <a:lnTo>
                  <a:pt x="11461" y="2433"/>
                </a:lnTo>
                <a:lnTo>
                  <a:pt x="11874" y="2214"/>
                </a:lnTo>
                <a:lnTo>
                  <a:pt x="12288" y="1995"/>
                </a:lnTo>
                <a:close/>
                <a:moveTo>
                  <a:pt x="13261" y="2239"/>
                </a:moveTo>
                <a:lnTo>
                  <a:pt x="13359" y="2263"/>
                </a:lnTo>
                <a:lnTo>
                  <a:pt x="13456" y="2287"/>
                </a:lnTo>
                <a:lnTo>
                  <a:pt x="13529" y="2336"/>
                </a:lnTo>
                <a:lnTo>
                  <a:pt x="13578" y="2433"/>
                </a:lnTo>
                <a:lnTo>
                  <a:pt x="13626" y="2531"/>
                </a:lnTo>
                <a:lnTo>
                  <a:pt x="13675" y="2725"/>
                </a:lnTo>
                <a:lnTo>
                  <a:pt x="13651" y="2896"/>
                </a:lnTo>
                <a:lnTo>
                  <a:pt x="13626" y="3090"/>
                </a:lnTo>
                <a:lnTo>
                  <a:pt x="13578" y="3285"/>
                </a:lnTo>
                <a:lnTo>
                  <a:pt x="13480" y="3480"/>
                </a:lnTo>
                <a:lnTo>
                  <a:pt x="13383" y="3650"/>
                </a:lnTo>
                <a:lnTo>
                  <a:pt x="13188" y="4015"/>
                </a:lnTo>
                <a:lnTo>
                  <a:pt x="12969" y="3674"/>
                </a:lnTo>
                <a:lnTo>
                  <a:pt x="12702" y="3358"/>
                </a:lnTo>
                <a:lnTo>
                  <a:pt x="12410" y="3066"/>
                </a:lnTo>
                <a:lnTo>
                  <a:pt x="12093" y="2823"/>
                </a:lnTo>
                <a:lnTo>
                  <a:pt x="12288" y="2677"/>
                </a:lnTo>
                <a:lnTo>
                  <a:pt x="12483" y="2531"/>
                </a:lnTo>
                <a:lnTo>
                  <a:pt x="12726" y="2385"/>
                </a:lnTo>
                <a:lnTo>
                  <a:pt x="12945" y="2287"/>
                </a:lnTo>
                <a:lnTo>
                  <a:pt x="13164" y="2239"/>
                </a:lnTo>
                <a:close/>
                <a:moveTo>
                  <a:pt x="7981" y="3699"/>
                </a:moveTo>
                <a:lnTo>
                  <a:pt x="7981" y="3723"/>
                </a:lnTo>
                <a:lnTo>
                  <a:pt x="7932" y="3723"/>
                </a:lnTo>
                <a:lnTo>
                  <a:pt x="7908" y="3747"/>
                </a:lnTo>
                <a:lnTo>
                  <a:pt x="7835" y="3796"/>
                </a:lnTo>
                <a:lnTo>
                  <a:pt x="7786" y="3845"/>
                </a:lnTo>
                <a:lnTo>
                  <a:pt x="7738" y="3918"/>
                </a:lnTo>
                <a:lnTo>
                  <a:pt x="7689" y="3991"/>
                </a:lnTo>
                <a:lnTo>
                  <a:pt x="7689" y="4064"/>
                </a:lnTo>
                <a:lnTo>
                  <a:pt x="7689" y="4088"/>
                </a:lnTo>
                <a:lnTo>
                  <a:pt x="7689" y="4112"/>
                </a:lnTo>
                <a:lnTo>
                  <a:pt x="7689" y="4137"/>
                </a:lnTo>
                <a:lnTo>
                  <a:pt x="7689" y="4161"/>
                </a:lnTo>
                <a:lnTo>
                  <a:pt x="7689" y="4307"/>
                </a:lnTo>
                <a:lnTo>
                  <a:pt x="7738" y="4453"/>
                </a:lnTo>
                <a:lnTo>
                  <a:pt x="7786" y="4526"/>
                </a:lnTo>
                <a:lnTo>
                  <a:pt x="7859" y="4574"/>
                </a:lnTo>
                <a:lnTo>
                  <a:pt x="8030" y="4672"/>
                </a:lnTo>
                <a:lnTo>
                  <a:pt x="8176" y="4720"/>
                </a:lnTo>
                <a:lnTo>
                  <a:pt x="8297" y="4720"/>
                </a:lnTo>
                <a:lnTo>
                  <a:pt x="8395" y="4696"/>
                </a:lnTo>
                <a:lnTo>
                  <a:pt x="8492" y="4672"/>
                </a:lnTo>
                <a:lnTo>
                  <a:pt x="8589" y="4599"/>
                </a:lnTo>
                <a:lnTo>
                  <a:pt x="8662" y="4526"/>
                </a:lnTo>
                <a:lnTo>
                  <a:pt x="8711" y="4429"/>
                </a:lnTo>
                <a:lnTo>
                  <a:pt x="8711" y="4307"/>
                </a:lnTo>
                <a:lnTo>
                  <a:pt x="8711" y="4185"/>
                </a:lnTo>
                <a:lnTo>
                  <a:pt x="8662" y="4064"/>
                </a:lnTo>
                <a:lnTo>
                  <a:pt x="8614" y="3942"/>
                </a:lnTo>
                <a:lnTo>
                  <a:pt x="8541" y="3845"/>
                </a:lnTo>
                <a:lnTo>
                  <a:pt x="8468" y="3772"/>
                </a:lnTo>
                <a:lnTo>
                  <a:pt x="8370" y="3723"/>
                </a:lnTo>
                <a:lnTo>
                  <a:pt x="8273" y="3699"/>
                </a:lnTo>
                <a:close/>
                <a:moveTo>
                  <a:pt x="9830" y="3966"/>
                </a:moveTo>
                <a:lnTo>
                  <a:pt x="9709" y="3991"/>
                </a:lnTo>
                <a:lnTo>
                  <a:pt x="9611" y="4064"/>
                </a:lnTo>
                <a:lnTo>
                  <a:pt x="9538" y="4161"/>
                </a:lnTo>
                <a:lnTo>
                  <a:pt x="9514" y="4258"/>
                </a:lnTo>
                <a:lnTo>
                  <a:pt x="9490" y="4356"/>
                </a:lnTo>
                <a:lnTo>
                  <a:pt x="9514" y="4453"/>
                </a:lnTo>
                <a:lnTo>
                  <a:pt x="9563" y="4574"/>
                </a:lnTo>
                <a:lnTo>
                  <a:pt x="9636" y="4647"/>
                </a:lnTo>
                <a:lnTo>
                  <a:pt x="9757" y="4720"/>
                </a:lnTo>
                <a:lnTo>
                  <a:pt x="9879" y="4745"/>
                </a:lnTo>
                <a:lnTo>
                  <a:pt x="10025" y="4696"/>
                </a:lnTo>
                <a:lnTo>
                  <a:pt x="10098" y="4672"/>
                </a:lnTo>
                <a:lnTo>
                  <a:pt x="10147" y="4623"/>
                </a:lnTo>
                <a:lnTo>
                  <a:pt x="10244" y="4502"/>
                </a:lnTo>
                <a:lnTo>
                  <a:pt x="10268" y="4429"/>
                </a:lnTo>
                <a:lnTo>
                  <a:pt x="10268" y="4356"/>
                </a:lnTo>
                <a:lnTo>
                  <a:pt x="10244" y="4234"/>
                </a:lnTo>
                <a:lnTo>
                  <a:pt x="10220" y="4161"/>
                </a:lnTo>
                <a:lnTo>
                  <a:pt x="10147" y="4064"/>
                </a:lnTo>
                <a:lnTo>
                  <a:pt x="10074" y="4015"/>
                </a:lnTo>
                <a:lnTo>
                  <a:pt x="9952" y="3966"/>
                </a:lnTo>
                <a:close/>
                <a:moveTo>
                  <a:pt x="9125" y="5572"/>
                </a:moveTo>
                <a:lnTo>
                  <a:pt x="9003" y="5596"/>
                </a:lnTo>
                <a:lnTo>
                  <a:pt x="8881" y="5669"/>
                </a:lnTo>
                <a:lnTo>
                  <a:pt x="8808" y="5791"/>
                </a:lnTo>
                <a:lnTo>
                  <a:pt x="8784" y="5913"/>
                </a:lnTo>
                <a:lnTo>
                  <a:pt x="8808" y="6034"/>
                </a:lnTo>
                <a:lnTo>
                  <a:pt x="8881" y="6156"/>
                </a:lnTo>
                <a:lnTo>
                  <a:pt x="9003" y="6229"/>
                </a:lnTo>
                <a:lnTo>
                  <a:pt x="9125" y="6253"/>
                </a:lnTo>
                <a:lnTo>
                  <a:pt x="9246" y="6229"/>
                </a:lnTo>
                <a:lnTo>
                  <a:pt x="9368" y="6156"/>
                </a:lnTo>
                <a:lnTo>
                  <a:pt x="9441" y="6034"/>
                </a:lnTo>
                <a:lnTo>
                  <a:pt x="9465" y="5913"/>
                </a:lnTo>
                <a:lnTo>
                  <a:pt x="9441" y="5791"/>
                </a:lnTo>
                <a:lnTo>
                  <a:pt x="9368" y="5669"/>
                </a:lnTo>
                <a:lnTo>
                  <a:pt x="9246" y="5596"/>
                </a:lnTo>
                <a:lnTo>
                  <a:pt x="9125" y="5572"/>
                </a:lnTo>
                <a:close/>
                <a:moveTo>
                  <a:pt x="5013" y="9441"/>
                </a:moveTo>
                <a:lnTo>
                  <a:pt x="4842" y="9538"/>
                </a:lnTo>
                <a:lnTo>
                  <a:pt x="4672" y="9684"/>
                </a:lnTo>
                <a:lnTo>
                  <a:pt x="4502" y="9855"/>
                </a:lnTo>
                <a:lnTo>
                  <a:pt x="4356" y="10025"/>
                </a:lnTo>
                <a:lnTo>
                  <a:pt x="4112" y="10414"/>
                </a:lnTo>
                <a:lnTo>
                  <a:pt x="3918" y="10779"/>
                </a:lnTo>
                <a:lnTo>
                  <a:pt x="3723" y="11144"/>
                </a:lnTo>
                <a:lnTo>
                  <a:pt x="3650" y="11363"/>
                </a:lnTo>
                <a:lnTo>
                  <a:pt x="3553" y="11582"/>
                </a:lnTo>
                <a:lnTo>
                  <a:pt x="3504" y="11826"/>
                </a:lnTo>
                <a:lnTo>
                  <a:pt x="3480" y="12045"/>
                </a:lnTo>
                <a:lnTo>
                  <a:pt x="3480" y="12239"/>
                </a:lnTo>
                <a:lnTo>
                  <a:pt x="3528" y="12337"/>
                </a:lnTo>
                <a:lnTo>
                  <a:pt x="3577" y="12410"/>
                </a:lnTo>
                <a:lnTo>
                  <a:pt x="3601" y="12434"/>
                </a:lnTo>
                <a:lnTo>
                  <a:pt x="3626" y="12458"/>
                </a:lnTo>
                <a:lnTo>
                  <a:pt x="3650" y="12434"/>
                </a:lnTo>
                <a:lnTo>
                  <a:pt x="3674" y="12410"/>
                </a:lnTo>
                <a:lnTo>
                  <a:pt x="3747" y="12288"/>
                </a:lnTo>
                <a:lnTo>
                  <a:pt x="3772" y="12166"/>
                </a:lnTo>
                <a:lnTo>
                  <a:pt x="3820" y="11874"/>
                </a:lnTo>
                <a:lnTo>
                  <a:pt x="3869" y="11631"/>
                </a:lnTo>
                <a:lnTo>
                  <a:pt x="3966" y="11388"/>
                </a:lnTo>
                <a:lnTo>
                  <a:pt x="4137" y="10925"/>
                </a:lnTo>
                <a:lnTo>
                  <a:pt x="4331" y="10536"/>
                </a:lnTo>
                <a:lnTo>
                  <a:pt x="4575" y="10171"/>
                </a:lnTo>
                <a:lnTo>
                  <a:pt x="4818" y="9830"/>
                </a:lnTo>
                <a:lnTo>
                  <a:pt x="5061" y="9490"/>
                </a:lnTo>
                <a:lnTo>
                  <a:pt x="5061" y="9465"/>
                </a:lnTo>
                <a:lnTo>
                  <a:pt x="5061" y="9441"/>
                </a:lnTo>
                <a:close/>
                <a:moveTo>
                  <a:pt x="9003" y="2287"/>
                </a:moveTo>
                <a:lnTo>
                  <a:pt x="9319" y="2312"/>
                </a:lnTo>
                <a:lnTo>
                  <a:pt x="9611" y="2360"/>
                </a:lnTo>
                <a:lnTo>
                  <a:pt x="9928" y="2409"/>
                </a:lnTo>
                <a:lnTo>
                  <a:pt x="10220" y="2482"/>
                </a:lnTo>
                <a:lnTo>
                  <a:pt x="10512" y="2579"/>
                </a:lnTo>
                <a:lnTo>
                  <a:pt x="10804" y="2677"/>
                </a:lnTo>
                <a:lnTo>
                  <a:pt x="11071" y="2798"/>
                </a:lnTo>
                <a:lnTo>
                  <a:pt x="11339" y="2944"/>
                </a:lnTo>
                <a:lnTo>
                  <a:pt x="11582" y="3066"/>
                </a:lnTo>
                <a:lnTo>
                  <a:pt x="11826" y="3236"/>
                </a:lnTo>
                <a:lnTo>
                  <a:pt x="12020" y="3382"/>
                </a:lnTo>
                <a:lnTo>
                  <a:pt x="12215" y="3577"/>
                </a:lnTo>
                <a:lnTo>
                  <a:pt x="12580" y="3966"/>
                </a:lnTo>
                <a:lnTo>
                  <a:pt x="12921" y="4380"/>
                </a:lnTo>
                <a:lnTo>
                  <a:pt x="12410" y="5012"/>
                </a:lnTo>
                <a:lnTo>
                  <a:pt x="11874" y="5596"/>
                </a:lnTo>
                <a:lnTo>
                  <a:pt x="11339" y="6180"/>
                </a:lnTo>
                <a:lnTo>
                  <a:pt x="10804" y="6764"/>
                </a:lnTo>
                <a:lnTo>
                  <a:pt x="9684" y="7908"/>
                </a:lnTo>
                <a:lnTo>
                  <a:pt x="9149" y="8492"/>
                </a:lnTo>
                <a:lnTo>
                  <a:pt x="8614" y="9076"/>
                </a:lnTo>
                <a:lnTo>
                  <a:pt x="6667" y="11217"/>
                </a:lnTo>
                <a:lnTo>
                  <a:pt x="6302" y="11631"/>
                </a:lnTo>
                <a:lnTo>
                  <a:pt x="5889" y="12045"/>
                </a:lnTo>
                <a:lnTo>
                  <a:pt x="5499" y="12410"/>
                </a:lnTo>
                <a:lnTo>
                  <a:pt x="5061" y="12774"/>
                </a:lnTo>
                <a:lnTo>
                  <a:pt x="5061" y="12774"/>
                </a:lnTo>
                <a:lnTo>
                  <a:pt x="5110" y="12677"/>
                </a:lnTo>
                <a:lnTo>
                  <a:pt x="5329" y="12166"/>
                </a:lnTo>
                <a:lnTo>
                  <a:pt x="5572" y="11631"/>
                </a:lnTo>
                <a:lnTo>
                  <a:pt x="5597" y="11582"/>
                </a:lnTo>
                <a:lnTo>
                  <a:pt x="5548" y="11558"/>
                </a:lnTo>
                <a:lnTo>
                  <a:pt x="5499" y="11534"/>
                </a:lnTo>
                <a:lnTo>
                  <a:pt x="5475" y="11582"/>
                </a:lnTo>
                <a:lnTo>
                  <a:pt x="5183" y="11996"/>
                </a:lnTo>
                <a:lnTo>
                  <a:pt x="4915" y="12434"/>
                </a:lnTo>
                <a:lnTo>
                  <a:pt x="4745" y="12750"/>
                </a:lnTo>
                <a:lnTo>
                  <a:pt x="4648" y="12920"/>
                </a:lnTo>
                <a:lnTo>
                  <a:pt x="4599" y="13091"/>
                </a:lnTo>
                <a:lnTo>
                  <a:pt x="4477" y="13188"/>
                </a:lnTo>
                <a:lnTo>
                  <a:pt x="4404" y="13115"/>
                </a:lnTo>
                <a:lnTo>
                  <a:pt x="4258" y="13042"/>
                </a:lnTo>
                <a:lnTo>
                  <a:pt x="4331" y="12750"/>
                </a:lnTo>
                <a:lnTo>
                  <a:pt x="4404" y="12507"/>
                </a:lnTo>
                <a:lnTo>
                  <a:pt x="4526" y="12264"/>
                </a:lnTo>
                <a:lnTo>
                  <a:pt x="4769" y="11801"/>
                </a:lnTo>
                <a:lnTo>
                  <a:pt x="5232" y="11071"/>
                </a:lnTo>
                <a:lnTo>
                  <a:pt x="5694" y="10366"/>
                </a:lnTo>
                <a:lnTo>
                  <a:pt x="5718" y="10341"/>
                </a:lnTo>
                <a:lnTo>
                  <a:pt x="5694" y="10317"/>
                </a:lnTo>
                <a:lnTo>
                  <a:pt x="5670" y="10293"/>
                </a:lnTo>
                <a:lnTo>
                  <a:pt x="5645" y="10317"/>
                </a:lnTo>
                <a:lnTo>
                  <a:pt x="5037" y="11047"/>
                </a:lnTo>
                <a:lnTo>
                  <a:pt x="4745" y="11412"/>
                </a:lnTo>
                <a:lnTo>
                  <a:pt x="4477" y="11801"/>
                </a:lnTo>
                <a:lnTo>
                  <a:pt x="4331" y="12020"/>
                </a:lnTo>
                <a:lnTo>
                  <a:pt x="4185" y="12288"/>
                </a:lnTo>
                <a:lnTo>
                  <a:pt x="4064" y="12556"/>
                </a:lnTo>
                <a:lnTo>
                  <a:pt x="3966" y="12847"/>
                </a:lnTo>
                <a:lnTo>
                  <a:pt x="3674" y="12604"/>
                </a:lnTo>
                <a:lnTo>
                  <a:pt x="3407" y="12312"/>
                </a:lnTo>
                <a:lnTo>
                  <a:pt x="3188" y="11996"/>
                </a:lnTo>
                <a:lnTo>
                  <a:pt x="2969" y="11655"/>
                </a:lnTo>
                <a:lnTo>
                  <a:pt x="3066" y="11436"/>
                </a:lnTo>
                <a:lnTo>
                  <a:pt x="3139" y="11193"/>
                </a:lnTo>
                <a:lnTo>
                  <a:pt x="3236" y="10950"/>
                </a:lnTo>
                <a:lnTo>
                  <a:pt x="3358" y="10706"/>
                </a:lnTo>
                <a:lnTo>
                  <a:pt x="3626" y="10220"/>
                </a:lnTo>
                <a:lnTo>
                  <a:pt x="3869" y="9782"/>
                </a:lnTo>
                <a:lnTo>
                  <a:pt x="4161" y="9368"/>
                </a:lnTo>
                <a:lnTo>
                  <a:pt x="4453" y="8954"/>
                </a:lnTo>
                <a:lnTo>
                  <a:pt x="4769" y="8565"/>
                </a:lnTo>
                <a:lnTo>
                  <a:pt x="4794" y="8541"/>
                </a:lnTo>
                <a:lnTo>
                  <a:pt x="4769" y="8516"/>
                </a:lnTo>
                <a:lnTo>
                  <a:pt x="4745" y="8492"/>
                </a:lnTo>
                <a:lnTo>
                  <a:pt x="4721" y="8492"/>
                </a:lnTo>
                <a:lnTo>
                  <a:pt x="4331" y="8808"/>
                </a:lnTo>
                <a:lnTo>
                  <a:pt x="3991" y="9149"/>
                </a:lnTo>
                <a:lnTo>
                  <a:pt x="3699" y="9514"/>
                </a:lnTo>
                <a:lnTo>
                  <a:pt x="3407" y="9928"/>
                </a:lnTo>
                <a:lnTo>
                  <a:pt x="3236" y="10195"/>
                </a:lnTo>
                <a:lnTo>
                  <a:pt x="3042" y="10512"/>
                </a:lnTo>
                <a:lnTo>
                  <a:pt x="2871" y="10852"/>
                </a:lnTo>
                <a:lnTo>
                  <a:pt x="2798" y="11047"/>
                </a:lnTo>
                <a:lnTo>
                  <a:pt x="2750" y="11217"/>
                </a:lnTo>
                <a:lnTo>
                  <a:pt x="2579" y="10852"/>
                </a:lnTo>
                <a:lnTo>
                  <a:pt x="2458" y="10487"/>
                </a:lnTo>
                <a:lnTo>
                  <a:pt x="2579" y="10341"/>
                </a:lnTo>
                <a:lnTo>
                  <a:pt x="2652" y="10195"/>
                </a:lnTo>
                <a:lnTo>
                  <a:pt x="2798" y="9830"/>
                </a:lnTo>
                <a:lnTo>
                  <a:pt x="3236" y="8954"/>
                </a:lnTo>
                <a:lnTo>
                  <a:pt x="3455" y="8565"/>
                </a:lnTo>
                <a:lnTo>
                  <a:pt x="3699" y="8200"/>
                </a:lnTo>
                <a:lnTo>
                  <a:pt x="3966" y="7835"/>
                </a:lnTo>
                <a:lnTo>
                  <a:pt x="4185" y="7446"/>
                </a:lnTo>
                <a:lnTo>
                  <a:pt x="4210" y="7421"/>
                </a:lnTo>
                <a:lnTo>
                  <a:pt x="4185" y="7397"/>
                </a:lnTo>
                <a:lnTo>
                  <a:pt x="4161" y="7373"/>
                </a:lnTo>
                <a:lnTo>
                  <a:pt x="4137" y="7397"/>
                </a:lnTo>
                <a:lnTo>
                  <a:pt x="3966" y="7494"/>
                </a:lnTo>
                <a:lnTo>
                  <a:pt x="3820" y="7640"/>
                </a:lnTo>
                <a:lnTo>
                  <a:pt x="3674" y="7786"/>
                </a:lnTo>
                <a:lnTo>
                  <a:pt x="3528" y="7957"/>
                </a:lnTo>
                <a:lnTo>
                  <a:pt x="3285" y="8346"/>
                </a:lnTo>
                <a:lnTo>
                  <a:pt x="3066" y="8687"/>
                </a:lnTo>
                <a:lnTo>
                  <a:pt x="2798" y="9198"/>
                </a:lnTo>
                <a:lnTo>
                  <a:pt x="2555" y="9709"/>
                </a:lnTo>
                <a:lnTo>
                  <a:pt x="2458" y="9928"/>
                </a:lnTo>
                <a:lnTo>
                  <a:pt x="2360" y="10171"/>
                </a:lnTo>
                <a:lnTo>
                  <a:pt x="2239" y="9757"/>
                </a:lnTo>
                <a:lnTo>
                  <a:pt x="2166" y="9368"/>
                </a:lnTo>
                <a:lnTo>
                  <a:pt x="2239" y="9173"/>
                </a:lnTo>
                <a:lnTo>
                  <a:pt x="2385" y="8833"/>
                </a:lnTo>
                <a:lnTo>
                  <a:pt x="2555" y="8492"/>
                </a:lnTo>
                <a:lnTo>
                  <a:pt x="2725" y="8176"/>
                </a:lnTo>
                <a:lnTo>
                  <a:pt x="2920" y="7859"/>
                </a:lnTo>
                <a:lnTo>
                  <a:pt x="3309" y="7300"/>
                </a:lnTo>
                <a:lnTo>
                  <a:pt x="3528" y="7056"/>
                </a:lnTo>
                <a:lnTo>
                  <a:pt x="3747" y="6789"/>
                </a:lnTo>
                <a:lnTo>
                  <a:pt x="3893" y="6667"/>
                </a:lnTo>
                <a:lnTo>
                  <a:pt x="4088" y="6545"/>
                </a:lnTo>
                <a:lnTo>
                  <a:pt x="4234" y="6399"/>
                </a:lnTo>
                <a:lnTo>
                  <a:pt x="4380" y="6253"/>
                </a:lnTo>
                <a:lnTo>
                  <a:pt x="4356" y="6229"/>
                </a:lnTo>
                <a:lnTo>
                  <a:pt x="4283" y="6205"/>
                </a:lnTo>
                <a:lnTo>
                  <a:pt x="4185" y="6180"/>
                </a:lnTo>
                <a:lnTo>
                  <a:pt x="4064" y="6229"/>
                </a:lnTo>
                <a:lnTo>
                  <a:pt x="3942" y="6278"/>
                </a:lnTo>
                <a:lnTo>
                  <a:pt x="3820" y="6375"/>
                </a:lnTo>
                <a:lnTo>
                  <a:pt x="3699" y="6472"/>
                </a:lnTo>
                <a:lnTo>
                  <a:pt x="3455" y="6716"/>
                </a:lnTo>
                <a:lnTo>
                  <a:pt x="3236" y="6983"/>
                </a:lnTo>
                <a:lnTo>
                  <a:pt x="3017" y="7251"/>
                </a:lnTo>
                <a:lnTo>
                  <a:pt x="2750" y="7640"/>
                </a:lnTo>
                <a:lnTo>
                  <a:pt x="2579" y="7908"/>
                </a:lnTo>
                <a:lnTo>
                  <a:pt x="2409" y="8176"/>
                </a:lnTo>
                <a:lnTo>
                  <a:pt x="2239" y="8468"/>
                </a:lnTo>
                <a:lnTo>
                  <a:pt x="2093" y="8784"/>
                </a:lnTo>
                <a:lnTo>
                  <a:pt x="2093" y="8565"/>
                </a:lnTo>
                <a:lnTo>
                  <a:pt x="2093" y="8224"/>
                </a:lnTo>
                <a:lnTo>
                  <a:pt x="2239" y="7835"/>
                </a:lnTo>
                <a:lnTo>
                  <a:pt x="2385" y="7567"/>
                </a:lnTo>
                <a:lnTo>
                  <a:pt x="2506" y="7324"/>
                </a:lnTo>
                <a:lnTo>
                  <a:pt x="2823" y="6837"/>
                </a:lnTo>
                <a:lnTo>
                  <a:pt x="3139" y="6375"/>
                </a:lnTo>
                <a:lnTo>
                  <a:pt x="3309" y="6156"/>
                </a:lnTo>
                <a:lnTo>
                  <a:pt x="3504" y="5961"/>
                </a:lnTo>
                <a:lnTo>
                  <a:pt x="3723" y="5742"/>
                </a:lnTo>
                <a:lnTo>
                  <a:pt x="3942" y="5572"/>
                </a:lnTo>
                <a:lnTo>
                  <a:pt x="4161" y="5402"/>
                </a:lnTo>
                <a:lnTo>
                  <a:pt x="4404" y="5256"/>
                </a:lnTo>
                <a:lnTo>
                  <a:pt x="4429" y="5207"/>
                </a:lnTo>
                <a:lnTo>
                  <a:pt x="4429" y="5158"/>
                </a:lnTo>
                <a:lnTo>
                  <a:pt x="4380" y="5110"/>
                </a:lnTo>
                <a:lnTo>
                  <a:pt x="4331" y="5110"/>
                </a:lnTo>
                <a:lnTo>
                  <a:pt x="4088" y="5207"/>
                </a:lnTo>
                <a:lnTo>
                  <a:pt x="3845" y="5353"/>
                </a:lnTo>
                <a:lnTo>
                  <a:pt x="3626" y="5499"/>
                </a:lnTo>
                <a:lnTo>
                  <a:pt x="3431" y="5645"/>
                </a:lnTo>
                <a:lnTo>
                  <a:pt x="3236" y="5840"/>
                </a:lnTo>
                <a:lnTo>
                  <a:pt x="3042" y="6034"/>
                </a:lnTo>
                <a:lnTo>
                  <a:pt x="2701" y="6424"/>
                </a:lnTo>
                <a:lnTo>
                  <a:pt x="2409" y="6837"/>
                </a:lnTo>
                <a:lnTo>
                  <a:pt x="2166" y="7251"/>
                </a:lnTo>
                <a:lnTo>
                  <a:pt x="2239" y="6910"/>
                </a:lnTo>
                <a:lnTo>
                  <a:pt x="2312" y="6570"/>
                </a:lnTo>
                <a:lnTo>
                  <a:pt x="2409" y="6229"/>
                </a:lnTo>
                <a:lnTo>
                  <a:pt x="2531" y="5888"/>
                </a:lnTo>
                <a:lnTo>
                  <a:pt x="2774" y="5621"/>
                </a:lnTo>
                <a:lnTo>
                  <a:pt x="3042" y="5402"/>
                </a:lnTo>
                <a:lnTo>
                  <a:pt x="3626" y="4964"/>
                </a:lnTo>
                <a:lnTo>
                  <a:pt x="3650" y="4915"/>
                </a:lnTo>
                <a:lnTo>
                  <a:pt x="3650" y="4866"/>
                </a:lnTo>
                <a:lnTo>
                  <a:pt x="3626" y="4818"/>
                </a:lnTo>
                <a:lnTo>
                  <a:pt x="3407" y="4818"/>
                </a:lnTo>
                <a:lnTo>
                  <a:pt x="3261" y="4866"/>
                </a:lnTo>
                <a:lnTo>
                  <a:pt x="3090" y="4939"/>
                </a:lnTo>
                <a:lnTo>
                  <a:pt x="2944" y="5012"/>
                </a:lnTo>
                <a:lnTo>
                  <a:pt x="3236" y="4574"/>
                </a:lnTo>
                <a:lnTo>
                  <a:pt x="3577" y="4161"/>
                </a:lnTo>
                <a:lnTo>
                  <a:pt x="3747" y="3966"/>
                </a:lnTo>
                <a:lnTo>
                  <a:pt x="3942" y="3796"/>
                </a:lnTo>
                <a:lnTo>
                  <a:pt x="4137" y="3626"/>
                </a:lnTo>
                <a:lnTo>
                  <a:pt x="4356" y="3480"/>
                </a:lnTo>
                <a:lnTo>
                  <a:pt x="4623" y="3309"/>
                </a:lnTo>
                <a:lnTo>
                  <a:pt x="4867" y="3163"/>
                </a:lnTo>
                <a:lnTo>
                  <a:pt x="5426" y="2896"/>
                </a:lnTo>
                <a:lnTo>
                  <a:pt x="5986" y="2677"/>
                </a:lnTo>
                <a:lnTo>
                  <a:pt x="6594" y="2506"/>
                </a:lnTo>
                <a:lnTo>
                  <a:pt x="7178" y="2385"/>
                </a:lnTo>
                <a:lnTo>
                  <a:pt x="7786" y="2312"/>
                </a:lnTo>
                <a:lnTo>
                  <a:pt x="8419" y="2287"/>
                </a:lnTo>
                <a:close/>
                <a:moveTo>
                  <a:pt x="2506" y="11947"/>
                </a:moveTo>
                <a:lnTo>
                  <a:pt x="2798" y="12410"/>
                </a:lnTo>
                <a:lnTo>
                  <a:pt x="2969" y="12628"/>
                </a:lnTo>
                <a:lnTo>
                  <a:pt x="3139" y="12823"/>
                </a:lnTo>
                <a:lnTo>
                  <a:pt x="3334" y="12993"/>
                </a:lnTo>
                <a:lnTo>
                  <a:pt x="3528" y="13188"/>
                </a:lnTo>
                <a:lnTo>
                  <a:pt x="3723" y="13334"/>
                </a:lnTo>
                <a:lnTo>
                  <a:pt x="3918" y="13480"/>
                </a:lnTo>
                <a:lnTo>
                  <a:pt x="3528" y="13675"/>
                </a:lnTo>
                <a:lnTo>
                  <a:pt x="3309" y="13748"/>
                </a:lnTo>
                <a:lnTo>
                  <a:pt x="3090" y="13821"/>
                </a:lnTo>
                <a:lnTo>
                  <a:pt x="2871" y="13845"/>
                </a:lnTo>
                <a:lnTo>
                  <a:pt x="2677" y="13845"/>
                </a:lnTo>
                <a:lnTo>
                  <a:pt x="2506" y="13796"/>
                </a:lnTo>
                <a:lnTo>
                  <a:pt x="2409" y="13772"/>
                </a:lnTo>
                <a:lnTo>
                  <a:pt x="2336" y="13723"/>
                </a:lnTo>
                <a:lnTo>
                  <a:pt x="2239" y="13626"/>
                </a:lnTo>
                <a:lnTo>
                  <a:pt x="2190" y="13553"/>
                </a:lnTo>
                <a:lnTo>
                  <a:pt x="2141" y="13456"/>
                </a:lnTo>
                <a:lnTo>
                  <a:pt x="2117" y="13358"/>
                </a:lnTo>
                <a:lnTo>
                  <a:pt x="2117" y="13139"/>
                </a:lnTo>
                <a:lnTo>
                  <a:pt x="2166" y="12896"/>
                </a:lnTo>
                <a:lnTo>
                  <a:pt x="2239" y="12653"/>
                </a:lnTo>
                <a:lnTo>
                  <a:pt x="2336" y="12410"/>
                </a:lnTo>
                <a:lnTo>
                  <a:pt x="2506" y="11947"/>
                </a:lnTo>
                <a:close/>
                <a:moveTo>
                  <a:pt x="14064" y="6570"/>
                </a:moveTo>
                <a:lnTo>
                  <a:pt x="14113" y="6740"/>
                </a:lnTo>
                <a:lnTo>
                  <a:pt x="14162" y="6910"/>
                </a:lnTo>
                <a:lnTo>
                  <a:pt x="14210" y="7105"/>
                </a:lnTo>
                <a:lnTo>
                  <a:pt x="14235" y="7324"/>
                </a:lnTo>
                <a:lnTo>
                  <a:pt x="14235" y="7713"/>
                </a:lnTo>
                <a:lnTo>
                  <a:pt x="14235" y="8078"/>
                </a:lnTo>
                <a:lnTo>
                  <a:pt x="14235" y="8541"/>
                </a:lnTo>
                <a:lnTo>
                  <a:pt x="14210" y="9003"/>
                </a:lnTo>
                <a:lnTo>
                  <a:pt x="14162" y="9465"/>
                </a:lnTo>
                <a:lnTo>
                  <a:pt x="14064" y="9928"/>
                </a:lnTo>
                <a:lnTo>
                  <a:pt x="13943" y="10341"/>
                </a:lnTo>
                <a:lnTo>
                  <a:pt x="13797" y="10731"/>
                </a:lnTo>
                <a:lnTo>
                  <a:pt x="13602" y="11120"/>
                </a:lnTo>
                <a:lnTo>
                  <a:pt x="13383" y="11485"/>
                </a:lnTo>
                <a:lnTo>
                  <a:pt x="13140" y="11850"/>
                </a:lnTo>
                <a:lnTo>
                  <a:pt x="12848" y="12166"/>
                </a:lnTo>
                <a:lnTo>
                  <a:pt x="12556" y="12483"/>
                </a:lnTo>
                <a:lnTo>
                  <a:pt x="12239" y="12799"/>
                </a:lnTo>
                <a:lnTo>
                  <a:pt x="12191" y="12726"/>
                </a:lnTo>
                <a:lnTo>
                  <a:pt x="12142" y="12701"/>
                </a:lnTo>
                <a:lnTo>
                  <a:pt x="12020" y="12628"/>
                </a:lnTo>
                <a:lnTo>
                  <a:pt x="11972" y="12628"/>
                </a:lnTo>
                <a:lnTo>
                  <a:pt x="11947" y="12653"/>
                </a:lnTo>
                <a:lnTo>
                  <a:pt x="11947" y="12677"/>
                </a:lnTo>
                <a:lnTo>
                  <a:pt x="11947" y="12726"/>
                </a:lnTo>
                <a:lnTo>
                  <a:pt x="11996" y="12774"/>
                </a:lnTo>
                <a:lnTo>
                  <a:pt x="12020" y="12823"/>
                </a:lnTo>
                <a:lnTo>
                  <a:pt x="12045" y="12969"/>
                </a:lnTo>
                <a:lnTo>
                  <a:pt x="11680" y="13237"/>
                </a:lnTo>
                <a:lnTo>
                  <a:pt x="11582" y="13018"/>
                </a:lnTo>
                <a:lnTo>
                  <a:pt x="11558" y="12896"/>
                </a:lnTo>
                <a:lnTo>
                  <a:pt x="11534" y="12774"/>
                </a:lnTo>
                <a:lnTo>
                  <a:pt x="11509" y="12726"/>
                </a:lnTo>
                <a:lnTo>
                  <a:pt x="11461" y="12701"/>
                </a:lnTo>
                <a:lnTo>
                  <a:pt x="11412" y="12726"/>
                </a:lnTo>
                <a:lnTo>
                  <a:pt x="11388" y="12774"/>
                </a:lnTo>
                <a:lnTo>
                  <a:pt x="11363" y="13115"/>
                </a:lnTo>
                <a:lnTo>
                  <a:pt x="11363" y="13285"/>
                </a:lnTo>
                <a:lnTo>
                  <a:pt x="11388" y="13431"/>
                </a:lnTo>
                <a:lnTo>
                  <a:pt x="11266" y="13529"/>
                </a:lnTo>
                <a:lnTo>
                  <a:pt x="11096" y="13626"/>
                </a:lnTo>
                <a:lnTo>
                  <a:pt x="11023" y="13310"/>
                </a:lnTo>
                <a:lnTo>
                  <a:pt x="10925" y="12993"/>
                </a:lnTo>
                <a:lnTo>
                  <a:pt x="10877" y="12969"/>
                </a:lnTo>
                <a:lnTo>
                  <a:pt x="10828" y="12993"/>
                </a:lnTo>
                <a:lnTo>
                  <a:pt x="10779" y="13188"/>
                </a:lnTo>
                <a:lnTo>
                  <a:pt x="10779" y="13383"/>
                </a:lnTo>
                <a:lnTo>
                  <a:pt x="10804" y="13577"/>
                </a:lnTo>
                <a:lnTo>
                  <a:pt x="10852" y="13772"/>
                </a:lnTo>
                <a:lnTo>
                  <a:pt x="10487" y="13918"/>
                </a:lnTo>
                <a:lnTo>
                  <a:pt x="10487" y="13821"/>
                </a:lnTo>
                <a:lnTo>
                  <a:pt x="10463" y="13480"/>
                </a:lnTo>
                <a:lnTo>
                  <a:pt x="10439" y="13310"/>
                </a:lnTo>
                <a:lnTo>
                  <a:pt x="10414" y="13139"/>
                </a:lnTo>
                <a:lnTo>
                  <a:pt x="10390" y="13091"/>
                </a:lnTo>
                <a:lnTo>
                  <a:pt x="10293" y="13091"/>
                </a:lnTo>
                <a:lnTo>
                  <a:pt x="10268" y="13139"/>
                </a:lnTo>
                <a:lnTo>
                  <a:pt x="10195" y="13480"/>
                </a:lnTo>
                <a:lnTo>
                  <a:pt x="10195" y="13821"/>
                </a:lnTo>
                <a:lnTo>
                  <a:pt x="10171" y="14040"/>
                </a:lnTo>
                <a:lnTo>
                  <a:pt x="9782" y="14186"/>
                </a:lnTo>
                <a:lnTo>
                  <a:pt x="9806" y="13845"/>
                </a:lnTo>
                <a:lnTo>
                  <a:pt x="9879" y="13504"/>
                </a:lnTo>
                <a:lnTo>
                  <a:pt x="9928" y="13164"/>
                </a:lnTo>
                <a:lnTo>
                  <a:pt x="9952" y="12823"/>
                </a:lnTo>
                <a:lnTo>
                  <a:pt x="9952" y="12774"/>
                </a:lnTo>
                <a:lnTo>
                  <a:pt x="9928" y="12750"/>
                </a:lnTo>
                <a:lnTo>
                  <a:pt x="9879" y="12726"/>
                </a:lnTo>
                <a:lnTo>
                  <a:pt x="9806" y="12750"/>
                </a:lnTo>
                <a:lnTo>
                  <a:pt x="9757" y="12799"/>
                </a:lnTo>
                <a:lnTo>
                  <a:pt x="9636" y="13139"/>
                </a:lnTo>
                <a:lnTo>
                  <a:pt x="9490" y="13504"/>
                </a:lnTo>
                <a:lnTo>
                  <a:pt x="9417" y="13894"/>
                </a:lnTo>
                <a:lnTo>
                  <a:pt x="9392" y="14088"/>
                </a:lnTo>
                <a:lnTo>
                  <a:pt x="9368" y="14283"/>
                </a:lnTo>
                <a:lnTo>
                  <a:pt x="9125" y="14332"/>
                </a:lnTo>
                <a:lnTo>
                  <a:pt x="9125" y="14064"/>
                </a:lnTo>
                <a:lnTo>
                  <a:pt x="9149" y="13821"/>
                </a:lnTo>
                <a:lnTo>
                  <a:pt x="9173" y="13431"/>
                </a:lnTo>
                <a:lnTo>
                  <a:pt x="9222" y="13237"/>
                </a:lnTo>
                <a:lnTo>
                  <a:pt x="9246" y="13139"/>
                </a:lnTo>
                <a:lnTo>
                  <a:pt x="9295" y="13091"/>
                </a:lnTo>
                <a:lnTo>
                  <a:pt x="9295" y="13066"/>
                </a:lnTo>
                <a:lnTo>
                  <a:pt x="9295" y="13042"/>
                </a:lnTo>
                <a:lnTo>
                  <a:pt x="9246" y="13042"/>
                </a:lnTo>
                <a:lnTo>
                  <a:pt x="9173" y="13091"/>
                </a:lnTo>
                <a:lnTo>
                  <a:pt x="9125" y="13139"/>
                </a:lnTo>
                <a:lnTo>
                  <a:pt x="9027" y="13310"/>
                </a:lnTo>
                <a:lnTo>
                  <a:pt x="8954" y="13480"/>
                </a:lnTo>
                <a:lnTo>
                  <a:pt x="8906" y="13650"/>
                </a:lnTo>
                <a:lnTo>
                  <a:pt x="8808" y="13991"/>
                </a:lnTo>
                <a:lnTo>
                  <a:pt x="8784" y="14210"/>
                </a:lnTo>
                <a:lnTo>
                  <a:pt x="8784" y="14405"/>
                </a:lnTo>
                <a:lnTo>
                  <a:pt x="8443" y="14453"/>
                </a:lnTo>
                <a:lnTo>
                  <a:pt x="8443" y="14332"/>
                </a:lnTo>
                <a:lnTo>
                  <a:pt x="8492" y="13894"/>
                </a:lnTo>
                <a:lnTo>
                  <a:pt x="8589" y="13456"/>
                </a:lnTo>
                <a:lnTo>
                  <a:pt x="8735" y="13042"/>
                </a:lnTo>
                <a:lnTo>
                  <a:pt x="8833" y="12847"/>
                </a:lnTo>
                <a:lnTo>
                  <a:pt x="8930" y="12653"/>
                </a:lnTo>
                <a:lnTo>
                  <a:pt x="8930" y="12628"/>
                </a:lnTo>
                <a:lnTo>
                  <a:pt x="8906" y="12580"/>
                </a:lnTo>
                <a:lnTo>
                  <a:pt x="8881" y="12580"/>
                </a:lnTo>
                <a:lnTo>
                  <a:pt x="8857" y="12604"/>
                </a:lnTo>
                <a:lnTo>
                  <a:pt x="8687" y="12799"/>
                </a:lnTo>
                <a:lnTo>
                  <a:pt x="8516" y="12993"/>
                </a:lnTo>
                <a:lnTo>
                  <a:pt x="8395" y="13237"/>
                </a:lnTo>
                <a:lnTo>
                  <a:pt x="8297" y="13456"/>
                </a:lnTo>
                <a:lnTo>
                  <a:pt x="8200" y="13723"/>
                </a:lnTo>
                <a:lnTo>
                  <a:pt x="8127" y="13967"/>
                </a:lnTo>
                <a:lnTo>
                  <a:pt x="8103" y="14234"/>
                </a:lnTo>
                <a:lnTo>
                  <a:pt x="8078" y="14478"/>
                </a:lnTo>
                <a:lnTo>
                  <a:pt x="7762" y="14502"/>
                </a:lnTo>
                <a:lnTo>
                  <a:pt x="7811" y="14259"/>
                </a:lnTo>
                <a:lnTo>
                  <a:pt x="7859" y="14113"/>
                </a:lnTo>
                <a:lnTo>
                  <a:pt x="7908" y="13967"/>
                </a:lnTo>
                <a:lnTo>
                  <a:pt x="7957" y="13796"/>
                </a:lnTo>
                <a:lnTo>
                  <a:pt x="7981" y="13650"/>
                </a:lnTo>
                <a:lnTo>
                  <a:pt x="7957" y="13602"/>
                </a:lnTo>
                <a:lnTo>
                  <a:pt x="7932" y="13577"/>
                </a:lnTo>
                <a:lnTo>
                  <a:pt x="7884" y="13577"/>
                </a:lnTo>
                <a:lnTo>
                  <a:pt x="7811" y="13626"/>
                </a:lnTo>
                <a:lnTo>
                  <a:pt x="7738" y="13699"/>
                </a:lnTo>
                <a:lnTo>
                  <a:pt x="7689" y="13772"/>
                </a:lnTo>
                <a:lnTo>
                  <a:pt x="7640" y="13869"/>
                </a:lnTo>
                <a:lnTo>
                  <a:pt x="7567" y="14064"/>
                </a:lnTo>
                <a:lnTo>
                  <a:pt x="7519" y="14259"/>
                </a:lnTo>
                <a:lnTo>
                  <a:pt x="7446" y="14526"/>
                </a:lnTo>
                <a:lnTo>
                  <a:pt x="7105" y="14526"/>
                </a:lnTo>
                <a:lnTo>
                  <a:pt x="7129" y="14380"/>
                </a:lnTo>
                <a:lnTo>
                  <a:pt x="7178" y="14210"/>
                </a:lnTo>
                <a:lnTo>
                  <a:pt x="7300" y="13894"/>
                </a:lnTo>
                <a:lnTo>
                  <a:pt x="7421" y="13577"/>
                </a:lnTo>
                <a:lnTo>
                  <a:pt x="7421" y="13529"/>
                </a:lnTo>
                <a:lnTo>
                  <a:pt x="7397" y="13504"/>
                </a:lnTo>
                <a:lnTo>
                  <a:pt x="7324" y="13504"/>
                </a:lnTo>
                <a:lnTo>
                  <a:pt x="7154" y="13650"/>
                </a:lnTo>
                <a:lnTo>
                  <a:pt x="7008" y="13821"/>
                </a:lnTo>
                <a:lnTo>
                  <a:pt x="6886" y="13991"/>
                </a:lnTo>
                <a:lnTo>
                  <a:pt x="6789" y="14210"/>
                </a:lnTo>
                <a:lnTo>
                  <a:pt x="6740" y="14332"/>
                </a:lnTo>
                <a:lnTo>
                  <a:pt x="6716" y="14502"/>
                </a:lnTo>
                <a:lnTo>
                  <a:pt x="6497" y="14453"/>
                </a:lnTo>
                <a:lnTo>
                  <a:pt x="6302" y="14380"/>
                </a:lnTo>
                <a:lnTo>
                  <a:pt x="5889" y="14210"/>
                </a:lnTo>
                <a:lnTo>
                  <a:pt x="7008" y="13358"/>
                </a:lnTo>
                <a:lnTo>
                  <a:pt x="8078" y="12458"/>
                </a:lnTo>
                <a:lnTo>
                  <a:pt x="8881" y="11777"/>
                </a:lnTo>
                <a:lnTo>
                  <a:pt x="9271" y="11436"/>
                </a:lnTo>
                <a:lnTo>
                  <a:pt x="9684" y="11120"/>
                </a:lnTo>
                <a:lnTo>
                  <a:pt x="10463" y="10512"/>
                </a:lnTo>
                <a:lnTo>
                  <a:pt x="10828" y="10195"/>
                </a:lnTo>
                <a:lnTo>
                  <a:pt x="11193" y="9855"/>
                </a:lnTo>
                <a:lnTo>
                  <a:pt x="11388" y="9636"/>
                </a:lnTo>
                <a:lnTo>
                  <a:pt x="11582" y="9417"/>
                </a:lnTo>
                <a:lnTo>
                  <a:pt x="11923" y="8930"/>
                </a:lnTo>
                <a:lnTo>
                  <a:pt x="12264" y="8443"/>
                </a:lnTo>
                <a:lnTo>
                  <a:pt x="12434" y="8200"/>
                </a:lnTo>
                <a:lnTo>
                  <a:pt x="12629" y="7981"/>
                </a:lnTo>
                <a:lnTo>
                  <a:pt x="12969" y="7616"/>
                </a:lnTo>
                <a:lnTo>
                  <a:pt x="13334" y="7251"/>
                </a:lnTo>
                <a:lnTo>
                  <a:pt x="13699" y="6910"/>
                </a:lnTo>
                <a:lnTo>
                  <a:pt x="14064" y="6570"/>
                </a:lnTo>
                <a:close/>
                <a:moveTo>
                  <a:pt x="14356" y="1460"/>
                </a:moveTo>
                <a:lnTo>
                  <a:pt x="14575" y="1509"/>
                </a:lnTo>
                <a:lnTo>
                  <a:pt x="14721" y="1582"/>
                </a:lnTo>
                <a:lnTo>
                  <a:pt x="14843" y="1679"/>
                </a:lnTo>
                <a:lnTo>
                  <a:pt x="14916" y="1825"/>
                </a:lnTo>
                <a:lnTo>
                  <a:pt x="14964" y="1971"/>
                </a:lnTo>
                <a:lnTo>
                  <a:pt x="14989" y="2141"/>
                </a:lnTo>
                <a:lnTo>
                  <a:pt x="14964" y="2312"/>
                </a:lnTo>
                <a:lnTo>
                  <a:pt x="14940" y="2506"/>
                </a:lnTo>
                <a:lnTo>
                  <a:pt x="14867" y="2701"/>
                </a:lnTo>
                <a:lnTo>
                  <a:pt x="14721" y="3090"/>
                </a:lnTo>
                <a:lnTo>
                  <a:pt x="14551" y="3455"/>
                </a:lnTo>
                <a:lnTo>
                  <a:pt x="14381" y="3747"/>
                </a:lnTo>
                <a:lnTo>
                  <a:pt x="14162" y="4112"/>
                </a:lnTo>
                <a:lnTo>
                  <a:pt x="13918" y="4477"/>
                </a:lnTo>
                <a:lnTo>
                  <a:pt x="13432" y="5183"/>
                </a:lnTo>
                <a:lnTo>
                  <a:pt x="12385" y="6545"/>
                </a:lnTo>
                <a:lnTo>
                  <a:pt x="12045" y="7008"/>
                </a:lnTo>
                <a:lnTo>
                  <a:pt x="11704" y="7421"/>
                </a:lnTo>
                <a:lnTo>
                  <a:pt x="11339" y="7835"/>
                </a:lnTo>
                <a:lnTo>
                  <a:pt x="10950" y="8224"/>
                </a:lnTo>
                <a:lnTo>
                  <a:pt x="10560" y="8614"/>
                </a:lnTo>
                <a:lnTo>
                  <a:pt x="10171" y="9003"/>
                </a:lnTo>
                <a:lnTo>
                  <a:pt x="9319" y="9733"/>
                </a:lnTo>
                <a:lnTo>
                  <a:pt x="8565" y="10341"/>
                </a:lnTo>
                <a:lnTo>
                  <a:pt x="7835" y="10974"/>
                </a:lnTo>
                <a:lnTo>
                  <a:pt x="7129" y="11607"/>
                </a:lnTo>
                <a:lnTo>
                  <a:pt x="6789" y="11947"/>
                </a:lnTo>
                <a:lnTo>
                  <a:pt x="6448" y="12288"/>
                </a:lnTo>
                <a:lnTo>
                  <a:pt x="5791" y="12945"/>
                </a:lnTo>
                <a:lnTo>
                  <a:pt x="5134" y="13602"/>
                </a:lnTo>
                <a:lnTo>
                  <a:pt x="4794" y="13918"/>
                </a:lnTo>
                <a:lnTo>
                  <a:pt x="4429" y="14210"/>
                </a:lnTo>
                <a:lnTo>
                  <a:pt x="4064" y="14478"/>
                </a:lnTo>
                <a:lnTo>
                  <a:pt x="3674" y="14745"/>
                </a:lnTo>
                <a:lnTo>
                  <a:pt x="3431" y="14891"/>
                </a:lnTo>
                <a:lnTo>
                  <a:pt x="3115" y="15037"/>
                </a:lnTo>
                <a:lnTo>
                  <a:pt x="2750" y="15208"/>
                </a:lnTo>
                <a:lnTo>
                  <a:pt x="2360" y="15305"/>
                </a:lnTo>
                <a:lnTo>
                  <a:pt x="2166" y="15354"/>
                </a:lnTo>
                <a:lnTo>
                  <a:pt x="1971" y="15378"/>
                </a:lnTo>
                <a:lnTo>
                  <a:pt x="1776" y="15402"/>
                </a:lnTo>
                <a:lnTo>
                  <a:pt x="1606" y="15378"/>
                </a:lnTo>
                <a:lnTo>
                  <a:pt x="1460" y="15329"/>
                </a:lnTo>
                <a:lnTo>
                  <a:pt x="1314" y="15256"/>
                </a:lnTo>
                <a:lnTo>
                  <a:pt x="1192" y="15159"/>
                </a:lnTo>
                <a:lnTo>
                  <a:pt x="1095" y="15037"/>
                </a:lnTo>
                <a:lnTo>
                  <a:pt x="1022" y="14867"/>
                </a:lnTo>
                <a:lnTo>
                  <a:pt x="973" y="14672"/>
                </a:lnTo>
                <a:lnTo>
                  <a:pt x="973" y="14478"/>
                </a:lnTo>
                <a:lnTo>
                  <a:pt x="973" y="14283"/>
                </a:lnTo>
                <a:lnTo>
                  <a:pt x="998" y="14064"/>
                </a:lnTo>
                <a:lnTo>
                  <a:pt x="1046" y="13869"/>
                </a:lnTo>
                <a:lnTo>
                  <a:pt x="1168" y="13456"/>
                </a:lnTo>
                <a:lnTo>
                  <a:pt x="1752" y="12288"/>
                </a:lnTo>
                <a:lnTo>
                  <a:pt x="2020" y="11753"/>
                </a:lnTo>
                <a:lnTo>
                  <a:pt x="2141" y="11558"/>
                </a:lnTo>
                <a:lnTo>
                  <a:pt x="2190" y="11485"/>
                </a:lnTo>
                <a:lnTo>
                  <a:pt x="2239" y="11436"/>
                </a:lnTo>
                <a:lnTo>
                  <a:pt x="2287" y="11534"/>
                </a:lnTo>
                <a:lnTo>
                  <a:pt x="2263" y="11558"/>
                </a:lnTo>
                <a:lnTo>
                  <a:pt x="1995" y="12118"/>
                </a:lnTo>
                <a:lnTo>
                  <a:pt x="1874" y="12410"/>
                </a:lnTo>
                <a:lnTo>
                  <a:pt x="1776" y="12701"/>
                </a:lnTo>
                <a:lnTo>
                  <a:pt x="1703" y="12993"/>
                </a:lnTo>
                <a:lnTo>
                  <a:pt x="1703" y="13139"/>
                </a:lnTo>
                <a:lnTo>
                  <a:pt x="1703" y="13285"/>
                </a:lnTo>
                <a:lnTo>
                  <a:pt x="1703" y="13431"/>
                </a:lnTo>
                <a:lnTo>
                  <a:pt x="1728" y="13577"/>
                </a:lnTo>
                <a:lnTo>
                  <a:pt x="1776" y="13723"/>
                </a:lnTo>
                <a:lnTo>
                  <a:pt x="1849" y="13869"/>
                </a:lnTo>
                <a:lnTo>
                  <a:pt x="1922" y="13967"/>
                </a:lnTo>
                <a:lnTo>
                  <a:pt x="2020" y="14064"/>
                </a:lnTo>
                <a:lnTo>
                  <a:pt x="2117" y="14137"/>
                </a:lnTo>
                <a:lnTo>
                  <a:pt x="2214" y="14210"/>
                </a:lnTo>
                <a:lnTo>
                  <a:pt x="2336" y="14234"/>
                </a:lnTo>
                <a:lnTo>
                  <a:pt x="2458" y="14283"/>
                </a:lnTo>
                <a:lnTo>
                  <a:pt x="2701" y="14283"/>
                </a:lnTo>
                <a:lnTo>
                  <a:pt x="2969" y="14259"/>
                </a:lnTo>
                <a:lnTo>
                  <a:pt x="3236" y="14210"/>
                </a:lnTo>
                <a:lnTo>
                  <a:pt x="3480" y="14137"/>
                </a:lnTo>
                <a:lnTo>
                  <a:pt x="3674" y="14040"/>
                </a:lnTo>
                <a:lnTo>
                  <a:pt x="4064" y="13869"/>
                </a:lnTo>
                <a:lnTo>
                  <a:pt x="4404" y="13650"/>
                </a:lnTo>
                <a:lnTo>
                  <a:pt x="4745" y="13407"/>
                </a:lnTo>
                <a:lnTo>
                  <a:pt x="5086" y="13139"/>
                </a:lnTo>
                <a:lnTo>
                  <a:pt x="5718" y="12580"/>
                </a:lnTo>
                <a:lnTo>
                  <a:pt x="6351" y="12020"/>
                </a:lnTo>
                <a:lnTo>
                  <a:pt x="7056" y="11315"/>
                </a:lnTo>
                <a:lnTo>
                  <a:pt x="7762" y="10585"/>
                </a:lnTo>
                <a:lnTo>
                  <a:pt x="8443" y="9855"/>
                </a:lnTo>
                <a:lnTo>
                  <a:pt x="9149" y="9125"/>
                </a:lnTo>
                <a:lnTo>
                  <a:pt x="10585" y="7665"/>
                </a:lnTo>
                <a:lnTo>
                  <a:pt x="11315" y="6910"/>
                </a:lnTo>
                <a:lnTo>
                  <a:pt x="12045" y="6180"/>
                </a:lnTo>
                <a:lnTo>
                  <a:pt x="12580" y="5596"/>
                </a:lnTo>
                <a:lnTo>
                  <a:pt x="13091" y="4988"/>
                </a:lnTo>
                <a:lnTo>
                  <a:pt x="13334" y="4672"/>
                </a:lnTo>
                <a:lnTo>
                  <a:pt x="13553" y="4356"/>
                </a:lnTo>
                <a:lnTo>
                  <a:pt x="13772" y="4015"/>
                </a:lnTo>
                <a:lnTo>
                  <a:pt x="13943" y="3674"/>
                </a:lnTo>
                <a:lnTo>
                  <a:pt x="14040" y="3407"/>
                </a:lnTo>
                <a:lnTo>
                  <a:pt x="14113" y="3163"/>
                </a:lnTo>
                <a:lnTo>
                  <a:pt x="14162" y="2896"/>
                </a:lnTo>
                <a:lnTo>
                  <a:pt x="14186" y="2628"/>
                </a:lnTo>
                <a:lnTo>
                  <a:pt x="14137" y="2385"/>
                </a:lnTo>
                <a:lnTo>
                  <a:pt x="14089" y="2263"/>
                </a:lnTo>
                <a:lnTo>
                  <a:pt x="14040" y="2141"/>
                </a:lnTo>
                <a:lnTo>
                  <a:pt x="13967" y="2044"/>
                </a:lnTo>
                <a:lnTo>
                  <a:pt x="13894" y="1947"/>
                </a:lnTo>
                <a:lnTo>
                  <a:pt x="13772" y="1849"/>
                </a:lnTo>
                <a:lnTo>
                  <a:pt x="13651" y="1776"/>
                </a:lnTo>
                <a:lnTo>
                  <a:pt x="13480" y="1703"/>
                </a:lnTo>
                <a:lnTo>
                  <a:pt x="13334" y="1679"/>
                </a:lnTo>
                <a:lnTo>
                  <a:pt x="12994" y="1679"/>
                </a:lnTo>
                <a:lnTo>
                  <a:pt x="13261" y="1606"/>
                </a:lnTo>
                <a:lnTo>
                  <a:pt x="13529" y="1533"/>
                </a:lnTo>
                <a:lnTo>
                  <a:pt x="13821" y="1484"/>
                </a:lnTo>
                <a:lnTo>
                  <a:pt x="14113" y="1460"/>
                </a:lnTo>
                <a:close/>
                <a:moveTo>
                  <a:pt x="15573" y="535"/>
                </a:moveTo>
                <a:lnTo>
                  <a:pt x="15694" y="584"/>
                </a:lnTo>
                <a:lnTo>
                  <a:pt x="15767" y="633"/>
                </a:lnTo>
                <a:lnTo>
                  <a:pt x="15816" y="681"/>
                </a:lnTo>
                <a:lnTo>
                  <a:pt x="15840" y="754"/>
                </a:lnTo>
                <a:lnTo>
                  <a:pt x="15889" y="852"/>
                </a:lnTo>
                <a:lnTo>
                  <a:pt x="15938" y="1119"/>
                </a:lnTo>
                <a:lnTo>
                  <a:pt x="15938" y="1387"/>
                </a:lnTo>
                <a:lnTo>
                  <a:pt x="15913" y="1679"/>
                </a:lnTo>
                <a:lnTo>
                  <a:pt x="15865" y="1971"/>
                </a:lnTo>
                <a:lnTo>
                  <a:pt x="15719" y="2531"/>
                </a:lnTo>
                <a:lnTo>
                  <a:pt x="15548" y="3066"/>
                </a:lnTo>
                <a:lnTo>
                  <a:pt x="15378" y="3577"/>
                </a:lnTo>
                <a:lnTo>
                  <a:pt x="15159" y="4088"/>
                </a:lnTo>
                <a:lnTo>
                  <a:pt x="14916" y="4574"/>
                </a:lnTo>
                <a:lnTo>
                  <a:pt x="14624" y="5061"/>
                </a:lnTo>
                <a:lnTo>
                  <a:pt x="14332" y="5499"/>
                </a:lnTo>
                <a:lnTo>
                  <a:pt x="13991" y="5937"/>
                </a:lnTo>
                <a:lnTo>
                  <a:pt x="13626" y="6351"/>
                </a:lnTo>
                <a:lnTo>
                  <a:pt x="13261" y="6740"/>
                </a:lnTo>
                <a:lnTo>
                  <a:pt x="12604" y="7397"/>
                </a:lnTo>
                <a:lnTo>
                  <a:pt x="12288" y="7738"/>
                </a:lnTo>
                <a:lnTo>
                  <a:pt x="11996" y="8103"/>
                </a:lnTo>
                <a:lnTo>
                  <a:pt x="11363" y="8979"/>
                </a:lnTo>
                <a:lnTo>
                  <a:pt x="11047" y="9392"/>
                </a:lnTo>
                <a:lnTo>
                  <a:pt x="10877" y="9611"/>
                </a:lnTo>
                <a:lnTo>
                  <a:pt x="10682" y="9806"/>
                </a:lnTo>
                <a:lnTo>
                  <a:pt x="10293" y="10122"/>
                </a:lnTo>
                <a:lnTo>
                  <a:pt x="9903" y="10439"/>
                </a:lnTo>
                <a:lnTo>
                  <a:pt x="9100" y="11047"/>
                </a:lnTo>
                <a:lnTo>
                  <a:pt x="8687" y="11388"/>
                </a:lnTo>
                <a:lnTo>
                  <a:pt x="8297" y="11728"/>
                </a:lnTo>
                <a:lnTo>
                  <a:pt x="7519" y="12410"/>
                </a:lnTo>
                <a:lnTo>
                  <a:pt x="6837" y="12969"/>
                </a:lnTo>
                <a:lnTo>
                  <a:pt x="6156" y="13529"/>
                </a:lnTo>
                <a:lnTo>
                  <a:pt x="5475" y="14064"/>
                </a:lnTo>
                <a:lnTo>
                  <a:pt x="4769" y="14575"/>
                </a:lnTo>
                <a:lnTo>
                  <a:pt x="4283" y="14916"/>
                </a:lnTo>
                <a:lnTo>
                  <a:pt x="3796" y="15208"/>
                </a:lnTo>
                <a:lnTo>
                  <a:pt x="3285" y="15500"/>
                </a:lnTo>
                <a:lnTo>
                  <a:pt x="2750" y="15767"/>
                </a:lnTo>
                <a:lnTo>
                  <a:pt x="2287" y="15962"/>
                </a:lnTo>
                <a:lnTo>
                  <a:pt x="2020" y="16059"/>
                </a:lnTo>
                <a:lnTo>
                  <a:pt x="1752" y="16132"/>
                </a:lnTo>
                <a:lnTo>
                  <a:pt x="1484" y="16205"/>
                </a:lnTo>
                <a:lnTo>
                  <a:pt x="1217" y="16230"/>
                </a:lnTo>
                <a:lnTo>
                  <a:pt x="949" y="16205"/>
                </a:lnTo>
                <a:lnTo>
                  <a:pt x="827" y="16181"/>
                </a:lnTo>
                <a:lnTo>
                  <a:pt x="730" y="16132"/>
                </a:lnTo>
                <a:lnTo>
                  <a:pt x="633" y="16084"/>
                </a:lnTo>
                <a:lnTo>
                  <a:pt x="560" y="16011"/>
                </a:lnTo>
                <a:lnTo>
                  <a:pt x="511" y="15938"/>
                </a:lnTo>
                <a:lnTo>
                  <a:pt x="462" y="15840"/>
                </a:lnTo>
                <a:lnTo>
                  <a:pt x="438" y="15646"/>
                </a:lnTo>
                <a:lnTo>
                  <a:pt x="438" y="15402"/>
                </a:lnTo>
                <a:lnTo>
                  <a:pt x="487" y="15159"/>
                </a:lnTo>
                <a:lnTo>
                  <a:pt x="560" y="14891"/>
                </a:lnTo>
                <a:lnTo>
                  <a:pt x="754" y="14405"/>
                </a:lnTo>
                <a:lnTo>
                  <a:pt x="754" y="14599"/>
                </a:lnTo>
                <a:lnTo>
                  <a:pt x="754" y="14794"/>
                </a:lnTo>
                <a:lnTo>
                  <a:pt x="803" y="14964"/>
                </a:lnTo>
                <a:lnTo>
                  <a:pt x="827" y="15110"/>
                </a:lnTo>
                <a:lnTo>
                  <a:pt x="900" y="15232"/>
                </a:lnTo>
                <a:lnTo>
                  <a:pt x="973" y="15354"/>
                </a:lnTo>
                <a:lnTo>
                  <a:pt x="1046" y="15427"/>
                </a:lnTo>
                <a:lnTo>
                  <a:pt x="1144" y="15500"/>
                </a:lnTo>
                <a:lnTo>
                  <a:pt x="1241" y="15573"/>
                </a:lnTo>
                <a:lnTo>
                  <a:pt x="1338" y="15597"/>
                </a:lnTo>
                <a:lnTo>
                  <a:pt x="1460" y="15646"/>
                </a:lnTo>
                <a:lnTo>
                  <a:pt x="1849" y="15646"/>
                </a:lnTo>
                <a:lnTo>
                  <a:pt x="2141" y="15597"/>
                </a:lnTo>
                <a:lnTo>
                  <a:pt x="2433" y="15500"/>
                </a:lnTo>
                <a:lnTo>
                  <a:pt x="2750" y="15402"/>
                </a:lnTo>
                <a:lnTo>
                  <a:pt x="3042" y="15256"/>
                </a:lnTo>
                <a:lnTo>
                  <a:pt x="3626" y="14964"/>
                </a:lnTo>
                <a:lnTo>
                  <a:pt x="4112" y="14648"/>
                </a:lnTo>
                <a:lnTo>
                  <a:pt x="4453" y="14405"/>
                </a:lnTo>
                <a:lnTo>
                  <a:pt x="4794" y="14137"/>
                </a:lnTo>
                <a:lnTo>
                  <a:pt x="5134" y="13845"/>
                </a:lnTo>
                <a:lnTo>
                  <a:pt x="5767" y="13261"/>
                </a:lnTo>
                <a:lnTo>
                  <a:pt x="6375" y="12653"/>
                </a:lnTo>
                <a:lnTo>
                  <a:pt x="6983" y="12045"/>
                </a:lnTo>
                <a:lnTo>
                  <a:pt x="7738" y="11363"/>
                </a:lnTo>
                <a:lnTo>
                  <a:pt x="8492" y="10731"/>
                </a:lnTo>
                <a:lnTo>
                  <a:pt x="9271" y="10098"/>
                </a:lnTo>
                <a:lnTo>
                  <a:pt x="10049" y="9465"/>
                </a:lnTo>
                <a:lnTo>
                  <a:pt x="10439" y="9125"/>
                </a:lnTo>
                <a:lnTo>
                  <a:pt x="10828" y="8760"/>
                </a:lnTo>
                <a:lnTo>
                  <a:pt x="11193" y="8395"/>
                </a:lnTo>
                <a:lnTo>
                  <a:pt x="11558" y="8030"/>
                </a:lnTo>
                <a:lnTo>
                  <a:pt x="11899" y="7665"/>
                </a:lnTo>
                <a:lnTo>
                  <a:pt x="12239" y="7275"/>
                </a:lnTo>
                <a:lnTo>
                  <a:pt x="12896" y="6448"/>
                </a:lnTo>
                <a:lnTo>
                  <a:pt x="13894" y="5110"/>
                </a:lnTo>
                <a:lnTo>
                  <a:pt x="14381" y="4429"/>
                </a:lnTo>
                <a:lnTo>
                  <a:pt x="14599" y="4064"/>
                </a:lnTo>
                <a:lnTo>
                  <a:pt x="14818" y="3723"/>
                </a:lnTo>
                <a:lnTo>
                  <a:pt x="14989" y="3382"/>
                </a:lnTo>
                <a:lnTo>
                  <a:pt x="15159" y="2993"/>
                </a:lnTo>
                <a:lnTo>
                  <a:pt x="15281" y="2604"/>
                </a:lnTo>
                <a:lnTo>
                  <a:pt x="15329" y="2409"/>
                </a:lnTo>
                <a:lnTo>
                  <a:pt x="15378" y="2214"/>
                </a:lnTo>
                <a:lnTo>
                  <a:pt x="15378" y="2020"/>
                </a:lnTo>
                <a:lnTo>
                  <a:pt x="15354" y="1849"/>
                </a:lnTo>
                <a:lnTo>
                  <a:pt x="15305" y="1655"/>
                </a:lnTo>
                <a:lnTo>
                  <a:pt x="15232" y="1509"/>
                </a:lnTo>
                <a:lnTo>
                  <a:pt x="15135" y="1363"/>
                </a:lnTo>
                <a:lnTo>
                  <a:pt x="14989" y="1241"/>
                </a:lnTo>
                <a:lnTo>
                  <a:pt x="14794" y="1144"/>
                </a:lnTo>
                <a:lnTo>
                  <a:pt x="14575" y="1046"/>
                </a:lnTo>
                <a:lnTo>
                  <a:pt x="14332" y="998"/>
                </a:lnTo>
                <a:lnTo>
                  <a:pt x="14089" y="973"/>
                </a:lnTo>
                <a:lnTo>
                  <a:pt x="14818" y="730"/>
                </a:lnTo>
                <a:lnTo>
                  <a:pt x="15110" y="608"/>
                </a:lnTo>
                <a:lnTo>
                  <a:pt x="15281" y="560"/>
                </a:lnTo>
                <a:lnTo>
                  <a:pt x="15427" y="535"/>
                </a:lnTo>
                <a:close/>
                <a:moveTo>
                  <a:pt x="15451" y="0"/>
                </a:moveTo>
                <a:lnTo>
                  <a:pt x="15305" y="24"/>
                </a:lnTo>
                <a:lnTo>
                  <a:pt x="15013" y="97"/>
                </a:lnTo>
                <a:lnTo>
                  <a:pt x="13845" y="462"/>
                </a:lnTo>
                <a:lnTo>
                  <a:pt x="13261" y="657"/>
                </a:lnTo>
                <a:lnTo>
                  <a:pt x="12702" y="876"/>
                </a:lnTo>
                <a:lnTo>
                  <a:pt x="12118" y="1119"/>
                </a:lnTo>
                <a:lnTo>
                  <a:pt x="11582" y="1411"/>
                </a:lnTo>
                <a:lnTo>
                  <a:pt x="11047" y="1703"/>
                </a:lnTo>
                <a:lnTo>
                  <a:pt x="10536" y="2020"/>
                </a:lnTo>
                <a:lnTo>
                  <a:pt x="10512" y="2068"/>
                </a:lnTo>
                <a:lnTo>
                  <a:pt x="10195" y="1971"/>
                </a:lnTo>
                <a:lnTo>
                  <a:pt x="9879" y="1898"/>
                </a:lnTo>
                <a:lnTo>
                  <a:pt x="9246" y="1801"/>
                </a:lnTo>
                <a:lnTo>
                  <a:pt x="8906" y="1776"/>
                </a:lnTo>
                <a:lnTo>
                  <a:pt x="8565" y="1752"/>
                </a:lnTo>
                <a:lnTo>
                  <a:pt x="8224" y="1752"/>
                </a:lnTo>
                <a:lnTo>
                  <a:pt x="7884" y="1776"/>
                </a:lnTo>
                <a:lnTo>
                  <a:pt x="7543" y="1801"/>
                </a:lnTo>
                <a:lnTo>
                  <a:pt x="7178" y="1849"/>
                </a:lnTo>
                <a:lnTo>
                  <a:pt x="6837" y="1898"/>
                </a:lnTo>
                <a:lnTo>
                  <a:pt x="6497" y="1971"/>
                </a:lnTo>
                <a:lnTo>
                  <a:pt x="6181" y="2068"/>
                </a:lnTo>
                <a:lnTo>
                  <a:pt x="5840" y="2166"/>
                </a:lnTo>
                <a:lnTo>
                  <a:pt x="5524" y="2287"/>
                </a:lnTo>
                <a:lnTo>
                  <a:pt x="5207" y="2409"/>
                </a:lnTo>
                <a:lnTo>
                  <a:pt x="4891" y="2555"/>
                </a:lnTo>
                <a:lnTo>
                  <a:pt x="4575" y="2725"/>
                </a:lnTo>
                <a:lnTo>
                  <a:pt x="4283" y="2896"/>
                </a:lnTo>
                <a:lnTo>
                  <a:pt x="3991" y="3090"/>
                </a:lnTo>
                <a:lnTo>
                  <a:pt x="3626" y="3358"/>
                </a:lnTo>
                <a:lnTo>
                  <a:pt x="3285" y="3699"/>
                </a:lnTo>
                <a:lnTo>
                  <a:pt x="2969" y="4039"/>
                </a:lnTo>
                <a:lnTo>
                  <a:pt x="2677" y="4429"/>
                </a:lnTo>
                <a:lnTo>
                  <a:pt x="2433" y="4842"/>
                </a:lnTo>
                <a:lnTo>
                  <a:pt x="2214" y="5256"/>
                </a:lnTo>
                <a:lnTo>
                  <a:pt x="2044" y="5718"/>
                </a:lnTo>
                <a:lnTo>
                  <a:pt x="1874" y="6156"/>
                </a:lnTo>
                <a:lnTo>
                  <a:pt x="1776" y="6351"/>
                </a:lnTo>
                <a:lnTo>
                  <a:pt x="1679" y="6521"/>
                </a:lnTo>
                <a:lnTo>
                  <a:pt x="1630" y="6691"/>
                </a:lnTo>
                <a:lnTo>
                  <a:pt x="1630" y="6862"/>
                </a:lnTo>
                <a:lnTo>
                  <a:pt x="1655" y="6910"/>
                </a:lnTo>
                <a:lnTo>
                  <a:pt x="1703" y="6935"/>
                </a:lnTo>
                <a:lnTo>
                  <a:pt x="1630" y="7348"/>
                </a:lnTo>
                <a:lnTo>
                  <a:pt x="1582" y="7762"/>
                </a:lnTo>
                <a:lnTo>
                  <a:pt x="1557" y="8151"/>
                </a:lnTo>
                <a:lnTo>
                  <a:pt x="1557" y="8565"/>
                </a:lnTo>
                <a:lnTo>
                  <a:pt x="1557" y="8881"/>
                </a:lnTo>
                <a:lnTo>
                  <a:pt x="1606" y="9198"/>
                </a:lnTo>
                <a:lnTo>
                  <a:pt x="1655" y="9514"/>
                </a:lnTo>
                <a:lnTo>
                  <a:pt x="1703" y="9830"/>
                </a:lnTo>
                <a:lnTo>
                  <a:pt x="1776" y="10171"/>
                </a:lnTo>
                <a:lnTo>
                  <a:pt x="1874" y="10487"/>
                </a:lnTo>
                <a:lnTo>
                  <a:pt x="1995" y="10828"/>
                </a:lnTo>
                <a:lnTo>
                  <a:pt x="2117" y="11144"/>
                </a:lnTo>
                <a:lnTo>
                  <a:pt x="2020" y="11193"/>
                </a:lnTo>
                <a:lnTo>
                  <a:pt x="1898" y="11290"/>
                </a:lnTo>
                <a:lnTo>
                  <a:pt x="1776" y="11412"/>
                </a:lnTo>
                <a:lnTo>
                  <a:pt x="1655" y="11607"/>
                </a:lnTo>
                <a:lnTo>
                  <a:pt x="1387" y="12045"/>
                </a:lnTo>
                <a:lnTo>
                  <a:pt x="1119" y="12556"/>
                </a:lnTo>
                <a:lnTo>
                  <a:pt x="876" y="13091"/>
                </a:lnTo>
                <a:lnTo>
                  <a:pt x="657" y="13553"/>
                </a:lnTo>
                <a:lnTo>
                  <a:pt x="414" y="14113"/>
                </a:lnTo>
                <a:lnTo>
                  <a:pt x="243" y="14551"/>
                </a:lnTo>
                <a:lnTo>
                  <a:pt x="97" y="14989"/>
                </a:lnTo>
                <a:lnTo>
                  <a:pt x="49" y="15208"/>
                </a:lnTo>
                <a:lnTo>
                  <a:pt x="0" y="15427"/>
                </a:lnTo>
                <a:lnTo>
                  <a:pt x="0" y="15670"/>
                </a:lnTo>
                <a:lnTo>
                  <a:pt x="49" y="15889"/>
                </a:lnTo>
                <a:lnTo>
                  <a:pt x="97" y="16084"/>
                </a:lnTo>
                <a:lnTo>
                  <a:pt x="195" y="16254"/>
                </a:lnTo>
                <a:lnTo>
                  <a:pt x="316" y="16400"/>
                </a:lnTo>
                <a:lnTo>
                  <a:pt x="487" y="16497"/>
                </a:lnTo>
                <a:lnTo>
                  <a:pt x="657" y="16595"/>
                </a:lnTo>
                <a:lnTo>
                  <a:pt x="827" y="16643"/>
                </a:lnTo>
                <a:lnTo>
                  <a:pt x="1046" y="16668"/>
                </a:lnTo>
                <a:lnTo>
                  <a:pt x="1241" y="16668"/>
                </a:lnTo>
                <a:lnTo>
                  <a:pt x="1509" y="16643"/>
                </a:lnTo>
                <a:lnTo>
                  <a:pt x="1776" y="16570"/>
                </a:lnTo>
                <a:lnTo>
                  <a:pt x="2044" y="16497"/>
                </a:lnTo>
                <a:lnTo>
                  <a:pt x="2312" y="16400"/>
                </a:lnTo>
                <a:lnTo>
                  <a:pt x="2823" y="16157"/>
                </a:lnTo>
                <a:lnTo>
                  <a:pt x="3309" y="15913"/>
                </a:lnTo>
                <a:lnTo>
                  <a:pt x="3796" y="15646"/>
                </a:lnTo>
                <a:lnTo>
                  <a:pt x="4258" y="15378"/>
                </a:lnTo>
                <a:lnTo>
                  <a:pt x="4721" y="15062"/>
                </a:lnTo>
                <a:lnTo>
                  <a:pt x="5183" y="14745"/>
                </a:lnTo>
                <a:lnTo>
                  <a:pt x="5791" y="14307"/>
                </a:lnTo>
                <a:lnTo>
                  <a:pt x="5767" y="14405"/>
                </a:lnTo>
                <a:lnTo>
                  <a:pt x="5767" y="14502"/>
                </a:lnTo>
                <a:lnTo>
                  <a:pt x="5791" y="14599"/>
                </a:lnTo>
                <a:lnTo>
                  <a:pt x="5864" y="14672"/>
                </a:lnTo>
                <a:lnTo>
                  <a:pt x="5937" y="14745"/>
                </a:lnTo>
                <a:lnTo>
                  <a:pt x="6035" y="14794"/>
                </a:lnTo>
                <a:lnTo>
                  <a:pt x="6302" y="14867"/>
                </a:lnTo>
                <a:lnTo>
                  <a:pt x="6594" y="14940"/>
                </a:lnTo>
                <a:lnTo>
                  <a:pt x="6910" y="14964"/>
                </a:lnTo>
                <a:lnTo>
                  <a:pt x="7227" y="14989"/>
                </a:lnTo>
                <a:lnTo>
                  <a:pt x="7543" y="14989"/>
                </a:lnTo>
                <a:lnTo>
                  <a:pt x="7567" y="15037"/>
                </a:lnTo>
                <a:lnTo>
                  <a:pt x="7640" y="15062"/>
                </a:lnTo>
                <a:lnTo>
                  <a:pt x="7689" y="15062"/>
                </a:lnTo>
                <a:lnTo>
                  <a:pt x="7713" y="15037"/>
                </a:lnTo>
                <a:lnTo>
                  <a:pt x="7738" y="14964"/>
                </a:lnTo>
                <a:lnTo>
                  <a:pt x="8127" y="14940"/>
                </a:lnTo>
                <a:lnTo>
                  <a:pt x="8224" y="14940"/>
                </a:lnTo>
                <a:lnTo>
                  <a:pt x="8322" y="14964"/>
                </a:lnTo>
                <a:lnTo>
                  <a:pt x="8395" y="14916"/>
                </a:lnTo>
                <a:lnTo>
                  <a:pt x="8808" y="14867"/>
                </a:lnTo>
                <a:lnTo>
                  <a:pt x="9198" y="14794"/>
                </a:lnTo>
                <a:lnTo>
                  <a:pt x="9611" y="14697"/>
                </a:lnTo>
                <a:lnTo>
                  <a:pt x="10001" y="14599"/>
                </a:lnTo>
                <a:lnTo>
                  <a:pt x="10390" y="14453"/>
                </a:lnTo>
                <a:lnTo>
                  <a:pt x="10779" y="14307"/>
                </a:lnTo>
                <a:lnTo>
                  <a:pt x="11144" y="14137"/>
                </a:lnTo>
                <a:lnTo>
                  <a:pt x="11509" y="13918"/>
                </a:lnTo>
                <a:lnTo>
                  <a:pt x="12020" y="13577"/>
                </a:lnTo>
                <a:lnTo>
                  <a:pt x="12507" y="13164"/>
                </a:lnTo>
                <a:lnTo>
                  <a:pt x="12969" y="12726"/>
                </a:lnTo>
                <a:lnTo>
                  <a:pt x="13359" y="12264"/>
                </a:lnTo>
                <a:lnTo>
                  <a:pt x="13553" y="11996"/>
                </a:lnTo>
                <a:lnTo>
                  <a:pt x="13724" y="11753"/>
                </a:lnTo>
                <a:lnTo>
                  <a:pt x="13894" y="11485"/>
                </a:lnTo>
                <a:lnTo>
                  <a:pt x="14040" y="11193"/>
                </a:lnTo>
                <a:lnTo>
                  <a:pt x="14186" y="10925"/>
                </a:lnTo>
                <a:lnTo>
                  <a:pt x="14308" y="10633"/>
                </a:lnTo>
                <a:lnTo>
                  <a:pt x="14405" y="10341"/>
                </a:lnTo>
                <a:lnTo>
                  <a:pt x="14478" y="10049"/>
                </a:lnTo>
                <a:lnTo>
                  <a:pt x="14599" y="9538"/>
                </a:lnTo>
                <a:lnTo>
                  <a:pt x="14648" y="9003"/>
                </a:lnTo>
                <a:lnTo>
                  <a:pt x="14672" y="8468"/>
                </a:lnTo>
                <a:lnTo>
                  <a:pt x="14697" y="7957"/>
                </a:lnTo>
                <a:lnTo>
                  <a:pt x="14697" y="7519"/>
                </a:lnTo>
                <a:lnTo>
                  <a:pt x="14672" y="7032"/>
                </a:lnTo>
                <a:lnTo>
                  <a:pt x="14624" y="6813"/>
                </a:lnTo>
                <a:lnTo>
                  <a:pt x="14575" y="6594"/>
                </a:lnTo>
                <a:lnTo>
                  <a:pt x="14502" y="6375"/>
                </a:lnTo>
                <a:lnTo>
                  <a:pt x="14381" y="6180"/>
                </a:lnTo>
                <a:lnTo>
                  <a:pt x="14745" y="5718"/>
                </a:lnTo>
                <a:lnTo>
                  <a:pt x="15086" y="5207"/>
                </a:lnTo>
                <a:lnTo>
                  <a:pt x="15378" y="4696"/>
                </a:lnTo>
                <a:lnTo>
                  <a:pt x="15646" y="4185"/>
                </a:lnTo>
                <a:lnTo>
                  <a:pt x="15889" y="3650"/>
                </a:lnTo>
                <a:lnTo>
                  <a:pt x="16084" y="3090"/>
                </a:lnTo>
                <a:lnTo>
                  <a:pt x="16254" y="2506"/>
                </a:lnTo>
                <a:lnTo>
                  <a:pt x="16376" y="1922"/>
                </a:lnTo>
                <a:lnTo>
                  <a:pt x="16449" y="1509"/>
                </a:lnTo>
                <a:lnTo>
                  <a:pt x="16449" y="1290"/>
                </a:lnTo>
                <a:lnTo>
                  <a:pt x="16449" y="1046"/>
                </a:lnTo>
                <a:lnTo>
                  <a:pt x="16424" y="803"/>
                </a:lnTo>
                <a:lnTo>
                  <a:pt x="16376" y="584"/>
                </a:lnTo>
                <a:lnTo>
                  <a:pt x="16303" y="389"/>
                </a:lnTo>
                <a:lnTo>
                  <a:pt x="16230" y="316"/>
                </a:lnTo>
                <a:lnTo>
                  <a:pt x="16157" y="243"/>
                </a:lnTo>
                <a:lnTo>
                  <a:pt x="16035" y="122"/>
                </a:lnTo>
                <a:lnTo>
                  <a:pt x="15889" y="49"/>
                </a:lnTo>
                <a:lnTo>
                  <a:pt x="15767" y="24"/>
                </a:lnTo>
                <a:lnTo>
                  <a:pt x="1562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91" name="Google Shape;91;p18"/>
          <p:cNvSpPr/>
          <p:nvPr/>
        </p:nvSpPr>
        <p:spPr>
          <a:xfrm rot="1472952">
            <a:off x="6526381" y="3393293"/>
            <a:ext cx="1004667" cy="978676"/>
          </a:xfrm>
          <a:custGeom>
            <a:avLst/>
            <a:gdLst/>
            <a:ahLst/>
            <a:cxnLst/>
            <a:rect l="l" t="t" r="r" b="b"/>
            <a:pathLst>
              <a:path w="18737" h="18250" extrusionOk="0">
                <a:moveTo>
                  <a:pt x="13554" y="3431"/>
                </a:moveTo>
                <a:lnTo>
                  <a:pt x="13748" y="3456"/>
                </a:lnTo>
                <a:lnTo>
                  <a:pt x="13919" y="3480"/>
                </a:lnTo>
                <a:lnTo>
                  <a:pt x="14308" y="3602"/>
                </a:lnTo>
                <a:lnTo>
                  <a:pt x="14478" y="3675"/>
                </a:lnTo>
                <a:lnTo>
                  <a:pt x="14624" y="3748"/>
                </a:lnTo>
                <a:lnTo>
                  <a:pt x="14746" y="3845"/>
                </a:lnTo>
                <a:lnTo>
                  <a:pt x="14843" y="3967"/>
                </a:lnTo>
                <a:lnTo>
                  <a:pt x="14941" y="4113"/>
                </a:lnTo>
                <a:lnTo>
                  <a:pt x="15038" y="4259"/>
                </a:lnTo>
                <a:lnTo>
                  <a:pt x="15111" y="4405"/>
                </a:lnTo>
                <a:lnTo>
                  <a:pt x="15160" y="4551"/>
                </a:lnTo>
                <a:lnTo>
                  <a:pt x="15184" y="4721"/>
                </a:lnTo>
                <a:lnTo>
                  <a:pt x="15208" y="4891"/>
                </a:lnTo>
                <a:lnTo>
                  <a:pt x="15233" y="5232"/>
                </a:lnTo>
                <a:lnTo>
                  <a:pt x="15160" y="5548"/>
                </a:lnTo>
                <a:lnTo>
                  <a:pt x="15111" y="5719"/>
                </a:lnTo>
                <a:lnTo>
                  <a:pt x="15062" y="5865"/>
                </a:lnTo>
                <a:lnTo>
                  <a:pt x="14916" y="6132"/>
                </a:lnTo>
                <a:lnTo>
                  <a:pt x="14722" y="6351"/>
                </a:lnTo>
                <a:lnTo>
                  <a:pt x="14527" y="6570"/>
                </a:lnTo>
                <a:lnTo>
                  <a:pt x="14284" y="6765"/>
                </a:lnTo>
                <a:lnTo>
                  <a:pt x="13821" y="7130"/>
                </a:lnTo>
                <a:lnTo>
                  <a:pt x="13602" y="7325"/>
                </a:lnTo>
                <a:lnTo>
                  <a:pt x="13408" y="7544"/>
                </a:lnTo>
                <a:lnTo>
                  <a:pt x="12678" y="6984"/>
                </a:lnTo>
                <a:lnTo>
                  <a:pt x="12313" y="6692"/>
                </a:lnTo>
                <a:lnTo>
                  <a:pt x="11948" y="6400"/>
                </a:lnTo>
                <a:lnTo>
                  <a:pt x="11631" y="6108"/>
                </a:lnTo>
                <a:lnTo>
                  <a:pt x="11315" y="5767"/>
                </a:lnTo>
                <a:lnTo>
                  <a:pt x="11023" y="5427"/>
                </a:lnTo>
                <a:lnTo>
                  <a:pt x="10755" y="5037"/>
                </a:lnTo>
                <a:lnTo>
                  <a:pt x="10877" y="4989"/>
                </a:lnTo>
                <a:lnTo>
                  <a:pt x="10999" y="4891"/>
                </a:lnTo>
                <a:lnTo>
                  <a:pt x="11242" y="4697"/>
                </a:lnTo>
                <a:lnTo>
                  <a:pt x="11461" y="4478"/>
                </a:lnTo>
                <a:lnTo>
                  <a:pt x="11656" y="4283"/>
                </a:lnTo>
                <a:lnTo>
                  <a:pt x="12191" y="3869"/>
                </a:lnTo>
                <a:lnTo>
                  <a:pt x="12483" y="3699"/>
                </a:lnTo>
                <a:lnTo>
                  <a:pt x="12775" y="3553"/>
                </a:lnTo>
                <a:lnTo>
                  <a:pt x="12970" y="3480"/>
                </a:lnTo>
                <a:lnTo>
                  <a:pt x="13164" y="3456"/>
                </a:lnTo>
                <a:lnTo>
                  <a:pt x="13359" y="3431"/>
                </a:lnTo>
                <a:close/>
                <a:moveTo>
                  <a:pt x="13529" y="2872"/>
                </a:moveTo>
                <a:lnTo>
                  <a:pt x="13335" y="2896"/>
                </a:lnTo>
                <a:lnTo>
                  <a:pt x="12945" y="2969"/>
                </a:lnTo>
                <a:lnTo>
                  <a:pt x="12556" y="3066"/>
                </a:lnTo>
                <a:lnTo>
                  <a:pt x="12191" y="3237"/>
                </a:lnTo>
                <a:lnTo>
                  <a:pt x="11850" y="3456"/>
                </a:lnTo>
                <a:lnTo>
                  <a:pt x="11607" y="3626"/>
                </a:lnTo>
                <a:lnTo>
                  <a:pt x="11388" y="3821"/>
                </a:lnTo>
                <a:lnTo>
                  <a:pt x="10950" y="4210"/>
                </a:lnTo>
                <a:lnTo>
                  <a:pt x="10658" y="4478"/>
                </a:lnTo>
                <a:lnTo>
                  <a:pt x="10512" y="4648"/>
                </a:lnTo>
                <a:lnTo>
                  <a:pt x="10464" y="4721"/>
                </a:lnTo>
                <a:lnTo>
                  <a:pt x="10464" y="4818"/>
                </a:lnTo>
                <a:lnTo>
                  <a:pt x="10366" y="4843"/>
                </a:lnTo>
                <a:lnTo>
                  <a:pt x="10293" y="4916"/>
                </a:lnTo>
                <a:lnTo>
                  <a:pt x="10245" y="4989"/>
                </a:lnTo>
                <a:lnTo>
                  <a:pt x="10269" y="5110"/>
                </a:lnTo>
                <a:lnTo>
                  <a:pt x="10366" y="5354"/>
                </a:lnTo>
                <a:lnTo>
                  <a:pt x="10488" y="5597"/>
                </a:lnTo>
                <a:lnTo>
                  <a:pt x="10610" y="5816"/>
                </a:lnTo>
                <a:lnTo>
                  <a:pt x="10780" y="6035"/>
                </a:lnTo>
                <a:lnTo>
                  <a:pt x="10950" y="6230"/>
                </a:lnTo>
                <a:lnTo>
                  <a:pt x="11120" y="6449"/>
                </a:lnTo>
                <a:lnTo>
                  <a:pt x="11534" y="6814"/>
                </a:lnTo>
                <a:lnTo>
                  <a:pt x="11972" y="7179"/>
                </a:lnTo>
                <a:lnTo>
                  <a:pt x="12410" y="7519"/>
                </a:lnTo>
                <a:lnTo>
                  <a:pt x="12848" y="7836"/>
                </a:lnTo>
                <a:lnTo>
                  <a:pt x="13262" y="8152"/>
                </a:lnTo>
                <a:lnTo>
                  <a:pt x="13335" y="8201"/>
                </a:lnTo>
                <a:lnTo>
                  <a:pt x="13432" y="8225"/>
                </a:lnTo>
                <a:lnTo>
                  <a:pt x="13505" y="8225"/>
                </a:lnTo>
                <a:lnTo>
                  <a:pt x="13602" y="8201"/>
                </a:lnTo>
                <a:lnTo>
                  <a:pt x="13651" y="8152"/>
                </a:lnTo>
                <a:lnTo>
                  <a:pt x="13724" y="8079"/>
                </a:lnTo>
                <a:lnTo>
                  <a:pt x="13748" y="8006"/>
                </a:lnTo>
                <a:lnTo>
                  <a:pt x="13748" y="7933"/>
                </a:lnTo>
                <a:lnTo>
                  <a:pt x="13943" y="7787"/>
                </a:lnTo>
                <a:lnTo>
                  <a:pt x="14089" y="7665"/>
                </a:lnTo>
                <a:lnTo>
                  <a:pt x="14722" y="7154"/>
                </a:lnTo>
                <a:lnTo>
                  <a:pt x="15014" y="6862"/>
                </a:lnTo>
                <a:lnTo>
                  <a:pt x="15281" y="6546"/>
                </a:lnTo>
                <a:lnTo>
                  <a:pt x="15500" y="6205"/>
                </a:lnTo>
                <a:lnTo>
                  <a:pt x="15598" y="6035"/>
                </a:lnTo>
                <a:lnTo>
                  <a:pt x="15671" y="5840"/>
                </a:lnTo>
                <a:lnTo>
                  <a:pt x="15719" y="5670"/>
                </a:lnTo>
                <a:lnTo>
                  <a:pt x="15768" y="5500"/>
                </a:lnTo>
                <a:lnTo>
                  <a:pt x="15792" y="5305"/>
                </a:lnTo>
                <a:lnTo>
                  <a:pt x="15792" y="5135"/>
                </a:lnTo>
                <a:lnTo>
                  <a:pt x="15768" y="4770"/>
                </a:lnTo>
                <a:lnTo>
                  <a:pt x="15695" y="4429"/>
                </a:lnTo>
                <a:lnTo>
                  <a:pt x="15549" y="4088"/>
                </a:lnTo>
                <a:lnTo>
                  <a:pt x="15379" y="3772"/>
                </a:lnTo>
                <a:lnTo>
                  <a:pt x="15257" y="3626"/>
                </a:lnTo>
                <a:lnTo>
                  <a:pt x="15135" y="3504"/>
                </a:lnTo>
                <a:lnTo>
                  <a:pt x="15014" y="3383"/>
                </a:lnTo>
                <a:lnTo>
                  <a:pt x="14868" y="3261"/>
                </a:lnTo>
                <a:lnTo>
                  <a:pt x="14697" y="3164"/>
                </a:lnTo>
                <a:lnTo>
                  <a:pt x="14503" y="3066"/>
                </a:lnTo>
                <a:lnTo>
                  <a:pt x="14332" y="2993"/>
                </a:lnTo>
                <a:lnTo>
                  <a:pt x="14138" y="2945"/>
                </a:lnTo>
                <a:lnTo>
                  <a:pt x="13943" y="2896"/>
                </a:lnTo>
                <a:lnTo>
                  <a:pt x="13724" y="2872"/>
                </a:lnTo>
                <a:close/>
                <a:moveTo>
                  <a:pt x="5597" y="6814"/>
                </a:moveTo>
                <a:lnTo>
                  <a:pt x="4283" y="8030"/>
                </a:lnTo>
                <a:lnTo>
                  <a:pt x="3675" y="8590"/>
                </a:lnTo>
                <a:lnTo>
                  <a:pt x="3602" y="8468"/>
                </a:lnTo>
                <a:lnTo>
                  <a:pt x="3504" y="8395"/>
                </a:lnTo>
                <a:lnTo>
                  <a:pt x="3285" y="8201"/>
                </a:lnTo>
                <a:lnTo>
                  <a:pt x="2969" y="7860"/>
                </a:lnTo>
                <a:lnTo>
                  <a:pt x="2677" y="7519"/>
                </a:lnTo>
                <a:lnTo>
                  <a:pt x="2410" y="7203"/>
                </a:lnTo>
                <a:lnTo>
                  <a:pt x="2264" y="7057"/>
                </a:lnTo>
                <a:lnTo>
                  <a:pt x="2093" y="6911"/>
                </a:lnTo>
                <a:lnTo>
                  <a:pt x="3821" y="6911"/>
                </a:lnTo>
                <a:lnTo>
                  <a:pt x="4745" y="6862"/>
                </a:lnTo>
                <a:lnTo>
                  <a:pt x="5597" y="6814"/>
                </a:lnTo>
                <a:close/>
                <a:moveTo>
                  <a:pt x="755" y="6911"/>
                </a:moveTo>
                <a:lnTo>
                  <a:pt x="1047" y="6935"/>
                </a:lnTo>
                <a:lnTo>
                  <a:pt x="1315" y="6935"/>
                </a:lnTo>
                <a:lnTo>
                  <a:pt x="1339" y="6984"/>
                </a:lnTo>
                <a:lnTo>
                  <a:pt x="1363" y="7008"/>
                </a:lnTo>
                <a:lnTo>
                  <a:pt x="1582" y="7227"/>
                </a:lnTo>
                <a:lnTo>
                  <a:pt x="1826" y="7422"/>
                </a:lnTo>
                <a:lnTo>
                  <a:pt x="2142" y="7738"/>
                </a:lnTo>
                <a:lnTo>
                  <a:pt x="2434" y="8103"/>
                </a:lnTo>
                <a:lnTo>
                  <a:pt x="2799" y="8541"/>
                </a:lnTo>
                <a:lnTo>
                  <a:pt x="3018" y="8785"/>
                </a:lnTo>
                <a:lnTo>
                  <a:pt x="3139" y="8882"/>
                </a:lnTo>
                <a:lnTo>
                  <a:pt x="3261" y="8955"/>
                </a:lnTo>
                <a:lnTo>
                  <a:pt x="3091" y="9077"/>
                </a:lnTo>
                <a:lnTo>
                  <a:pt x="2993" y="8931"/>
                </a:lnTo>
                <a:lnTo>
                  <a:pt x="2872" y="8785"/>
                </a:lnTo>
                <a:lnTo>
                  <a:pt x="2580" y="8517"/>
                </a:lnTo>
                <a:lnTo>
                  <a:pt x="2020" y="8079"/>
                </a:lnTo>
                <a:lnTo>
                  <a:pt x="1388" y="7495"/>
                </a:lnTo>
                <a:lnTo>
                  <a:pt x="755" y="6911"/>
                </a:lnTo>
                <a:close/>
                <a:moveTo>
                  <a:pt x="9490" y="8760"/>
                </a:moveTo>
                <a:lnTo>
                  <a:pt x="9369" y="8785"/>
                </a:lnTo>
                <a:lnTo>
                  <a:pt x="9271" y="8833"/>
                </a:lnTo>
                <a:lnTo>
                  <a:pt x="9101" y="9004"/>
                </a:lnTo>
                <a:lnTo>
                  <a:pt x="8931" y="9174"/>
                </a:lnTo>
                <a:lnTo>
                  <a:pt x="8760" y="9344"/>
                </a:lnTo>
                <a:lnTo>
                  <a:pt x="8566" y="9515"/>
                </a:lnTo>
                <a:lnTo>
                  <a:pt x="8103" y="9904"/>
                </a:lnTo>
                <a:lnTo>
                  <a:pt x="7617" y="10318"/>
                </a:lnTo>
                <a:lnTo>
                  <a:pt x="7276" y="10609"/>
                </a:lnTo>
                <a:lnTo>
                  <a:pt x="7081" y="10780"/>
                </a:lnTo>
                <a:lnTo>
                  <a:pt x="6887" y="10999"/>
                </a:lnTo>
                <a:lnTo>
                  <a:pt x="6716" y="11193"/>
                </a:lnTo>
                <a:lnTo>
                  <a:pt x="6595" y="11437"/>
                </a:lnTo>
                <a:lnTo>
                  <a:pt x="6570" y="11534"/>
                </a:lnTo>
                <a:lnTo>
                  <a:pt x="6546" y="11656"/>
                </a:lnTo>
                <a:lnTo>
                  <a:pt x="6546" y="11753"/>
                </a:lnTo>
                <a:lnTo>
                  <a:pt x="6570" y="11850"/>
                </a:lnTo>
                <a:lnTo>
                  <a:pt x="6619" y="11948"/>
                </a:lnTo>
                <a:lnTo>
                  <a:pt x="6668" y="11996"/>
                </a:lnTo>
                <a:lnTo>
                  <a:pt x="6765" y="12021"/>
                </a:lnTo>
                <a:lnTo>
                  <a:pt x="6838" y="12021"/>
                </a:lnTo>
                <a:lnTo>
                  <a:pt x="6935" y="11972"/>
                </a:lnTo>
                <a:lnTo>
                  <a:pt x="7033" y="11923"/>
                </a:lnTo>
                <a:lnTo>
                  <a:pt x="7154" y="11777"/>
                </a:lnTo>
                <a:lnTo>
                  <a:pt x="7422" y="11461"/>
                </a:lnTo>
                <a:lnTo>
                  <a:pt x="7641" y="11242"/>
                </a:lnTo>
                <a:lnTo>
                  <a:pt x="7860" y="11023"/>
                </a:lnTo>
                <a:lnTo>
                  <a:pt x="8322" y="10634"/>
                </a:lnTo>
                <a:lnTo>
                  <a:pt x="8736" y="10318"/>
                </a:lnTo>
                <a:lnTo>
                  <a:pt x="9174" y="9977"/>
                </a:lnTo>
                <a:lnTo>
                  <a:pt x="9393" y="9807"/>
                </a:lnTo>
                <a:lnTo>
                  <a:pt x="9563" y="9612"/>
                </a:lnTo>
                <a:lnTo>
                  <a:pt x="9709" y="9393"/>
                </a:lnTo>
                <a:lnTo>
                  <a:pt x="9831" y="9174"/>
                </a:lnTo>
                <a:lnTo>
                  <a:pt x="9855" y="9052"/>
                </a:lnTo>
                <a:lnTo>
                  <a:pt x="9855" y="8931"/>
                </a:lnTo>
                <a:lnTo>
                  <a:pt x="9782" y="8858"/>
                </a:lnTo>
                <a:lnTo>
                  <a:pt x="9709" y="8809"/>
                </a:lnTo>
                <a:lnTo>
                  <a:pt x="9588" y="8760"/>
                </a:lnTo>
                <a:close/>
                <a:moveTo>
                  <a:pt x="2045" y="13359"/>
                </a:moveTo>
                <a:lnTo>
                  <a:pt x="2166" y="13408"/>
                </a:lnTo>
                <a:lnTo>
                  <a:pt x="2166" y="13481"/>
                </a:lnTo>
                <a:lnTo>
                  <a:pt x="2166" y="13554"/>
                </a:lnTo>
                <a:lnTo>
                  <a:pt x="2118" y="13627"/>
                </a:lnTo>
                <a:lnTo>
                  <a:pt x="2069" y="13675"/>
                </a:lnTo>
                <a:lnTo>
                  <a:pt x="1947" y="13773"/>
                </a:lnTo>
                <a:lnTo>
                  <a:pt x="1826" y="13870"/>
                </a:lnTo>
                <a:lnTo>
                  <a:pt x="1655" y="13943"/>
                </a:lnTo>
                <a:lnTo>
                  <a:pt x="1461" y="14016"/>
                </a:lnTo>
                <a:lnTo>
                  <a:pt x="1461" y="14016"/>
                </a:lnTo>
                <a:lnTo>
                  <a:pt x="1607" y="13821"/>
                </a:lnTo>
                <a:lnTo>
                  <a:pt x="1753" y="13627"/>
                </a:lnTo>
                <a:lnTo>
                  <a:pt x="1874" y="13481"/>
                </a:lnTo>
                <a:lnTo>
                  <a:pt x="1972" y="13383"/>
                </a:lnTo>
                <a:lnTo>
                  <a:pt x="1996" y="13383"/>
                </a:lnTo>
                <a:lnTo>
                  <a:pt x="2045" y="13359"/>
                </a:lnTo>
                <a:close/>
                <a:moveTo>
                  <a:pt x="1996" y="12872"/>
                </a:moveTo>
                <a:lnTo>
                  <a:pt x="1899" y="12897"/>
                </a:lnTo>
                <a:lnTo>
                  <a:pt x="1826" y="12921"/>
                </a:lnTo>
                <a:lnTo>
                  <a:pt x="1655" y="13018"/>
                </a:lnTo>
                <a:lnTo>
                  <a:pt x="1534" y="13140"/>
                </a:lnTo>
                <a:lnTo>
                  <a:pt x="1388" y="13286"/>
                </a:lnTo>
                <a:lnTo>
                  <a:pt x="1242" y="13456"/>
                </a:lnTo>
                <a:lnTo>
                  <a:pt x="998" y="13797"/>
                </a:lnTo>
                <a:lnTo>
                  <a:pt x="925" y="13967"/>
                </a:lnTo>
                <a:lnTo>
                  <a:pt x="828" y="14138"/>
                </a:lnTo>
                <a:lnTo>
                  <a:pt x="804" y="14235"/>
                </a:lnTo>
                <a:lnTo>
                  <a:pt x="779" y="14308"/>
                </a:lnTo>
                <a:lnTo>
                  <a:pt x="779" y="14405"/>
                </a:lnTo>
                <a:lnTo>
                  <a:pt x="828" y="14478"/>
                </a:lnTo>
                <a:lnTo>
                  <a:pt x="877" y="14527"/>
                </a:lnTo>
                <a:lnTo>
                  <a:pt x="925" y="14576"/>
                </a:lnTo>
                <a:lnTo>
                  <a:pt x="1047" y="14576"/>
                </a:lnTo>
                <a:lnTo>
                  <a:pt x="1120" y="14551"/>
                </a:lnTo>
                <a:lnTo>
                  <a:pt x="1266" y="14551"/>
                </a:lnTo>
                <a:lnTo>
                  <a:pt x="1412" y="14527"/>
                </a:lnTo>
                <a:lnTo>
                  <a:pt x="1582" y="14478"/>
                </a:lnTo>
                <a:lnTo>
                  <a:pt x="1728" y="14430"/>
                </a:lnTo>
                <a:lnTo>
                  <a:pt x="2020" y="14284"/>
                </a:lnTo>
                <a:lnTo>
                  <a:pt x="2239" y="14138"/>
                </a:lnTo>
                <a:lnTo>
                  <a:pt x="2361" y="14040"/>
                </a:lnTo>
                <a:lnTo>
                  <a:pt x="2483" y="13919"/>
                </a:lnTo>
                <a:lnTo>
                  <a:pt x="2556" y="13773"/>
                </a:lnTo>
                <a:lnTo>
                  <a:pt x="2629" y="13627"/>
                </a:lnTo>
                <a:lnTo>
                  <a:pt x="2653" y="13481"/>
                </a:lnTo>
                <a:lnTo>
                  <a:pt x="2653" y="13408"/>
                </a:lnTo>
                <a:lnTo>
                  <a:pt x="2629" y="13335"/>
                </a:lnTo>
                <a:lnTo>
                  <a:pt x="2604" y="13262"/>
                </a:lnTo>
                <a:lnTo>
                  <a:pt x="2556" y="13189"/>
                </a:lnTo>
                <a:lnTo>
                  <a:pt x="2483" y="13140"/>
                </a:lnTo>
                <a:lnTo>
                  <a:pt x="2385" y="13091"/>
                </a:lnTo>
                <a:lnTo>
                  <a:pt x="2288" y="12970"/>
                </a:lnTo>
                <a:lnTo>
                  <a:pt x="2166" y="12897"/>
                </a:lnTo>
                <a:lnTo>
                  <a:pt x="2069" y="12872"/>
                </a:lnTo>
                <a:close/>
                <a:moveTo>
                  <a:pt x="15525" y="560"/>
                </a:moveTo>
                <a:lnTo>
                  <a:pt x="16084" y="633"/>
                </a:lnTo>
                <a:lnTo>
                  <a:pt x="16644" y="706"/>
                </a:lnTo>
                <a:lnTo>
                  <a:pt x="17204" y="828"/>
                </a:lnTo>
                <a:lnTo>
                  <a:pt x="17763" y="974"/>
                </a:lnTo>
                <a:lnTo>
                  <a:pt x="17666" y="1023"/>
                </a:lnTo>
                <a:lnTo>
                  <a:pt x="17593" y="1096"/>
                </a:lnTo>
                <a:lnTo>
                  <a:pt x="17496" y="1169"/>
                </a:lnTo>
                <a:lnTo>
                  <a:pt x="17496" y="1193"/>
                </a:lnTo>
                <a:lnTo>
                  <a:pt x="17520" y="1217"/>
                </a:lnTo>
                <a:lnTo>
                  <a:pt x="17569" y="1266"/>
                </a:lnTo>
                <a:lnTo>
                  <a:pt x="17617" y="1290"/>
                </a:lnTo>
                <a:lnTo>
                  <a:pt x="17739" y="1315"/>
                </a:lnTo>
                <a:lnTo>
                  <a:pt x="17861" y="1290"/>
                </a:lnTo>
                <a:lnTo>
                  <a:pt x="17934" y="1290"/>
                </a:lnTo>
                <a:lnTo>
                  <a:pt x="17982" y="1242"/>
                </a:lnTo>
                <a:lnTo>
                  <a:pt x="18007" y="1363"/>
                </a:lnTo>
                <a:lnTo>
                  <a:pt x="18031" y="1461"/>
                </a:lnTo>
                <a:lnTo>
                  <a:pt x="17909" y="1485"/>
                </a:lnTo>
                <a:lnTo>
                  <a:pt x="17812" y="1534"/>
                </a:lnTo>
                <a:lnTo>
                  <a:pt x="17715" y="1582"/>
                </a:lnTo>
                <a:lnTo>
                  <a:pt x="17617" y="1655"/>
                </a:lnTo>
                <a:lnTo>
                  <a:pt x="17593" y="1680"/>
                </a:lnTo>
                <a:lnTo>
                  <a:pt x="17593" y="1753"/>
                </a:lnTo>
                <a:lnTo>
                  <a:pt x="17617" y="1801"/>
                </a:lnTo>
                <a:lnTo>
                  <a:pt x="17690" y="1826"/>
                </a:lnTo>
                <a:lnTo>
                  <a:pt x="17739" y="1850"/>
                </a:lnTo>
                <a:lnTo>
                  <a:pt x="17812" y="1874"/>
                </a:lnTo>
                <a:lnTo>
                  <a:pt x="17958" y="1850"/>
                </a:lnTo>
                <a:lnTo>
                  <a:pt x="18080" y="1801"/>
                </a:lnTo>
                <a:lnTo>
                  <a:pt x="18104" y="1996"/>
                </a:lnTo>
                <a:lnTo>
                  <a:pt x="17909" y="2069"/>
                </a:lnTo>
                <a:lnTo>
                  <a:pt x="17788" y="2118"/>
                </a:lnTo>
                <a:lnTo>
                  <a:pt x="17690" y="2215"/>
                </a:lnTo>
                <a:lnTo>
                  <a:pt x="17642" y="2264"/>
                </a:lnTo>
                <a:lnTo>
                  <a:pt x="17642" y="2361"/>
                </a:lnTo>
                <a:lnTo>
                  <a:pt x="17666" y="2410"/>
                </a:lnTo>
                <a:lnTo>
                  <a:pt x="17739" y="2458"/>
                </a:lnTo>
                <a:lnTo>
                  <a:pt x="17836" y="2483"/>
                </a:lnTo>
                <a:lnTo>
                  <a:pt x="17934" y="2458"/>
                </a:lnTo>
                <a:lnTo>
                  <a:pt x="18128" y="2410"/>
                </a:lnTo>
                <a:lnTo>
                  <a:pt x="18153" y="2531"/>
                </a:lnTo>
                <a:lnTo>
                  <a:pt x="18007" y="2555"/>
                </a:lnTo>
                <a:lnTo>
                  <a:pt x="17836" y="2604"/>
                </a:lnTo>
                <a:lnTo>
                  <a:pt x="17763" y="2653"/>
                </a:lnTo>
                <a:lnTo>
                  <a:pt x="17715" y="2726"/>
                </a:lnTo>
                <a:lnTo>
                  <a:pt x="17690" y="2823"/>
                </a:lnTo>
                <a:lnTo>
                  <a:pt x="17690" y="2896"/>
                </a:lnTo>
                <a:lnTo>
                  <a:pt x="17739" y="2945"/>
                </a:lnTo>
                <a:lnTo>
                  <a:pt x="17812" y="2993"/>
                </a:lnTo>
                <a:lnTo>
                  <a:pt x="18153" y="2993"/>
                </a:lnTo>
                <a:lnTo>
                  <a:pt x="18177" y="2969"/>
                </a:lnTo>
                <a:lnTo>
                  <a:pt x="18177" y="3261"/>
                </a:lnTo>
                <a:lnTo>
                  <a:pt x="17739" y="3383"/>
                </a:lnTo>
                <a:lnTo>
                  <a:pt x="17690" y="3407"/>
                </a:lnTo>
                <a:lnTo>
                  <a:pt x="17666" y="3431"/>
                </a:lnTo>
                <a:lnTo>
                  <a:pt x="17617" y="3529"/>
                </a:lnTo>
                <a:lnTo>
                  <a:pt x="17617" y="3577"/>
                </a:lnTo>
                <a:lnTo>
                  <a:pt x="17642" y="3626"/>
                </a:lnTo>
                <a:lnTo>
                  <a:pt x="17666" y="3650"/>
                </a:lnTo>
                <a:lnTo>
                  <a:pt x="17715" y="3699"/>
                </a:lnTo>
                <a:lnTo>
                  <a:pt x="17812" y="3723"/>
                </a:lnTo>
                <a:lnTo>
                  <a:pt x="17934" y="3723"/>
                </a:lnTo>
                <a:lnTo>
                  <a:pt x="18153" y="3699"/>
                </a:lnTo>
                <a:lnTo>
                  <a:pt x="18153" y="3699"/>
                </a:lnTo>
                <a:lnTo>
                  <a:pt x="18104" y="4186"/>
                </a:lnTo>
                <a:lnTo>
                  <a:pt x="17934" y="4088"/>
                </a:lnTo>
                <a:lnTo>
                  <a:pt x="17739" y="4040"/>
                </a:lnTo>
                <a:lnTo>
                  <a:pt x="17642" y="4015"/>
                </a:lnTo>
                <a:lnTo>
                  <a:pt x="17569" y="4040"/>
                </a:lnTo>
                <a:lnTo>
                  <a:pt x="17471" y="4064"/>
                </a:lnTo>
                <a:lnTo>
                  <a:pt x="17423" y="4137"/>
                </a:lnTo>
                <a:lnTo>
                  <a:pt x="17423" y="4186"/>
                </a:lnTo>
                <a:lnTo>
                  <a:pt x="17496" y="4283"/>
                </a:lnTo>
                <a:lnTo>
                  <a:pt x="17617" y="4332"/>
                </a:lnTo>
                <a:lnTo>
                  <a:pt x="17812" y="4429"/>
                </a:lnTo>
                <a:lnTo>
                  <a:pt x="17982" y="4526"/>
                </a:lnTo>
                <a:lnTo>
                  <a:pt x="18055" y="4551"/>
                </a:lnTo>
                <a:lnTo>
                  <a:pt x="17958" y="4940"/>
                </a:lnTo>
                <a:lnTo>
                  <a:pt x="17690" y="4843"/>
                </a:lnTo>
                <a:lnTo>
                  <a:pt x="17471" y="4721"/>
                </a:lnTo>
                <a:lnTo>
                  <a:pt x="17228" y="4648"/>
                </a:lnTo>
                <a:lnTo>
                  <a:pt x="17155" y="4648"/>
                </a:lnTo>
                <a:lnTo>
                  <a:pt x="17155" y="4672"/>
                </a:lnTo>
                <a:lnTo>
                  <a:pt x="17155" y="4721"/>
                </a:lnTo>
                <a:lnTo>
                  <a:pt x="17204" y="4818"/>
                </a:lnTo>
                <a:lnTo>
                  <a:pt x="17252" y="4891"/>
                </a:lnTo>
                <a:lnTo>
                  <a:pt x="17350" y="4989"/>
                </a:lnTo>
                <a:lnTo>
                  <a:pt x="17423" y="5062"/>
                </a:lnTo>
                <a:lnTo>
                  <a:pt x="17642" y="5183"/>
                </a:lnTo>
                <a:lnTo>
                  <a:pt x="17861" y="5256"/>
                </a:lnTo>
                <a:lnTo>
                  <a:pt x="17739" y="5621"/>
                </a:lnTo>
                <a:lnTo>
                  <a:pt x="17617" y="5938"/>
                </a:lnTo>
                <a:lnTo>
                  <a:pt x="17569" y="5889"/>
                </a:lnTo>
                <a:lnTo>
                  <a:pt x="17520" y="5840"/>
                </a:lnTo>
                <a:lnTo>
                  <a:pt x="17398" y="5743"/>
                </a:lnTo>
                <a:lnTo>
                  <a:pt x="17301" y="5670"/>
                </a:lnTo>
                <a:lnTo>
                  <a:pt x="17179" y="5597"/>
                </a:lnTo>
                <a:lnTo>
                  <a:pt x="17082" y="5573"/>
                </a:lnTo>
                <a:lnTo>
                  <a:pt x="16985" y="5548"/>
                </a:lnTo>
                <a:lnTo>
                  <a:pt x="16887" y="5548"/>
                </a:lnTo>
                <a:lnTo>
                  <a:pt x="16766" y="5597"/>
                </a:lnTo>
                <a:lnTo>
                  <a:pt x="16741" y="5621"/>
                </a:lnTo>
                <a:lnTo>
                  <a:pt x="16741" y="5670"/>
                </a:lnTo>
                <a:lnTo>
                  <a:pt x="16741" y="5719"/>
                </a:lnTo>
                <a:lnTo>
                  <a:pt x="16766" y="5743"/>
                </a:lnTo>
                <a:lnTo>
                  <a:pt x="16863" y="5840"/>
                </a:lnTo>
                <a:lnTo>
                  <a:pt x="16936" y="5913"/>
                </a:lnTo>
                <a:lnTo>
                  <a:pt x="17009" y="5962"/>
                </a:lnTo>
                <a:lnTo>
                  <a:pt x="17228" y="6132"/>
                </a:lnTo>
                <a:lnTo>
                  <a:pt x="17325" y="6181"/>
                </a:lnTo>
                <a:lnTo>
                  <a:pt x="17447" y="6205"/>
                </a:lnTo>
                <a:lnTo>
                  <a:pt x="17496" y="6205"/>
                </a:lnTo>
                <a:lnTo>
                  <a:pt x="17325" y="6473"/>
                </a:lnTo>
                <a:lnTo>
                  <a:pt x="17204" y="6473"/>
                </a:lnTo>
                <a:lnTo>
                  <a:pt x="17106" y="6449"/>
                </a:lnTo>
                <a:lnTo>
                  <a:pt x="17009" y="6400"/>
                </a:lnTo>
                <a:lnTo>
                  <a:pt x="16936" y="6351"/>
                </a:lnTo>
                <a:lnTo>
                  <a:pt x="16814" y="6230"/>
                </a:lnTo>
                <a:lnTo>
                  <a:pt x="16668" y="6108"/>
                </a:lnTo>
                <a:lnTo>
                  <a:pt x="16522" y="6035"/>
                </a:lnTo>
                <a:lnTo>
                  <a:pt x="16449" y="6011"/>
                </a:lnTo>
                <a:lnTo>
                  <a:pt x="16352" y="6011"/>
                </a:lnTo>
                <a:lnTo>
                  <a:pt x="16279" y="6035"/>
                </a:lnTo>
                <a:lnTo>
                  <a:pt x="16182" y="6084"/>
                </a:lnTo>
                <a:lnTo>
                  <a:pt x="16133" y="6132"/>
                </a:lnTo>
                <a:lnTo>
                  <a:pt x="16133" y="6181"/>
                </a:lnTo>
                <a:lnTo>
                  <a:pt x="16182" y="6230"/>
                </a:lnTo>
                <a:lnTo>
                  <a:pt x="16230" y="6254"/>
                </a:lnTo>
                <a:lnTo>
                  <a:pt x="16303" y="6254"/>
                </a:lnTo>
                <a:lnTo>
                  <a:pt x="16401" y="6303"/>
                </a:lnTo>
                <a:lnTo>
                  <a:pt x="16547" y="6424"/>
                </a:lnTo>
                <a:lnTo>
                  <a:pt x="16693" y="6570"/>
                </a:lnTo>
                <a:lnTo>
                  <a:pt x="16814" y="6692"/>
                </a:lnTo>
                <a:lnTo>
                  <a:pt x="16936" y="6789"/>
                </a:lnTo>
                <a:lnTo>
                  <a:pt x="17082" y="6838"/>
                </a:lnTo>
                <a:lnTo>
                  <a:pt x="16668" y="7325"/>
                </a:lnTo>
                <a:lnTo>
                  <a:pt x="16157" y="7106"/>
                </a:lnTo>
                <a:lnTo>
                  <a:pt x="16011" y="7033"/>
                </a:lnTo>
                <a:lnTo>
                  <a:pt x="15865" y="7008"/>
                </a:lnTo>
                <a:lnTo>
                  <a:pt x="15744" y="7008"/>
                </a:lnTo>
                <a:lnTo>
                  <a:pt x="15598" y="7057"/>
                </a:lnTo>
                <a:lnTo>
                  <a:pt x="15573" y="7081"/>
                </a:lnTo>
                <a:lnTo>
                  <a:pt x="15549" y="7106"/>
                </a:lnTo>
                <a:lnTo>
                  <a:pt x="15549" y="7154"/>
                </a:lnTo>
                <a:lnTo>
                  <a:pt x="15573" y="7179"/>
                </a:lnTo>
                <a:lnTo>
                  <a:pt x="15646" y="7276"/>
                </a:lnTo>
                <a:lnTo>
                  <a:pt x="15744" y="7349"/>
                </a:lnTo>
                <a:lnTo>
                  <a:pt x="15987" y="7495"/>
                </a:lnTo>
                <a:lnTo>
                  <a:pt x="16328" y="7665"/>
                </a:lnTo>
                <a:lnTo>
                  <a:pt x="16036" y="7957"/>
                </a:lnTo>
                <a:lnTo>
                  <a:pt x="15890" y="7909"/>
                </a:lnTo>
                <a:lnTo>
                  <a:pt x="15744" y="7884"/>
                </a:lnTo>
                <a:lnTo>
                  <a:pt x="15598" y="7860"/>
                </a:lnTo>
                <a:lnTo>
                  <a:pt x="15452" y="7836"/>
                </a:lnTo>
                <a:lnTo>
                  <a:pt x="15160" y="7690"/>
                </a:lnTo>
                <a:lnTo>
                  <a:pt x="15014" y="7641"/>
                </a:lnTo>
                <a:lnTo>
                  <a:pt x="14868" y="7592"/>
                </a:lnTo>
                <a:lnTo>
                  <a:pt x="14819" y="7617"/>
                </a:lnTo>
                <a:lnTo>
                  <a:pt x="14770" y="7665"/>
                </a:lnTo>
                <a:lnTo>
                  <a:pt x="14770" y="7714"/>
                </a:lnTo>
                <a:lnTo>
                  <a:pt x="14770" y="7763"/>
                </a:lnTo>
                <a:lnTo>
                  <a:pt x="14843" y="7860"/>
                </a:lnTo>
                <a:lnTo>
                  <a:pt x="14916" y="7957"/>
                </a:lnTo>
                <a:lnTo>
                  <a:pt x="15135" y="8128"/>
                </a:lnTo>
                <a:lnTo>
                  <a:pt x="15427" y="8249"/>
                </a:lnTo>
                <a:lnTo>
                  <a:pt x="15549" y="8298"/>
                </a:lnTo>
                <a:lnTo>
                  <a:pt x="15695" y="8322"/>
                </a:lnTo>
                <a:lnTo>
                  <a:pt x="15403" y="8639"/>
                </a:lnTo>
                <a:lnTo>
                  <a:pt x="15184" y="8590"/>
                </a:lnTo>
                <a:lnTo>
                  <a:pt x="14965" y="8541"/>
                </a:lnTo>
                <a:lnTo>
                  <a:pt x="14770" y="8468"/>
                </a:lnTo>
                <a:lnTo>
                  <a:pt x="14576" y="8347"/>
                </a:lnTo>
                <a:lnTo>
                  <a:pt x="14551" y="8322"/>
                </a:lnTo>
                <a:lnTo>
                  <a:pt x="14503" y="8322"/>
                </a:lnTo>
                <a:lnTo>
                  <a:pt x="14454" y="8371"/>
                </a:lnTo>
                <a:lnTo>
                  <a:pt x="14430" y="8420"/>
                </a:lnTo>
                <a:lnTo>
                  <a:pt x="14430" y="8493"/>
                </a:lnTo>
                <a:lnTo>
                  <a:pt x="14478" y="8590"/>
                </a:lnTo>
                <a:lnTo>
                  <a:pt x="14551" y="8687"/>
                </a:lnTo>
                <a:lnTo>
                  <a:pt x="14722" y="8809"/>
                </a:lnTo>
                <a:lnTo>
                  <a:pt x="14892" y="8906"/>
                </a:lnTo>
                <a:lnTo>
                  <a:pt x="15111" y="8979"/>
                </a:lnTo>
                <a:lnTo>
                  <a:pt x="14843" y="9271"/>
                </a:lnTo>
                <a:lnTo>
                  <a:pt x="14795" y="9247"/>
                </a:lnTo>
                <a:lnTo>
                  <a:pt x="14503" y="9150"/>
                </a:lnTo>
                <a:lnTo>
                  <a:pt x="14211" y="9052"/>
                </a:lnTo>
                <a:lnTo>
                  <a:pt x="13919" y="8955"/>
                </a:lnTo>
                <a:lnTo>
                  <a:pt x="13627" y="8858"/>
                </a:lnTo>
                <a:lnTo>
                  <a:pt x="13578" y="8858"/>
                </a:lnTo>
                <a:lnTo>
                  <a:pt x="13554" y="8882"/>
                </a:lnTo>
                <a:lnTo>
                  <a:pt x="13529" y="8931"/>
                </a:lnTo>
                <a:lnTo>
                  <a:pt x="13554" y="8955"/>
                </a:lnTo>
                <a:lnTo>
                  <a:pt x="13627" y="9077"/>
                </a:lnTo>
                <a:lnTo>
                  <a:pt x="13748" y="9198"/>
                </a:lnTo>
                <a:lnTo>
                  <a:pt x="13846" y="9296"/>
                </a:lnTo>
                <a:lnTo>
                  <a:pt x="13992" y="9369"/>
                </a:lnTo>
                <a:lnTo>
                  <a:pt x="14284" y="9515"/>
                </a:lnTo>
                <a:lnTo>
                  <a:pt x="14576" y="9612"/>
                </a:lnTo>
                <a:lnTo>
                  <a:pt x="14211" y="10001"/>
                </a:lnTo>
                <a:lnTo>
                  <a:pt x="14186" y="9953"/>
                </a:lnTo>
                <a:lnTo>
                  <a:pt x="14113" y="9904"/>
                </a:lnTo>
                <a:lnTo>
                  <a:pt x="13846" y="9709"/>
                </a:lnTo>
                <a:lnTo>
                  <a:pt x="13529" y="9563"/>
                </a:lnTo>
                <a:lnTo>
                  <a:pt x="13359" y="9490"/>
                </a:lnTo>
                <a:lnTo>
                  <a:pt x="13213" y="9442"/>
                </a:lnTo>
                <a:lnTo>
                  <a:pt x="13043" y="9393"/>
                </a:lnTo>
                <a:lnTo>
                  <a:pt x="12824" y="9393"/>
                </a:lnTo>
                <a:lnTo>
                  <a:pt x="12799" y="9442"/>
                </a:lnTo>
                <a:lnTo>
                  <a:pt x="12799" y="9490"/>
                </a:lnTo>
                <a:lnTo>
                  <a:pt x="12824" y="9515"/>
                </a:lnTo>
                <a:lnTo>
                  <a:pt x="13067" y="9734"/>
                </a:lnTo>
                <a:lnTo>
                  <a:pt x="13335" y="9904"/>
                </a:lnTo>
                <a:lnTo>
                  <a:pt x="13627" y="10074"/>
                </a:lnTo>
                <a:lnTo>
                  <a:pt x="13919" y="10220"/>
                </a:lnTo>
                <a:lnTo>
                  <a:pt x="13967" y="10245"/>
                </a:lnTo>
                <a:lnTo>
                  <a:pt x="13894" y="10318"/>
                </a:lnTo>
                <a:lnTo>
                  <a:pt x="13748" y="10464"/>
                </a:lnTo>
                <a:lnTo>
                  <a:pt x="13700" y="10391"/>
                </a:lnTo>
                <a:lnTo>
                  <a:pt x="13627" y="10318"/>
                </a:lnTo>
                <a:lnTo>
                  <a:pt x="13456" y="10220"/>
                </a:lnTo>
                <a:lnTo>
                  <a:pt x="13091" y="10074"/>
                </a:lnTo>
                <a:lnTo>
                  <a:pt x="12897" y="10026"/>
                </a:lnTo>
                <a:lnTo>
                  <a:pt x="12702" y="9953"/>
                </a:lnTo>
                <a:lnTo>
                  <a:pt x="12507" y="9928"/>
                </a:lnTo>
                <a:lnTo>
                  <a:pt x="12288" y="9904"/>
                </a:lnTo>
                <a:lnTo>
                  <a:pt x="12240" y="9904"/>
                </a:lnTo>
                <a:lnTo>
                  <a:pt x="12215" y="9928"/>
                </a:lnTo>
                <a:lnTo>
                  <a:pt x="12191" y="9977"/>
                </a:lnTo>
                <a:lnTo>
                  <a:pt x="12215" y="10050"/>
                </a:lnTo>
                <a:lnTo>
                  <a:pt x="12264" y="10099"/>
                </a:lnTo>
                <a:lnTo>
                  <a:pt x="12459" y="10196"/>
                </a:lnTo>
                <a:lnTo>
                  <a:pt x="12629" y="10293"/>
                </a:lnTo>
                <a:lnTo>
                  <a:pt x="12994" y="10512"/>
                </a:lnTo>
                <a:lnTo>
                  <a:pt x="13237" y="10634"/>
                </a:lnTo>
                <a:lnTo>
                  <a:pt x="13359" y="10682"/>
                </a:lnTo>
                <a:lnTo>
                  <a:pt x="13505" y="10707"/>
                </a:lnTo>
                <a:lnTo>
                  <a:pt x="12921" y="11291"/>
                </a:lnTo>
                <a:lnTo>
                  <a:pt x="12799" y="11193"/>
                </a:lnTo>
                <a:lnTo>
                  <a:pt x="12653" y="11096"/>
                </a:lnTo>
                <a:lnTo>
                  <a:pt x="12434" y="10974"/>
                </a:lnTo>
                <a:lnTo>
                  <a:pt x="12240" y="10828"/>
                </a:lnTo>
                <a:lnTo>
                  <a:pt x="12021" y="10682"/>
                </a:lnTo>
                <a:lnTo>
                  <a:pt x="11802" y="10585"/>
                </a:lnTo>
                <a:lnTo>
                  <a:pt x="11680" y="10537"/>
                </a:lnTo>
                <a:lnTo>
                  <a:pt x="11534" y="10537"/>
                </a:lnTo>
                <a:lnTo>
                  <a:pt x="11510" y="10561"/>
                </a:lnTo>
                <a:lnTo>
                  <a:pt x="11510" y="10585"/>
                </a:lnTo>
                <a:lnTo>
                  <a:pt x="11534" y="10609"/>
                </a:lnTo>
                <a:lnTo>
                  <a:pt x="11704" y="10804"/>
                </a:lnTo>
                <a:lnTo>
                  <a:pt x="11996" y="11072"/>
                </a:lnTo>
                <a:lnTo>
                  <a:pt x="12337" y="11364"/>
                </a:lnTo>
                <a:lnTo>
                  <a:pt x="12507" y="11461"/>
                </a:lnTo>
                <a:lnTo>
                  <a:pt x="12678" y="11534"/>
                </a:lnTo>
                <a:lnTo>
                  <a:pt x="12337" y="11875"/>
                </a:lnTo>
                <a:lnTo>
                  <a:pt x="12215" y="11826"/>
                </a:lnTo>
                <a:lnTo>
                  <a:pt x="12094" y="11777"/>
                </a:lnTo>
                <a:lnTo>
                  <a:pt x="11899" y="11680"/>
                </a:lnTo>
                <a:lnTo>
                  <a:pt x="11510" y="11437"/>
                </a:lnTo>
                <a:lnTo>
                  <a:pt x="11291" y="11339"/>
                </a:lnTo>
                <a:lnTo>
                  <a:pt x="11193" y="11315"/>
                </a:lnTo>
                <a:lnTo>
                  <a:pt x="11072" y="11291"/>
                </a:lnTo>
                <a:lnTo>
                  <a:pt x="10999" y="11315"/>
                </a:lnTo>
                <a:lnTo>
                  <a:pt x="10974" y="11364"/>
                </a:lnTo>
                <a:lnTo>
                  <a:pt x="10950" y="11437"/>
                </a:lnTo>
                <a:lnTo>
                  <a:pt x="10999" y="11485"/>
                </a:lnTo>
                <a:lnTo>
                  <a:pt x="11266" y="11704"/>
                </a:lnTo>
                <a:lnTo>
                  <a:pt x="11558" y="11923"/>
                </a:lnTo>
                <a:lnTo>
                  <a:pt x="11777" y="12069"/>
                </a:lnTo>
                <a:lnTo>
                  <a:pt x="12045" y="12191"/>
                </a:lnTo>
                <a:lnTo>
                  <a:pt x="11753" y="12483"/>
                </a:lnTo>
                <a:lnTo>
                  <a:pt x="11485" y="12264"/>
                </a:lnTo>
                <a:lnTo>
                  <a:pt x="11218" y="12045"/>
                </a:lnTo>
                <a:lnTo>
                  <a:pt x="11047" y="11899"/>
                </a:lnTo>
                <a:lnTo>
                  <a:pt x="10877" y="11777"/>
                </a:lnTo>
                <a:lnTo>
                  <a:pt x="10682" y="11680"/>
                </a:lnTo>
                <a:lnTo>
                  <a:pt x="10488" y="11631"/>
                </a:lnTo>
                <a:lnTo>
                  <a:pt x="10439" y="11656"/>
                </a:lnTo>
                <a:lnTo>
                  <a:pt x="10439" y="11680"/>
                </a:lnTo>
                <a:lnTo>
                  <a:pt x="10415" y="11704"/>
                </a:lnTo>
                <a:lnTo>
                  <a:pt x="10439" y="11753"/>
                </a:lnTo>
                <a:lnTo>
                  <a:pt x="11072" y="12410"/>
                </a:lnTo>
                <a:lnTo>
                  <a:pt x="11242" y="12605"/>
                </a:lnTo>
                <a:lnTo>
                  <a:pt x="11461" y="12775"/>
                </a:lnTo>
                <a:lnTo>
                  <a:pt x="11315" y="12945"/>
                </a:lnTo>
                <a:lnTo>
                  <a:pt x="11193" y="12848"/>
                </a:lnTo>
                <a:lnTo>
                  <a:pt x="11047" y="12775"/>
                </a:lnTo>
                <a:lnTo>
                  <a:pt x="10780" y="12629"/>
                </a:lnTo>
                <a:lnTo>
                  <a:pt x="10366" y="12361"/>
                </a:lnTo>
                <a:lnTo>
                  <a:pt x="10172" y="12215"/>
                </a:lnTo>
                <a:lnTo>
                  <a:pt x="9977" y="12069"/>
                </a:lnTo>
                <a:lnTo>
                  <a:pt x="9953" y="12045"/>
                </a:lnTo>
                <a:lnTo>
                  <a:pt x="9928" y="12069"/>
                </a:lnTo>
                <a:lnTo>
                  <a:pt x="9904" y="12094"/>
                </a:lnTo>
                <a:lnTo>
                  <a:pt x="9928" y="12118"/>
                </a:lnTo>
                <a:lnTo>
                  <a:pt x="10220" y="12532"/>
                </a:lnTo>
                <a:lnTo>
                  <a:pt x="10391" y="12702"/>
                </a:lnTo>
                <a:lnTo>
                  <a:pt x="10585" y="12897"/>
                </a:lnTo>
                <a:lnTo>
                  <a:pt x="10804" y="13067"/>
                </a:lnTo>
                <a:lnTo>
                  <a:pt x="10926" y="13140"/>
                </a:lnTo>
                <a:lnTo>
                  <a:pt x="11047" y="13213"/>
                </a:lnTo>
                <a:lnTo>
                  <a:pt x="10780" y="13456"/>
                </a:lnTo>
                <a:lnTo>
                  <a:pt x="10439" y="13213"/>
                </a:lnTo>
                <a:lnTo>
                  <a:pt x="10099" y="12970"/>
                </a:lnTo>
                <a:lnTo>
                  <a:pt x="9928" y="12872"/>
                </a:lnTo>
                <a:lnTo>
                  <a:pt x="9734" y="12799"/>
                </a:lnTo>
                <a:lnTo>
                  <a:pt x="9563" y="12726"/>
                </a:lnTo>
                <a:lnTo>
                  <a:pt x="9369" y="12726"/>
                </a:lnTo>
                <a:lnTo>
                  <a:pt x="9320" y="12751"/>
                </a:lnTo>
                <a:lnTo>
                  <a:pt x="9320" y="12775"/>
                </a:lnTo>
                <a:lnTo>
                  <a:pt x="9320" y="12799"/>
                </a:lnTo>
                <a:lnTo>
                  <a:pt x="9442" y="12921"/>
                </a:lnTo>
                <a:lnTo>
                  <a:pt x="9588" y="13043"/>
                </a:lnTo>
                <a:lnTo>
                  <a:pt x="9855" y="13262"/>
                </a:lnTo>
                <a:lnTo>
                  <a:pt x="10464" y="13773"/>
                </a:lnTo>
                <a:lnTo>
                  <a:pt x="10293" y="13943"/>
                </a:lnTo>
                <a:lnTo>
                  <a:pt x="10123" y="13821"/>
                </a:lnTo>
                <a:lnTo>
                  <a:pt x="9953" y="13724"/>
                </a:lnTo>
                <a:lnTo>
                  <a:pt x="9612" y="13554"/>
                </a:lnTo>
                <a:lnTo>
                  <a:pt x="9393" y="13408"/>
                </a:lnTo>
                <a:lnTo>
                  <a:pt x="9223" y="13237"/>
                </a:lnTo>
                <a:lnTo>
                  <a:pt x="9052" y="13067"/>
                </a:lnTo>
                <a:lnTo>
                  <a:pt x="8906" y="12848"/>
                </a:lnTo>
                <a:lnTo>
                  <a:pt x="8833" y="12799"/>
                </a:lnTo>
                <a:lnTo>
                  <a:pt x="8760" y="12799"/>
                </a:lnTo>
                <a:lnTo>
                  <a:pt x="8712" y="12824"/>
                </a:lnTo>
                <a:lnTo>
                  <a:pt x="8663" y="12897"/>
                </a:lnTo>
                <a:lnTo>
                  <a:pt x="8639" y="13018"/>
                </a:lnTo>
                <a:lnTo>
                  <a:pt x="8663" y="13164"/>
                </a:lnTo>
                <a:lnTo>
                  <a:pt x="8687" y="13286"/>
                </a:lnTo>
                <a:lnTo>
                  <a:pt x="8760" y="13408"/>
                </a:lnTo>
                <a:lnTo>
                  <a:pt x="8833" y="13529"/>
                </a:lnTo>
                <a:lnTo>
                  <a:pt x="8931" y="13627"/>
                </a:lnTo>
                <a:lnTo>
                  <a:pt x="9125" y="13821"/>
                </a:lnTo>
                <a:lnTo>
                  <a:pt x="9490" y="14089"/>
                </a:lnTo>
                <a:lnTo>
                  <a:pt x="9685" y="14211"/>
                </a:lnTo>
                <a:lnTo>
                  <a:pt x="9904" y="14308"/>
                </a:lnTo>
                <a:lnTo>
                  <a:pt x="9661" y="14527"/>
                </a:lnTo>
                <a:lnTo>
                  <a:pt x="9369" y="14381"/>
                </a:lnTo>
                <a:lnTo>
                  <a:pt x="9052" y="14235"/>
                </a:lnTo>
                <a:lnTo>
                  <a:pt x="8760" y="14089"/>
                </a:lnTo>
                <a:lnTo>
                  <a:pt x="8614" y="13992"/>
                </a:lnTo>
                <a:lnTo>
                  <a:pt x="8468" y="13919"/>
                </a:lnTo>
                <a:lnTo>
                  <a:pt x="8444" y="13894"/>
                </a:lnTo>
                <a:lnTo>
                  <a:pt x="8420" y="13894"/>
                </a:lnTo>
                <a:lnTo>
                  <a:pt x="8395" y="13919"/>
                </a:lnTo>
                <a:lnTo>
                  <a:pt x="8395" y="13967"/>
                </a:lnTo>
                <a:lnTo>
                  <a:pt x="8468" y="14138"/>
                </a:lnTo>
                <a:lnTo>
                  <a:pt x="8566" y="14308"/>
                </a:lnTo>
                <a:lnTo>
                  <a:pt x="8687" y="14430"/>
                </a:lnTo>
                <a:lnTo>
                  <a:pt x="8833" y="14551"/>
                </a:lnTo>
                <a:lnTo>
                  <a:pt x="9296" y="14868"/>
                </a:lnTo>
                <a:lnTo>
                  <a:pt x="9004" y="15160"/>
                </a:lnTo>
                <a:lnTo>
                  <a:pt x="8614" y="14770"/>
                </a:lnTo>
                <a:lnTo>
                  <a:pt x="8201" y="14405"/>
                </a:lnTo>
                <a:lnTo>
                  <a:pt x="7398" y="13700"/>
                </a:lnTo>
                <a:lnTo>
                  <a:pt x="6984" y="13359"/>
                </a:lnTo>
                <a:lnTo>
                  <a:pt x="6595" y="12994"/>
                </a:lnTo>
                <a:lnTo>
                  <a:pt x="6205" y="12605"/>
                </a:lnTo>
                <a:lnTo>
                  <a:pt x="5840" y="12215"/>
                </a:lnTo>
                <a:lnTo>
                  <a:pt x="5500" y="11777"/>
                </a:lnTo>
                <a:lnTo>
                  <a:pt x="5135" y="11315"/>
                </a:lnTo>
                <a:lnTo>
                  <a:pt x="4794" y="10901"/>
                </a:lnTo>
                <a:lnTo>
                  <a:pt x="4599" y="10682"/>
                </a:lnTo>
                <a:lnTo>
                  <a:pt x="4405" y="10488"/>
                </a:lnTo>
                <a:lnTo>
                  <a:pt x="4137" y="10269"/>
                </a:lnTo>
                <a:lnTo>
                  <a:pt x="3845" y="10074"/>
                </a:lnTo>
                <a:lnTo>
                  <a:pt x="3553" y="9855"/>
                </a:lnTo>
                <a:lnTo>
                  <a:pt x="3285" y="9661"/>
                </a:lnTo>
                <a:lnTo>
                  <a:pt x="3261" y="9588"/>
                </a:lnTo>
                <a:lnTo>
                  <a:pt x="3602" y="9296"/>
                </a:lnTo>
                <a:lnTo>
                  <a:pt x="3967" y="9004"/>
                </a:lnTo>
                <a:lnTo>
                  <a:pt x="4332" y="8712"/>
                </a:lnTo>
                <a:lnTo>
                  <a:pt x="4672" y="8420"/>
                </a:lnTo>
                <a:lnTo>
                  <a:pt x="5646" y="7519"/>
                </a:lnTo>
                <a:lnTo>
                  <a:pt x="6595" y="6595"/>
                </a:lnTo>
                <a:lnTo>
                  <a:pt x="6984" y="6205"/>
                </a:lnTo>
                <a:lnTo>
                  <a:pt x="7349" y="5792"/>
                </a:lnTo>
                <a:lnTo>
                  <a:pt x="8055" y="4940"/>
                </a:lnTo>
                <a:lnTo>
                  <a:pt x="8760" y="4088"/>
                </a:lnTo>
                <a:lnTo>
                  <a:pt x="9466" y="3237"/>
                </a:lnTo>
                <a:lnTo>
                  <a:pt x="9855" y="2799"/>
                </a:lnTo>
                <a:lnTo>
                  <a:pt x="10269" y="2410"/>
                </a:lnTo>
                <a:lnTo>
                  <a:pt x="10707" y="2045"/>
                </a:lnTo>
                <a:lnTo>
                  <a:pt x="11169" y="1704"/>
                </a:lnTo>
                <a:lnTo>
                  <a:pt x="11631" y="1412"/>
                </a:lnTo>
                <a:lnTo>
                  <a:pt x="12142" y="1144"/>
                </a:lnTo>
                <a:lnTo>
                  <a:pt x="12678" y="950"/>
                </a:lnTo>
                <a:lnTo>
                  <a:pt x="13237" y="779"/>
                </a:lnTo>
                <a:lnTo>
                  <a:pt x="13797" y="658"/>
                </a:lnTo>
                <a:lnTo>
                  <a:pt x="14381" y="585"/>
                </a:lnTo>
                <a:lnTo>
                  <a:pt x="14941" y="560"/>
                </a:lnTo>
                <a:close/>
                <a:moveTo>
                  <a:pt x="11777" y="13237"/>
                </a:moveTo>
                <a:lnTo>
                  <a:pt x="11777" y="13602"/>
                </a:lnTo>
                <a:lnTo>
                  <a:pt x="11753" y="13967"/>
                </a:lnTo>
                <a:lnTo>
                  <a:pt x="11704" y="14746"/>
                </a:lnTo>
                <a:lnTo>
                  <a:pt x="11680" y="15549"/>
                </a:lnTo>
                <a:lnTo>
                  <a:pt x="11656" y="16328"/>
                </a:lnTo>
                <a:lnTo>
                  <a:pt x="11485" y="16084"/>
                </a:lnTo>
                <a:lnTo>
                  <a:pt x="11291" y="15865"/>
                </a:lnTo>
                <a:lnTo>
                  <a:pt x="10877" y="15427"/>
                </a:lnTo>
                <a:lnTo>
                  <a:pt x="10755" y="15257"/>
                </a:lnTo>
                <a:lnTo>
                  <a:pt x="10610" y="15062"/>
                </a:lnTo>
                <a:lnTo>
                  <a:pt x="10464" y="14868"/>
                </a:lnTo>
                <a:lnTo>
                  <a:pt x="10366" y="14770"/>
                </a:lnTo>
                <a:lnTo>
                  <a:pt x="10293" y="14722"/>
                </a:lnTo>
                <a:lnTo>
                  <a:pt x="10731" y="14284"/>
                </a:lnTo>
                <a:lnTo>
                  <a:pt x="11266" y="13773"/>
                </a:lnTo>
                <a:lnTo>
                  <a:pt x="11777" y="13237"/>
                </a:lnTo>
                <a:close/>
                <a:moveTo>
                  <a:pt x="3431" y="14381"/>
                </a:moveTo>
                <a:lnTo>
                  <a:pt x="3553" y="14405"/>
                </a:lnTo>
                <a:lnTo>
                  <a:pt x="3699" y="14454"/>
                </a:lnTo>
                <a:lnTo>
                  <a:pt x="3699" y="14527"/>
                </a:lnTo>
                <a:lnTo>
                  <a:pt x="3723" y="14576"/>
                </a:lnTo>
                <a:lnTo>
                  <a:pt x="3602" y="14576"/>
                </a:lnTo>
                <a:lnTo>
                  <a:pt x="3553" y="14600"/>
                </a:lnTo>
                <a:lnTo>
                  <a:pt x="3504" y="14649"/>
                </a:lnTo>
                <a:lnTo>
                  <a:pt x="3334" y="14843"/>
                </a:lnTo>
                <a:lnTo>
                  <a:pt x="3164" y="15038"/>
                </a:lnTo>
                <a:lnTo>
                  <a:pt x="2969" y="15233"/>
                </a:lnTo>
                <a:lnTo>
                  <a:pt x="2896" y="15330"/>
                </a:lnTo>
                <a:lnTo>
                  <a:pt x="2847" y="15452"/>
                </a:lnTo>
                <a:lnTo>
                  <a:pt x="2847" y="15525"/>
                </a:lnTo>
                <a:lnTo>
                  <a:pt x="2872" y="15573"/>
                </a:lnTo>
                <a:lnTo>
                  <a:pt x="2896" y="15622"/>
                </a:lnTo>
                <a:lnTo>
                  <a:pt x="2945" y="15646"/>
                </a:lnTo>
                <a:lnTo>
                  <a:pt x="3115" y="15646"/>
                </a:lnTo>
                <a:lnTo>
                  <a:pt x="3237" y="15598"/>
                </a:lnTo>
                <a:lnTo>
                  <a:pt x="3358" y="15525"/>
                </a:lnTo>
                <a:lnTo>
                  <a:pt x="3480" y="15427"/>
                </a:lnTo>
                <a:lnTo>
                  <a:pt x="3699" y="15208"/>
                </a:lnTo>
                <a:lnTo>
                  <a:pt x="3894" y="14941"/>
                </a:lnTo>
                <a:lnTo>
                  <a:pt x="3918" y="14868"/>
                </a:lnTo>
                <a:lnTo>
                  <a:pt x="3918" y="14795"/>
                </a:lnTo>
                <a:lnTo>
                  <a:pt x="3918" y="14722"/>
                </a:lnTo>
                <a:lnTo>
                  <a:pt x="3869" y="14673"/>
                </a:lnTo>
                <a:lnTo>
                  <a:pt x="3918" y="14697"/>
                </a:lnTo>
                <a:lnTo>
                  <a:pt x="3967" y="14770"/>
                </a:lnTo>
                <a:lnTo>
                  <a:pt x="3967" y="14819"/>
                </a:lnTo>
                <a:lnTo>
                  <a:pt x="3967" y="14892"/>
                </a:lnTo>
                <a:lnTo>
                  <a:pt x="3942" y="15087"/>
                </a:lnTo>
                <a:lnTo>
                  <a:pt x="3894" y="15281"/>
                </a:lnTo>
                <a:lnTo>
                  <a:pt x="3699" y="15671"/>
                </a:lnTo>
                <a:lnTo>
                  <a:pt x="3553" y="15938"/>
                </a:lnTo>
                <a:lnTo>
                  <a:pt x="3480" y="16060"/>
                </a:lnTo>
                <a:lnTo>
                  <a:pt x="3358" y="16157"/>
                </a:lnTo>
                <a:lnTo>
                  <a:pt x="3261" y="16230"/>
                </a:lnTo>
                <a:lnTo>
                  <a:pt x="3115" y="16303"/>
                </a:lnTo>
                <a:lnTo>
                  <a:pt x="2847" y="16376"/>
                </a:lnTo>
                <a:lnTo>
                  <a:pt x="2556" y="16425"/>
                </a:lnTo>
                <a:lnTo>
                  <a:pt x="2361" y="16449"/>
                </a:lnTo>
                <a:lnTo>
                  <a:pt x="2166" y="16449"/>
                </a:lnTo>
                <a:lnTo>
                  <a:pt x="2312" y="16182"/>
                </a:lnTo>
                <a:lnTo>
                  <a:pt x="2434" y="15890"/>
                </a:lnTo>
                <a:lnTo>
                  <a:pt x="2629" y="15403"/>
                </a:lnTo>
                <a:lnTo>
                  <a:pt x="2726" y="15160"/>
                </a:lnTo>
                <a:lnTo>
                  <a:pt x="2847" y="14916"/>
                </a:lnTo>
                <a:lnTo>
                  <a:pt x="2993" y="14697"/>
                </a:lnTo>
                <a:lnTo>
                  <a:pt x="3164" y="14503"/>
                </a:lnTo>
                <a:lnTo>
                  <a:pt x="3237" y="14430"/>
                </a:lnTo>
                <a:lnTo>
                  <a:pt x="3310" y="14405"/>
                </a:lnTo>
                <a:lnTo>
                  <a:pt x="3358" y="14381"/>
                </a:lnTo>
                <a:close/>
                <a:moveTo>
                  <a:pt x="3066" y="10001"/>
                </a:moveTo>
                <a:lnTo>
                  <a:pt x="3188" y="10147"/>
                </a:lnTo>
                <a:lnTo>
                  <a:pt x="3334" y="10293"/>
                </a:lnTo>
                <a:lnTo>
                  <a:pt x="3650" y="10488"/>
                </a:lnTo>
                <a:lnTo>
                  <a:pt x="3894" y="10682"/>
                </a:lnTo>
                <a:lnTo>
                  <a:pt x="4113" y="10877"/>
                </a:lnTo>
                <a:lnTo>
                  <a:pt x="4332" y="11096"/>
                </a:lnTo>
                <a:lnTo>
                  <a:pt x="4526" y="11315"/>
                </a:lnTo>
                <a:lnTo>
                  <a:pt x="4891" y="11777"/>
                </a:lnTo>
                <a:lnTo>
                  <a:pt x="5256" y="12264"/>
                </a:lnTo>
                <a:lnTo>
                  <a:pt x="5621" y="12702"/>
                </a:lnTo>
                <a:lnTo>
                  <a:pt x="6011" y="13140"/>
                </a:lnTo>
                <a:lnTo>
                  <a:pt x="6449" y="13529"/>
                </a:lnTo>
                <a:lnTo>
                  <a:pt x="6862" y="13919"/>
                </a:lnTo>
                <a:lnTo>
                  <a:pt x="7763" y="14697"/>
                </a:lnTo>
                <a:lnTo>
                  <a:pt x="8176" y="15087"/>
                </a:lnTo>
                <a:lnTo>
                  <a:pt x="8614" y="15500"/>
                </a:lnTo>
                <a:lnTo>
                  <a:pt x="8590" y="15525"/>
                </a:lnTo>
                <a:lnTo>
                  <a:pt x="8517" y="15573"/>
                </a:lnTo>
                <a:lnTo>
                  <a:pt x="8468" y="15646"/>
                </a:lnTo>
                <a:lnTo>
                  <a:pt x="8468" y="15719"/>
                </a:lnTo>
                <a:lnTo>
                  <a:pt x="8395" y="15914"/>
                </a:lnTo>
                <a:lnTo>
                  <a:pt x="8322" y="16133"/>
                </a:lnTo>
                <a:lnTo>
                  <a:pt x="8176" y="16547"/>
                </a:lnTo>
                <a:lnTo>
                  <a:pt x="7227" y="15817"/>
                </a:lnTo>
                <a:lnTo>
                  <a:pt x="6303" y="15062"/>
                </a:lnTo>
                <a:lnTo>
                  <a:pt x="5840" y="14649"/>
                </a:lnTo>
                <a:lnTo>
                  <a:pt x="5378" y="14259"/>
                </a:lnTo>
                <a:lnTo>
                  <a:pt x="4964" y="13846"/>
                </a:lnTo>
                <a:lnTo>
                  <a:pt x="4551" y="13408"/>
                </a:lnTo>
                <a:lnTo>
                  <a:pt x="3821" y="12580"/>
                </a:lnTo>
                <a:lnTo>
                  <a:pt x="3456" y="12142"/>
                </a:lnTo>
                <a:lnTo>
                  <a:pt x="3091" y="11729"/>
                </a:lnTo>
                <a:lnTo>
                  <a:pt x="2702" y="11315"/>
                </a:lnTo>
                <a:lnTo>
                  <a:pt x="2288" y="10950"/>
                </a:lnTo>
                <a:lnTo>
                  <a:pt x="1850" y="10609"/>
                </a:lnTo>
                <a:lnTo>
                  <a:pt x="1607" y="10464"/>
                </a:lnTo>
                <a:lnTo>
                  <a:pt x="1388" y="10318"/>
                </a:lnTo>
                <a:lnTo>
                  <a:pt x="1534" y="10318"/>
                </a:lnTo>
                <a:lnTo>
                  <a:pt x="1655" y="10293"/>
                </a:lnTo>
                <a:lnTo>
                  <a:pt x="1947" y="10245"/>
                </a:lnTo>
                <a:lnTo>
                  <a:pt x="2507" y="10147"/>
                </a:lnTo>
                <a:lnTo>
                  <a:pt x="3066" y="10001"/>
                </a:lnTo>
                <a:close/>
                <a:moveTo>
                  <a:pt x="4989" y="16328"/>
                </a:moveTo>
                <a:lnTo>
                  <a:pt x="5110" y="16352"/>
                </a:lnTo>
                <a:lnTo>
                  <a:pt x="5086" y="16401"/>
                </a:lnTo>
                <a:lnTo>
                  <a:pt x="5062" y="16474"/>
                </a:lnTo>
                <a:lnTo>
                  <a:pt x="4989" y="16522"/>
                </a:lnTo>
                <a:lnTo>
                  <a:pt x="4843" y="16620"/>
                </a:lnTo>
                <a:lnTo>
                  <a:pt x="4551" y="16741"/>
                </a:lnTo>
                <a:lnTo>
                  <a:pt x="4551" y="16741"/>
                </a:lnTo>
                <a:lnTo>
                  <a:pt x="4599" y="16620"/>
                </a:lnTo>
                <a:lnTo>
                  <a:pt x="4672" y="16474"/>
                </a:lnTo>
                <a:lnTo>
                  <a:pt x="4770" y="16376"/>
                </a:lnTo>
                <a:lnTo>
                  <a:pt x="4867" y="16328"/>
                </a:lnTo>
                <a:close/>
                <a:moveTo>
                  <a:pt x="3237" y="13846"/>
                </a:moveTo>
                <a:lnTo>
                  <a:pt x="3115" y="13894"/>
                </a:lnTo>
                <a:lnTo>
                  <a:pt x="2993" y="13943"/>
                </a:lnTo>
                <a:lnTo>
                  <a:pt x="2896" y="14016"/>
                </a:lnTo>
                <a:lnTo>
                  <a:pt x="2702" y="14211"/>
                </a:lnTo>
                <a:lnTo>
                  <a:pt x="2531" y="14430"/>
                </a:lnTo>
                <a:lnTo>
                  <a:pt x="2385" y="14673"/>
                </a:lnTo>
                <a:lnTo>
                  <a:pt x="2264" y="14941"/>
                </a:lnTo>
                <a:lnTo>
                  <a:pt x="2045" y="15500"/>
                </a:lnTo>
                <a:lnTo>
                  <a:pt x="1923" y="15768"/>
                </a:lnTo>
                <a:lnTo>
                  <a:pt x="1777" y="16036"/>
                </a:lnTo>
                <a:lnTo>
                  <a:pt x="1607" y="16279"/>
                </a:lnTo>
                <a:lnTo>
                  <a:pt x="1509" y="16376"/>
                </a:lnTo>
                <a:lnTo>
                  <a:pt x="1412" y="16449"/>
                </a:lnTo>
                <a:lnTo>
                  <a:pt x="1363" y="16522"/>
                </a:lnTo>
                <a:lnTo>
                  <a:pt x="1315" y="16595"/>
                </a:lnTo>
                <a:lnTo>
                  <a:pt x="1290" y="16668"/>
                </a:lnTo>
                <a:lnTo>
                  <a:pt x="1315" y="16741"/>
                </a:lnTo>
                <a:lnTo>
                  <a:pt x="1339" y="16814"/>
                </a:lnTo>
                <a:lnTo>
                  <a:pt x="1388" y="16863"/>
                </a:lnTo>
                <a:lnTo>
                  <a:pt x="1436" y="16887"/>
                </a:lnTo>
                <a:lnTo>
                  <a:pt x="1534" y="16912"/>
                </a:lnTo>
                <a:lnTo>
                  <a:pt x="1631" y="16912"/>
                </a:lnTo>
                <a:lnTo>
                  <a:pt x="1728" y="16887"/>
                </a:lnTo>
                <a:lnTo>
                  <a:pt x="2288" y="16887"/>
                </a:lnTo>
                <a:lnTo>
                  <a:pt x="2556" y="16863"/>
                </a:lnTo>
                <a:lnTo>
                  <a:pt x="2799" y="16839"/>
                </a:lnTo>
                <a:lnTo>
                  <a:pt x="3042" y="16790"/>
                </a:lnTo>
                <a:lnTo>
                  <a:pt x="3285" y="16717"/>
                </a:lnTo>
                <a:lnTo>
                  <a:pt x="3431" y="16644"/>
                </a:lnTo>
                <a:lnTo>
                  <a:pt x="3553" y="16571"/>
                </a:lnTo>
                <a:lnTo>
                  <a:pt x="3650" y="16474"/>
                </a:lnTo>
                <a:lnTo>
                  <a:pt x="3772" y="16376"/>
                </a:lnTo>
                <a:lnTo>
                  <a:pt x="3918" y="16157"/>
                </a:lnTo>
                <a:lnTo>
                  <a:pt x="4064" y="15865"/>
                </a:lnTo>
                <a:lnTo>
                  <a:pt x="4210" y="15549"/>
                </a:lnTo>
                <a:lnTo>
                  <a:pt x="4283" y="15306"/>
                </a:lnTo>
                <a:lnTo>
                  <a:pt x="4332" y="15062"/>
                </a:lnTo>
                <a:lnTo>
                  <a:pt x="4380" y="14795"/>
                </a:lnTo>
                <a:lnTo>
                  <a:pt x="4356" y="14576"/>
                </a:lnTo>
                <a:lnTo>
                  <a:pt x="4356" y="14478"/>
                </a:lnTo>
                <a:lnTo>
                  <a:pt x="4307" y="14405"/>
                </a:lnTo>
                <a:lnTo>
                  <a:pt x="4259" y="14332"/>
                </a:lnTo>
                <a:lnTo>
                  <a:pt x="4186" y="14284"/>
                </a:lnTo>
                <a:lnTo>
                  <a:pt x="4113" y="14186"/>
                </a:lnTo>
                <a:lnTo>
                  <a:pt x="4040" y="14089"/>
                </a:lnTo>
                <a:lnTo>
                  <a:pt x="3942" y="14016"/>
                </a:lnTo>
                <a:lnTo>
                  <a:pt x="3845" y="13967"/>
                </a:lnTo>
                <a:lnTo>
                  <a:pt x="3626" y="13870"/>
                </a:lnTo>
                <a:lnTo>
                  <a:pt x="3383" y="13846"/>
                </a:lnTo>
                <a:close/>
                <a:moveTo>
                  <a:pt x="4818" y="15817"/>
                </a:moveTo>
                <a:lnTo>
                  <a:pt x="4697" y="15865"/>
                </a:lnTo>
                <a:lnTo>
                  <a:pt x="4575" y="15914"/>
                </a:lnTo>
                <a:lnTo>
                  <a:pt x="4453" y="15987"/>
                </a:lnTo>
                <a:lnTo>
                  <a:pt x="4356" y="16084"/>
                </a:lnTo>
                <a:lnTo>
                  <a:pt x="4259" y="16206"/>
                </a:lnTo>
                <a:lnTo>
                  <a:pt x="4161" y="16328"/>
                </a:lnTo>
                <a:lnTo>
                  <a:pt x="4088" y="16474"/>
                </a:lnTo>
                <a:lnTo>
                  <a:pt x="4040" y="16620"/>
                </a:lnTo>
                <a:lnTo>
                  <a:pt x="3991" y="16766"/>
                </a:lnTo>
                <a:lnTo>
                  <a:pt x="3967" y="16912"/>
                </a:lnTo>
                <a:lnTo>
                  <a:pt x="3967" y="17058"/>
                </a:lnTo>
                <a:lnTo>
                  <a:pt x="3991" y="17155"/>
                </a:lnTo>
                <a:lnTo>
                  <a:pt x="4064" y="17252"/>
                </a:lnTo>
                <a:lnTo>
                  <a:pt x="4161" y="17301"/>
                </a:lnTo>
                <a:lnTo>
                  <a:pt x="4210" y="17325"/>
                </a:lnTo>
                <a:lnTo>
                  <a:pt x="4259" y="17301"/>
                </a:lnTo>
                <a:lnTo>
                  <a:pt x="4502" y="17228"/>
                </a:lnTo>
                <a:lnTo>
                  <a:pt x="4721" y="17131"/>
                </a:lnTo>
                <a:lnTo>
                  <a:pt x="4989" y="17009"/>
                </a:lnTo>
                <a:lnTo>
                  <a:pt x="5135" y="16936"/>
                </a:lnTo>
                <a:lnTo>
                  <a:pt x="5256" y="16863"/>
                </a:lnTo>
                <a:lnTo>
                  <a:pt x="5354" y="16766"/>
                </a:lnTo>
                <a:lnTo>
                  <a:pt x="5427" y="16668"/>
                </a:lnTo>
                <a:lnTo>
                  <a:pt x="5500" y="16547"/>
                </a:lnTo>
                <a:lnTo>
                  <a:pt x="5524" y="16401"/>
                </a:lnTo>
                <a:lnTo>
                  <a:pt x="5524" y="16328"/>
                </a:lnTo>
                <a:lnTo>
                  <a:pt x="5500" y="16230"/>
                </a:lnTo>
                <a:lnTo>
                  <a:pt x="5451" y="16133"/>
                </a:lnTo>
                <a:lnTo>
                  <a:pt x="5402" y="16060"/>
                </a:lnTo>
                <a:lnTo>
                  <a:pt x="5305" y="15963"/>
                </a:lnTo>
                <a:lnTo>
                  <a:pt x="5208" y="15890"/>
                </a:lnTo>
                <a:lnTo>
                  <a:pt x="5086" y="15841"/>
                </a:lnTo>
                <a:lnTo>
                  <a:pt x="4964" y="15817"/>
                </a:lnTo>
                <a:close/>
                <a:moveTo>
                  <a:pt x="10001" y="14965"/>
                </a:moveTo>
                <a:lnTo>
                  <a:pt x="10099" y="15184"/>
                </a:lnTo>
                <a:lnTo>
                  <a:pt x="10220" y="15379"/>
                </a:lnTo>
                <a:lnTo>
                  <a:pt x="10488" y="15719"/>
                </a:lnTo>
                <a:lnTo>
                  <a:pt x="10731" y="16011"/>
                </a:lnTo>
                <a:lnTo>
                  <a:pt x="10999" y="16303"/>
                </a:lnTo>
                <a:lnTo>
                  <a:pt x="11242" y="16595"/>
                </a:lnTo>
                <a:lnTo>
                  <a:pt x="11339" y="16766"/>
                </a:lnTo>
                <a:lnTo>
                  <a:pt x="11412" y="16936"/>
                </a:lnTo>
                <a:lnTo>
                  <a:pt x="11437" y="17009"/>
                </a:lnTo>
                <a:lnTo>
                  <a:pt x="11485" y="17058"/>
                </a:lnTo>
                <a:lnTo>
                  <a:pt x="11558" y="17082"/>
                </a:lnTo>
                <a:lnTo>
                  <a:pt x="11607" y="17106"/>
                </a:lnTo>
                <a:lnTo>
                  <a:pt x="11607" y="17350"/>
                </a:lnTo>
                <a:lnTo>
                  <a:pt x="11583" y="17593"/>
                </a:lnTo>
                <a:lnTo>
                  <a:pt x="11412" y="17471"/>
                </a:lnTo>
                <a:lnTo>
                  <a:pt x="11266" y="17325"/>
                </a:lnTo>
                <a:lnTo>
                  <a:pt x="10974" y="17009"/>
                </a:lnTo>
                <a:lnTo>
                  <a:pt x="10488" y="16328"/>
                </a:lnTo>
                <a:lnTo>
                  <a:pt x="10099" y="15817"/>
                </a:lnTo>
                <a:lnTo>
                  <a:pt x="9855" y="15549"/>
                </a:lnTo>
                <a:lnTo>
                  <a:pt x="9709" y="15427"/>
                </a:lnTo>
                <a:lnTo>
                  <a:pt x="9588" y="15306"/>
                </a:lnTo>
                <a:lnTo>
                  <a:pt x="9855" y="15111"/>
                </a:lnTo>
                <a:lnTo>
                  <a:pt x="9928" y="15038"/>
                </a:lnTo>
                <a:lnTo>
                  <a:pt x="10001" y="14965"/>
                </a:lnTo>
                <a:close/>
                <a:moveTo>
                  <a:pt x="15135" y="1"/>
                </a:moveTo>
                <a:lnTo>
                  <a:pt x="14551" y="25"/>
                </a:lnTo>
                <a:lnTo>
                  <a:pt x="13967" y="74"/>
                </a:lnTo>
                <a:lnTo>
                  <a:pt x="13408" y="171"/>
                </a:lnTo>
                <a:lnTo>
                  <a:pt x="12824" y="293"/>
                </a:lnTo>
                <a:lnTo>
                  <a:pt x="12264" y="487"/>
                </a:lnTo>
                <a:lnTo>
                  <a:pt x="11753" y="706"/>
                </a:lnTo>
                <a:lnTo>
                  <a:pt x="11242" y="974"/>
                </a:lnTo>
                <a:lnTo>
                  <a:pt x="10755" y="1290"/>
                </a:lnTo>
                <a:lnTo>
                  <a:pt x="10318" y="1631"/>
                </a:lnTo>
                <a:lnTo>
                  <a:pt x="9880" y="2020"/>
                </a:lnTo>
                <a:lnTo>
                  <a:pt x="9466" y="2434"/>
                </a:lnTo>
                <a:lnTo>
                  <a:pt x="9052" y="2847"/>
                </a:lnTo>
                <a:lnTo>
                  <a:pt x="8663" y="3310"/>
                </a:lnTo>
                <a:lnTo>
                  <a:pt x="7933" y="4234"/>
                </a:lnTo>
                <a:lnTo>
                  <a:pt x="7203" y="5135"/>
                </a:lnTo>
                <a:lnTo>
                  <a:pt x="6814" y="5597"/>
                </a:lnTo>
                <a:lnTo>
                  <a:pt x="6400" y="6011"/>
                </a:lnTo>
                <a:lnTo>
                  <a:pt x="6205" y="6205"/>
                </a:lnTo>
                <a:lnTo>
                  <a:pt x="5889" y="6205"/>
                </a:lnTo>
                <a:lnTo>
                  <a:pt x="5548" y="6230"/>
                </a:lnTo>
                <a:lnTo>
                  <a:pt x="4916" y="6303"/>
                </a:lnTo>
                <a:lnTo>
                  <a:pt x="3991" y="6376"/>
                </a:lnTo>
                <a:lnTo>
                  <a:pt x="3066" y="6400"/>
                </a:lnTo>
                <a:lnTo>
                  <a:pt x="901" y="6400"/>
                </a:lnTo>
                <a:lnTo>
                  <a:pt x="171" y="6351"/>
                </a:lnTo>
                <a:lnTo>
                  <a:pt x="122" y="6351"/>
                </a:lnTo>
                <a:lnTo>
                  <a:pt x="74" y="6376"/>
                </a:lnTo>
                <a:lnTo>
                  <a:pt x="25" y="6449"/>
                </a:lnTo>
                <a:lnTo>
                  <a:pt x="1" y="6546"/>
                </a:lnTo>
                <a:lnTo>
                  <a:pt x="25" y="6619"/>
                </a:lnTo>
                <a:lnTo>
                  <a:pt x="1" y="6716"/>
                </a:lnTo>
                <a:lnTo>
                  <a:pt x="49" y="6789"/>
                </a:lnTo>
                <a:lnTo>
                  <a:pt x="195" y="7008"/>
                </a:lnTo>
                <a:lnTo>
                  <a:pt x="366" y="7227"/>
                </a:lnTo>
                <a:lnTo>
                  <a:pt x="731" y="7617"/>
                </a:lnTo>
                <a:lnTo>
                  <a:pt x="1120" y="7982"/>
                </a:lnTo>
                <a:lnTo>
                  <a:pt x="1534" y="8347"/>
                </a:lnTo>
                <a:lnTo>
                  <a:pt x="1923" y="8712"/>
                </a:lnTo>
                <a:lnTo>
                  <a:pt x="2337" y="9101"/>
                </a:lnTo>
                <a:lnTo>
                  <a:pt x="2507" y="9296"/>
                </a:lnTo>
                <a:lnTo>
                  <a:pt x="2702" y="9466"/>
                </a:lnTo>
                <a:lnTo>
                  <a:pt x="1923" y="9661"/>
                </a:lnTo>
                <a:lnTo>
                  <a:pt x="1680" y="9709"/>
                </a:lnTo>
                <a:lnTo>
                  <a:pt x="1412" y="9734"/>
                </a:lnTo>
                <a:lnTo>
                  <a:pt x="1193" y="9807"/>
                </a:lnTo>
                <a:lnTo>
                  <a:pt x="1071" y="9855"/>
                </a:lnTo>
                <a:lnTo>
                  <a:pt x="974" y="9928"/>
                </a:lnTo>
                <a:lnTo>
                  <a:pt x="925" y="9953"/>
                </a:lnTo>
                <a:lnTo>
                  <a:pt x="925" y="10001"/>
                </a:lnTo>
                <a:lnTo>
                  <a:pt x="925" y="10099"/>
                </a:lnTo>
                <a:lnTo>
                  <a:pt x="852" y="10123"/>
                </a:lnTo>
                <a:lnTo>
                  <a:pt x="804" y="10172"/>
                </a:lnTo>
                <a:lnTo>
                  <a:pt x="779" y="10220"/>
                </a:lnTo>
                <a:lnTo>
                  <a:pt x="755" y="10293"/>
                </a:lnTo>
                <a:lnTo>
                  <a:pt x="755" y="10342"/>
                </a:lnTo>
                <a:lnTo>
                  <a:pt x="755" y="10391"/>
                </a:lnTo>
                <a:lnTo>
                  <a:pt x="779" y="10439"/>
                </a:lnTo>
                <a:lnTo>
                  <a:pt x="852" y="10512"/>
                </a:lnTo>
                <a:lnTo>
                  <a:pt x="1363" y="10901"/>
                </a:lnTo>
                <a:lnTo>
                  <a:pt x="1850" y="11291"/>
                </a:lnTo>
                <a:lnTo>
                  <a:pt x="2312" y="11729"/>
                </a:lnTo>
                <a:lnTo>
                  <a:pt x="2774" y="12167"/>
                </a:lnTo>
                <a:lnTo>
                  <a:pt x="3164" y="12629"/>
                </a:lnTo>
                <a:lnTo>
                  <a:pt x="3553" y="13091"/>
                </a:lnTo>
                <a:lnTo>
                  <a:pt x="3967" y="13554"/>
                </a:lnTo>
                <a:lnTo>
                  <a:pt x="4356" y="13992"/>
                </a:lnTo>
                <a:lnTo>
                  <a:pt x="4794" y="14454"/>
                </a:lnTo>
                <a:lnTo>
                  <a:pt x="5256" y="14892"/>
                </a:lnTo>
                <a:lnTo>
                  <a:pt x="5743" y="15330"/>
                </a:lnTo>
                <a:lnTo>
                  <a:pt x="6230" y="15744"/>
                </a:lnTo>
                <a:lnTo>
                  <a:pt x="7227" y="16522"/>
                </a:lnTo>
                <a:lnTo>
                  <a:pt x="8249" y="17301"/>
                </a:lnTo>
                <a:lnTo>
                  <a:pt x="8347" y="17350"/>
                </a:lnTo>
                <a:lnTo>
                  <a:pt x="8444" y="17350"/>
                </a:lnTo>
                <a:lnTo>
                  <a:pt x="8517" y="17325"/>
                </a:lnTo>
                <a:lnTo>
                  <a:pt x="8590" y="17277"/>
                </a:lnTo>
                <a:lnTo>
                  <a:pt x="8639" y="17204"/>
                </a:lnTo>
                <a:lnTo>
                  <a:pt x="8663" y="17106"/>
                </a:lnTo>
                <a:lnTo>
                  <a:pt x="8663" y="17009"/>
                </a:lnTo>
                <a:lnTo>
                  <a:pt x="8614" y="16912"/>
                </a:lnTo>
                <a:lnTo>
                  <a:pt x="8760" y="16620"/>
                </a:lnTo>
                <a:lnTo>
                  <a:pt x="8858" y="16328"/>
                </a:lnTo>
                <a:lnTo>
                  <a:pt x="8955" y="16011"/>
                </a:lnTo>
                <a:lnTo>
                  <a:pt x="9004" y="15695"/>
                </a:lnTo>
                <a:lnTo>
                  <a:pt x="9174" y="15598"/>
                </a:lnTo>
                <a:lnTo>
                  <a:pt x="9466" y="15914"/>
                </a:lnTo>
                <a:lnTo>
                  <a:pt x="9831" y="16376"/>
                </a:lnTo>
                <a:lnTo>
                  <a:pt x="10196" y="16887"/>
                </a:lnTo>
                <a:lnTo>
                  <a:pt x="10464" y="17252"/>
                </a:lnTo>
                <a:lnTo>
                  <a:pt x="10755" y="17617"/>
                </a:lnTo>
                <a:lnTo>
                  <a:pt x="10901" y="17788"/>
                </a:lnTo>
                <a:lnTo>
                  <a:pt x="11072" y="17934"/>
                </a:lnTo>
                <a:lnTo>
                  <a:pt x="11242" y="18080"/>
                </a:lnTo>
                <a:lnTo>
                  <a:pt x="11437" y="18201"/>
                </a:lnTo>
                <a:lnTo>
                  <a:pt x="11510" y="18226"/>
                </a:lnTo>
                <a:lnTo>
                  <a:pt x="11558" y="18250"/>
                </a:lnTo>
                <a:lnTo>
                  <a:pt x="11631" y="18250"/>
                </a:lnTo>
                <a:lnTo>
                  <a:pt x="11704" y="18226"/>
                </a:lnTo>
                <a:lnTo>
                  <a:pt x="11826" y="18226"/>
                </a:lnTo>
                <a:lnTo>
                  <a:pt x="11948" y="18177"/>
                </a:lnTo>
                <a:lnTo>
                  <a:pt x="12045" y="18128"/>
                </a:lnTo>
                <a:lnTo>
                  <a:pt x="12094" y="18007"/>
                </a:lnTo>
                <a:lnTo>
                  <a:pt x="12167" y="17763"/>
                </a:lnTo>
                <a:lnTo>
                  <a:pt x="12191" y="17520"/>
                </a:lnTo>
                <a:lnTo>
                  <a:pt x="12240" y="17033"/>
                </a:lnTo>
                <a:lnTo>
                  <a:pt x="12264" y="16279"/>
                </a:lnTo>
                <a:lnTo>
                  <a:pt x="12264" y="15549"/>
                </a:lnTo>
                <a:lnTo>
                  <a:pt x="12288" y="14746"/>
                </a:lnTo>
                <a:lnTo>
                  <a:pt x="12337" y="13967"/>
                </a:lnTo>
                <a:lnTo>
                  <a:pt x="12361" y="13651"/>
                </a:lnTo>
                <a:lnTo>
                  <a:pt x="12386" y="13335"/>
                </a:lnTo>
                <a:lnTo>
                  <a:pt x="12361" y="13018"/>
                </a:lnTo>
                <a:lnTo>
                  <a:pt x="12337" y="12848"/>
                </a:lnTo>
                <a:lnTo>
                  <a:pt x="12288" y="12726"/>
                </a:lnTo>
                <a:lnTo>
                  <a:pt x="12775" y="12191"/>
                </a:lnTo>
                <a:lnTo>
                  <a:pt x="13335" y="11607"/>
                </a:lnTo>
                <a:lnTo>
                  <a:pt x="13943" y="11047"/>
                </a:lnTo>
                <a:lnTo>
                  <a:pt x="14527" y="10464"/>
                </a:lnTo>
                <a:lnTo>
                  <a:pt x="15087" y="9880"/>
                </a:lnTo>
                <a:lnTo>
                  <a:pt x="15622" y="9247"/>
                </a:lnTo>
                <a:lnTo>
                  <a:pt x="15865" y="8931"/>
                </a:lnTo>
                <a:lnTo>
                  <a:pt x="16157" y="8639"/>
                </a:lnTo>
                <a:lnTo>
                  <a:pt x="16717" y="8055"/>
                </a:lnTo>
                <a:lnTo>
                  <a:pt x="17277" y="7446"/>
                </a:lnTo>
                <a:lnTo>
                  <a:pt x="17471" y="7227"/>
                </a:lnTo>
                <a:lnTo>
                  <a:pt x="17666" y="6960"/>
                </a:lnTo>
                <a:lnTo>
                  <a:pt x="17836" y="6716"/>
                </a:lnTo>
                <a:lnTo>
                  <a:pt x="17982" y="6449"/>
                </a:lnTo>
                <a:lnTo>
                  <a:pt x="18104" y="6157"/>
                </a:lnTo>
                <a:lnTo>
                  <a:pt x="18250" y="5889"/>
                </a:lnTo>
                <a:lnTo>
                  <a:pt x="18347" y="5597"/>
                </a:lnTo>
                <a:lnTo>
                  <a:pt x="18445" y="5305"/>
                </a:lnTo>
                <a:lnTo>
                  <a:pt x="18591" y="4721"/>
                </a:lnTo>
                <a:lnTo>
                  <a:pt x="18688" y="4113"/>
                </a:lnTo>
                <a:lnTo>
                  <a:pt x="18736" y="3480"/>
                </a:lnTo>
                <a:lnTo>
                  <a:pt x="18736" y="2872"/>
                </a:lnTo>
                <a:lnTo>
                  <a:pt x="18712" y="2312"/>
                </a:lnTo>
                <a:lnTo>
                  <a:pt x="18688" y="1899"/>
                </a:lnTo>
                <a:lnTo>
                  <a:pt x="18639" y="1436"/>
                </a:lnTo>
                <a:lnTo>
                  <a:pt x="18542" y="998"/>
                </a:lnTo>
                <a:lnTo>
                  <a:pt x="18493" y="828"/>
                </a:lnTo>
                <a:lnTo>
                  <a:pt x="18420" y="658"/>
                </a:lnTo>
                <a:lnTo>
                  <a:pt x="18323" y="536"/>
                </a:lnTo>
                <a:lnTo>
                  <a:pt x="18226" y="463"/>
                </a:lnTo>
                <a:lnTo>
                  <a:pt x="18104" y="414"/>
                </a:lnTo>
                <a:lnTo>
                  <a:pt x="17982" y="439"/>
                </a:lnTo>
                <a:lnTo>
                  <a:pt x="17447" y="268"/>
                </a:lnTo>
                <a:lnTo>
                  <a:pt x="16863" y="147"/>
                </a:lnTo>
                <a:lnTo>
                  <a:pt x="16303" y="49"/>
                </a:lnTo>
                <a:lnTo>
                  <a:pt x="157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92" name="Google Shape;92;p18"/>
          <p:cNvSpPr/>
          <p:nvPr/>
        </p:nvSpPr>
        <p:spPr>
          <a:xfrm>
            <a:off x="5412371" y="1266902"/>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93" name="Google Shape;93;p18"/>
          <p:cNvSpPr/>
          <p:nvPr/>
        </p:nvSpPr>
        <p:spPr>
          <a:xfrm rot="2487053">
            <a:off x="7824868" y="3362548"/>
            <a:ext cx="312957" cy="304086"/>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94" name="Google Shape;94;p18"/>
          <p:cNvSpPr txBox="1">
            <a:spLocks noGrp="1"/>
          </p:cNvSpPr>
          <p:nvPr>
            <p:ph type="sldNum" idx="12"/>
          </p:nvPr>
        </p:nvSpPr>
        <p:spPr>
          <a:xfrm>
            <a:off x="270800" y="4882950"/>
            <a:ext cx="8614500" cy="260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3</a:t>
            </a:fld>
            <a:endParaRPr/>
          </a:p>
        </p:txBody>
      </p:sp>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F703A1-26B2-4BC3-DD06-A4A48ED92526}"/>
              </a:ext>
            </a:extLst>
          </p:cNvPr>
          <p:cNvPicPr>
            <a:picLocks noChangeAspect="1"/>
          </p:cNvPicPr>
          <p:nvPr/>
        </p:nvPicPr>
        <p:blipFill>
          <a:blip r:embed="rId3">
            <a:extLst>
              <a:ext uri="{BEBA8EAE-BF5A-486C-A8C5-ECC9F3942E4B}">
                <a14:imgProps xmlns:a14="http://schemas.microsoft.com/office/drawing/2010/main">
                  <a14:imgLayer r:embed="rId4">
                    <a14:imgEffect>
                      <a14:artisticCutout/>
                    </a14:imgEffect>
                  </a14:imgLayer>
                </a14:imgProps>
              </a:ext>
            </a:extLst>
          </a:blip>
          <a:stretch>
            <a:fillRect/>
          </a:stretch>
        </p:blipFill>
        <p:spPr>
          <a:xfrm>
            <a:off x="0" y="2692696"/>
            <a:ext cx="9144793" cy="2450804"/>
          </a:xfrm>
          <a:prstGeom prst="rect">
            <a:avLst/>
          </a:prstGeom>
        </p:spPr>
      </p:pic>
      <p:sp>
        <p:nvSpPr>
          <p:cNvPr id="3" name="Speech Bubble: Rectangle 2">
            <a:extLst>
              <a:ext uri="{FF2B5EF4-FFF2-40B4-BE49-F238E27FC236}">
                <a16:creationId xmlns:a16="http://schemas.microsoft.com/office/drawing/2014/main" id="{3EAC4BD1-4F0B-E2B1-5F12-E3C0EC5C00E4}"/>
              </a:ext>
            </a:extLst>
          </p:cNvPr>
          <p:cNvSpPr/>
          <p:nvPr/>
        </p:nvSpPr>
        <p:spPr>
          <a:xfrm>
            <a:off x="1600200" y="394855"/>
            <a:ext cx="5943600" cy="1697182"/>
          </a:xfrm>
          <a:prstGeom prst="wedgeRectCallout">
            <a:avLst>
              <a:gd name="adj1" fmla="val -60227"/>
              <a:gd name="adj2" fmla="val 449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300" noProof="1">
                <a:solidFill>
                  <a:schemeClr val="tx1"/>
                </a:solidFill>
                <a:latin typeface="Arial" panose="020B0604020202020204" pitchFamily="34" charset="0"/>
                <a:cs typeface="Arial" panose="020B0604020202020204" pitchFamily="34" charset="0"/>
              </a:rPr>
              <a:t>Câu </a:t>
            </a:r>
            <a:r>
              <a:rPr lang="en-US" sz="3300" noProof="1">
                <a:solidFill>
                  <a:schemeClr val="tx1"/>
                </a:solidFill>
                <a:latin typeface="Arial" panose="020B0604020202020204" pitchFamily="34" charset="0"/>
                <a:cs typeface="Arial" panose="020B0604020202020204" pitchFamily="34" charset="0"/>
              </a:rPr>
              <a:t>3: </a:t>
            </a:r>
            <a:r>
              <a:rPr lang="en-US" sz="3200" b="1" noProof="1">
                <a:solidFill>
                  <a:schemeClr val="accent3">
                    <a:lumMod val="50000"/>
                  </a:schemeClr>
                </a:solidFill>
                <a:cs typeface="Arial" panose="020B0604020202020204" pitchFamily="34" charset="0"/>
              </a:rPr>
              <a:t>Để lên </a:t>
            </a:r>
            <a:r>
              <a:rPr lang="en-US" sz="3200" b="1" noProof="1">
                <a:solidFill>
                  <a:schemeClr val="accent3">
                    <a:lumMod val="50000"/>
                  </a:schemeClr>
                </a:solidFill>
              </a:rPr>
              <a:t>ý</a:t>
            </a:r>
            <a:r>
              <a:rPr lang="vi-VN" sz="3200" b="1" dirty="0">
                <a:solidFill>
                  <a:schemeClr val="accent3">
                    <a:lumMod val="50000"/>
                  </a:schemeClr>
                </a:solidFill>
                <a:ea typeface="Calibri" panose="020F0502020204030204" pitchFamily="34" charset="0"/>
              </a:rPr>
              <a:t> tưởng và thực hành sáng tạo sản phẩm</a:t>
            </a:r>
            <a:r>
              <a:rPr lang="en-US" sz="3200" b="1" dirty="0">
                <a:solidFill>
                  <a:schemeClr val="accent3">
                    <a:lumMod val="50000"/>
                  </a:schemeClr>
                </a:solidFill>
                <a:ea typeface="Calibri" panose="020F0502020204030204" pitchFamily="34" charset="0"/>
              </a:rPr>
              <a:t> </a:t>
            </a:r>
            <a:r>
              <a:rPr lang="en-US" sz="3200" b="1" dirty="0" err="1">
                <a:solidFill>
                  <a:schemeClr val="accent3">
                    <a:lumMod val="50000"/>
                  </a:schemeClr>
                </a:solidFill>
                <a:ea typeface="Calibri" panose="020F0502020204030204" pitchFamily="34" charset="0"/>
              </a:rPr>
              <a:t>cần</a:t>
            </a:r>
            <a:r>
              <a:rPr lang="en-US" sz="3200" b="1" dirty="0">
                <a:solidFill>
                  <a:schemeClr val="accent3">
                    <a:lumMod val="50000"/>
                  </a:schemeClr>
                </a:solidFill>
                <a:ea typeface="Calibri" panose="020F0502020204030204" pitchFamily="34" charset="0"/>
              </a:rPr>
              <a:t> </a:t>
            </a:r>
            <a:r>
              <a:rPr lang="en-US" sz="3200" b="1" dirty="0" err="1">
                <a:solidFill>
                  <a:schemeClr val="accent3">
                    <a:lumMod val="50000"/>
                  </a:schemeClr>
                </a:solidFill>
                <a:ea typeface="Calibri" panose="020F0502020204030204" pitchFamily="34" charset="0"/>
              </a:rPr>
              <a:t>mấy</a:t>
            </a:r>
            <a:r>
              <a:rPr lang="en-US" sz="3200" b="1" dirty="0">
                <a:solidFill>
                  <a:schemeClr val="accent3">
                    <a:lumMod val="50000"/>
                  </a:schemeClr>
                </a:solidFill>
                <a:ea typeface="Calibri" panose="020F0502020204030204" pitchFamily="34" charset="0"/>
              </a:rPr>
              <a:t> </a:t>
            </a:r>
            <a:r>
              <a:rPr lang="en-US" sz="3200" b="1" dirty="0" err="1">
                <a:solidFill>
                  <a:schemeClr val="accent3">
                    <a:lumMod val="50000"/>
                  </a:schemeClr>
                </a:solidFill>
                <a:ea typeface="Calibri" panose="020F0502020204030204" pitchFamily="34" charset="0"/>
              </a:rPr>
              <a:t>bước</a:t>
            </a:r>
            <a:r>
              <a:rPr lang="en-US" sz="3200" b="1" dirty="0">
                <a:solidFill>
                  <a:schemeClr val="accent3">
                    <a:lumMod val="50000"/>
                  </a:schemeClr>
                </a:solidFill>
                <a:ea typeface="Calibri" panose="020F0502020204030204" pitchFamily="34" charset="0"/>
              </a:rPr>
              <a:t>?</a:t>
            </a:r>
            <a:endParaRPr lang="en-US" sz="3200" b="1" dirty="0">
              <a:solidFill>
                <a:schemeClr val="accent3">
                  <a:lumMod val="50000"/>
                </a:schemeClr>
              </a:solidFill>
            </a:endParaRPr>
          </a:p>
        </p:txBody>
      </p:sp>
      <p:sp>
        <p:nvSpPr>
          <p:cNvPr id="4" name="Rectangle 3">
            <a:extLst>
              <a:ext uri="{FF2B5EF4-FFF2-40B4-BE49-F238E27FC236}">
                <a16:creationId xmlns:a16="http://schemas.microsoft.com/office/drawing/2014/main" id="{F446B5B9-D551-FAD6-4EDB-3C52DE651E59}"/>
              </a:ext>
            </a:extLst>
          </p:cNvPr>
          <p:cNvSpPr/>
          <p:nvPr/>
        </p:nvSpPr>
        <p:spPr>
          <a:xfrm>
            <a:off x="1600200" y="2933701"/>
            <a:ext cx="5943600" cy="1697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300" b="1" noProof="1">
                <a:solidFill>
                  <a:schemeClr val="tx1"/>
                </a:solidFill>
                <a:latin typeface="Arial" panose="020B0604020202020204" pitchFamily="34" charset="0"/>
                <a:cs typeface="Arial" panose="020B0604020202020204" pitchFamily="34" charset="0"/>
              </a:rPr>
              <a:t>3 bước</a:t>
            </a:r>
            <a:endParaRPr lang="vi-VN" sz="3300" b="1" noProof="1">
              <a:solidFill>
                <a:schemeClr val="tx1"/>
              </a:solidFill>
              <a:latin typeface="Arial" panose="020B0604020202020204" pitchFamily="34" charset="0"/>
              <a:cs typeface="Arial" panose="020B0604020202020204" pitchFamily="34" charset="0"/>
            </a:endParaRPr>
          </a:p>
        </p:txBody>
      </p:sp>
      <p:pic>
        <p:nvPicPr>
          <p:cNvPr id="6" name="Picture 5">
            <a:hlinkClick r:id="rId5" action="ppaction://hlinksldjump"/>
            <a:extLst>
              <a:ext uri="{FF2B5EF4-FFF2-40B4-BE49-F238E27FC236}">
                <a16:creationId xmlns:a16="http://schemas.microsoft.com/office/drawing/2014/main" id="{6229DA55-15B6-A56E-3268-12730637B9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522" y="2178104"/>
            <a:ext cx="959606" cy="1029184"/>
          </a:xfrm>
          <a:prstGeom prst="rect">
            <a:avLst/>
          </a:prstGeom>
        </p:spPr>
      </p:pic>
    </p:spTree>
    <p:extLst>
      <p:ext uri="{BB962C8B-B14F-4D97-AF65-F5344CB8AC3E}">
        <p14:creationId xmlns:p14="http://schemas.microsoft.com/office/powerpoint/2010/main" val="36729359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F703A1-26B2-4BC3-DD06-A4A48ED92526}"/>
              </a:ext>
            </a:extLst>
          </p:cNvPr>
          <p:cNvPicPr>
            <a:picLocks noChangeAspect="1"/>
          </p:cNvPicPr>
          <p:nvPr/>
        </p:nvPicPr>
        <p:blipFill>
          <a:blip r:embed="rId3">
            <a:extLst>
              <a:ext uri="{BEBA8EAE-BF5A-486C-A8C5-ECC9F3942E4B}">
                <a14:imgProps xmlns:a14="http://schemas.microsoft.com/office/drawing/2010/main">
                  <a14:imgLayer r:embed="rId4">
                    <a14:imgEffect>
                      <a14:artisticCutout/>
                    </a14:imgEffect>
                  </a14:imgLayer>
                </a14:imgProps>
              </a:ext>
            </a:extLst>
          </a:blip>
          <a:stretch>
            <a:fillRect/>
          </a:stretch>
        </p:blipFill>
        <p:spPr>
          <a:xfrm>
            <a:off x="0" y="2692696"/>
            <a:ext cx="9144793" cy="2450804"/>
          </a:xfrm>
          <a:prstGeom prst="rect">
            <a:avLst/>
          </a:prstGeom>
        </p:spPr>
      </p:pic>
      <p:sp>
        <p:nvSpPr>
          <p:cNvPr id="3" name="Speech Bubble: Rectangle 2">
            <a:extLst>
              <a:ext uri="{FF2B5EF4-FFF2-40B4-BE49-F238E27FC236}">
                <a16:creationId xmlns:a16="http://schemas.microsoft.com/office/drawing/2014/main" id="{3EAC4BD1-4F0B-E2B1-5F12-E3C0EC5C00E4}"/>
              </a:ext>
            </a:extLst>
          </p:cNvPr>
          <p:cNvSpPr/>
          <p:nvPr/>
        </p:nvSpPr>
        <p:spPr>
          <a:xfrm>
            <a:off x="1600200" y="394855"/>
            <a:ext cx="5943600" cy="1697182"/>
          </a:xfrm>
          <a:prstGeom prst="wedgeRectCallout">
            <a:avLst>
              <a:gd name="adj1" fmla="val -60227"/>
              <a:gd name="adj2" fmla="val 4494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300" noProof="1">
                <a:solidFill>
                  <a:schemeClr val="tx1"/>
                </a:solidFill>
                <a:latin typeface="Arial" panose="020B0604020202020204" pitchFamily="34" charset="0"/>
                <a:cs typeface="Arial" panose="020B0604020202020204" pitchFamily="34" charset="0"/>
              </a:rPr>
              <a:t>Câu </a:t>
            </a:r>
            <a:r>
              <a:rPr lang="en-US" sz="3300" noProof="1">
                <a:solidFill>
                  <a:schemeClr val="tx1"/>
                </a:solidFill>
                <a:latin typeface="Arial" panose="020B0604020202020204" pitchFamily="34" charset="0"/>
                <a:cs typeface="Arial" panose="020B0604020202020204" pitchFamily="34" charset="0"/>
              </a:rPr>
              <a:t>4: Xe đạp đối với môi trường như nào?</a:t>
            </a:r>
            <a:endParaRPr lang="vi-VN" sz="3300" noProof="1">
              <a:solidFill>
                <a:schemeClr val="tx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F446B5B9-D551-FAD6-4EDB-3C52DE651E59}"/>
              </a:ext>
            </a:extLst>
          </p:cNvPr>
          <p:cNvSpPr/>
          <p:nvPr/>
        </p:nvSpPr>
        <p:spPr>
          <a:xfrm>
            <a:off x="1600200" y="2933701"/>
            <a:ext cx="5943600" cy="1697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accent3">
                    <a:lumMod val="75000"/>
                  </a:schemeClr>
                </a:solidFill>
                <a:ea typeface="Calibri" panose="020F0502020204030204" pitchFamily="34" charset="0"/>
                <a:cs typeface="Times New Roman" panose="02020603050405020304" pitchFamily="18" charset="0"/>
              </a:rPr>
              <a:t>Xe </a:t>
            </a:r>
            <a:r>
              <a:rPr lang="fr-FR" sz="3200" b="1" dirty="0" err="1">
                <a:solidFill>
                  <a:schemeClr val="accent3">
                    <a:lumMod val="75000"/>
                  </a:schemeClr>
                </a:solidFill>
                <a:ea typeface="Calibri" panose="020F0502020204030204" pitchFamily="34" charset="0"/>
                <a:cs typeface="Times New Roman" panose="02020603050405020304" pitchFamily="18" charset="0"/>
              </a:rPr>
              <a:t>đạp</a:t>
            </a:r>
            <a:r>
              <a:rPr lang="fr-FR" sz="3200" b="1" dirty="0">
                <a:solidFill>
                  <a:schemeClr val="accent3">
                    <a:lumMod val="75000"/>
                  </a:schemeClr>
                </a:solidFill>
                <a:ea typeface="Calibri" panose="020F0502020204030204" pitchFamily="34" charset="0"/>
                <a:cs typeface="Times New Roman" panose="02020603050405020304" pitchFamily="18" charset="0"/>
              </a:rPr>
              <a:t> là </a:t>
            </a:r>
            <a:r>
              <a:rPr lang="fr-FR" sz="3200" b="1" dirty="0" err="1">
                <a:solidFill>
                  <a:schemeClr val="accent3">
                    <a:lumMod val="75000"/>
                  </a:schemeClr>
                </a:solidFill>
                <a:ea typeface="Calibri" panose="020F0502020204030204" pitchFamily="34" charset="0"/>
                <a:cs typeface="Times New Roman" panose="02020603050405020304" pitchFamily="18" charset="0"/>
              </a:rPr>
              <a:t>phương</a:t>
            </a:r>
            <a:r>
              <a:rPr lang="fr-FR" sz="3200" b="1" dirty="0">
                <a:solidFill>
                  <a:schemeClr val="accent3">
                    <a:lumMod val="75000"/>
                  </a:schemeClr>
                </a:solidFill>
                <a:ea typeface="Calibri" panose="020F0502020204030204" pitchFamily="34" charset="0"/>
                <a:cs typeface="Times New Roman" panose="02020603050405020304" pitchFamily="18" charset="0"/>
              </a:rPr>
              <a:t> </a:t>
            </a:r>
            <a:r>
              <a:rPr lang="fr-FR" sz="3200" b="1" dirty="0" err="1">
                <a:solidFill>
                  <a:schemeClr val="accent3">
                    <a:lumMod val="75000"/>
                  </a:schemeClr>
                </a:solidFill>
                <a:ea typeface="Calibri" panose="020F0502020204030204" pitchFamily="34" charset="0"/>
                <a:cs typeface="Times New Roman" panose="02020603050405020304" pitchFamily="18" charset="0"/>
              </a:rPr>
              <a:t>tiện</a:t>
            </a:r>
            <a:r>
              <a:rPr lang="fr-FR" sz="3200" b="1" dirty="0">
                <a:solidFill>
                  <a:schemeClr val="accent3">
                    <a:lumMod val="75000"/>
                  </a:schemeClr>
                </a:solidFill>
                <a:ea typeface="Calibri" panose="020F0502020204030204" pitchFamily="34" charset="0"/>
                <a:cs typeface="Times New Roman" panose="02020603050405020304" pitchFamily="18" charset="0"/>
              </a:rPr>
              <a:t> </a:t>
            </a:r>
            <a:r>
              <a:rPr lang="fr-FR" sz="3200" b="1" dirty="0" err="1">
                <a:solidFill>
                  <a:schemeClr val="accent3">
                    <a:lumMod val="75000"/>
                  </a:schemeClr>
                </a:solidFill>
                <a:ea typeface="Calibri" panose="020F0502020204030204" pitchFamily="34" charset="0"/>
                <a:cs typeface="Times New Roman" panose="02020603050405020304" pitchFamily="18" charset="0"/>
              </a:rPr>
              <a:t>giao</a:t>
            </a:r>
            <a:r>
              <a:rPr lang="fr-FR" sz="3200" b="1" dirty="0">
                <a:solidFill>
                  <a:schemeClr val="accent3">
                    <a:lumMod val="75000"/>
                  </a:schemeClr>
                </a:solidFill>
                <a:ea typeface="Calibri" panose="020F0502020204030204" pitchFamily="34" charset="0"/>
                <a:cs typeface="Times New Roman" panose="02020603050405020304" pitchFamily="18" charset="0"/>
              </a:rPr>
              <a:t> </a:t>
            </a:r>
            <a:r>
              <a:rPr lang="fr-FR" sz="3200" b="1" dirty="0" err="1">
                <a:solidFill>
                  <a:schemeClr val="accent3">
                    <a:lumMod val="75000"/>
                  </a:schemeClr>
                </a:solidFill>
                <a:ea typeface="Calibri" panose="020F0502020204030204" pitchFamily="34" charset="0"/>
                <a:cs typeface="Times New Roman" panose="02020603050405020304" pitchFamily="18" charset="0"/>
              </a:rPr>
              <a:t>thông</a:t>
            </a:r>
            <a:r>
              <a:rPr lang="fr-FR" sz="3200" b="1" dirty="0">
                <a:solidFill>
                  <a:schemeClr val="accent3">
                    <a:lumMod val="75000"/>
                  </a:schemeClr>
                </a:solidFill>
                <a:ea typeface="Calibri" panose="020F0502020204030204" pitchFamily="34" charset="0"/>
                <a:cs typeface="Times New Roman" panose="02020603050405020304" pitchFamily="18" charset="0"/>
              </a:rPr>
              <a:t> </a:t>
            </a:r>
            <a:r>
              <a:rPr lang="fr-FR" sz="3200" b="1" dirty="0" err="1">
                <a:solidFill>
                  <a:schemeClr val="accent3">
                    <a:lumMod val="75000"/>
                  </a:schemeClr>
                </a:solidFill>
                <a:ea typeface="Calibri" panose="020F0502020204030204" pitchFamily="34" charset="0"/>
                <a:cs typeface="Times New Roman" panose="02020603050405020304" pitchFamily="18" charset="0"/>
              </a:rPr>
              <a:t>thân</a:t>
            </a:r>
            <a:r>
              <a:rPr lang="fr-FR" sz="3200" b="1" dirty="0">
                <a:solidFill>
                  <a:schemeClr val="accent3">
                    <a:lumMod val="75000"/>
                  </a:schemeClr>
                </a:solidFill>
                <a:ea typeface="Calibri" panose="020F0502020204030204" pitchFamily="34" charset="0"/>
                <a:cs typeface="Times New Roman" panose="02020603050405020304" pitchFamily="18" charset="0"/>
              </a:rPr>
              <a:t> </a:t>
            </a:r>
            <a:r>
              <a:rPr lang="fr-FR" sz="3200" b="1" dirty="0" err="1">
                <a:solidFill>
                  <a:schemeClr val="accent3">
                    <a:lumMod val="75000"/>
                  </a:schemeClr>
                </a:solidFill>
                <a:ea typeface="Calibri" panose="020F0502020204030204" pitchFamily="34" charset="0"/>
                <a:cs typeface="Times New Roman" panose="02020603050405020304" pitchFamily="18" charset="0"/>
              </a:rPr>
              <a:t>thiện</a:t>
            </a:r>
            <a:r>
              <a:rPr lang="fr-FR" sz="3200" b="1" dirty="0">
                <a:solidFill>
                  <a:schemeClr val="accent3">
                    <a:lumMod val="75000"/>
                  </a:schemeClr>
                </a:solidFill>
                <a:ea typeface="Calibri" panose="020F0502020204030204" pitchFamily="34" charset="0"/>
                <a:cs typeface="Times New Roman" panose="02020603050405020304" pitchFamily="18" charset="0"/>
              </a:rPr>
              <a:t> </a:t>
            </a:r>
            <a:r>
              <a:rPr lang="fr-FR" sz="3200" b="1" dirty="0" err="1">
                <a:solidFill>
                  <a:schemeClr val="accent3">
                    <a:lumMod val="75000"/>
                  </a:schemeClr>
                </a:solidFill>
                <a:ea typeface="Calibri" panose="020F0502020204030204" pitchFamily="34" charset="0"/>
                <a:cs typeface="Times New Roman" panose="02020603050405020304" pitchFamily="18" charset="0"/>
              </a:rPr>
              <a:t>với</a:t>
            </a:r>
            <a:r>
              <a:rPr lang="fr-FR" sz="3200" b="1" dirty="0">
                <a:solidFill>
                  <a:schemeClr val="accent3">
                    <a:lumMod val="75000"/>
                  </a:schemeClr>
                </a:solidFill>
                <a:ea typeface="Calibri" panose="020F0502020204030204" pitchFamily="34" charset="0"/>
                <a:cs typeface="Times New Roman" panose="02020603050405020304" pitchFamily="18" charset="0"/>
              </a:rPr>
              <a:t> </a:t>
            </a:r>
            <a:r>
              <a:rPr lang="fr-FR" sz="3200" b="1" dirty="0" err="1">
                <a:solidFill>
                  <a:schemeClr val="accent3">
                    <a:lumMod val="75000"/>
                  </a:schemeClr>
                </a:solidFill>
                <a:ea typeface="Calibri" panose="020F0502020204030204" pitchFamily="34" charset="0"/>
                <a:cs typeface="Times New Roman" panose="02020603050405020304" pitchFamily="18" charset="0"/>
              </a:rPr>
              <a:t>môi</a:t>
            </a:r>
            <a:r>
              <a:rPr lang="fr-FR" sz="3200" b="1" dirty="0">
                <a:solidFill>
                  <a:schemeClr val="accent3">
                    <a:lumMod val="75000"/>
                  </a:schemeClr>
                </a:solidFill>
                <a:ea typeface="Calibri" panose="020F0502020204030204" pitchFamily="34" charset="0"/>
                <a:cs typeface="Times New Roman" panose="02020603050405020304" pitchFamily="18" charset="0"/>
              </a:rPr>
              <a:t> </a:t>
            </a:r>
            <a:r>
              <a:rPr lang="fr-FR" sz="3200" b="1" dirty="0" err="1">
                <a:solidFill>
                  <a:schemeClr val="accent3">
                    <a:lumMod val="75000"/>
                  </a:schemeClr>
                </a:solidFill>
                <a:ea typeface="Calibri" panose="020F0502020204030204" pitchFamily="34" charset="0"/>
                <a:cs typeface="Times New Roman" panose="02020603050405020304" pitchFamily="18" charset="0"/>
              </a:rPr>
              <a:t>trường</a:t>
            </a:r>
            <a:r>
              <a:rPr lang="fr-FR" sz="3200" b="1" dirty="0">
                <a:solidFill>
                  <a:schemeClr val="accent3">
                    <a:lumMod val="75000"/>
                  </a:schemeClr>
                </a:solidFill>
                <a:ea typeface="Calibri" panose="020F0502020204030204" pitchFamily="34" charset="0"/>
                <a:cs typeface="Times New Roman" panose="02020603050405020304" pitchFamily="18" charset="0"/>
              </a:rPr>
              <a:t>.</a:t>
            </a:r>
            <a:endParaRPr lang="vi-VN" sz="3200" b="1" noProof="1">
              <a:solidFill>
                <a:schemeClr val="accent3">
                  <a:lumMod val="75000"/>
                </a:schemeClr>
              </a:solidFill>
              <a:latin typeface="Arial" panose="020B0604020202020204" pitchFamily="34" charset="0"/>
              <a:cs typeface="Arial" panose="020B0604020202020204" pitchFamily="34" charset="0"/>
            </a:endParaRPr>
          </a:p>
        </p:txBody>
      </p:sp>
      <p:pic>
        <p:nvPicPr>
          <p:cNvPr id="6" name="Picture 5">
            <a:hlinkClick r:id="rId5" action="ppaction://hlinksldjump"/>
            <a:extLst>
              <a:ext uri="{FF2B5EF4-FFF2-40B4-BE49-F238E27FC236}">
                <a16:creationId xmlns:a16="http://schemas.microsoft.com/office/drawing/2014/main" id="{6229DA55-15B6-A56E-3268-12730637B9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6522" y="2178104"/>
            <a:ext cx="959606" cy="1029184"/>
          </a:xfrm>
          <a:prstGeom prst="rect">
            <a:avLst/>
          </a:prstGeom>
        </p:spPr>
      </p:pic>
    </p:spTree>
    <p:extLst>
      <p:ext uri="{BB962C8B-B14F-4D97-AF65-F5344CB8AC3E}">
        <p14:creationId xmlns:p14="http://schemas.microsoft.com/office/powerpoint/2010/main" val="305236789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3" name="Title 2">
            <a:extLst>
              <a:ext uri="{FF2B5EF4-FFF2-40B4-BE49-F238E27FC236}">
                <a16:creationId xmlns:a16="http://schemas.microsoft.com/office/drawing/2014/main" id="{3A442C3A-632A-D70D-BD35-7CAB2B62A50B}"/>
              </a:ext>
            </a:extLst>
          </p:cNvPr>
          <p:cNvSpPr>
            <a:spLocks noGrp="1"/>
          </p:cNvSpPr>
          <p:nvPr>
            <p:ph type="title"/>
          </p:nvPr>
        </p:nvSpPr>
        <p:spPr>
          <a:xfrm>
            <a:off x="548025" y="716297"/>
            <a:ext cx="5511000" cy="775500"/>
          </a:xfrm>
        </p:spPr>
        <p:txBody>
          <a:bodyPr/>
          <a:lstStyle/>
          <a:p>
            <a:r>
              <a:rPr lang="fr-FR" sz="4000" b="1" dirty="0">
                <a:solidFill>
                  <a:schemeClr val="tx2">
                    <a:lumMod val="50000"/>
                  </a:schemeClr>
                </a:solidFill>
                <a:effectLst/>
                <a:latin typeface="Cabin" panose="020B0604020202020204" charset="0"/>
                <a:ea typeface="Calibri" panose="020F0502020204030204" pitchFamily="34" charset="0"/>
                <a:cs typeface="Cabin" panose="020B0604020202020204" charset="0"/>
              </a:rPr>
              <a:t>HƯỚNG DẪN VỀ NHÀ</a:t>
            </a:r>
            <a:endParaRPr lang="en-US" sz="4000" dirty="0">
              <a:solidFill>
                <a:schemeClr val="tx2">
                  <a:lumMod val="50000"/>
                </a:schemeClr>
              </a:solidFill>
              <a:latin typeface="Cabin" panose="020B0604020202020204" charset="0"/>
              <a:cs typeface="Cabin" panose="020B0604020202020204" charset="0"/>
            </a:endParaRPr>
          </a:p>
        </p:txBody>
      </p:sp>
      <p:sp>
        <p:nvSpPr>
          <p:cNvPr id="5" name="TextBox 4">
            <a:extLst>
              <a:ext uri="{FF2B5EF4-FFF2-40B4-BE49-F238E27FC236}">
                <a16:creationId xmlns:a16="http://schemas.microsoft.com/office/drawing/2014/main" id="{1D12519B-BBD3-992B-36AA-35C2DACFA1B0}"/>
              </a:ext>
            </a:extLst>
          </p:cNvPr>
          <p:cNvSpPr txBox="1"/>
          <p:nvPr/>
        </p:nvSpPr>
        <p:spPr>
          <a:xfrm>
            <a:off x="548025" y="1720312"/>
            <a:ext cx="5298009" cy="2608535"/>
          </a:xfrm>
          <a:prstGeom prst="rect">
            <a:avLst/>
          </a:prstGeom>
          <a:noFill/>
        </p:spPr>
        <p:txBody>
          <a:bodyPr wrap="square">
            <a:spAutoFit/>
          </a:bodyPr>
          <a:lstStyle/>
          <a:p>
            <a:pPr marL="457200" marR="0" indent="-457200" algn="just">
              <a:lnSpc>
                <a:spcPct val="150000"/>
              </a:lnSpc>
              <a:spcBef>
                <a:spcPts val="0"/>
              </a:spcBef>
              <a:spcAft>
                <a:spcPts val="0"/>
              </a:spcAft>
              <a:buFont typeface="Arial" panose="020B0604020202020204" pitchFamily="34" charset="0"/>
              <a:buChar char="•"/>
            </a:pPr>
            <a:r>
              <a:rPr lang="vi-VN" sz="2800" dirty="0">
                <a:effectLst/>
                <a:latin typeface="+mn-lt"/>
                <a:ea typeface="Calibri" panose="020F0502020204030204" pitchFamily="34" charset="0"/>
                <a:cs typeface="Times New Roman" panose="02020603050405020304" pitchFamily="18" charset="0"/>
              </a:rPr>
              <a:t>Ôn lại kiến thức đã học.</a:t>
            </a:r>
            <a:endParaRPr lang="en-US" sz="2400" dirty="0">
              <a:effectLst/>
              <a:latin typeface="+mn-lt"/>
              <a:ea typeface="Calibri" panose="020F0502020204030204" pitchFamily="34" charset="0"/>
              <a:cs typeface="Times New Roman" panose="02020603050405020304" pitchFamily="18" charset="0"/>
            </a:endParaRPr>
          </a:p>
          <a:p>
            <a:pPr marL="457200" marR="0" indent="-457200" algn="just">
              <a:lnSpc>
                <a:spcPct val="150000"/>
              </a:lnSpc>
              <a:spcBef>
                <a:spcPts val="0"/>
              </a:spcBef>
              <a:spcAft>
                <a:spcPts val="0"/>
              </a:spcAft>
              <a:buFont typeface="Arial" panose="020B0604020202020204" pitchFamily="34" charset="0"/>
              <a:buChar char="•"/>
            </a:pPr>
            <a:r>
              <a:rPr lang="vi-VN" sz="2800" dirty="0">
                <a:effectLst/>
                <a:latin typeface="+mn-lt"/>
                <a:ea typeface="Calibri" panose="020F0502020204030204" pitchFamily="34" charset="0"/>
                <a:cs typeface="Times New Roman" panose="02020603050405020304" pitchFamily="18" charset="0"/>
              </a:rPr>
              <a:t>Đọc và tìm hiểu trước </a:t>
            </a:r>
            <a:r>
              <a:rPr lang="vi-VN" sz="2800" b="1" i="1" dirty="0">
                <a:solidFill>
                  <a:schemeClr val="accent3">
                    <a:lumMod val="75000"/>
                  </a:schemeClr>
                </a:solidFill>
                <a:effectLst/>
                <a:latin typeface="+mn-lt"/>
                <a:ea typeface="Calibri" panose="020F0502020204030204" pitchFamily="34" charset="0"/>
                <a:cs typeface="Times New Roman" panose="02020603050405020304" pitchFamily="18" charset="0"/>
              </a:rPr>
              <a:t>Bài Trưng bày sản phẩm cuối học kì II. </a:t>
            </a:r>
            <a:endParaRPr lang="en-US" sz="2400" dirty="0">
              <a:solidFill>
                <a:schemeClr val="accent3">
                  <a:lumMod val="75000"/>
                </a:schemeClr>
              </a:solidFill>
              <a:effectLst/>
              <a:latin typeface="+mn-lt"/>
              <a:ea typeface="Calibri" panose="020F0502020204030204" pitchFamily="34" charset="0"/>
              <a:cs typeface="Times New Roman" panose="02020603050405020304" pitchFamily="18" charset="0"/>
            </a:endParaRPr>
          </a:p>
        </p:txBody>
      </p:sp>
      <p:sp>
        <p:nvSpPr>
          <p:cNvPr id="6" name="Google Shape;586;p47">
            <a:extLst>
              <a:ext uri="{FF2B5EF4-FFF2-40B4-BE49-F238E27FC236}">
                <a16:creationId xmlns:a16="http://schemas.microsoft.com/office/drawing/2014/main" id="{679F5030-FABE-D43D-7904-1F5F33D57BA2}"/>
              </a:ext>
            </a:extLst>
          </p:cNvPr>
          <p:cNvSpPr/>
          <p:nvPr/>
        </p:nvSpPr>
        <p:spPr>
          <a:xfrm>
            <a:off x="5893366" y="2146933"/>
            <a:ext cx="2595695" cy="2405650"/>
          </a:xfrm>
          <a:custGeom>
            <a:avLst/>
            <a:gdLst/>
            <a:ahLst/>
            <a:cxnLst/>
            <a:rect l="l" t="t" r="r" b="b"/>
            <a:pathLst>
              <a:path w="18956" h="16571" extrusionOk="0">
                <a:moveTo>
                  <a:pt x="9222" y="2604"/>
                </a:moveTo>
                <a:lnTo>
                  <a:pt x="9149" y="2628"/>
                </a:lnTo>
                <a:lnTo>
                  <a:pt x="9028" y="2701"/>
                </a:lnTo>
                <a:lnTo>
                  <a:pt x="8809" y="2896"/>
                </a:lnTo>
                <a:lnTo>
                  <a:pt x="8517" y="3139"/>
                </a:lnTo>
                <a:lnTo>
                  <a:pt x="8249" y="3358"/>
                </a:lnTo>
                <a:lnTo>
                  <a:pt x="7957" y="3577"/>
                </a:lnTo>
                <a:lnTo>
                  <a:pt x="7665" y="3821"/>
                </a:lnTo>
                <a:lnTo>
                  <a:pt x="6619" y="4818"/>
                </a:lnTo>
                <a:lnTo>
                  <a:pt x="5573" y="5816"/>
                </a:lnTo>
                <a:lnTo>
                  <a:pt x="5256" y="6181"/>
                </a:lnTo>
                <a:lnTo>
                  <a:pt x="4964" y="6546"/>
                </a:lnTo>
                <a:lnTo>
                  <a:pt x="4380" y="7325"/>
                </a:lnTo>
                <a:lnTo>
                  <a:pt x="4210" y="7495"/>
                </a:lnTo>
                <a:lnTo>
                  <a:pt x="3942" y="7763"/>
                </a:lnTo>
                <a:lnTo>
                  <a:pt x="3821" y="7909"/>
                </a:lnTo>
                <a:lnTo>
                  <a:pt x="3723" y="8055"/>
                </a:lnTo>
                <a:lnTo>
                  <a:pt x="3675" y="8176"/>
                </a:lnTo>
                <a:lnTo>
                  <a:pt x="3675" y="8225"/>
                </a:lnTo>
                <a:lnTo>
                  <a:pt x="3699" y="8274"/>
                </a:lnTo>
                <a:lnTo>
                  <a:pt x="3796" y="8347"/>
                </a:lnTo>
                <a:lnTo>
                  <a:pt x="3918" y="8347"/>
                </a:lnTo>
                <a:lnTo>
                  <a:pt x="4040" y="8322"/>
                </a:lnTo>
                <a:lnTo>
                  <a:pt x="4186" y="8249"/>
                </a:lnTo>
                <a:lnTo>
                  <a:pt x="4332" y="8128"/>
                </a:lnTo>
                <a:lnTo>
                  <a:pt x="4478" y="8006"/>
                </a:lnTo>
                <a:lnTo>
                  <a:pt x="4794" y="7665"/>
                </a:lnTo>
                <a:lnTo>
                  <a:pt x="5086" y="7300"/>
                </a:lnTo>
                <a:lnTo>
                  <a:pt x="5354" y="6935"/>
                </a:lnTo>
                <a:lnTo>
                  <a:pt x="5694" y="6473"/>
                </a:lnTo>
                <a:lnTo>
                  <a:pt x="6108" y="6035"/>
                </a:lnTo>
                <a:lnTo>
                  <a:pt x="6521" y="5621"/>
                </a:lnTo>
                <a:lnTo>
                  <a:pt x="7422" y="4818"/>
                </a:lnTo>
                <a:lnTo>
                  <a:pt x="7860" y="4380"/>
                </a:lnTo>
                <a:lnTo>
                  <a:pt x="8322" y="3967"/>
                </a:lnTo>
                <a:lnTo>
                  <a:pt x="8663" y="3699"/>
                </a:lnTo>
                <a:lnTo>
                  <a:pt x="9003" y="3456"/>
                </a:lnTo>
                <a:lnTo>
                  <a:pt x="9174" y="3285"/>
                </a:lnTo>
                <a:lnTo>
                  <a:pt x="9295" y="3139"/>
                </a:lnTo>
                <a:lnTo>
                  <a:pt x="9320" y="3139"/>
                </a:lnTo>
                <a:lnTo>
                  <a:pt x="9466" y="3285"/>
                </a:lnTo>
                <a:lnTo>
                  <a:pt x="10366" y="4113"/>
                </a:lnTo>
                <a:lnTo>
                  <a:pt x="11169" y="4916"/>
                </a:lnTo>
                <a:lnTo>
                  <a:pt x="11558" y="5329"/>
                </a:lnTo>
                <a:lnTo>
                  <a:pt x="11923" y="5767"/>
                </a:lnTo>
                <a:lnTo>
                  <a:pt x="12264" y="6181"/>
                </a:lnTo>
                <a:lnTo>
                  <a:pt x="12605" y="6643"/>
                </a:lnTo>
                <a:lnTo>
                  <a:pt x="12945" y="7057"/>
                </a:lnTo>
                <a:lnTo>
                  <a:pt x="13116" y="7276"/>
                </a:lnTo>
                <a:lnTo>
                  <a:pt x="13310" y="7471"/>
                </a:lnTo>
                <a:lnTo>
                  <a:pt x="13675" y="7787"/>
                </a:lnTo>
                <a:lnTo>
                  <a:pt x="14040" y="8079"/>
                </a:lnTo>
                <a:lnTo>
                  <a:pt x="14308" y="8322"/>
                </a:lnTo>
                <a:lnTo>
                  <a:pt x="14429" y="8420"/>
                </a:lnTo>
                <a:lnTo>
                  <a:pt x="14502" y="8444"/>
                </a:lnTo>
                <a:lnTo>
                  <a:pt x="14600" y="8493"/>
                </a:lnTo>
                <a:lnTo>
                  <a:pt x="14697" y="8493"/>
                </a:lnTo>
                <a:lnTo>
                  <a:pt x="14770" y="8444"/>
                </a:lnTo>
                <a:lnTo>
                  <a:pt x="14843" y="8371"/>
                </a:lnTo>
                <a:lnTo>
                  <a:pt x="14867" y="8274"/>
                </a:lnTo>
                <a:lnTo>
                  <a:pt x="14867" y="8201"/>
                </a:lnTo>
                <a:lnTo>
                  <a:pt x="14843" y="8103"/>
                </a:lnTo>
                <a:lnTo>
                  <a:pt x="14746" y="7957"/>
                </a:lnTo>
                <a:lnTo>
                  <a:pt x="14648" y="7811"/>
                </a:lnTo>
                <a:lnTo>
                  <a:pt x="14502" y="7690"/>
                </a:lnTo>
                <a:lnTo>
                  <a:pt x="14186" y="7446"/>
                </a:lnTo>
                <a:lnTo>
                  <a:pt x="13894" y="7252"/>
                </a:lnTo>
                <a:lnTo>
                  <a:pt x="13675" y="7057"/>
                </a:lnTo>
                <a:lnTo>
                  <a:pt x="13481" y="6862"/>
                </a:lnTo>
                <a:lnTo>
                  <a:pt x="13116" y="6424"/>
                </a:lnTo>
                <a:lnTo>
                  <a:pt x="12434" y="5500"/>
                </a:lnTo>
                <a:lnTo>
                  <a:pt x="12045" y="5037"/>
                </a:lnTo>
                <a:lnTo>
                  <a:pt x="11607" y="4599"/>
                </a:lnTo>
                <a:lnTo>
                  <a:pt x="11169" y="4161"/>
                </a:lnTo>
                <a:lnTo>
                  <a:pt x="10731" y="3723"/>
                </a:lnTo>
                <a:lnTo>
                  <a:pt x="10293" y="3334"/>
                </a:lnTo>
                <a:lnTo>
                  <a:pt x="9806" y="2920"/>
                </a:lnTo>
                <a:lnTo>
                  <a:pt x="9660" y="2799"/>
                </a:lnTo>
                <a:lnTo>
                  <a:pt x="9514" y="2726"/>
                </a:lnTo>
                <a:lnTo>
                  <a:pt x="9417" y="2628"/>
                </a:lnTo>
                <a:lnTo>
                  <a:pt x="9368" y="2604"/>
                </a:lnTo>
                <a:close/>
                <a:moveTo>
                  <a:pt x="9271" y="8979"/>
                </a:moveTo>
                <a:lnTo>
                  <a:pt x="9247" y="9125"/>
                </a:lnTo>
                <a:lnTo>
                  <a:pt x="9271" y="9271"/>
                </a:lnTo>
                <a:lnTo>
                  <a:pt x="9295" y="9563"/>
                </a:lnTo>
                <a:lnTo>
                  <a:pt x="8517" y="9563"/>
                </a:lnTo>
                <a:lnTo>
                  <a:pt x="8298" y="9587"/>
                </a:lnTo>
                <a:lnTo>
                  <a:pt x="8176" y="9612"/>
                </a:lnTo>
                <a:lnTo>
                  <a:pt x="8054" y="9636"/>
                </a:lnTo>
                <a:lnTo>
                  <a:pt x="8054" y="9466"/>
                </a:lnTo>
                <a:lnTo>
                  <a:pt x="8054" y="9320"/>
                </a:lnTo>
                <a:lnTo>
                  <a:pt x="8006" y="9174"/>
                </a:lnTo>
                <a:lnTo>
                  <a:pt x="7957" y="9028"/>
                </a:lnTo>
                <a:lnTo>
                  <a:pt x="8614" y="9028"/>
                </a:lnTo>
                <a:lnTo>
                  <a:pt x="9271" y="8979"/>
                </a:lnTo>
                <a:close/>
                <a:moveTo>
                  <a:pt x="10317" y="8979"/>
                </a:moveTo>
                <a:lnTo>
                  <a:pt x="10682" y="9028"/>
                </a:lnTo>
                <a:lnTo>
                  <a:pt x="11047" y="9052"/>
                </a:lnTo>
                <a:lnTo>
                  <a:pt x="11047" y="9344"/>
                </a:lnTo>
                <a:lnTo>
                  <a:pt x="11047" y="9636"/>
                </a:lnTo>
                <a:lnTo>
                  <a:pt x="10731" y="9612"/>
                </a:lnTo>
                <a:lnTo>
                  <a:pt x="9685" y="9587"/>
                </a:lnTo>
                <a:lnTo>
                  <a:pt x="9636" y="9271"/>
                </a:lnTo>
                <a:lnTo>
                  <a:pt x="9612" y="9125"/>
                </a:lnTo>
                <a:lnTo>
                  <a:pt x="9563" y="8979"/>
                </a:lnTo>
                <a:close/>
                <a:moveTo>
                  <a:pt x="8054" y="10001"/>
                </a:moveTo>
                <a:lnTo>
                  <a:pt x="8176" y="10025"/>
                </a:lnTo>
                <a:lnTo>
                  <a:pt x="8930" y="10025"/>
                </a:lnTo>
                <a:lnTo>
                  <a:pt x="9320" y="10050"/>
                </a:lnTo>
                <a:lnTo>
                  <a:pt x="9295" y="10707"/>
                </a:lnTo>
                <a:lnTo>
                  <a:pt x="8638" y="10634"/>
                </a:lnTo>
                <a:lnTo>
                  <a:pt x="8298" y="10634"/>
                </a:lnTo>
                <a:lnTo>
                  <a:pt x="8006" y="10658"/>
                </a:lnTo>
                <a:lnTo>
                  <a:pt x="8030" y="10342"/>
                </a:lnTo>
                <a:lnTo>
                  <a:pt x="8054" y="10001"/>
                </a:lnTo>
                <a:close/>
                <a:moveTo>
                  <a:pt x="9709" y="10074"/>
                </a:moveTo>
                <a:lnTo>
                  <a:pt x="10366" y="10147"/>
                </a:lnTo>
                <a:lnTo>
                  <a:pt x="10901" y="10147"/>
                </a:lnTo>
                <a:lnTo>
                  <a:pt x="11047" y="10123"/>
                </a:lnTo>
                <a:lnTo>
                  <a:pt x="11047" y="10123"/>
                </a:lnTo>
                <a:lnTo>
                  <a:pt x="11023" y="10390"/>
                </a:lnTo>
                <a:lnTo>
                  <a:pt x="10974" y="10634"/>
                </a:lnTo>
                <a:lnTo>
                  <a:pt x="10755" y="10707"/>
                </a:lnTo>
                <a:lnTo>
                  <a:pt x="10536" y="10731"/>
                </a:lnTo>
                <a:lnTo>
                  <a:pt x="10123" y="10755"/>
                </a:lnTo>
                <a:lnTo>
                  <a:pt x="9685" y="10755"/>
                </a:lnTo>
                <a:lnTo>
                  <a:pt x="9685" y="10707"/>
                </a:lnTo>
                <a:lnTo>
                  <a:pt x="9709" y="10390"/>
                </a:lnTo>
                <a:lnTo>
                  <a:pt x="9709" y="10074"/>
                </a:lnTo>
                <a:close/>
                <a:moveTo>
                  <a:pt x="8955" y="8468"/>
                </a:moveTo>
                <a:lnTo>
                  <a:pt x="8541" y="8493"/>
                </a:lnTo>
                <a:lnTo>
                  <a:pt x="8346" y="8517"/>
                </a:lnTo>
                <a:lnTo>
                  <a:pt x="8152" y="8566"/>
                </a:lnTo>
                <a:lnTo>
                  <a:pt x="7957" y="8614"/>
                </a:lnTo>
                <a:lnTo>
                  <a:pt x="7762" y="8687"/>
                </a:lnTo>
                <a:lnTo>
                  <a:pt x="7738" y="8736"/>
                </a:lnTo>
                <a:lnTo>
                  <a:pt x="7714" y="8760"/>
                </a:lnTo>
                <a:lnTo>
                  <a:pt x="7689" y="8833"/>
                </a:lnTo>
                <a:lnTo>
                  <a:pt x="7641" y="8882"/>
                </a:lnTo>
                <a:lnTo>
                  <a:pt x="7592" y="8906"/>
                </a:lnTo>
                <a:lnTo>
                  <a:pt x="7568" y="8979"/>
                </a:lnTo>
                <a:lnTo>
                  <a:pt x="7568" y="9028"/>
                </a:lnTo>
                <a:lnTo>
                  <a:pt x="7616" y="9247"/>
                </a:lnTo>
                <a:lnTo>
                  <a:pt x="7616" y="9490"/>
                </a:lnTo>
                <a:lnTo>
                  <a:pt x="7592" y="9709"/>
                </a:lnTo>
                <a:lnTo>
                  <a:pt x="7568" y="9952"/>
                </a:lnTo>
                <a:lnTo>
                  <a:pt x="7495" y="10415"/>
                </a:lnTo>
                <a:lnTo>
                  <a:pt x="7495" y="10634"/>
                </a:lnTo>
                <a:lnTo>
                  <a:pt x="7519" y="10877"/>
                </a:lnTo>
                <a:lnTo>
                  <a:pt x="7519" y="10926"/>
                </a:lnTo>
                <a:lnTo>
                  <a:pt x="7568" y="10974"/>
                </a:lnTo>
                <a:lnTo>
                  <a:pt x="7641" y="11023"/>
                </a:lnTo>
                <a:lnTo>
                  <a:pt x="7762" y="11047"/>
                </a:lnTo>
                <a:lnTo>
                  <a:pt x="7860" y="10999"/>
                </a:lnTo>
                <a:lnTo>
                  <a:pt x="8079" y="11072"/>
                </a:lnTo>
                <a:lnTo>
                  <a:pt x="8298" y="11120"/>
                </a:lnTo>
                <a:lnTo>
                  <a:pt x="8784" y="11169"/>
                </a:lnTo>
                <a:lnTo>
                  <a:pt x="9733" y="11218"/>
                </a:lnTo>
                <a:lnTo>
                  <a:pt x="10123" y="11242"/>
                </a:lnTo>
                <a:lnTo>
                  <a:pt x="10561" y="11218"/>
                </a:lnTo>
                <a:lnTo>
                  <a:pt x="10780" y="11193"/>
                </a:lnTo>
                <a:lnTo>
                  <a:pt x="10999" y="11145"/>
                </a:lnTo>
                <a:lnTo>
                  <a:pt x="11169" y="11072"/>
                </a:lnTo>
                <a:lnTo>
                  <a:pt x="11339" y="10950"/>
                </a:lnTo>
                <a:lnTo>
                  <a:pt x="11388" y="10877"/>
                </a:lnTo>
                <a:lnTo>
                  <a:pt x="11388" y="10828"/>
                </a:lnTo>
                <a:lnTo>
                  <a:pt x="11412" y="10804"/>
                </a:lnTo>
                <a:lnTo>
                  <a:pt x="11461" y="10561"/>
                </a:lnTo>
                <a:lnTo>
                  <a:pt x="11510" y="10293"/>
                </a:lnTo>
                <a:lnTo>
                  <a:pt x="11510" y="10025"/>
                </a:lnTo>
                <a:lnTo>
                  <a:pt x="11510" y="9782"/>
                </a:lnTo>
                <a:lnTo>
                  <a:pt x="11510" y="9223"/>
                </a:lnTo>
                <a:lnTo>
                  <a:pt x="11485" y="8931"/>
                </a:lnTo>
                <a:lnTo>
                  <a:pt x="11437" y="8663"/>
                </a:lnTo>
                <a:lnTo>
                  <a:pt x="11412" y="8614"/>
                </a:lnTo>
                <a:lnTo>
                  <a:pt x="11364" y="8590"/>
                </a:lnTo>
                <a:lnTo>
                  <a:pt x="11315" y="8566"/>
                </a:lnTo>
                <a:lnTo>
                  <a:pt x="11218" y="8566"/>
                </a:lnTo>
                <a:lnTo>
                  <a:pt x="10755" y="8493"/>
                </a:lnTo>
                <a:lnTo>
                  <a:pt x="10293" y="8468"/>
                </a:lnTo>
                <a:close/>
                <a:moveTo>
                  <a:pt x="10244" y="12556"/>
                </a:moveTo>
                <a:lnTo>
                  <a:pt x="10390" y="12678"/>
                </a:lnTo>
                <a:lnTo>
                  <a:pt x="10536" y="12799"/>
                </a:lnTo>
                <a:lnTo>
                  <a:pt x="10634" y="12970"/>
                </a:lnTo>
                <a:lnTo>
                  <a:pt x="10415" y="13018"/>
                </a:lnTo>
                <a:lnTo>
                  <a:pt x="10342" y="12775"/>
                </a:lnTo>
                <a:lnTo>
                  <a:pt x="10244" y="12556"/>
                </a:lnTo>
                <a:close/>
                <a:moveTo>
                  <a:pt x="10828" y="13359"/>
                </a:moveTo>
                <a:lnTo>
                  <a:pt x="10901" y="13578"/>
                </a:lnTo>
                <a:lnTo>
                  <a:pt x="10707" y="13675"/>
                </a:lnTo>
                <a:lnTo>
                  <a:pt x="10536" y="13797"/>
                </a:lnTo>
                <a:lnTo>
                  <a:pt x="10536" y="13773"/>
                </a:lnTo>
                <a:lnTo>
                  <a:pt x="10488" y="13383"/>
                </a:lnTo>
                <a:lnTo>
                  <a:pt x="10512" y="13359"/>
                </a:lnTo>
                <a:close/>
                <a:moveTo>
                  <a:pt x="10974" y="13919"/>
                </a:moveTo>
                <a:lnTo>
                  <a:pt x="11023" y="14332"/>
                </a:lnTo>
                <a:lnTo>
                  <a:pt x="10853" y="14381"/>
                </a:lnTo>
                <a:lnTo>
                  <a:pt x="10707" y="14430"/>
                </a:lnTo>
                <a:lnTo>
                  <a:pt x="10536" y="14478"/>
                </a:lnTo>
                <a:lnTo>
                  <a:pt x="10536" y="14113"/>
                </a:lnTo>
                <a:lnTo>
                  <a:pt x="10658" y="14065"/>
                </a:lnTo>
                <a:lnTo>
                  <a:pt x="10780" y="13992"/>
                </a:lnTo>
                <a:lnTo>
                  <a:pt x="10974" y="13919"/>
                </a:lnTo>
                <a:close/>
                <a:moveTo>
                  <a:pt x="11047" y="14722"/>
                </a:moveTo>
                <a:lnTo>
                  <a:pt x="11047" y="14941"/>
                </a:lnTo>
                <a:lnTo>
                  <a:pt x="10755" y="15038"/>
                </a:lnTo>
                <a:lnTo>
                  <a:pt x="10609" y="15087"/>
                </a:lnTo>
                <a:lnTo>
                  <a:pt x="10463" y="15160"/>
                </a:lnTo>
                <a:lnTo>
                  <a:pt x="10512" y="14819"/>
                </a:lnTo>
                <a:lnTo>
                  <a:pt x="10804" y="14746"/>
                </a:lnTo>
                <a:lnTo>
                  <a:pt x="11047" y="14722"/>
                </a:lnTo>
                <a:close/>
                <a:moveTo>
                  <a:pt x="11047" y="15306"/>
                </a:moveTo>
                <a:lnTo>
                  <a:pt x="11023" y="15573"/>
                </a:lnTo>
                <a:lnTo>
                  <a:pt x="11023" y="15671"/>
                </a:lnTo>
                <a:lnTo>
                  <a:pt x="10999" y="15671"/>
                </a:lnTo>
                <a:lnTo>
                  <a:pt x="10804" y="15719"/>
                </a:lnTo>
                <a:lnTo>
                  <a:pt x="10585" y="15792"/>
                </a:lnTo>
                <a:lnTo>
                  <a:pt x="10488" y="15841"/>
                </a:lnTo>
                <a:lnTo>
                  <a:pt x="10390" y="15890"/>
                </a:lnTo>
                <a:lnTo>
                  <a:pt x="10390" y="15890"/>
                </a:lnTo>
                <a:lnTo>
                  <a:pt x="10439" y="15427"/>
                </a:lnTo>
                <a:lnTo>
                  <a:pt x="10585" y="15427"/>
                </a:lnTo>
                <a:lnTo>
                  <a:pt x="10731" y="15403"/>
                </a:lnTo>
                <a:lnTo>
                  <a:pt x="11047" y="15306"/>
                </a:lnTo>
                <a:close/>
                <a:moveTo>
                  <a:pt x="9441" y="536"/>
                </a:moveTo>
                <a:lnTo>
                  <a:pt x="9612" y="804"/>
                </a:lnTo>
                <a:lnTo>
                  <a:pt x="9831" y="1023"/>
                </a:lnTo>
                <a:lnTo>
                  <a:pt x="10050" y="1242"/>
                </a:lnTo>
                <a:lnTo>
                  <a:pt x="10293" y="1460"/>
                </a:lnTo>
                <a:lnTo>
                  <a:pt x="10780" y="1825"/>
                </a:lnTo>
                <a:lnTo>
                  <a:pt x="11266" y="2215"/>
                </a:lnTo>
                <a:lnTo>
                  <a:pt x="11899" y="2750"/>
                </a:lnTo>
                <a:lnTo>
                  <a:pt x="12507" y="3334"/>
                </a:lnTo>
                <a:lnTo>
                  <a:pt x="13091" y="3942"/>
                </a:lnTo>
                <a:lnTo>
                  <a:pt x="13651" y="4575"/>
                </a:lnTo>
                <a:lnTo>
                  <a:pt x="14746" y="5792"/>
                </a:lnTo>
                <a:lnTo>
                  <a:pt x="15305" y="6376"/>
                </a:lnTo>
                <a:lnTo>
                  <a:pt x="15622" y="6668"/>
                </a:lnTo>
                <a:lnTo>
                  <a:pt x="15914" y="6935"/>
                </a:lnTo>
                <a:lnTo>
                  <a:pt x="16206" y="7179"/>
                </a:lnTo>
                <a:lnTo>
                  <a:pt x="16522" y="7398"/>
                </a:lnTo>
                <a:lnTo>
                  <a:pt x="17155" y="7884"/>
                </a:lnTo>
                <a:lnTo>
                  <a:pt x="17471" y="8128"/>
                </a:lnTo>
                <a:lnTo>
                  <a:pt x="17763" y="8371"/>
                </a:lnTo>
                <a:lnTo>
                  <a:pt x="18031" y="8639"/>
                </a:lnTo>
                <a:lnTo>
                  <a:pt x="18274" y="8931"/>
                </a:lnTo>
                <a:lnTo>
                  <a:pt x="17885" y="8955"/>
                </a:lnTo>
                <a:lnTo>
                  <a:pt x="16741" y="8955"/>
                </a:lnTo>
                <a:lnTo>
                  <a:pt x="16425" y="8931"/>
                </a:lnTo>
                <a:lnTo>
                  <a:pt x="16060" y="8931"/>
                </a:lnTo>
                <a:lnTo>
                  <a:pt x="15889" y="8955"/>
                </a:lnTo>
                <a:lnTo>
                  <a:pt x="15719" y="8979"/>
                </a:lnTo>
                <a:lnTo>
                  <a:pt x="15597" y="9052"/>
                </a:lnTo>
                <a:lnTo>
                  <a:pt x="15524" y="9125"/>
                </a:lnTo>
                <a:lnTo>
                  <a:pt x="15500" y="9174"/>
                </a:lnTo>
                <a:lnTo>
                  <a:pt x="15500" y="9223"/>
                </a:lnTo>
                <a:lnTo>
                  <a:pt x="15573" y="9296"/>
                </a:lnTo>
                <a:lnTo>
                  <a:pt x="15549" y="9369"/>
                </a:lnTo>
                <a:lnTo>
                  <a:pt x="15549" y="10317"/>
                </a:lnTo>
                <a:lnTo>
                  <a:pt x="15549" y="11266"/>
                </a:lnTo>
                <a:lnTo>
                  <a:pt x="15524" y="12215"/>
                </a:lnTo>
                <a:lnTo>
                  <a:pt x="15476" y="13164"/>
                </a:lnTo>
                <a:lnTo>
                  <a:pt x="15451" y="14065"/>
                </a:lnTo>
                <a:lnTo>
                  <a:pt x="15427" y="14989"/>
                </a:lnTo>
                <a:lnTo>
                  <a:pt x="15427" y="15427"/>
                </a:lnTo>
                <a:lnTo>
                  <a:pt x="15451" y="15646"/>
                </a:lnTo>
                <a:lnTo>
                  <a:pt x="15500" y="15890"/>
                </a:lnTo>
                <a:lnTo>
                  <a:pt x="15208" y="15938"/>
                </a:lnTo>
                <a:lnTo>
                  <a:pt x="14965" y="15987"/>
                </a:lnTo>
                <a:lnTo>
                  <a:pt x="14210" y="16060"/>
                </a:lnTo>
                <a:lnTo>
                  <a:pt x="12069" y="16060"/>
                </a:lnTo>
                <a:lnTo>
                  <a:pt x="11826" y="16036"/>
                </a:lnTo>
                <a:lnTo>
                  <a:pt x="11680" y="16011"/>
                </a:lnTo>
                <a:lnTo>
                  <a:pt x="11510" y="16011"/>
                </a:lnTo>
                <a:lnTo>
                  <a:pt x="11534" y="15744"/>
                </a:lnTo>
                <a:lnTo>
                  <a:pt x="11558" y="15500"/>
                </a:lnTo>
                <a:lnTo>
                  <a:pt x="11558" y="15135"/>
                </a:lnTo>
                <a:lnTo>
                  <a:pt x="11558" y="14795"/>
                </a:lnTo>
                <a:lnTo>
                  <a:pt x="11534" y="14454"/>
                </a:lnTo>
                <a:lnTo>
                  <a:pt x="11510" y="14113"/>
                </a:lnTo>
                <a:lnTo>
                  <a:pt x="11461" y="13821"/>
                </a:lnTo>
                <a:lnTo>
                  <a:pt x="11388" y="13505"/>
                </a:lnTo>
                <a:lnTo>
                  <a:pt x="11291" y="13213"/>
                </a:lnTo>
                <a:lnTo>
                  <a:pt x="11169" y="12921"/>
                </a:lnTo>
                <a:lnTo>
                  <a:pt x="11023" y="12629"/>
                </a:lnTo>
                <a:lnTo>
                  <a:pt x="10828" y="12410"/>
                </a:lnTo>
                <a:lnTo>
                  <a:pt x="10731" y="12288"/>
                </a:lnTo>
                <a:lnTo>
                  <a:pt x="10609" y="12191"/>
                </a:lnTo>
                <a:lnTo>
                  <a:pt x="10463" y="12118"/>
                </a:lnTo>
                <a:lnTo>
                  <a:pt x="10342" y="12045"/>
                </a:lnTo>
                <a:lnTo>
                  <a:pt x="10147" y="11972"/>
                </a:lnTo>
                <a:lnTo>
                  <a:pt x="9977" y="11948"/>
                </a:lnTo>
                <a:lnTo>
                  <a:pt x="9782" y="11923"/>
                </a:lnTo>
                <a:lnTo>
                  <a:pt x="9587" y="11923"/>
                </a:lnTo>
                <a:lnTo>
                  <a:pt x="9417" y="11948"/>
                </a:lnTo>
                <a:lnTo>
                  <a:pt x="9222" y="11996"/>
                </a:lnTo>
                <a:lnTo>
                  <a:pt x="9052" y="12045"/>
                </a:lnTo>
                <a:lnTo>
                  <a:pt x="8857" y="12118"/>
                </a:lnTo>
                <a:lnTo>
                  <a:pt x="8687" y="12215"/>
                </a:lnTo>
                <a:lnTo>
                  <a:pt x="8541" y="12313"/>
                </a:lnTo>
                <a:lnTo>
                  <a:pt x="8371" y="12434"/>
                </a:lnTo>
                <a:lnTo>
                  <a:pt x="8249" y="12580"/>
                </a:lnTo>
                <a:lnTo>
                  <a:pt x="8103" y="12702"/>
                </a:lnTo>
                <a:lnTo>
                  <a:pt x="7981" y="12848"/>
                </a:lnTo>
                <a:lnTo>
                  <a:pt x="7884" y="13018"/>
                </a:lnTo>
                <a:lnTo>
                  <a:pt x="7811" y="13164"/>
                </a:lnTo>
                <a:lnTo>
                  <a:pt x="7714" y="13383"/>
                </a:lnTo>
                <a:lnTo>
                  <a:pt x="7665" y="13578"/>
                </a:lnTo>
                <a:lnTo>
                  <a:pt x="7568" y="14016"/>
                </a:lnTo>
                <a:lnTo>
                  <a:pt x="7495" y="14454"/>
                </a:lnTo>
                <a:lnTo>
                  <a:pt x="7446" y="14892"/>
                </a:lnTo>
                <a:lnTo>
                  <a:pt x="7397" y="15281"/>
                </a:lnTo>
                <a:lnTo>
                  <a:pt x="7373" y="15525"/>
                </a:lnTo>
                <a:lnTo>
                  <a:pt x="7373" y="15768"/>
                </a:lnTo>
                <a:lnTo>
                  <a:pt x="6181" y="15768"/>
                </a:lnTo>
                <a:lnTo>
                  <a:pt x="5013" y="15817"/>
                </a:lnTo>
                <a:lnTo>
                  <a:pt x="4234" y="15817"/>
                </a:lnTo>
                <a:lnTo>
                  <a:pt x="3796" y="15841"/>
                </a:lnTo>
                <a:lnTo>
                  <a:pt x="3602" y="15865"/>
                </a:lnTo>
                <a:lnTo>
                  <a:pt x="3407" y="15914"/>
                </a:lnTo>
                <a:lnTo>
                  <a:pt x="3431" y="15598"/>
                </a:lnTo>
                <a:lnTo>
                  <a:pt x="3456" y="15281"/>
                </a:lnTo>
                <a:lnTo>
                  <a:pt x="3431" y="14965"/>
                </a:lnTo>
                <a:lnTo>
                  <a:pt x="3456" y="14673"/>
                </a:lnTo>
                <a:lnTo>
                  <a:pt x="3504" y="13651"/>
                </a:lnTo>
                <a:lnTo>
                  <a:pt x="3553" y="12605"/>
                </a:lnTo>
                <a:lnTo>
                  <a:pt x="3529" y="12191"/>
                </a:lnTo>
                <a:lnTo>
                  <a:pt x="3504" y="11777"/>
                </a:lnTo>
                <a:lnTo>
                  <a:pt x="3383" y="10950"/>
                </a:lnTo>
                <a:lnTo>
                  <a:pt x="3334" y="10512"/>
                </a:lnTo>
                <a:lnTo>
                  <a:pt x="3285" y="10098"/>
                </a:lnTo>
                <a:lnTo>
                  <a:pt x="3261" y="9685"/>
                </a:lnTo>
                <a:lnTo>
                  <a:pt x="3261" y="9271"/>
                </a:lnTo>
                <a:lnTo>
                  <a:pt x="3261" y="9247"/>
                </a:lnTo>
                <a:lnTo>
                  <a:pt x="3334" y="9198"/>
                </a:lnTo>
                <a:lnTo>
                  <a:pt x="3383" y="9125"/>
                </a:lnTo>
                <a:lnTo>
                  <a:pt x="3407" y="9028"/>
                </a:lnTo>
                <a:lnTo>
                  <a:pt x="3383" y="8931"/>
                </a:lnTo>
                <a:lnTo>
                  <a:pt x="3334" y="8833"/>
                </a:lnTo>
                <a:lnTo>
                  <a:pt x="3261" y="8760"/>
                </a:lnTo>
                <a:lnTo>
                  <a:pt x="3164" y="8736"/>
                </a:lnTo>
                <a:lnTo>
                  <a:pt x="3042" y="8736"/>
                </a:lnTo>
                <a:lnTo>
                  <a:pt x="2774" y="8760"/>
                </a:lnTo>
                <a:lnTo>
                  <a:pt x="2507" y="8785"/>
                </a:lnTo>
                <a:lnTo>
                  <a:pt x="1947" y="8809"/>
                </a:lnTo>
                <a:lnTo>
                  <a:pt x="1412" y="8785"/>
                </a:lnTo>
                <a:lnTo>
                  <a:pt x="876" y="8785"/>
                </a:lnTo>
                <a:lnTo>
                  <a:pt x="1850" y="7982"/>
                </a:lnTo>
                <a:lnTo>
                  <a:pt x="2336" y="7544"/>
                </a:lnTo>
                <a:lnTo>
                  <a:pt x="2799" y="7106"/>
                </a:lnTo>
                <a:lnTo>
                  <a:pt x="4040" y="5792"/>
                </a:lnTo>
                <a:lnTo>
                  <a:pt x="4648" y="5135"/>
                </a:lnTo>
                <a:lnTo>
                  <a:pt x="5256" y="4502"/>
                </a:lnTo>
                <a:lnTo>
                  <a:pt x="6546" y="3237"/>
                </a:lnTo>
                <a:lnTo>
                  <a:pt x="7835" y="1971"/>
                </a:lnTo>
                <a:lnTo>
                  <a:pt x="8371" y="1485"/>
                </a:lnTo>
                <a:lnTo>
                  <a:pt x="8906" y="998"/>
                </a:lnTo>
                <a:lnTo>
                  <a:pt x="9247" y="706"/>
                </a:lnTo>
                <a:lnTo>
                  <a:pt x="9368" y="609"/>
                </a:lnTo>
                <a:lnTo>
                  <a:pt x="9417" y="560"/>
                </a:lnTo>
                <a:lnTo>
                  <a:pt x="9441" y="560"/>
                </a:lnTo>
                <a:lnTo>
                  <a:pt x="9441" y="536"/>
                </a:lnTo>
                <a:close/>
                <a:moveTo>
                  <a:pt x="9198" y="1"/>
                </a:moveTo>
                <a:lnTo>
                  <a:pt x="9125" y="25"/>
                </a:lnTo>
                <a:lnTo>
                  <a:pt x="8979" y="122"/>
                </a:lnTo>
                <a:lnTo>
                  <a:pt x="8736" y="341"/>
                </a:lnTo>
                <a:lnTo>
                  <a:pt x="7884" y="1120"/>
                </a:lnTo>
                <a:lnTo>
                  <a:pt x="7227" y="1752"/>
                </a:lnTo>
                <a:lnTo>
                  <a:pt x="6546" y="2385"/>
                </a:lnTo>
                <a:lnTo>
                  <a:pt x="5232" y="3675"/>
                </a:lnTo>
                <a:lnTo>
                  <a:pt x="4551" y="4356"/>
                </a:lnTo>
                <a:lnTo>
                  <a:pt x="3918" y="5037"/>
                </a:lnTo>
                <a:lnTo>
                  <a:pt x="2628" y="6424"/>
                </a:lnTo>
                <a:lnTo>
                  <a:pt x="2020" y="7033"/>
                </a:lnTo>
                <a:lnTo>
                  <a:pt x="1704" y="7325"/>
                </a:lnTo>
                <a:lnTo>
                  <a:pt x="1387" y="7617"/>
                </a:lnTo>
                <a:lnTo>
                  <a:pt x="706" y="8176"/>
                </a:lnTo>
                <a:lnTo>
                  <a:pt x="365" y="8493"/>
                </a:lnTo>
                <a:lnTo>
                  <a:pt x="73" y="8833"/>
                </a:lnTo>
                <a:lnTo>
                  <a:pt x="25" y="8931"/>
                </a:lnTo>
                <a:lnTo>
                  <a:pt x="0" y="9028"/>
                </a:lnTo>
                <a:lnTo>
                  <a:pt x="25" y="9101"/>
                </a:lnTo>
                <a:lnTo>
                  <a:pt x="73" y="9174"/>
                </a:lnTo>
                <a:lnTo>
                  <a:pt x="146" y="9223"/>
                </a:lnTo>
                <a:lnTo>
                  <a:pt x="244" y="9247"/>
                </a:lnTo>
                <a:lnTo>
                  <a:pt x="317" y="9223"/>
                </a:lnTo>
                <a:lnTo>
                  <a:pt x="414" y="9174"/>
                </a:lnTo>
                <a:lnTo>
                  <a:pt x="560" y="9247"/>
                </a:lnTo>
                <a:lnTo>
                  <a:pt x="706" y="9296"/>
                </a:lnTo>
                <a:lnTo>
                  <a:pt x="876" y="9320"/>
                </a:lnTo>
                <a:lnTo>
                  <a:pt x="1047" y="9344"/>
                </a:lnTo>
                <a:lnTo>
                  <a:pt x="2555" y="9344"/>
                </a:lnTo>
                <a:lnTo>
                  <a:pt x="2847" y="9320"/>
                </a:lnTo>
                <a:lnTo>
                  <a:pt x="2823" y="9490"/>
                </a:lnTo>
                <a:lnTo>
                  <a:pt x="2799" y="9636"/>
                </a:lnTo>
                <a:lnTo>
                  <a:pt x="2774" y="9952"/>
                </a:lnTo>
                <a:lnTo>
                  <a:pt x="2774" y="10269"/>
                </a:lnTo>
                <a:lnTo>
                  <a:pt x="2823" y="10585"/>
                </a:lnTo>
                <a:lnTo>
                  <a:pt x="2969" y="11510"/>
                </a:lnTo>
                <a:lnTo>
                  <a:pt x="2993" y="11972"/>
                </a:lnTo>
                <a:lnTo>
                  <a:pt x="3018" y="12434"/>
                </a:lnTo>
                <a:lnTo>
                  <a:pt x="3018" y="12970"/>
                </a:lnTo>
                <a:lnTo>
                  <a:pt x="2993" y="13481"/>
                </a:lnTo>
                <a:lnTo>
                  <a:pt x="2920" y="14503"/>
                </a:lnTo>
                <a:lnTo>
                  <a:pt x="2872" y="14892"/>
                </a:lnTo>
                <a:lnTo>
                  <a:pt x="2823" y="15330"/>
                </a:lnTo>
                <a:lnTo>
                  <a:pt x="2823" y="15549"/>
                </a:lnTo>
                <a:lnTo>
                  <a:pt x="2823" y="15768"/>
                </a:lnTo>
                <a:lnTo>
                  <a:pt x="2847" y="15963"/>
                </a:lnTo>
                <a:lnTo>
                  <a:pt x="2920" y="16133"/>
                </a:lnTo>
                <a:lnTo>
                  <a:pt x="2896" y="16157"/>
                </a:lnTo>
                <a:lnTo>
                  <a:pt x="2872" y="16230"/>
                </a:lnTo>
                <a:lnTo>
                  <a:pt x="2872" y="16303"/>
                </a:lnTo>
                <a:lnTo>
                  <a:pt x="2920" y="16352"/>
                </a:lnTo>
                <a:lnTo>
                  <a:pt x="2969" y="16401"/>
                </a:lnTo>
                <a:lnTo>
                  <a:pt x="3091" y="16449"/>
                </a:lnTo>
                <a:lnTo>
                  <a:pt x="3212" y="16474"/>
                </a:lnTo>
                <a:lnTo>
                  <a:pt x="3480" y="16474"/>
                </a:lnTo>
                <a:lnTo>
                  <a:pt x="3991" y="16425"/>
                </a:lnTo>
                <a:lnTo>
                  <a:pt x="4599" y="16401"/>
                </a:lnTo>
                <a:lnTo>
                  <a:pt x="5183" y="16401"/>
                </a:lnTo>
                <a:lnTo>
                  <a:pt x="6375" y="16425"/>
                </a:lnTo>
                <a:lnTo>
                  <a:pt x="6984" y="16401"/>
                </a:lnTo>
                <a:lnTo>
                  <a:pt x="7276" y="16376"/>
                </a:lnTo>
                <a:lnTo>
                  <a:pt x="7568" y="16328"/>
                </a:lnTo>
                <a:lnTo>
                  <a:pt x="7641" y="16303"/>
                </a:lnTo>
                <a:lnTo>
                  <a:pt x="7714" y="16255"/>
                </a:lnTo>
                <a:lnTo>
                  <a:pt x="7738" y="16206"/>
                </a:lnTo>
                <a:lnTo>
                  <a:pt x="7762" y="16157"/>
                </a:lnTo>
                <a:lnTo>
                  <a:pt x="7835" y="16084"/>
                </a:lnTo>
                <a:lnTo>
                  <a:pt x="7860" y="16011"/>
                </a:lnTo>
                <a:lnTo>
                  <a:pt x="7860" y="15354"/>
                </a:lnTo>
                <a:lnTo>
                  <a:pt x="7884" y="14989"/>
                </a:lnTo>
                <a:lnTo>
                  <a:pt x="7908" y="14649"/>
                </a:lnTo>
                <a:lnTo>
                  <a:pt x="7981" y="14284"/>
                </a:lnTo>
                <a:lnTo>
                  <a:pt x="8054" y="13943"/>
                </a:lnTo>
                <a:lnTo>
                  <a:pt x="8152" y="13627"/>
                </a:lnTo>
                <a:lnTo>
                  <a:pt x="8273" y="13310"/>
                </a:lnTo>
                <a:lnTo>
                  <a:pt x="8371" y="13164"/>
                </a:lnTo>
                <a:lnTo>
                  <a:pt x="8492" y="12994"/>
                </a:lnTo>
                <a:lnTo>
                  <a:pt x="8638" y="12848"/>
                </a:lnTo>
                <a:lnTo>
                  <a:pt x="8784" y="12726"/>
                </a:lnTo>
                <a:lnTo>
                  <a:pt x="8979" y="12629"/>
                </a:lnTo>
                <a:lnTo>
                  <a:pt x="9149" y="12532"/>
                </a:lnTo>
                <a:lnTo>
                  <a:pt x="9344" y="12483"/>
                </a:lnTo>
                <a:lnTo>
                  <a:pt x="9539" y="12434"/>
                </a:lnTo>
                <a:lnTo>
                  <a:pt x="9660" y="12580"/>
                </a:lnTo>
                <a:lnTo>
                  <a:pt x="9758" y="12726"/>
                </a:lnTo>
                <a:lnTo>
                  <a:pt x="9855" y="12872"/>
                </a:lnTo>
                <a:lnTo>
                  <a:pt x="9952" y="13043"/>
                </a:lnTo>
                <a:lnTo>
                  <a:pt x="10025" y="13335"/>
                </a:lnTo>
                <a:lnTo>
                  <a:pt x="10050" y="13627"/>
                </a:lnTo>
                <a:lnTo>
                  <a:pt x="10050" y="13919"/>
                </a:lnTo>
                <a:lnTo>
                  <a:pt x="10050" y="14211"/>
                </a:lnTo>
                <a:lnTo>
                  <a:pt x="10025" y="14697"/>
                </a:lnTo>
                <a:lnTo>
                  <a:pt x="9977" y="15208"/>
                </a:lnTo>
                <a:lnTo>
                  <a:pt x="9928" y="15695"/>
                </a:lnTo>
                <a:lnTo>
                  <a:pt x="9879" y="16206"/>
                </a:lnTo>
                <a:lnTo>
                  <a:pt x="9904" y="16303"/>
                </a:lnTo>
                <a:lnTo>
                  <a:pt x="9952" y="16376"/>
                </a:lnTo>
                <a:lnTo>
                  <a:pt x="10025" y="16425"/>
                </a:lnTo>
                <a:lnTo>
                  <a:pt x="10123" y="16449"/>
                </a:lnTo>
                <a:lnTo>
                  <a:pt x="10488" y="16498"/>
                </a:lnTo>
                <a:lnTo>
                  <a:pt x="10853" y="16522"/>
                </a:lnTo>
                <a:lnTo>
                  <a:pt x="11218" y="16522"/>
                </a:lnTo>
                <a:lnTo>
                  <a:pt x="11583" y="16498"/>
                </a:lnTo>
                <a:lnTo>
                  <a:pt x="11753" y="16522"/>
                </a:lnTo>
                <a:lnTo>
                  <a:pt x="11948" y="16547"/>
                </a:lnTo>
                <a:lnTo>
                  <a:pt x="12313" y="16547"/>
                </a:lnTo>
                <a:lnTo>
                  <a:pt x="13091" y="16571"/>
                </a:lnTo>
                <a:lnTo>
                  <a:pt x="14892" y="16571"/>
                </a:lnTo>
                <a:lnTo>
                  <a:pt x="15208" y="16547"/>
                </a:lnTo>
                <a:lnTo>
                  <a:pt x="15476" y="16474"/>
                </a:lnTo>
                <a:lnTo>
                  <a:pt x="15597" y="16425"/>
                </a:lnTo>
                <a:lnTo>
                  <a:pt x="15719" y="16376"/>
                </a:lnTo>
                <a:lnTo>
                  <a:pt x="15792" y="16303"/>
                </a:lnTo>
                <a:lnTo>
                  <a:pt x="15865" y="16230"/>
                </a:lnTo>
                <a:lnTo>
                  <a:pt x="15962" y="16206"/>
                </a:lnTo>
                <a:lnTo>
                  <a:pt x="16035" y="16157"/>
                </a:lnTo>
                <a:lnTo>
                  <a:pt x="16084" y="16060"/>
                </a:lnTo>
                <a:lnTo>
                  <a:pt x="16108" y="15963"/>
                </a:lnTo>
                <a:lnTo>
                  <a:pt x="16108" y="15841"/>
                </a:lnTo>
                <a:lnTo>
                  <a:pt x="16084" y="15719"/>
                </a:lnTo>
                <a:lnTo>
                  <a:pt x="16035" y="15476"/>
                </a:lnTo>
                <a:lnTo>
                  <a:pt x="16011" y="15111"/>
                </a:lnTo>
                <a:lnTo>
                  <a:pt x="16011" y="14746"/>
                </a:lnTo>
                <a:lnTo>
                  <a:pt x="16035" y="13846"/>
                </a:lnTo>
                <a:lnTo>
                  <a:pt x="16084" y="12945"/>
                </a:lnTo>
                <a:lnTo>
                  <a:pt x="16108" y="12069"/>
                </a:lnTo>
                <a:lnTo>
                  <a:pt x="16133" y="11193"/>
                </a:lnTo>
                <a:lnTo>
                  <a:pt x="16133" y="10755"/>
                </a:lnTo>
                <a:lnTo>
                  <a:pt x="16108" y="10317"/>
                </a:lnTo>
                <a:lnTo>
                  <a:pt x="16084" y="9879"/>
                </a:lnTo>
                <a:lnTo>
                  <a:pt x="16035" y="9466"/>
                </a:lnTo>
                <a:lnTo>
                  <a:pt x="16741" y="9466"/>
                </a:lnTo>
                <a:lnTo>
                  <a:pt x="17252" y="9490"/>
                </a:lnTo>
                <a:lnTo>
                  <a:pt x="17763" y="9490"/>
                </a:lnTo>
                <a:lnTo>
                  <a:pt x="18250" y="9466"/>
                </a:lnTo>
                <a:lnTo>
                  <a:pt x="18761" y="9417"/>
                </a:lnTo>
                <a:lnTo>
                  <a:pt x="18834" y="9393"/>
                </a:lnTo>
                <a:lnTo>
                  <a:pt x="18907" y="9344"/>
                </a:lnTo>
                <a:lnTo>
                  <a:pt x="18931" y="9296"/>
                </a:lnTo>
                <a:lnTo>
                  <a:pt x="18955" y="9223"/>
                </a:lnTo>
                <a:lnTo>
                  <a:pt x="18955" y="9150"/>
                </a:lnTo>
                <a:lnTo>
                  <a:pt x="18931" y="9077"/>
                </a:lnTo>
                <a:lnTo>
                  <a:pt x="18907" y="9028"/>
                </a:lnTo>
                <a:lnTo>
                  <a:pt x="18858" y="8955"/>
                </a:lnTo>
                <a:lnTo>
                  <a:pt x="18882" y="8858"/>
                </a:lnTo>
                <a:lnTo>
                  <a:pt x="18834" y="8760"/>
                </a:lnTo>
                <a:lnTo>
                  <a:pt x="18761" y="8639"/>
                </a:lnTo>
                <a:lnTo>
                  <a:pt x="18688" y="8517"/>
                </a:lnTo>
                <a:lnTo>
                  <a:pt x="18469" y="8298"/>
                </a:lnTo>
                <a:lnTo>
                  <a:pt x="18031" y="7909"/>
                </a:lnTo>
                <a:lnTo>
                  <a:pt x="17374" y="7373"/>
                </a:lnTo>
                <a:lnTo>
                  <a:pt x="16717" y="6862"/>
                </a:lnTo>
                <a:lnTo>
                  <a:pt x="16084" y="6327"/>
                </a:lnTo>
                <a:lnTo>
                  <a:pt x="15476" y="5767"/>
                </a:lnTo>
                <a:lnTo>
                  <a:pt x="14916" y="5159"/>
                </a:lnTo>
                <a:lnTo>
                  <a:pt x="14356" y="4551"/>
                </a:lnTo>
                <a:lnTo>
                  <a:pt x="13797" y="3918"/>
                </a:lnTo>
                <a:lnTo>
                  <a:pt x="13237" y="3334"/>
                </a:lnTo>
                <a:lnTo>
                  <a:pt x="12653" y="2726"/>
                </a:lnTo>
                <a:lnTo>
                  <a:pt x="12045" y="2166"/>
                </a:lnTo>
                <a:lnTo>
                  <a:pt x="11753" y="1923"/>
                </a:lnTo>
                <a:lnTo>
                  <a:pt x="11437" y="1679"/>
                </a:lnTo>
                <a:lnTo>
                  <a:pt x="10804" y="1193"/>
                </a:lnTo>
                <a:lnTo>
                  <a:pt x="10488" y="950"/>
                </a:lnTo>
                <a:lnTo>
                  <a:pt x="10196" y="682"/>
                </a:lnTo>
                <a:lnTo>
                  <a:pt x="9904" y="414"/>
                </a:lnTo>
                <a:lnTo>
                  <a:pt x="9660" y="98"/>
                </a:lnTo>
                <a:lnTo>
                  <a:pt x="9612" y="25"/>
                </a:lnTo>
                <a:lnTo>
                  <a:pt x="9539" y="1"/>
                </a:lnTo>
                <a:lnTo>
                  <a:pt x="9466" y="1"/>
                </a:lnTo>
                <a:lnTo>
                  <a:pt x="9393" y="25"/>
                </a:lnTo>
                <a:lnTo>
                  <a:pt x="93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596;p47">
            <a:extLst>
              <a:ext uri="{FF2B5EF4-FFF2-40B4-BE49-F238E27FC236}">
                <a16:creationId xmlns:a16="http://schemas.microsoft.com/office/drawing/2014/main" id="{C711BC94-B137-26B6-D7DC-6C830D5168C3}"/>
              </a:ext>
            </a:extLst>
          </p:cNvPr>
          <p:cNvSpPr/>
          <p:nvPr/>
        </p:nvSpPr>
        <p:spPr>
          <a:xfrm>
            <a:off x="7191214" y="767166"/>
            <a:ext cx="1239864" cy="1301858"/>
          </a:xfrm>
          <a:custGeom>
            <a:avLst/>
            <a:gdLst/>
            <a:ahLst/>
            <a:cxnLst/>
            <a:rect l="l" t="t" r="r" b="b"/>
            <a:pathLst>
              <a:path w="17179" h="16839" extrusionOk="0">
                <a:moveTo>
                  <a:pt x="4064" y="1461"/>
                </a:moveTo>
                <a:lnTo>
                  <a:pt x="4307" y="1801"/>
                </a:lnTo>
                <a:lnTo>
                  <a:pt x="4550" y="2093"/>
                </a:lnTo>
                <a:lnTo>
                  <a:pt x="4794" y="2385"/>
                </a:lnTo>
                <a:lnTo>
                  <a:pt x="5037" y="2677"/>
                </a:lnTo>
                <a:lnTo>
                  <a:pt x="5231" y="2872"/>
                </a:lnTo>
                <a:lnTo>
                  <a:pt x="5329" y="2969"/>
                </a:lnTo>
                <a:lnTo>
                  <a:pt x="5450" y="3018"/>
                </a:lnTo>
                <a:lnTo>
                  <a:pt x="5548" y="2994"/>
                </a:lnTo>
                <a:lnTo>
                  <a:pt x="5815" y="3042"/>
                </a:lnTo>
                <a:lnTo>
                  <a:pt x="6083" y="3042"/>
                </a:lnTo>
                <a:lnTo>
                  <a:pt x="6594" y="3018"/>
                </a:lnTo>
                <a:lnTo>
                  <a:pt x="7129" y="2994"/>
                </a:lnTo>
                <a:lnTo>
                  <a:pt x="7129" y="2994"/>
                </a:lnTo>
                <a:lnTo>
                  <a:pt x="6935" y="3310"/>
                </a:lnTo>
                <a:lnTo>
                  <a:pt x="6740" y="3651"/>
                </a:lnTo>
                <a:lnTo>
                  <a:pt x="6545" y="3991"/>
                </a:lnTo>
                <a:lnTo>
                  <a:pt x="6375" y="4332"/>
                </a:lnTo>
                <a:lnTo>
                  <a:pt x="6351" y="4381"/>
                </a:lnTo>
                <a:lnTo>
                  <a:pt x="6351" y="4429"/>
                </a:lnTo>
                <a:lnTo>
                  <a:pt x="6375" y="4648"/>
                </a:lnTo>
                <a:lnTo>
                  <a:pt x="6424" y="4892"/>
                </a:lnTo>
                <a:lnTo>
                  <a:pt x="6618" y="5305"/>
                </a:lnTo>
                <a:lnTo>
                  <a:pt x="6935" y="6133"/>
                </a:lnTo>
                <a:lnTo>
                  <a:pt x="6424" y="5962"/>
                </a:lnTo>
                <a:lnTo>
                  <a:pt x="5864" y="5768"/>
                </a:lnTo>
                <a:lnTo>
                  <a:pt x="5572" y="5719"/>
                </a:lnTo>
                <a:lnTo>
                  <a:pt x="5450" y="5695"/>
                </a:lnTo>
                <a:lnTo>
                  <a:pt x="5231" y="5695"/>
                </a:lnTo>
                <a:lnTo>
                  <a:pt x="5183" y="5743"/>
                </a:lnTo>
                <a:lnTo>
                  <a:pt x="5158" y="5768"/>
                </a:lnTo>
                <a:lnTo>
                  <a:pt x="5158" y="5841"/>
                </a:lnTo>
                <a:lnTo>
                  <a:pt x="4794" y="6133"/>
                </a:lnTo>
                <a:lnTo>
                  <a:pt x="4453" y="6473"/>
                </a:lnTo>
                <a:lnTo>
                  <a:pt x="4210" y="6692"/>
                </a:lnTo>
                <a:lnTo>
                  <a:pt x="3966" y="6911"/>
                </a:lnTo>
                <a:lnTo>
                  <a:pt x="3699" y="7081"/>
                </a:lnTo>
                <a:lnTo>
                  <a:pt x="3650" y="6644"/>
                </a:lnTo>
                <a:lnTo>
                  <a:pt x="3650" y="6206"/>
                </a:lnTo>
                <a:lnTo>
                  <a:pt x="3650" y="5841"/>
                </a:lnTo>
                <a:lnTo>
                  <a:pt x="3650" y="5646"/>
                </a:lnTo>
                <a:lnTo>
                  <a:pt x="3626" y="5451"/>
                </a:lnTo>
                <a:lnTo>
                  <a:pt x="3650" y="5403"/>
                </a:lnTo>
                <a:lnTo>
                  <a:pt x="3650" y="5330"/>
                </a:lnTo>
                <a:lnTo>
                  <a:pt x="3650" y="5257"/>
                </a:lnTo>
                <a:lnTo>
                  <a:pt x="3601" y="5208"/>
                </a:lnTo>
                <a:lnTo>
                  <a:pt x="3188" y="4892"/>
                </a:lnTo>
                <a:lnTo>
                  <a:pt x="2774" y="4600"/>
                </a:lnTo>
                <a:lnTo>
                  <a:pt x="2312" y="4332"/>
                </a:lnTo>
                <a:lnTo>
                  <a:pt x="1874" y="4089"/>
                </a:lnTo>
                <a:lnTo>
                  <a:pt x="2214" y="3943"/>
                </a:lnTo>
                <a:lnTo>
                  <a:pt x="2555" y="3797"/>
                </a:lnTo>
                <a:lnTo>
                  <a:pt x="2944" y="3699"/>
                </a:lnTo>
                <a:lnTo>
                  <a:pt x="3139" y="3626"/>
                </a:lnTo>
                <a:lnTo>
                  <a:pt x="3334" y="3553"/>
                </a:lnTo>
                <a:lnTo>
                  <a:pt x="3431" y="3578"/>
                </a:lnTo>
                <a:lnTo>
                  <a:pt x="3528" y="3578"/>
                </a:lnTo>
                <a:lnTo>
                  <a:pt x="3626" y="3529"/>
                </a:lnTo>
                <a:lnTo>
                  <a:pt x="3650" y="3480"/>
                </a:lnTo>
                <a:lnTo>
                  <a:pt x="3674" y="3432"/>
                </a:lnTo>
                <a:lnTo>
                  <a:pt x="3820" y="2945"/>
                </a:lnTo>
                <a:lnTo>
                  <a:pt x="3918" y="2458"/>
                </a:lnTo>
                <a:lnTo>
                  <a:pt x="4064" y="1461"/>
                </a:lnTo>
                <a:close/>
                <a:moveTo>
                  <a:pt x="3991" y="755"/>
                </a:moveTo>
                <a:lnTo>
                  <a:pt x="3918" y="779"/>
                </a:lnTo>
                <a:lnTo>
                  <a:pt x="3869" y="804"/>
                </a:lnTo>
                <a:lnTo>
                  <a:pt x="3820" y="877"/>
                </a:lnTo>
                <a:lnTo>
                  <a:pt x="3723" y="1144"/>
                </a:lnTo>
                <a:lnTo>
                  <a:pt x="3650" y="1436"/>
                </a:lnTo>
                <a:lnTo>
                  <a:pt x="3504" y="1996"/>
                </a:lnTo>
                <a:lnTo>
                  <a:pt x="3407" y="2556"/>
                </a:lnTo>
                <a:lnTo>
                  <a:pt x="3285" y="3115"/>
                </a:lnTo>
                <a:lnTo>
                  <a:pt x="3163" y="3140"/>
                </a:lnTo>
                <a:lnTo>
                  <a:pt x="3017" y="3188"/>
                </a:lnTo>
                <a:lnTo>
                  <a:pt x="2774" y="3261"/>
                </a:lnTo>
                <a:lnTo>
                  <a:pt x="2312" y="3480"/>
                </a:lnTo>
                <a:lnTo>
                  <a:pt x="2020" y="3578"/>
                </a:lnTo>
                <a:lnTo>
                  <a:pt x="1752" y="3699"/>
                </a:lnTo>
                <a:lnTo>
                  <a:pt x="1630" y="3772"/>
                </a:lnTo>
                <a:lnTo>
                  <a:pt x="1509" y="3845"/>
                </a:lnTo>
                <a:lnTo>
                  <a:pt x="1387" y="3943"/>
                </a:lnTo>
                <a:lnTo>
                  <a:pt x="1290" y="4040"/>
                </a:lnTo>
                <a:lnTo>
                  <a:pt x="1265" y="4089"/>
                </a:lnTo>
                <a:lnTo>
                  <a:pt x="1290" y="4137"/>
                </a:lnTo>
                <a:lnTo>
                  <a:pt x="1314" y="4162"/>
                </a:lnTo>
                <a:lnTo>
                  <a:pt x="1363" y="4186"/>
                </a:lnTo>
                <a:lnTo>
                  <a:pt x="1436" y="4162"/>
                </a:lnTo>
                <a:lnTo>
                  <a:pt x="1460" y="4210"/>
                </a:lnTo>
                <a:lnTo>
                  <a:pt x="1509" y="4259"/>
                </a:lnTo>
                <a:lnTo>
                  <a:pt x="3285" y="5476"/>
                </a:lnTo>
                <a:lnTo>
                  <a:pt x="3261" y="5646"/>
                </a:lnTo>
                <a:lnTo>
                  <a:pt x="3261" y="5841"/>
                </a:lnTo>
                <a:lnTo>
                  <a:pt x="3261" y="6206"/>
                </a:lnTo>
                <a:lnTo>
                  <a:pt x="3261" y="6546"/>
                </a:lnTo>
                <a:lnTo>
                  <a:pt x="3261" y="6863"/>
                </a:lnTo>
                <a:lnTo>
                  <a:pt x="3309" y="7179"/>
                </a:lnTo>
                <a:lnTo>
                  <a:pt x="3358" y="7495"/>
                </a:lnTo>
                <a:lnTo>
                  <a:pt x="3382" y="7568"/>
                </a:lnTo>
                <a:lnTo>
                  <a:pt x="3431" y="7617"/>
                </a:lnTo>
                <a:lnTo>
                  <a:pt x="3504" y="7641"/>
                </a:lnTo>
                <a:lnTo>
                  <a:pt x="3577" y="7641"/>
                </a:lnTo>
                <a:lnTo>
                  <a:pt x="3626" y="7617"/>
                </a:lnTo>
                <a:lnTo>
                  <a:pt x="3699" y="7568"/>
                </a:lnTo>
                <a:lnTo>
                  <a:pt x="3723" y="7519"/>
                </a:lnTo>
                <a:lnTo>
                  <a:pt x="3747" y="7446"/>
                </a:lnTo>
                <a:lnTo>
                  <a:pt x="3942" y="7349"/>
                </a:lnTo>
                <a:lnTo>
                  <a:pt x="4137" y="7227"/>
                </a:lnTo>
                <a:lnTo>
                  <a:pt x="4477" y="6960"/>
                </a:lnTo>
                <a:lnTo>
                  <a:pt x="4964" y="6522"/>
                </a:lnTo>
                <a:lnTo>
                  <a:pt x="5183" y="6303"/>
                </a:lnTo>
                <a:lnTo>
                  <a:pt x="5450" y="6108"/>
                </a:lnTo>
                <a:lnTo>
                  <a:pt x="5742" y="6206"/>
                </a:lnTo>
                <a:lnTo>
                  <a:pt x="6059" y="6303"/>
                </a:lnTo>
                <a:lnTo>
                  <a:pt x="6643" y="6473"/>
                </a:lnTo>
                <a:lnTo>
                  <a:pt x="6910" y="6595"/>
                </a:lnTo>
                <a:lnTo>
                  <a:pt x="7202" y="6717"/>
                </a:lnTo>
                <a:lnTo>
                  <a:pt x="7275" y="6741"/>
                </a:lnTo>
                <a:lnTo>
                  <a:pt x="7348" y="6717"/>
                </a:lnTo>
                <a:lnTo>
                  <a:pt x="7421" y="6692"/>
                </a:lnTo>
                <a:lnTo>
                  <a:pt x="7470" y="6644"/>
                </a:lnTo>
                <a:lnTo>
                  <a:pt x="7494" y="6571"/>
                </a:lnTo>
                <a:lnTo>
                  <a:pt x="7519" y="6522"/>
                </a:lnTo>
                <a:lnTo>
                  <a:pt x="7519" y="6449"/>
                </a:lnTo>
                <a:lnTo>
                  <a:pt x="7470" y="6376"/>
                </a:lnTo>
                <a:lnTo>
                  <a:pt x="7470" y="6327"/>
                </a:lnTo>
                <a:lnTo>
                  <a:pt x="7300" y="5841"/>
                </a:lnTo>
                <a:lnTo>
                  <a:pt x="7105" y="5354"/>
                </a:lnTo>
                <a:lnTo>
                  <a:pt x="6910" y="4916"/>
                </a:lnTo>
                <a:lnTo>
                  <a:pt x="6813" y="4697"/>
                </a:lnTo>
                <a:lnTo>
                  <a:pt x="6691" y="4478"/>
                </a:lnTo>
                <a:lnTo>
                  <a:pt x="7227" y="3675"/>
                </a:lnTo>
                <a:lnTo>
                  <a:pt x="7470" y="3261"/>
                </a:lnTo>
                <a:lnTo>
                  <a:pt x="7592" y="3042"/>
                </a:lnTo>
                <a:lnTo>
                  <a:pt x="7665" y="2799"/>
                </a:lnTo>
                <a:lnTo>
                  <a:pt x="7713" y="2726"/>
                </a:lnTo>
                <a:lnTo>
                  <a:pt x="7713" y="2653"/>
                </a:lnTo>
                <a:lnTo>
                  <a:pt x="7738" y="2629"/>
                </a:lnTo>
                <a:lnTo>
                  <a:pt x="7738" y="2556"/>
                </a:lnTo>
                <a:lnTo>
                  <a:pt x="7713" y="2507"/>
                </a:lnTo>
                <a:lnTo>
                  <a:pt x="7689" y="2458"/>
                </a:lnTo>
                <a:lnTo>
                  <a:pt x="7640" y="2410"/>
                </a:lnTo>
                <a:lnTo>
                  <a:pt x="7592" y="2385"/>
                </a:lnTo>
                <a:lnTo>
                  <a:pt x="7519" y="2385"/>
                </a:lnTo>
                <a:lnTo>
                  <a:pt x="7446" y="2410"/>
                </a:lnTo>
                <a:lnTo>
                  <a:pt x="7397" y="2458"/>
                </a:lnTo>
                <a:lnTo>
                  <a:pt x="7202" y="2458"/>
                </a:lnTo>
                <a:lnTo>
                  <a:pt x="6983" y="2483"/>
                </a:lnTo>
                <a:lnTo>
                  <a:pt x="6594" y="2531"/>
                </a:lnTo>
                <a:lnTo>
                  <a:pt x="6326" y="2556"/>
                </a:lnTo>
                <a:lnTo>
                  <a:pt x="5815" y="2556"/>
                </a:lnTo>
                <a:lnTo>
                  <a:pt x="5548" y="2580"/>
                </a:lnTo>
                <a:lnTo>
                  <a:pt x="5426" y="2410"/>
                </a:lnTo>
                <a:lnTo>
                  <a:pt x="5280" y="2264"/>
                </a:lnTo>
                <a:lnTo>
                  <a:pt x="5012" y="1996"/>
                </a:lnTo>
                <a:lnTo>
                  <a:pt x="4769" y="1704"/>
                </a:lnTo>
                <a:lnTo>
                  <a:pt x="4575" y="1412"/>
                </a:lnTo>
                <a:lnTo>
                  <a:pt x="4356" y="1120"/>
                </a:lnTo>
                <a:lnTo>
                  <a:pt x="4161" y="804"/>
                </a:lnTo>
                <a:lnTo>
                  <a:pt x="4112" y="779"/>
                </a:lnTo>
                <a:lnTo>
                  <a:pt x="4039" y="779"/>
                </a:lnTo>
                <a:lnTo>
                  <a:pt x="3991" y="755"/>
                </a:lnTo>
                <a:close/>
                <a:moveTo>
                  <a:pt x="11169" y="536"/>
                </a:moveTo>
                <a:lnTo>
                  <a:pt x="11582" y="633"/>
                </a:lnTo>
                <a:lnTo>
                  <a:pt x="11972" y="779"/>
                </a:lnTo>
                <a:lnTo>
                  <a:pt x="12361" y="950"/>
                </a:lnTo>
                <a:lnTo>
                  <a:pt x="12726" y="1144"/>
                </a:lnTo>
                <a:lnTo>
                  <a:pt x="13066" y="1363"/>
                </a:lnTo>
                <a:lnTo>
                  <a:pt x="13431" y="1582"/>
                </a:lnTo>
                <a:lnTo>
                  <a:pt x="13748" y="1850"/>
                </a:lnTo>
                <a:lnTo>
                  <a:pt x="14064" y="2093"/>
                </a:lnTo>
                <a:lnTo>
                  <a:pt x="14332" y="2312"/>
                </a:lnTo>
                <a:lnTo>
                  <a:pt x="14551" y="2531"/>
                </a:lnTo>
                <a:lnTo>
                  <a:pt x="14770" y="2775"/>
                </a:lnTo>
                <a:lnTo>
                  <a:pt x="14964" y="3018"/>
                </a:lnTo>
                <a:lnTo>
                  <a:pt x="15305" y="3529"/>
                </a:lnTo>
                <a:lnTo>
                  <a:pt x="15621" y="4064"/>
                </a:lnTo>
                <a:lnTo>
                  <a:pt x="15548" y="4162"/>
                </a:lnTo>
                <a:lnTo>
                  <a:pt x="15475" y="4235"/>
                </a:lnTo>
                <a:lnTo>
                  <a:pt x="15475" y="4259"/>
                </a:lnTo>
                <a:lnTo>
                  <a:pt x="15475" y="4308"/>
                </a:lnTo>
                <a:lnTo>
                  <a:pt x="15500" y="4332"/>
                </a:lnTo>
                <a:lnTo>
                  <a:pt x="15646" y="4332"/>
                </a:lnTo>
                <a:lnTo>
                  <a:pt x="15743" y="4283"/>
                </a:lnTo>
                <a:lnTo>
                  <a:pt x="15938" y="4648"/>
                </a:lnTo>
                <a:lnTo>
                  <a:pt x="15865" y="4673"/>
                </a:lnTo>
                <a:lnTo>
                  <a:pt x="15767" y="4746"/>
                </a:lnTo>
                <a:lnTo>
                  <a:pt x="15719" y="4794"/>
                </a:lnTo>
                <a:lnTo>
                  <a:pt x="15694" y="4867"/>
                </a:lnTo>
                <a:lnTo>
                  <a:pt x="15694" y="4916"/>
                </a:lnTo>
                <a:lnTo>
                  <a:pt x="15743" y="4940"/>
                </a:lnTo>
                <a:lnTo>
                  <a:pt x="15816" y="4940"/>
                </a:lnTo>
                <a:lnTo>
                  <a:pt x="15889" y="4916"/>
                </a:lnTo>
                <a:lnTo>
                  <a:pt x="15962" y="4892"/>
                </a:lnTo>
                <a:lnTo>
                  <a:pt x="16035" y="4819"/>
                </a:lnTo>
                <a:lnTo>
                  <a:pt x="16205" y="5159"/>
                </a:lnTo>
                <a:lnTo>
                  <a:pt x="16108" y="5208"/>
                </a:lnTo>
                <a:lnTo>
                  <a:pt x="16011" y="5281"/>
                </a:lnTo>
                <a:lnTo>
                  <a:pt x="15938" y="5378"/>
                </a:lnTo>
                <a:lnTo>
                  <a:pt x="15889" y="5451"/>
                </a:lnTo>
                <a:lnTo>
                  <a:pt x="15865" y="5524"/>
                </a:lnTo>
                <a:lnTo>
                  <a:pt x="15889" y="5573"/>
                </a:lnTo>
                <a:lnTo>
                  <a:pt x="15938" y="5622"/>
                </a:lnTo>
                <a:lnTo>
                  <a:pt x="16011" y="5622"/>
                </a:lnTo>
                <a:lnTo>
                  <a:pt x="16108" y="5573"/>
                </a:lnTo>
                <a:lnTo>
                  <a:pt x="16205" y="5524"/>
                </a:lnTo>
                <a:lnTo>
                  <a:pt x="16327" y="5451"/>
                </a:lnTo>
                <a:lnTo>
                  <a:pt x="16424" y="5792"/>
                </a:lnTo>
                <a:lnTo>
                  <a:pt x="16254" y="5841"/>
                </a:lnTo>
                <a:lnTo>
                  <a:pt x="16108" y="5938"/>
                </a:lnTo>
                <a:lnTo>
                  <a:pt x="15986" y="6060"/>
                </a:lnTo>
                <a:lnTo>
                  <a:pt x="15938" y="6181"/>
                </a:lnTo>
                <a:lnTo>
                  <a:pt x="15938" y="6230"/>
                </a:lnTo>
                <a:lnTo>
                  <a:pt x="15962" y="6279"/>
                </a:lnTo>
                <a:lnTo>
                  <a:pt x="16011" y="6303"/>
                </a:lnTo>
                <a:lnTo>
                  <a:pt x="16059" y="6303"/>
                </a:lnTo>
                <a:lnTo>
                  <a:pt x="16132" y="6279"/>
                </a:lnTo>
                <a:lnTo>
                  <a:pt x="16205" y="6230"/>
                </a:lnTo>
                <a:lnTo>
                  <a:pt x="16376" y="6157"/>
                </a:lnTo>
                <a:lnTo>
                  <a:pt x="16497" y="6108"/>
                </a:lnTo>
                <a:lnTo>
                  <a:pt x="16570" y="6571"/>
                </a:lnTo>
                <a:lnTo>
                  <a:pt x="16522" y="6546"/>
                </a:lnTo>
                <a:lnTo>
                  <a:pt x="16473" y="6546"/>
                </a:lnTo>
                <a:lnTo>
                  <a:pt x="16376" y="6571"/>
                </a:lnTo>
                <a:lnTo>
                  <a:pt x="16254" y="6619"/>
                </a:lnTo>
                <a:lnTo>
                  <a:pt x="16181" y="6692"/>
                </a:lnTo>
                <a:lnTo>
                  <a:pt x="16108" y="6765"/>
                </a:lnTo>
                <a:lnTo>
                  <a:pt x="16084" y="6863"/>
                </a:lnTo>
                <a:lnTo>
                  <a:pt x="16084" y="6911"/>
                </a:lnTo>
                <a:lnTo>
                  <a:pt x="16108" y="6936"/>
                </a:lnTo>
                <a:lnTo>
                  <a:pt x="16108" y="6960"/>
                </a:lnTo>
                <a:lnTo>
                  <a:pt x="16205" y="6960"/>
                </a:lnTo>
                <a:lnTo>
                  <a:pt x="16278" y="6936"/>
                </a:lnTo>
                <a:lnTo>
                  <a:pt x="16449" y="6887"/>
                </a:lnTo>
                <a:lnTo>
                  <a:pt x="16546" y="6863"/>
                </a:lnTo>
                <a:lnTo>
                  <a:pt x="16619" y="6814"/>
                </a:lnTo>
                <a:lnTo>
                  <a:pt x="16668" y="7154"/>
                </a:lnTo>
                <a:lnTo>
                  <a:pt x="16351" y="7325"/>
                </a:lnTo>
                <a:lnTo>
                  <a:pt x="16230" y="7446"/>
                </a:lnTo>
                <a:lnTo>
                  <a:pt x="16108" y="7568"/>
                </a:lnTo>
                <a:lnTo>
                  <a:pt x="16084" y="7592"/>
                </a:lnTo>
                <a:lnTo>
                  <a:pt x="16108" y="7641"/>
                </a:lnTo>
                <a:lnTo>
                  <a:pt x="16132" y="7665"/>
                </a:lnTo>
                <a:lnTo>
                  <a:pt x="16278" y="7665"/>
                </a:lnTo>
                <a:lnTo>
                  <a:pt x="16424" y="7641"/>
                </a:lnTo>
                <a:lnTo>
                  <a:pt x="16570" y="7592"/>
                </a:lnTo>
                <a:lnTo>
                  <a:pt x="16716" y="7519"/>
                </a:lnTo>
                <a:lnTo>
                  <a:pt x="16765" y="7982"/>
                </a:lnTo>
                <a:lnTo>
                  <a:pt x="16570" y="8055"/>
                </a:lnTo>
                <a:lnTo>
                  <a:pt x="16376" y="8152"/>
                </a:lnTo>
                <a:lnTo>
                  <a:pt x="16205" y="8249"/>
                </a:lnTo>
                <a:lnTo>
                  <a:pt x="16108" y="8298"/>
                </a:lnTo>
                <a:lnTo>
                  <a:pt x="16035" y="8371"/>
                </a:lnTo>
                <a:lnTo>
                  <a:pt x="16035" y="8395"/>
                </a:lnTo>
                <a:lnTo>
                  <a:pt x="16132" y="8444"/>
                </a:lnTo>
                <a:lnTo>
                  <a:pt x="16254" y="8468"/>
                </a:lnTo>
                <a:lnTo>
                  <a:pt x="16449" y="8444"/>
                </a:lnTo>
                <a:lnTo>
                  <a:pt x="16619" y="8395"/>
                </a:lnTo>
                <a:lnTo>
                  <a:pt x="16789" y="8347"/>
                </a:lnTo>
                <a:lnTo>
                  <a:pt x="16814" y="8639"/>
                </a:lnTo>
                <a:lnTo>
                  <a:pt x="16814" y="8833"/>
                </a:lnTo>
                <a:lnTo>
                  <a:pt x="16497" y="8882"/>
                </a:lnTo>
                <a:lnTo>
                  <a:pt x="16205" y="8979"/>
                </a:lnTo>
                <a:lnTo>
                  <a:pt x="16084" y="9028"/>
                </a:lnTo>
                <a:lnTo>
                  <a:pt x="15962" y="9101"/>
                </a:lnTo>
                <a:lnTo>
                  <a:pt x="15889" y="9198"/>
                </a:lnTo>
                <a:lnTo>
                  <a:pt x="15840" y="9247"/>
                </a:lnTo>
                <a:lnTo>
                  <a:pt x="15840" y="9320"/>
                </a:lnTo>
                <a:lnTo>
                  <a:pt x="15840" y="9369"/>
                </a:lnTo>
                <a:lnTo>
                  <a:pt x="15889" y="9393"/>
                </a:lnTo>
                <a:lnTo>
                  <a:pt x="16011" y="9417"/>
                </a:lnTo>
                <a:lnTo>
                  <a:pt x="16132" y="9393"/>
                </a:lnTo>
                <a:lnTo>
                  <a:pt x="16351" y="9320"/>
                </a:lnTo>
                <a:lnTo>
                  <a:pt x="16716" y="9247"/>
                </a:lnTo>
                <a:lnTo>
                  <a:pt x="16546" y="9807"/>
                </a:lnTo>
                <a:lnTo>
                  <a:pt x="16522" y="9807"/>
                </a:lnTo>
                <a:lnTo>
                  <a:pt x="16132" y="9831"/>
                </a:lnTo>
                <a:lnTo>
                  <a:pt x="15986" y="9831"/>
                </a:lnTo>
                <a:lnTo>
                  <a:pt x="15865" y="9880"/>
                </a:lnTo>
                <a:lnTo>
                  <a:pt x="15743" y="9928"/>
                </a:lnTo>
                <a:lnTo>
                  <a:pt x="15646" y="10026"/>
                </a:lnTo>
                <a:lnTo>
                  <a:pt x="15646" y="10074"/>
                </a:lnTo>
                <a:lnTo>
                  <a:pt x="15646" y="10123"/>
                </a:lnTo>
                <a:lnTo>
                  <a:pt x="15670" y="10147"/>
                </a:lnTo>
                <a:lnTo>
                  <a:pt x="15719" y="10172"/>
                </a:lnTo>
                <a:lnTo>
                  <a:pt x="15986" y="10196"/>
                </a:lnTo>
                <a:lnTo>
                  <a:pt x="16424" y="10196"/>
                </a:lnTo>
                <a:lnTo>
                  <a:pt x="16376" y="10342"/>
                </a:lnTo>
                <a:lnTo>
                  <a:pt x="16230" y="10731"/>
                </a:lnTo>
                <a:lnTo>
                  <a:pt x="15889" y="10731"/>
                </a:lnTo>
                <a:lnTo>
                  <a:pt x="15573" y="10683"/>
                </a:lnTo>
                <a:lnTo>
                  <a:pt x="15402" y="10683"/>
                </a:lnTo>
                <a:lnTo>
                  <a:pt x="15256" y="10707"/>
                </a:lnTo>
                <a:lnTo>
                  <a:pt x="15232" y="10731"/>
                </a:lnTo>
                <a:lnTo>
                  <a:pt x="15232" y="10780"/>
                </a:lnTo>
                <a:lnTo>
                  <a:pt x="15281" y="10853"/>
                </a:lnTo>
                <a:lnTo>
                  <a:pt x="15329" y="10877"/>
                </a:lnTo>
                <a:lnTo>
                  <a:pt x="15475" y="10950"/>
                </a:lnTo>
                <a:lnTo>
                  <a:pt x="15621" y="10999"/>
                </a:lnTo>
                <a:lnTo>
                  <a:pt x="15767" y="11023"/>
                </a:lnTo>
                <a:lnTo>
                  <a:pt x="16108" y="11072"/>
                </a:lnTo>
                <a:lnTo>
                  <a:pt x="15938" y="11486"/>
                </a:lnTo>
                <a:lnTo>
                  <a:pt x="15646" y="11413"/>
                </a:lnTo>
                <a:lnTo>
                  <a:pt x="15378" y="11364"/>
                </a:lnTo>
                <a:lnTo>
                  <a:pt x="15232" y="11340"/>
                </a:lnTo>
                <a:lnTo>
                  <a:pt x="15086" y="11340"/>
                </a:lnTo>
                <a:lnTo>
                  <a:pt x="14940" y="11364"/>
                </a:lnTo>
                <a:lnTo>
                  <a:pt x="14794" y="11437"/>
                </a:lnTo>
                <a:lnTo>
                  <a:pt x="14770" y="11461"/>
                </a:lnTo>
                <a:lnTo>
                  <a:pt x="14794" y="11486"/>
                </a:lnTo>
                <a:lnTo>
                  <a:pt x="14794" y="11510"/>
                </a:lnTo>
                <a:lnTo>
                  <a:pt x="14964" y="11583"/>
                </a:lnTo>
                <a:lnTo>
                  <a:pt x="15110" y="11656"/>
                </a:lnTo>
                <a:lnTo>
                  <a:pt x="15427" y="11753"/>
                </a:lnTo>
                <a:lnTo>
                  <a:pt x="15597" y="11802"/>
                </a:lnTo>
                <a:lnTo>
                  <a:pt x="15767" y="11826"/>
                </a:lnTo>
                <a:lnTo>
                  <a:pt x="15719" y="11948"/>
                </a:lnTo>
                <a:lnTo>
                  <a:pt x="15475" y="12362"/>
                </a:lnTo>
                <a:lnTo>
                  <a:pt x="15427" y="12362"/>
                </a:lnTo>
                <a:lnTo>
                  <a:pt x="15135" y="12289"/>
                </a:lnTo>
                <a:lnTo>
                  <a:pt x="14867" y="12191"/>
                </a:lnTo>
                <a:lnTo>
                  <a:pt x="14624" y="12094"/>
                </a:lnTo>
                <a:lnTo>
                  <a:pt x="14502" y="12070"/>
                </a:lnTo>
                <a:lnTo>
                  <a:pt x="14380" y="12045"/>
                </a:lnTo>
                <a:lnTo>
                  <a:pt x="14332" y="12045"/>
                </a:lnTo>
                <a:lnTo>
                  <a:pt x="14307" y="12070"/>
                </a:lnTo>
                <a:lnTo>
                  <a:pt x="14307" y="12118"/>
                </a:lnTo>
                <a:lnTo>
                  <a:pt x="14307" y="12167"/>
                </a:lnTo>
                <a:lnTo>
                  <a:pt x="14380" y="12264"/>
                </a:lnTo>
                <a:lnTo>
                  <a:pt x="14478" y="12362"/>
                </a:lnTo>
                <a:lnTo>
                  <a:pt x="14599" y="12459"/>
                </a:lnTo>
                <a:lnTo>
                  <a:pt x="14721" y="12508"/>
                </a:lnTo>
                <a:lnTo>
                  <a:pt x="14989" y="12629"/>
                </a:lnTo>
                <a:lnTo>
                  <a:pt x="15281" y="12702"/>
                </a:lnTo>
                <a:lnTo>
                  <a:pt x="14916" y="13189"/>
                </a:lnTo>
                <a:lnTo>
                  <a:pt x="14599" y="13067"/>
                </a:lnTo>
                <a:lnTo>
                  <a:pt x="14283" y="12946"/>
                </a:lnTo>
                <a:lnTo>
                  <a:pt x="13967" y="12824"/>
                </a:lnTo>
                <a:lnTo>
                  <a:pt x="13796" y="12775"/>
                </a:lnTo>
                <a:lnTo>
                  <a:pt x="13723" y="12775"/>
                </a:lnTo>
                <a:lnTo>
                  <a:pt x="13650" y="12800"/>
                </a:lnTo>
                <a:lnTo>
                  <a:pt x="13626" y="12824"/>
                </a:lnTo>
                <a:lnTo>
                  <a:pt x="13626" y="12848"/>
                </a:lnTo>
                <a:lnTo>
                  <a:pt x="13650" y="12897"/>
                </a:lnTo>
                <a:lnTo>
                  <a:pt x="13675" y="12970"/>
                </a:lnTo>
                <a:lnTo>
                  <a:pt x="13772" y="13067"/>
                </a:lnTo>
                <a:lnTo>
                  <a:pt x="13991" y="13213"/>
                </a:lnTo>
                <a:lnTo>
                  <a:pt x="14307" y="13384"/>
                </a:lnTo>
                <a:lnTo>
                  <a:pt x="14648" y="13530"/>
                </a:lnTo>
                <a:lnTo>
                  <a:pt x="14210" y="13992"/>
                </a:lnTo>
                <a:lnTo>
                  <a:pt x="14186" y="13968"/>
                </a:lnTo>
                <a:lnTo>
                  <a:pt x="13772" y="13700"/>
                </a:lnTo>
                <a:lnTo>
                  <a:pt x="13602" y="13578"/>
                </a:lnTo>
                <a:lnTo>
                  <a:pt x="13431" y="13505"/>
                </a:lnTo>
                <a:lnTo>
                  <a:pt x="13261" y="13457"/>
                </a:lnTo>
                <a:lnTo>
                  <a:pt x="13066" y="13432"/>
                </a:lnTo>
                <a:lnTo>
                  <a:pt x="13042" y="13432"/>
                </a:lnTo>
                <a:lnTo>
                  <a:pt x="13066" y="13457"/>
                </a:lnTo>
                <a:lnTo>
                  <a:pt x="13188" y="13603"/>
                </a:lnTo>
                <a:lnTo>
                  <a:pt x="13334" y="13724"/>
                </a:lnTo>
                <a:lnTo>
                  <a:pt x="13650" y="13968"/>
                </a:lnTo>
                <a:lnTo>
                  <a:pt x="13796" y="14089"/>
                </a:lnTo>
                <a:lnTo>
                  <a:pt x="13967" y="14211"/>
                </a:lnTo>
                <a:lnTo>
                  <a:pt x="13699" y="14454"/>
                </a:lnTo>
                <a:lnTo>
                  <a:pt x="13334" y="14260"/>
                </a:lnTo>
                <a:lnTo>
                  <a:pt x="12969" y="14016"/>
                </a:lnTo>
                <a:lnTo>
                  <a:pt x="12774" y="13919"/>
                </a:lnTo>
                <a:lnTo>
                  <a:pt x="12556" y="13822"/>
                </a:lnTo>
                <a:lnTo>
                  <a:pt x="12531" y="13822"/>
                </a:lnTo>
                <a:lnTo>
                  <a:pt x="12531" y="13846"/>
                </a:lnTo>
                <a:lnTo>
                  <a:pt x="12507" y="13870"/>
                </a:lnTo>
                <a:lnTo>
                  <a:pt x="12531" y="13895"/>
                </a:lnTo>
                <a:lnTo>
                  <a:pt x="12653" y="14065"/>
                </a:lnTo>
                <a:lnTo>
                  <a:pt x="12823" y="14235"/>
                </a:lnTo>
                <a:lnTo>
                  <a:pt x="13018" y="14381"/>
                </a:lnTo>
                <a:lnTo>
                  <a:pt x="13188" y="14503"/>
                </a:lnTo>
                <a:lnTo>
                  <a:pt x="13431" y="14673"/>
                </a:lnTo>
                <a:lnTo>
                  <a:pt x="12872" y="15063"/>
                </a:lnTo>
                <a:lnTo>
                  <a:pt x="12799" y="14990"/>
                </a:lnTo>
                <a:lnTo>
                  <a:pt x="12726" y="14917"/>
                </a:lnTo>
                <a:lnTo>
                  <a:pt x="12531" y="14746"/>
                </a:lnTo>
                <a:lnTo>
                  <a:pt x="12361" y="14576"/>
                </a:lnTo>
                <a:lnTo>
                  <a:pt x="12215" y="14430"/>
                </a:lnTo>
                <a:lnTo>
                  <a:pt x="12045" y="14308"/>
                </a:lnTo>
                <a:lnTo>
                  <a:pt x="11972" y="14260"/>
                </a:lnTo>
                <a:lnTo>
                  <a:pt x="11874" y="14235"/>
                </a:lnTo>
                <a:lnTo>
                  <a:pt x="11777" y="14235"/>
                </a:lnTo>
                <a:lnTo>
                  <a:pt x="11704" y="14260"/>
                </a:lnTo>
                <a:lnTo>
                  <a:pt x="11680" y="14284"/>
                </a:lnTo>
                <a:lnTo>
                  <a:pt x="11680" y="14308"/>
                </a:lnTo>
                <a:lnTo>
                  <a:pt x="11704" y="14381"/>
                </a:lnTo>
                <a:lnTo>
                  <a:pt x="11728" y="14430"/>
                </a:lnTo>
                <a:lnTo>
                  <a:pt x="11850" y="14552"/>
                </a:lnTo>
                <a:lnTo>
                  <a:pt x="12020" y="14746"/>
                </a:lnTo>
                <a:lnTo>
                  <a:pt x="12191" y="14917"/>
                </a:lnTo>
                <a:lnTo>
                  <a:pt x="12337" y="15087"/>
                </a:lnTo>
                <a:lnTo>
                  <a:pt x="12434" y="15184"/>
                </a:lnTo>
                <a:lnTo>
                  <a:pt x="12531" y="15257"/>
                </a:lnTo>
                <a:lnTo>
                  <a:pt x="11947" y="15573"/>
                </a:lnTo>
                <a:lnTo>
                  <a:pt x="11680" y="15306"/>
                </a:lnTo>
                <a:lnTo>
                  <a:pt x="11436" y="15038"/>
                </a:lnTo>
                <a:lnTo>
                  <a:pt x="11193" y="14771"/>
                </a:lnTo>
                <a:lnTo>
                  <a:pt x="11071" y="14673"/>
                </a:lnTo>
                <a:lnTo>
                  <a:pt x="10901" y="14576"/>
                </a:lnTo>
                <a:lnTo>
                  <a:pt x="10877" y="14600"/>
                </a:lnTo>
                <a:lnTo>
                  <a:pt x="10877" y="14625"/>
                </a:lnTo>
                <a:lnTo>
                  <a:pt x="10925" y="14819"/>
                </a:lnTo>
                <a:lnTo>
                  <a:pt x="10998" y="14990"/>
                </a:lnTo>
                <a:lnTo>
                  <a:pt x="11096" y="15135"/>
                </a:lnTo>
                <a:lnTo>
                  <a:pt x="11217" y="15281"/>
                </a:lnTo>
                <a:lnTo>
                  <a:pt x="11388" y="15525"/>
                </a:lnTo>
                <a:lnTo>
                  <a:pt x="11582" y="15744"/>
                </a:lnTo>
                <a:lnTo>
                  <a:pt x="11096" y="15914"/>
                </a:lnTo>
                <a:lnTo>
                  <a:pt x="11071" y="15865"/>
                </a:lnTo>
                <a:lnTo>
                  <a:pt x="11023" y="15841"/>
                </a:lnTo>
                <a:lnTo>
                  <a:pt x="10731" y="15598"/>
                </a:lnTo>
                <a:lnTo>
                  <a:pt x="10439" y="15330"/>
                </a:lnTo>
                <a:lnTo>
                  <a:pt x="10293" y="15233"/>
                </a:lnTo>
                <a:lnTo>
                  <a:pt x="10147" y="15111"/>
                </a:lnTo>
                <a:lnTo>
                  <a:pt x="9976" y="15014"/>
                </a:lnTo>
                <a:lnTo>
                  <a:pt x="9806" y="14965"/>
                </a:lnTo>
                <a:lnTo>
                  <a:pt x="9782" y="14965"/>
                </a:lnTo>
                <a:lnTo>
                  <a:pt x="9782" y="14990"/>
                </a:lnTo>
                <a:lnTo>
                  <a:pt x="9976" y="15281"/>
                </a:lnTo>
                <a:lnTo>
                  <a:pt x="10220" y="15549"/>
                </a:lnTo>
                <a:lnTo>
                  <a:pt x="10463" y="15817"/>
                </a:lnTo>
                <a:lnTo>
                  <a:pt x="10585" y="15938"/>
                </a:lnTo>
                <a:lnTo>
                  <a:pt x="10731" y="16036"/>
                </a:lnTo>
                <a:lnTo>
                  <a:pt x="10122" y="16182"/>
                </a:lnTo>
                <a:lnTo>
                  <a:pt x="10074" y="16133"/>
                </a:lnTo>
                <a:lnTo>
                  <a:pt x="10001" y="16109"/>
                </a:lnTo>
                <a:lnTo>
                  <a:pt x="9903" y="16060"/>
                </a:lnTo>
                <a:lnTo>
                  <a:pt x="9830" y="16011"/>
                </a:lnTo>
                <a:lnTo>
                  <a:pt x="9684" y="15890"/>
                </a:lnTo>
                <a:lnTo>
                  <a:pt x="9587" y="15719"/>
                </a:lnTo>
                <a:lnTo>
                  <a:pt x="9465" y="15549"/>
                </a:lnTo>
                <a:lnTo>
                  <a:pt x="9368" y="15379"/>
                </a:lnTo>
                <a:lnTo>
                  <a:pt x="9246" y="15257"/>
                </a:lnTo>
                <a:lnTo>
                  <a:pt x="9125" y="15160"/>
                </a:lnTo>
                <a:lnTo>
                  <a:pt x="8954" y="15063"/>
                </a:lnTo>
                <a:lnTo>
                  <a:pt x="8930" y="15087"/>
                </a:lnTo>
                <a:lnTo>
                  <a:pt x="8979" y="15160"/>
                </a:lnTo>
                <a:lnTo>
                  <a:pt x="9027" y="15257"/>
                </a:lnTo>
                <a:lnTo>
                  <a:pt x="9076" y="15476"/>
                </a:lnTo>
                <a:lnTo>
                  <a:pt x="9173" y="15695"/>
                </a:lnTo>
                <a:lnTo>
                  <a:pt x="9295" y="15914"/>
                </a:lnTo>
                <a:lnTo>
                  <a:pt x="9417" y="16109"/>
                </a:lnTo>
                <a:lnTo>
                  <a:pt x="9587" y="16279"/>
                </a:lnTo>
                <a:lnTo>
                  <a:pt x="9222" y="16328"/>
                </a:lnTo>
                <a:lnTo>
                  <a:pt x="8857" y="16352"/>
                </a:lnTo>
                <a:lnTo>
                  <a:pt x="8857" y="16328"/>
                </a:lnTo>
                <a:lnTo>
                  <a:pt x="8808" y="16255"/>
                </a:lnTo>
                <a:lnTo>
                  <a:pt x="8760" y="16182"/>
                </a:lnTo>
                <a:lnTo>
                  <a:pt x="8638" y="16060"/>
                </a:lnTo>
                <a:lnTo>
                  <a:pt x="8516" y="15865"/>
                </a:lnTo>
                <a:lnTo>
                  <a:pt x="8419" y="15622"/>
                </a:lnTo>
                <a:lnTo>
                  <a:pt x="8346" y="15452"/>
                </a:lnTo>
                <a:lnTo>
                  <a:pt x="8273" y="15281"/>
                </a:lnTo>
                <a:lnTo>
                  <a:pt x="8224" y="15208"/>
                </a:lnTo>
                <a:lnTo>
                  <a:pt x="8151" y="15135"/>
                </a:lnTo>
                <a:lnTo>
                  <a:pt x="8078" y="15087"/>
                </a:lnTo>
                <a:lnTo>
                  <a:pt x="7981" y="15038"/>
                </a:lnTo>
                <a:lnTo>
                  <a:pt x="7957" y="15063"/>
                </a:lnTo>
                <a:lnTo>
                  <a:pt x="7932" y="15160"/>
                </a:lnTo>
                <a:lnTo>
                  <a:pt x="7957" y="15306"/>
                </a:lnTo>
                <a:lnTo>
                  <a:pt x="7981" y="15476"/>
                </a:lnTo>
                <a:lnTo>
                  <a:pt x="8005" y="15671"/>
                </a:lnTo>
                <a:lnTo>
                  <a:pt x="8078" y="15841"/>
                </a:lnTo>
                <a:lnTo>
                  <a:pt x="8151" y="16036"/>
                </a:lnTo>
                <a:lnTo>
                  <a:pt x="8249" y="16206"/>
                </a:lnTo>
                <a:lnTo>
                  <a:pt x="8346" y="16352"/>
                </a:lnTo>
                <a:lnTo>
                  <a:pt x="7835" y="16328"/>
                </a:lnTo>
                <a:lnTo>
                  <a:pt x="7762" y="16230"/>
                </a:lnTo>
                <a:lnTo>
                  <a:pt x="7689" y="16109"/>
                </a:lnTo>
                <a:lnTo>
                  <a:pt x="7640" y="15987"/>
                </a:lnTo>
                <a:lnTo>
                  <a:pt x="7567" y="15719"/>
                </a:lnTo>
                <a:lnTo>
                  <a:pt x="7446" y="15330"/>
                </a:lnTo>
                <a:lnTo>
                  <a:pt x="7373" y="15135"/>
                </a:lnTo>
                <a:lnTo>
                  <a:pt x="7300" y="15063"/>
                </a:lnTo>
                <a:lnTo>
                  <a:pt x="7227" y="14990"/>
                </a:lnTo>
                <a:lnTo>
                  <a:pt x="7178" y="14990"/>
                </a:lnTo>
                <a:lnTo>
                  <a:pt x="7154" y="15038"/>
                </a:lnTo>
                <a:lnTo>
                  <a:pt x="7129" y="15135"/>
                </a:lnTo>
                <a:lnTo>
                  <a:pt x="7129" y="15233"/>
                </a:lnTo>
                <a:lnTo>
                  <a:pt x="7154" y="15452"/>
                </a:lnTo>
                <a:lnTo>
                  <a:pt x="7202" y="15695"/>
                </a:lnTo>
                <a:lnTo>
                  <a:pt x="7275" y="15890"/>
                </a:lnTo>
                <a:lnTo>
                  <a:pt x="7324" y="16084"/>
                </a:lnTo>
                <a:lnTo>
                  <a:pt x="7397" y="16279"/>
                </a:lnTo>
                <a:lnTo>
                  <a:pt x="6740" y="16157"/>
                </a:lnTo>
                <a:lnTo>
                  <a:pt x="6691" y="15963"/>
                </a:lnTo>
                <a:lnTo>
                  <a:pt x="6618" y="15792"/>
                </a:lnTo>
                <a:lnTo>
                  <a:pt x="6521" y="15598"/>
                </a:lnTo>
                <a:lnTo>
                  <a:pt x="6472" y="15427"/>
                </a:lnTo>
                <a:lnTo>
                  <a:pt x="6399" y="15135"/>
                </a:lnTo>
                <a:lnTo>
                  <a:pt x="6351" y="14990"/>
                </a:lnTo>
                <a:lnTo>
                  <a:pt x="6278" y="14892"/>
                </a:lnTo>
                <a:lnTo>
                  <a:pt x="6253" y="14868"/>
                </a:lnTo>
                <a:lnTo>
                  <a:pt x="6205" y="14917"/>
                </a:lnTo>
                <a:lnTo>
                  <a:pt x="6156" y="14941"/>
                </a:lnTo>
                <a:lnTo>
                  <a:pt x="6107" y="15063"/>
                </a:lnTo>
                <a:lnTo>
                  <a:pt x="6083" y="15208"/>
                </a:lnTo>
                <a:lnTo>
                  <a:pt x="6107" y="15354"/>
                </a:lnTo>
                <a:lnTo>
                  <a:pt x="6156" y="15549"/>
                </a:lnTo>
                <a:lnTo>
                  <a:pt x="6205" y="15719"/>
                </a:lnTo>
                <a:lnTo>
                  <a:pt x="6326" y="16060"/>
                </a:lnTo>
                <a:lnTo>
                  <a:pt x="6326" y="16060"/>
                </a:lnTo>
                <a:lnTo>
                  <a:pt x="5742" y="15865"/>
                </a:lnTo>
                <a:lnTo>
                  <a:pt x="5742" y="15792"/>
                </a:lnTo>
                <a:lnTo>
                  <a:pt x="5694" y="15719"/>
                </a:lnTo>
                <a:lnTo>
                  <a:pt x="5621" y="15622"/>
                </a:lnTo>
                <a:lnTo>
                  <a:pt x="5572" y="15549"/>
                </a:lnTo>
                <a:lnTo>
                  <a:pt x="5523" y="15379"/>
                </a:lnTo>
                <a:lnTo>
                  <a:pt x="5450" y="15014"/>
                </a:lnTo>
                <a:lnTo>
                  <a:pt x="5377" y="14819"/>
                </a:lnTo>
                <a:lnTo>
                  <a:pt x="5329" y="14698"/>
                </a:lnTo>
                <a:lnTo>
                  <a:pt x="5280" y="14673"/>
                </a:lnTo>
                <a:lnTo>
                  <a:pt x="5231" y="14698"/>
                </a:lnTo>
                <a:lnTo>
                  <a:pt x="5183" y="14746"/>
                </a:lnTo>
                <a:lnTo>
                  <a:pt x="5158" y="14795"/>
                </a:lnTo>
                <a:lnTo>
                  <a:pt x="5110" y="14941"/>
                </a:lnTo>
                <a:lnTo>
                  <a:pt x="5110" y="15111"/>
                </a:lnTo>
                <a:lnTo>
                  <a:pt x="5110" y="15257"/>
                </a:lnTo>
                <a:lnTo>
                  <a:pt x="5134" y="15452"/>
                </a:lnTo>
                <a:lnTo>
                  <a:pt x="5207" y="15646"/>
                </a:lnTo>
                <a:lnTo>
                  <a:pt x="5207" y="15646"/>
                </a:lnTo>
                <a:lnTo>
                  <a:pt x="4769" y="15452"/>
                </a:lnTo>
                <a:lnTo>
                  <a:pt x="4721" y="15233"/>
                </a:lnTo>
                <a:lnTo>
                  <a:pt x="4672" y="15014"/>
                </a:lnTo>
                <a:lnTo>
                  <a:pt x="4623" y="14771"/>
                </a:lnTo>
                <a:lnTo>
                  <a:pt x="4599" y="14503"/>
                </a:lnTo>
                <a:lnTo>
                  <a:pt x="4575" y="14479"/>
                </a:lnTo>
                <a:lnTo>
                  <a:pt x="4502" y="14479"/>
                </a:lnTo>
                <a:lnTo>
                  <a:pt x="4453" y="14552"/>
                </a:lnTo>
                <a:lnTo>
                  <a:pt x="4404" y="14649"/>
                </a:lnTo>
                <a:lnTo>
                  <a:pt x="4380" y="14819"/>
                </a:lnTo>
                <a:lnTo>
                  <a:pt x="4356" y="15038"/>
                </a:lnTo>
                <a:lnTo>
                  <a:pt x="4380" y="15257"/>
                </a:lnTo>
                <a:lnTo>
                  <a:pt x="4112" y="15111"/>
                </a:lnTo>
                <a:lnTo>
                  <a:pt x="4112" y="15063"/>
                </a:lnTo>
                <a:lnTo>
                  <a:pt x="4088" y="14990"/>
                </a:lnTo>
                <a:lnTo>
                  <a:pt x="4064" y="14892"/>
                </a:lnTo>
                <a:lnTo>
                  <a:pt x="4039" y="14795"/>
                </a:lnTo>
                <a:lnTo>
                  <a:pt x="4039" y="14552"/>
                </a:lnTo>
                <a:lnTo>
                  <a:pt x="4039" y="14333"/>
                </a:lnTo>
                <a:lnTo>
                  <a:pt x="4015" y="14235"/>
                </a:lnTo>
                <a:lnTo>
                  <a:pt x="3966" y="14138"/>
                </a:lnTo>
                <a:lnTo>
                  <a:pt x="3942" y="14114"/>
                </a:lnTo>
                <a:lnTo>
                  <a:pt x="3893" y="14114"/>
                </a:lnTo>
                <a:lnTo>
                  <a:pt x="3796" y="14235"/>
                </a:lnTo>
                <a:lnTo>
                  <a:pt x="3747" y="14381"/>
                </a:lnTo>
                <a:lnTo>
                  <a:pt x="3723" y="14527"/>
                </a:lnTo>
                <a:lnTo>
                  <a:pt x="3723" y="14649"/>
                </a:lnTo>
                <a:lnTo>
                  <a:pt x="3723" y="14868"/>
                </a:lnTo>
                <a:lnTo>
                  <a:pt x="3382" y="14649"/>
                </a:lnTo>
                <a:lnTo>
                  <a:pt x="3407" y="14600"/>
                </a:lnTo>
                <a:lnTo>
                  <a:pt x="3407" y="14503"/>
                </a:lnTo>
                <a:lnTo>
                  <a:pt x="3407" y="14406"/>
                </a:lnTo>
                <a:lnTo>
                  <a:pt x="3382" y="14211"/>
                </a:lnTo>
                <a:lnTo>
                  <a:pt x="3382" y="14065"/>
                </a:lnTo>
                <a:lnTo>
                  <a:pt x="3358" y="13968"/>
                </a:lnTo>
                <a:lnTo>
                  <a:pt x="3334" y="13919"/>
                </a:lnTo>
                <a:lnTo>
                  <a:pt x="3309" y="13870"/>
                </a:lnTo>
                <a:lnTo>
                  <a:pt x="3261" y="13870"/>
                </a:lnTo>
                <a:lnTo>
                  <a:pt x="3188" y="13919"/>
                </a:lnTo>
                <a:lnTo>
                  <a:pt x="3139" y="13992"/>
                </a:lnTo>
                <a:lnTo>
                  <a:pt x="3115" y="14089"/>
                </a:lnTo>
                <a:lnTo>
                  <a:pt x="3090" y="14187"/>
                </a:lnTo>
                <a:lnTo>
                  <a:pt x="3066" y="14406"/>
                </a:lnTo>
                <a:lnTo>
                  <a:pt x="2725" y="14114"/>
                </a:lnTo>
                <a:lnTo>
                  <a:pt x="2750" y="14041"/>
                </a:lnTo>
                <a:lnTo>
                  <a:pt x="2725" y="13919"/>
                </a:lnTo>
                <a:lnTo>
                  <a:pt x="2701" y="13797"/>
                </a:lnTo>
                <a:lnTo>
                  <a:pt x="2725" y="13627"/>
                </a:lnTo>
                <a:lnTo>
                  <a:pt x="2725" y="13481"/>
                </a:lnTo>
                <a:lnTo>
                  <a:pt x="2701" y="13408"/>
                </a:lnTo>
                <a:lnTo>
                  <a:pt x="2652" y="13384"/>
                </a:lnTo>
                <a:lnTo>
                  <a:pt x="2579" y="13384"/>
                </a:lnTo>
                <a:lnTo>
                  <a:pt x="2506" y="13432"/>
                </a:lnTo>
                <a:lnTo>
                  <a:pt x="2433" y="13578"/>
                </a:lnTo>
                <a:lnTo>
                  <a:pt x="2385" y="13773"/>
                </a:lnTo>
                <a:lnTo>
                  <a:pt x="2117" y="13505"/>
                </a:lnTo>
                <a:lnTo>
                  <a:pt x="2117" y="13481"/>
                </a:lnTo>
                <a:lnTo>
                  <a:pt x="2166" y="13432"/>
                </a:lnTo>
                <a:lnTo>
                  <a:pt x="2190" y="13359"/>
                </a:lnTo>
                <a:lnTo>
                  <a:pt x="2214" y="13213"/>
                </a:lnTo>
                <a:lnTo>
                  <a:pt x="2214" y="13116"/>
                </a:lnTo>
                <a:lnTo>
                  <a:pt x="2190" y="13019"/>
                </a:lnTo>
                <a:lnTo>
                  <a:pt x="2166" y="12970"/>
                </a:lnTo>
                <a:lnTo>
                  <a:pt x="2093" y="12921"/>
                </a:lnTo>
                <a:lnTo>
                  <a:pt x="2020" y="12946"/>
                </a:lnTo>
                <a:lnTo>
                  <a:pt x="1971" y="12994"/>
                </a:lnTo>
                <a:lnTo>
                  <a:pt x="1922" y="13067"/>
                </a:lnTo>
                <a:lnTo>
                  <a:pt x="1898" y="13165"/>
                </a:lnTo>
                <a:lnTo>
                  <a:pt x="1874" y="13213"/>
                </a:lnTo>
                <a:lnTo>
                  <a:pt x="1533" y="12751"/>
                </a:lnTo>
                <a:lnTo>
                  <a:pt x="1217" y="12264"/>
                </a:lnTo>
                <a:lnTo>
                  <a:pt x="925" y="11753"/>
                </a:lnTo>
                <a:lnTo>
                  <a:pt x="657" y="11218"/>
                </a:lnTo>
                <a:lnTo>
                  <a:pt x="827" y="11340"/>
                </a:lnTo>
                <a:lnTo>
                  <a:pt x="998" y="11461"/>
                </a:lnTo>
                <a:lnTo>
                  <a:pt x="1363" y="11680"/>
                </a:lnTo>
                <a:lnTo>
                  <a:pt x="1728" y="11875"/>
                </a:lnTo>
                <a:lnTo>
                  <a:pt x="2044" y="12021"/>
                </a:lnTo>
                <a:lnTo>
                  <a:pt x="2409" y="12167"/>
                </a:lnTo>
                <a:lnTo>
                  <a:pt x="2798" y="12289"/>
                </a:lnTo>
                <a:lnTo>
                  <a:pt x="3188" y="12410"/>
                </a:lnTo>
                <a:lnTo>
                  <a:pt x="3577" y="12483"/>
                </a:lnTo>
                <a:lnTo>
                  <a:pt x="3966" y="12556"/>
                </a:lnTo>
                <a:lnTo>
                  <a:pt x="4380" y="12581"/>
                </a:lnTo>
                <a:lnTo>
                  <a:pt x="4769" y="12605"/>
                </a:lnTo>
                <a:lnTo>
                  <a:pt x="5183" y="12629"/>
                </a:lnTo>
                <a:lnTo>
                  <a:pt x="5572" y="12605"/>
                </a:lnTo>
                <a:lnTo>
                  <a:pt x="5961" y="12581"/>
                </a:lnTo>
                <a:lnTo>
                  <a:pt x="6351" y="12508"/>
                </a:lnTo>
                <a:lnTo>
                  <a:pt x="6716" y="12435"/>
                </a:lnTo>
                <a:lnTo>
                  <a:pt x="7105" y="12337"/>
                </a:lnTo>
                <a:lnTo>
                  <a:pt x="7494" y="12216"/>
                </a:lnTo>
                <a:lnTo>
                  <a:pt x="7859" y="12094"/>
                </a:lnTo>
                <a:lnTo>
                  <a:pt x="8224" y="11924"/>
                </a:lnTo>
                <a:lnTo>
                  <a:pt x="8565" y="11753"/>
                </a:lnTo>
                <a:lnTo>
                  <a:pt x="8930" y="11559"/>
                </a:lnTo>
                <a:lnTo>
                  <a:pt x="9271" y="11364"/>
                </a:lnTo>
                <a:lnTo>
                  <a:pt x="9587" y="11145"/>
                </a:lnTo>
                <a:lnTo>
                  <a:pt x="9903" y="10902"/>
                </a:lnTo>
                <a:lnTo>
                  <a:pt x="10195" y="10658"/>
                </a:lnTo>
                <a:lnTo>
                  <a:pt x="10487" y="10391"/>
                </a:lnTo>
                <a:lnTo>
                  <a:pt x="10755" y="10123"/>
                </a:lnTo>
                <a:lnTo>
                  <a:pt x="11023" y="9831"/>
                </a:lnTo>
                <a:lnTo>
                  <a:pt x="11242" y="9539"/>
                </a:lnTo>
                <a:lnTo>
                  <a:pt x="11461" y="9247"/>
                </a:lnTo>
                <a:lnTo>
                  <a:pt x="11655" y="8931"/>
                </a:lnTo>
                <a:lnTo>
                  <a:pt x="11850" y="8590"/>
                </a:lnTo>
                <a:lnTo>
                  <a:pt x="11996" y="8249"/>
                </a:lnTo>
                <a:lnTo>
                  <a:pt x="12142" y="7884"/>
                </a:lnTo>
                <a:lnTo>
                  <a:pt x="12288" y="7519"/>
                </a:lnTo>
                <a:lnTo>
                  <a:pt x="12385" y="7154"/>
                </a:lnTo>
                <a:lnTo>
                  <a:pt x="12483" y="6790"/>
                </a:lnTo>
                <a:lnTo>
                  <a:pt x="12556" y="6425"/>
                </a:lnTo>
                <a:lnTo>
                  <a:pt x="12629" y="6035"/>
                </a:lnTo>
                <a:lnTo>
                  <a:pt x="12653" y="5670"/>
                </a:lnTo>
                <a:lnTo>
                  <a:pt x="12677" y="5281"/>
                </a:lnTo>
                <a:lnTo>
                  <a:pt x="12677" y="4916"/>
                </a:lnTo>
                <a:lnTo>
                  <a:pt x="12677" y="4551"/>
                </a:lnTo>
                <a:lnTo>
                  <a:pt x="12629" y="4210"/>
                </a:lnTo>
                <a:lnTo>
                  <a:pt x="12580" y="3870"/>
                </a:lnTo>
                <a:lnTo>
                  <a:pt x="12483" y="3529"/>
                </a:lnTo>
                <a:lnTo>
                  <a:pt x="12385" y="3213"/>
                </a:lnTo>
                <a:lnTo>
                  <a:pt x="12142" y="2580"/>
                </a:lnTo>
                <a:lnTo>
                  <a:pt x="11874" y="1947"/>
                </a:lnTo>
                <a:lnTo>
                  <a:pt x="11558" y="1242"/>
                </a:lnTo>
                <a:lnTo>
                  <a:pt x="11388" y="877"/>
                </a:lnTo>
                <a:lnTo>
                  <a:pt x="11169" y="536"/>
                </a:lnTo>
                <a:close/>
                <a:moveTo>
                  <a:pt x="10706" y="1"/>
                </a:moveTo>
                <a:lnTo>
                  <a:pt x="10609" y="25"/>
                </a:lnTo>
                <a:lnTo>
                  <a:pt x="10560" y="49"/>
                </a:lnTo>
                <a:lnTo>
                  <a:pt x="10512" y="98"/>
                </a:lnTo>
                <a:lnTo>
                  <a:pt x="10487" y="171"/>
                </a:lnTo>
                <a:lnTo>
                  <a:pt x="10463" y="195"/>
                </a:lnTo>
                <a:lnTo>
                  <a:pt x="10414" y="268"/>
                </a:lnTo>
                <a:lnTo>
                  <a:pt x="10414" y="317"/>
                </a:lnTo>
                <a:lnTo>
                  <a:pt x="10414" y="390"/>
                </a:lnTo>
                <a:lnTo>
                  <a:pt x="10439" y="439"/>
                </a:lnTo>
                <a:lnTo>
                  <a:pt x="10487" y="487"/>
                </a:lnTo>
                <a:lnTo>
                  <a:pt x="10536" y="512"/>
                </a:lnTo>
                <a:lnTo>
                  <a:pt x="10585" y="536"/>
                </a:lnTo>
                <a:lnTo>
                  <a:pt x="10658" y="536"/>
                </a:lnTo>
                <a:lnTo>
                  <a:pt x="10779" y="682"/>
                </a:lnTo>
                <a:lnTo>
                  <a:pt x="10925" y="852"/>
                </a:lnTo>
                <a:lnTo>
                  <a:pt x="11023" y="1047"/>
                </a:lnTo>
                <a:lnTo>
                  <a:pt x="11144" y="1266"/>
                </a:lnTo>
                <a:lnTo>
                  <a:pt x="11315" y="1680"/>
                </a:lnTo>
                <a:lnTo>
                  <a:pt x="11485" y="2045"/>
                </a:lnTo>
                <a:lnTo>
                  <a:pt x="11728" y="2604"/>
                </a:lnTo>
                <a:lnTo>
                  <a:pt x="11947" y="3188"/>
                </a:lnTo>
                <a:lnTo>
                  <a:pt x="12045" y="3480"/>
                </a:lnTo>
                <a:lnTo>
                  <a:pt x="12142" y="3772"/>
                </a:lnTo>
                <a:lnTo>
                  <a:pt x="12215" y="4064"/>
                </a:lnTo>
                <a:lnTo>
                  <a:pt x="12264" y="4381"/>
                </a:lnTo>
                <a:lnTo>
                  <a:pt x="12288" y="4721"/>
                </a:lnTo>
                <a:lnTo>
                  <a:pt x="12288" y="5062"/>
                </a:lnTo>
                <a:lnTo>
                  <a:pt x="12288" y="5403"/>
                </a:lnTo>
                <a:lnTo>
                  <a:pt x="12264" y="5768"/>
                </a:lnTo>
                <a:lnTo>
                  <a:pt x="12215" y="6108"/>
                </a:lnTo>
                <a:lnTo>
                  <a:pt x="12166" y="6473"/>
                </a:lnTo>
                <a:lnTo>
                  <a:pt x="12069" y="6814"/>
                </a:lnTo>
                <a:lnTo>
                  <a:pt x="11996" y="7154"/>
                </a:lnTo>
                <a:lnTo>
                  <a:pt x="11874" y="7495"/>
                </a:lnTo>
                <a:lnTo>
                  <a:pt x="11753" y="7836"/>
                </a:lnTo>
                <a:lnTo>
                  <a:pt x="11607" y="8152"/>
                </a:lnTo>
                <a:lnTo>
                  <a:pt x="11461" y="8493"/>
                </a:lnTo>
                <a:lnTo>
                  <a:pt x="11290" y="8785"/>
                </a:lnTo>
                <a:lnTo>
                  <a:pt x="11096" y="9077"/>
                </a:lnTo>
                <a:lnTo>
                  <a:pt x="10901" y="9369"/>
                </a:lnTo>
                <a:lnTo>
                  <a:pt x="10682" y="9636"/>
                </a:lnTo>
                <a:lnTo>
                  <a:pt x="10463" y="9880"/>
                </a:lnTo>
                <a:lnTo>
                  <a:pt x="10220" y="10123"/>
                </a:lnTo>
                <a:lnTo>
                  <a:pt x="9952" y="10342"/>
                </a:lnTo>
                <a:lnTo>
                  <a:pt x="9684" y="10537"/>
                </a:lnTo>
                <a:lnTo>
                  <a:pt x="9125" y="10902"/>
                </a:lnTo>
                <a:lnTo>
                  <a:pt x="8516" y="11218"/>
                </a:lnTo>
                <a:lnTo>
                  <a:pt x="7884" y="11534"/>
                </a:lnTo>
                <a:lnTo>
                  <a:pt x="7543" y="11680"/>
                </a:lnTo>
                <a:lnTo>
                  <a:pt x="7202" y="11802"/>
                </a:lnTo>
                <a:lnTo>
                  <a:pt x="6862" y="11899"/>
                </a:lnTo>
                <a:lnTo>
                  <a:pt x="6521" y="11997"/>
                </a:lnTo>
                <a:lnTo>
                  <a:pt x="6156" y="12045"/>
                </a:lnTo>
                <a:lnTo>
                  <a:pt x="5791" y="12118"/>
                </a:lnTo>
                <a:lnTo>
                  <a:pt x="5426" y="12143"/>
                </a:lnTo>
                <a:lnTo>
                  <a:pt x="4696" y="12143"/>
                </a:lnTo>
                <a:lnTo>
                  <a:pt x="4331" y="12094"/>
                </a:lnTo>
                <a:lnTo>
                  <a:pt x="3966" y="12045"/>
                </a:lnTo>
                <a:lnTo>
                  <a:pt x="3601" y="11997"/>
                </a:lnTo>
                <a:lnTo>
                  <a:pt x="2896" y="11826"/>
                </a:lnTo>
                <a:lnTo>
                  <a:pt x="2555" y="11729"/>
                </a:lnTo>
                <a:lnTo>
                  <a:pt x="2239" y="11607"/>
                </a:lnTo>
                <a:lnTo>
                  <a:pt x="1922" y="11461"/>
                </a:lnTo>
                <a:lnTo>
                  <a:pt x="1630" y="11291"/>
                </a:lnTo>
                <a:lnTo>
                  <a:pt x="1338" y="11145"/>
                </a:lnTo>
                <a:lnTo>
                  <a:pt x="998" y="10950"/>
                </a:lnTo>
                <a:lnTo>
                  <a:pt x="852" y="10829"/>
                </a:lnTo>
                <a:lnTo>
                  <a:pt x="730" y="10707"/>
                </a:lnTo>
                <a:lnTo>
                  <a:pt x="633" y="10585"/>
                </a:lnTo>
                <a:lnTo>
                  <a:pt x="584" y="10415"/>
                </a:lnTo>
                <a:lnTo>
                  <a:pt x="560" y="10366"/>
                </a:lnTo>
                <a:lnTo>
                  <a:pt x="535" y="10342"/>
                </a:lnTo>
                <a:lnTo>
                  <a:pt x="462" y="10318"/>
                </a:lnTo>
                <a:lnTo>
                  <a:pt x="365" y="10342"/>
                </a:lnTo>
                <a:lnTo>
                  <a:pt x="316" y="10391"/>
                </a:lnTo>
                <a:lnTo>
                  <a:pt x="243" y="10366"/>
                </a:lnTo>
                <a:lnTo>
                  <a:pt x="146" y="10391"/>
                </a:lnTo>
                <a:lnTo>
                  <a:pt x="73" y="10439"/>
                </a:lnTo>
                <a:lnTo>
                  <a:pt x="0" y="10512"/>
                </a:lnTo>
                <a:lnTo>
                  <a:pt x="0" y="10561"/>
                </a:lnTo>
                <a:lnTo>
                  <a:pt x="0" y="10610"/>
                </a:lnTo>
                <a:lnTo>
                  <a:pt x="146" y="11048"/>
                </a:lnTo>
                <a:lnTo>
                  <a:pt x="316" y="11461"/>
                </a:lnTo>
                <a:lnTo>
                  <a:pt x="487" y="11875"/>
                </a:lnTo>
                <a:lnTo>
                  <a:pt x="681" y="12264"/>
                </a:lnTo>
                <a:lnTo>
                  <a:pt x="900" y="12629"/>
                </a:lnTo>
                <a:lnTo>
                  <a:pt x="1144" y="12994"/>
                </a:lnTo>
                <a:lnTo>
                  <a:pt x="1411" y="13359"/>
                </a:lnTo>
                <a:lnTo>
                  <a:pt x="1679" y="13676"/>
                </a:lnTo>
                <a:lnTo>
                  <a:pt x="1971" y="13992"/>
                </a:lnTo>
                <a:lnTo>
                  <a:pt x="2263" y="14308"/>
                </a:lnTo>
                <a:lnTo>
                  <a:pt x="2604" y="14600"/>
                </a:lnTo>
                <a:lnTo>
                  <a:pt x="2920" y="14868"/>
                </a:lnTo>
                <a:lnTo>
                  <a:pt x="3285" y="15135"/>
                </a:lnTo>
                <a:lnTo>
                  <a:pt x="3650" y="15379"/>
                </a:lnTo>
                <a:lnTo>
                  <a:pt x="4039" y="15598"/>
                </a:lnTo>
                <a:lnTo>
                  <a:pt x="4429" y="15817"/>
                </a:lnTo>
                <a:lnTo>
                  <a:pt x="4866" y="16036"/>
                </a:lnTo>
                <a:lnTo>
                  <a:pt x="5280" y="16230"/>
                </a:lnTo>
                <a:lnTo>
                  <a:pt x="5718" y="16376"/>
                </a:lnTo>
                <a:lnTo>
                  <a:pt x="6156" y="16522"/>
                </a:lnTo>
                <a:lnTo>
                  <a:pt x="6618" y="16644"/>
                </a:lnTo>
                <a:lnTo>
                  <a:pt x="7056" y="16717"/>
                </a:lnTo>
                <a:lnTo>
                  <a:pt x="7494" y="16790"/>
                </a:lnTo>
                <a:lnTo>
                  <a:pt x="7957" y="16839"/>
                </a:lnTo>
                <a:lnTo>
                  <a:pt x="8857" y="16839"/>
                </a:lnTo>
                <a:lnTo>
                  <a:pt x="9319" y="16814"/>
                </a:lnTo>
                <a:lnTo>
                  <a:pt x="9757" y="16741"/>
                </a:lnTo>
                <a:lnTo>
                  <a:pt x="10220" y="16668"/>
                </a:lnTo>
                <a:lnTo>
                  <a:pt x="10658" y="16571"/>
                </a:lnTo>
                <a:lnTo>
                  <a:pt x="11120" y="16425"/>
                </a:lnTo>
                <a:lnTo>
                  <a:pt x="11558" y="16279"/>
                </a:lnTo>
                <a:lnTo>
                  <a:pt x="11923" y="16133"/>
                </a:lnTo>
                <a:lnTo>
                  <a:pt x="12264" y="15987"/>
                </a:lnTo>
                <a:lnTo>
                  <a:pt x="12604" y="15817"/>
                </a:lnTo>
                <a:lnTo>
                  <a:pt x="12920" y="15622"/>
                </a:lnTo>
                <a:lnTo>
                  <a:pt x="13237" y="15427"/>
                </a:lnTo>
                <a:lnTo>
                  <a:pt x="13553" y="15208"/>
                </a:lnTo>
                <a:lnTo>
                  <a:pt x="13845" y="14990"/>
                </a:lnTo>
                <a:lnTo>
                  <a:pt x="14137" y="14746"/>
                </a:lnTo>
                <a:lnTo>
                  <a:pt x="14405" y="14479"/>
                </a:lnTo>
                <a:lnTo>
                  <a:pt x="14672" y="14211"/>
                </a:lnTo>
                <a:lnTo>
                  <a:pt x="14940" y="13943"/>
                </a:lnTo>
                <a:lnTo>
                  <a:pt x="15183" y="13651"/>
                </a:lnTo>
                <a:lnTo>
                  <a:pt x="15402" y="13359"/>
                </a:lnTo>
                <a:lnTo>
                  <a:pt x="15621" y="13043"/>
                </a:lnTo>
                <a:lnTo>
                  <a:pt x="15840" y="12727"/>
                </a:lnTo>
                <a:lnTo>
                  <a:pt x="16035" y="12410"/>
                </a:lnTo>
                <a:lnTo>
                  <a:pt x="16205" y="12070"/>
                </a:lnTo>
                <a:lnTo>
                  <a:pt x="16376" y="11705"/>
                </a:lnTo>
                <a:lnTo>
                  <a:pt x="16546" y="11340"/>
                </a:lnTo>
                <a:lnTo>
                  <a:pt x="16668" y="10975"/>
                </a:lnTo>
                <a:lnTo>
                  <a:pt x="16911" y="10220"/>
                </a:lnTo>
                <a:lnTo>
                  <a:pt x="17106" y="9466"/>
                </a:lnTo>
                <a:lnTo>
                  <a:pt x="17154" y="9101"/>
                </a:lnTo>
                <a:lnTo>
                  <a:pt x="17179" y="8663"/>
                </a:lnTo>
                <a:lnTo>
                  <a:pt x="17179" y="8176"/>
                </a:lnTo>
                <a:lnTo>
                  <a:pt x="17179" y="7665"/>
                </a:lnTo>
                <a:lnTo>
                  <a:pt x="17106" y="6717"/>
                </a:lnTo>
                <a:lnTo>
                  <a:pt x="17057" y="6352"/>
                </a:lnTo>
                <a:lnTo>
                  <a:pt x="17008" y="6108"/>
                </a:lnTo>
                <a:lnTo>
                  <a:pt x="16814" y="5524"/>
                </a:lnTo>
                <a:lnTo>
                  <a:pt x="16619" y="4965"/>
                </a:lnTo>
                <a:lnTo>
                  <a:pt x="16376" y="4429"/>
                </a:lnTo>
                <a:lnTo>
                  <a:pt x="16108" y="3918"/>
                </a:lnTo>
                <a:lnTo>
                  <a:pt x="15816" y="3432"/>
                </a:lnTo>
                <a:lnTo>
                  <a:pt x="15475" y="2969"/>
                </a:lnTo>
                <a:lnTo>
                  <a:pt x="15110" y="2507"/>
                </a:lnTo>
                <a:lnTo>
                  <a:pt x="14697" y="2093"/>
                </a:lnTo>
                <a:lnTo>
                  <a:pt x="14283" y="1704"/>
                </a:lnTo>
                <a:lnTo>
                  <a:pt x="13845" y="1363"/>
                </a:lnTo>
                <a:lnTo>
                  <a:pt x="13358" y="1023"/>
                </a:lnTo>
                <a:lnTo>
                  <a:pt x="12872" y="706"/>
                </a:lnTo>
                <a:lnTo>
                  <a:pt x="12361" y="439"/>
                </a:lnTo>
                <a:lnTo>
                  <a:pt x="12093" y="341"/>
                </a:lnTo>
                <a:lnTo>
                  <a:pt x="11826" y="244"/>
                </a:lnTo>
                <a:lnTo>
                  <a:pt x="11558" y="147"/>
                </a:lnTo>
                <a:lnTo>
                  <a:pt x="11266" y="98"/>
                </a:lnTo>
                <a:lnTo>
                  <a:pt x="10998" y="49"/>
                </a:lnTo>
                <a:lnTo>
                  <a:pt x="107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641;p47">
            <a:extLst>
              <a:ext uri="{FF2B5EF4-FFF2-40B4-BE49-F238E27FC236}">
                <a16:creationId xmlns:a16="http://schemas.microsoft.com/office/drawing/2014/main" id="{D886A5EE-F876-2C57-BA0D-D368B070FE96}"/>
              </a:ext>
            </a:extLst>
          </p:cNvPr>
          <p:cNvSpPr/>
          <p:nvPr/>
        </p:nvSpPr>
        <p:spPr>
          <a:xfrm rot="1215286">
            <a:off x="7705859" y="3553985"/>
            <a:ext cx="938968" cy="1203653"/>
          </a:xfrm>
          <a:custGeom>
            <a:avLst/>
            <a:gdLst/>
            <a:ahLst/>
            <a:cxnLst/>
            <a:rect l="l" t="t" r="r" b="b"/>
            <a:pathLst>
              <a:path w="11730" h="20002" extrusionOk="0">
                <a:moveTo>
                  <a:pt x="6425" y="414"/>
                </a:moveTo>
                <a:lnTo>
                  <a:pt x="6571" y="439"/>
                </a:lnTo>
                <a:lnTo>
                  <a:pt x="6692" y="487"/>
                </a:lnTo>
                <a:lnTo>
                  <a:pt x="6814" y="560"/>
                </a:lnTo>
                <a:lnTo>
                  <a:pt x="6936" y="633"/>
                </a:lnTo>
                <a:lnTo>
                  <a:pt x="7033" y="731"/>
                </a:lnTo>
                <a:lnTo>
                  <a:pt x="7130" y="828"/>
                </a:lnTo>
                <a:lnTo>
                  <a:pt x="7179" y="950"/>
                </a:lnTo>
                <a:lnTo>
                  <a:pt x="7228" y="1096"/>
                </a:lnTo>
                <a:lnTo>
                  <a:pt x="7252" y="1242"/>
                </a:lnTo>
                <a:lnTo>
                  <a:pt x="7276" y="1534"/>
                </a:lnTo>
                <a:lnTo>
                  <a:pt x="7228" y="1801"/>
                </a:lnTo>
                <a:lnTo>
                  <a:pt x="7155" y="2093"/>
                </a:lnTo>
                <a:lnTo>
                  <a:pt x="7033" y="2385"/>
                </a:lnTo>
                <a:lnTo>
                  <a:pt x="6790" y="2945"/>
                </a:lnTo>
                <a:lnTo>
                  <a:pt x="6522" y="3480"/>
                </a:lnTo>
                <a:lnTo>
                  <a:pt x="6303" y="3456"/>
                </a:lnTo>
                <a:lnTo>
                  <a:pt x="5938" y="3456"/>
                </a:lnTo>
                <a:lnTo>
                  <a:pt x="5646" y="2629"/>
                </a:lnTo>
                <a:lnTo>
                  <a:pt x="5427" y="2069"/>
                </a:lnTo>
                <a:lnTo>
                  <a:pt x="5305" y="1826"/>
                </a:lnTo>
                <a:lnTo>
                  <a:pt x="5208" y="1631"/>
                </a:lnTo>
                <a:lnTo>
                  <a:pt x="5184" y="1388"/>
                </a:lnTo>
                <a:lnTo>
                  <a:pt x="5208" y="1266"/>
                </a:lnTo>
                <a:lnTo>
                  <a:pt x="5232" y="1169"/>
                </a:lnTo>
                <a:lnTo>
                  <a:pt x="5281" y="1047"/>
                </a:lnTo>
                <a:lnTo>
                  <a:pt x="5330" y="925"/>
                </a:lnTo>
                <a:lnTo>
                  <a:pt x="5403" y="828"/>
                </a:lnTo>
                <a:lnTo>
                  <a:pt x="5500" y="731"/>
                </a:lnTo>
                <a:lnTo>
                  <a:pt x="5622" y="633"/>
                </a:lnTo>
                <a:lnTo>
                  <a:pt x="5743" y="536"/>
                </a:lnTo>
                <a:lnTo>
                  <a:pt x="5865" y="487"/>
                </a:lnTo>
                <a:lnTo>
                  <a:pt x="6011" y="439"/>
                </a:lnTo>
                <a:lnTo>
                  <a:pt x="6157" y="414"/>
                </a:lnTo>
                <a:close/>
                <a:moveTo>
                  <a:pt x="9052" y="1339"/>
                </a:moveTo>
                <a:lnTo>
                  <a:pt x="9198" y="1388"/>
                </a:lnTo>
                <a:lnTo>
                  <a:pt x="9344" y="1436"/>
                </a:lnTo>
                <a:lnTo>
                  <a:pt x="9490" y="1534"/>
                </a:lnTo>
                <a:lnTo>
                  <a:pt x="9588" y="1631"/>
                </a:lnTo>
                <a:lnTo>
                  <a:pt x="9709" y="1753"/>
                </a:lnTo>
                <a:lnTo>
                  <a:pt x="9782" y="1874"/>
                </a:lnTo>
                <a:lnTo>
                  <a:pt x="9855" y="2020"/>
                </a:lnTo>
                <a:lnTo>
                  <a:pt x="9904" y="2166"/>
                </a:lnTo>
                <a:lnTo>
                  <a:pt x="9928" y="2312"/>
                </a:lnTo>
                <a:lnTo>
                  <a:pt x="9928" y="2483"/>
                </a:lnTo>
                <a:lnTo>
                  <a:pt x="9928" y="2629"/>
                </a:lnTo>
                <a:lnTo>
                  <a:pt x="9904" y="2775"/>
                </a:lnTo>
                <a:lnTo>
                  <a:pt x="9831" y="2945"/>
                </a:lnTo>
                <a:lnTo>
                  <a:pt x="9758" y="3067"/>
                </a:lnTo>
                <a:lnTo>
                  <a:pt x="9661" y="3213"/>
                </a:lnTo>
                <a:lnTo>
                  <a:pt x="9442" y="3383"/>
                </a:lnTo>
                <a:lnTo>
                  <a:pt x="9198" y="3553"/>
                </a:lnTo>
                <a:lnTo>
                  <a:pt x="8931" y="3675"/>
                </a:lnTo>
                <a:lnTo>
                  <a:pt x="8615" y="3796"/>
                </a:lnTo>
                <a:lnTo>
                  <a:pt x="8323" y="3869"/>
                </a:lnTo>
                <a:lnTo>
                  <a:pt x="8006" y="3967"/>
                </a:lnTo>
                <a:lnTo>
                  <a:pt x="7447" y="4088"/>
                </a:lnTo>
                <a:lnTo>
                  <a:pt x="7349" y="3942"/>
                </a:lnTo>
                <a:lnTo>
                  <a:pt x="7228" y="3821"/>
                </a:lnTo>
                <a:lnTo>
                  <a:pt x="7106" y="3724"/>
                </a:lnTo>
                <a:lnTo>
                  <a:pt x="6960" y="3626"/>
                </a:lnTo>
                <a:lnTo>
                  <a:pt x="7228" y="3091"/>
                </a:lnTo>
                <a:lnTo>
                  <a:pt x="7447" y="2531"/>
                </a:lnTo>
                <a:lnTo>
                  <a:pt x="7568" y="2288"/>
                </a:lnTo>
                <a:lnTo>
                  <a:pt x="7690" y="2069"/>
                </a:lnTo>
                <a:lnTo>
                  <a:pt x="7836" y="1874"/>
                </a:lnTo>
                <a:lnTo>
                  <a:pt x="7982" y="1704"/>
                </a:lnTo>
                <a:lnTo>
                  <a:pt x="8177" y="1558"/>
                </a:lnTo>
                <a:lnTo>
                  <a:pt x="8371" y="1436"/>
                </a:lnTo>
                <a:lnTo>
                  <a:pt x="8590" y="1363"/>
                </a:lnTo>
                <a:lnTo>
                  <a:pt x="8858" y="1339"/>
                </a:lnTo>
                <a:close/>
                <a:moveTo>
                  <a:pt x="3991" y="1242"/>
                </a:moveTo>
                <a:lnTo>
                  <a:pt x="4162" y="1266"/>
                </a:lnTo>
                <a:lnTo>
                  <a:pt x="4308" y="1315"/>
                </a:lnTo>
                <a:lnTo>
                  <a:pt x="4454" y="1412"/>
                </a:lnTo>
                <a:lnTo>
                  <a:pt x="4575" y="1534"/>
                </a:lnTo>
                <a:lnTo>
                  <a:pt x="4697" y="1704"/>
                </a:lnTo>
                <a:lnTo>
                  <a:pt x="4819" y="1874"/>
                </a:lnTo>
                <a:lnTo>
                  <a:pt x="4916" y="2312"/>
                </a:lnTo>
                <a:lnTo>
                  <a:pt x="5086" y="2775"/>
                </a:lnTo>
                <a:lnTo>
                  <a:pt x="5184" y="2994"/>
                </a:lnTo>
                <a:lnTo>
                  <a:pt x="5305" y="3213"/>
                </a:lnTo>
                <a:lnTo>
                  <a:pt x="5427" y="3407"/>
                </a:lnTo>
                <a:lnTo>
                  <a:pt x="5573" y="3578"/>
                </a:lnTo>
                <a:lnTo>
                  <a:pt x="5476" y="3626"/>
                </a:lnTo>
                <a:lnTo>
                  <a:pt x="5305" y="3724"/>
                </a:lnTo>
                <a:lnTo>
                  <a:pt x="5135" y="3845"/>
                </a:lnTo>
                <a:lnTo>
                  <a:pt x="5013" y="4015"/>
                </a:lnTo>
                <a:lnTo>
                  <a:pt x="4892" y="4186"/>
                </a:lnTo>
                <a:lnTo>
                  <a:pt x="4794" y="4113"/>
                </a:lnTo>
                <a:lnTo>
                  <a:pt x="4697" y="4040"/>
                </a:lnTo>
                <a:lnTo>
                  <a:pt x="4478" y="3894"/>
                </a:lnTo>
                <a:lnTo>
                  <a:pt x="4016" y="3699"/>
                </a:lnTo>
                <a:lnTo>
                  <a:pt x="3578" y="3432"/>
                </a:lnTo>
                <a:lnTo>
                  <a:pt x="3213" y="3213"/>
                </a:lnTo>
                <a:lnTo>
                  <a:pt x="3115" y="3164"/>
                </a:lnTo>
                <a:lnTo>
                  <a:pt x="3018" y="3091"/>
                </a:lnTo>
                <a:lnTo>
                  <a:pt x="2969" y="2994"/>
                </a:lnTo>
                <a:lnTo>
                  <a:pt x="2921" y="2896"/>
                </a:lnTo>
                <a:lnTo>
                  <a:pt x="2921" y="2799"/>
                </a:lnTo>
                <a:lnTo>
                  <a:pt x="2921" y="2677"/>
                </a:lnTo>
                <a:lnTo>
                  <a:pt x="2969" y="2434"/>
                </a:lnTo>
                <a:lnTo>
                  <a:pt x="3067" y="2118"/>
                </a:lnTo>
                <a:lnTo>
                  <a:pt x="3213" y="1826"/>
                </a:lnTo>
                <a:lnTo>
                  <a:pt x="3310" y="1680"/>
                </a:lnTo>
                <a:lnTo>
                  <a:pt x="3432" y="1558"/>
                </a:lnTo>
                <a:lnTo>
                  <a:pt x="3529" y="1436"/>
                </a:lnTo>
                <a:lnTo>
                  <a:pt x="3675" y="1339"/>
                </a:lnTo>
                <a:lnTo>
                  <a:pt x="3845" y="1266"/>
                </a:lnTo>
                <a:lnTo>
                  <a:pt x="3991" y="1242"/>
                </a:lnTo>
                <a:close/>
                <a:moveTo>
                  <a:pt x="6157" y="3967"/>
                </a:moveTo>
                <a:lnTo>
                  <a:pt x="6181" y="4015"/>
                </a:lnTo>
                <a:lnTo>
                  <a:pt x="6084" y="4088"/>
                </a:lnTo>
                <a:lnTo>
                  <a:pt x="5962" y="4161"/>
                </a:lnTo>
                <a:lnTo>
                  <a:pt x="5768" y="4380"/>
                </a:lnTo>
                <a:lnTo>
                  <a:pt x="5597" y="4624"/>
                </a:lnTo>
                <a:lnTo>
                  <a:pt x="5451" y="4843"/>
                </a:lnTo>
                <a:lnTo>
                  <a:pt x="5305" y="5110"/>
                </a:lnTo>
                <a:lnTo>
                  <a:pt x="5281" y="4989"/>
                </a:lnTo>
                <a:lnTo>
                  <a:pt x="5281" y="4867"/>
                </a:lnTo>
                <a:lnTo>
                  <a:pt x="5281" y="4745"/>
                </a:lnTo>
                <a:lnTo>
                  <a:pt x="5330" y="4624"/>
                </a:lnTo>
                <a:lnTo>
                  <a:pt x="5378" y="4526"/>
                </a:lnTo>
                <a:lnTo>
                  <a:pt x="5524" y="4307"/>
                </a:lnTo>
                <a:lnTo>
                  <a:pt x="5695" y="4137"/>
                </a:lnTo>
                <a:lnTo>
                  <a:pt x="5816" y="4064"/>
                </a:lnTo>
                <a:lnTo>
                  <a:pt x="5914" y="4015"/>
                </a:lnTo>
                <a:lnTo>
                  <a:pt x="6035" y="3991"/>
                </a:lnTo>
                <a:lnTo>
                  <a:pt x="6157" y="3967"/>
                </a:lnTo>
                <a:close/>
                <a:moveTo>
                  <a:pt x="6425" y="4064"/>
                </a:moveTo>
                <a:lnTo>
                  <a:pt x="6595" y="4113"/>
                </a:lnTo>
                <a:lnTo>
                  <a:pt x="6741" y="4186"/>
                </a:lnTo>
                <a:lnTo>
                  <a:pt x="6571" y="4307"/>
                </a:lnTo>
                <a:lnTo>
                  <a:pt x="6400" y="4453"/>
                </a:lnTo>
                <a:lnTo>
                  <a:pt x="6254" y="4624"/>
                </a:lnTo>
                <a:lnTo>
                  <a:pt x="6108" y="4794"/>
                </a:lnTo>
                <a:lnTo>
                  <a:pt x="5987" y="4964"/>
                </a:lnTo>
                <a:lnTo>
                  <a:pt x="5841" y="5208"/>
                </a:lnTo>
                <a:lnTo>
                  <a:pt x="5743" y="5427"/>
                </a:lnTo>
                <a:lnTo>
                  <a:pt x="5695" y="5548"/>
                </a:lnTo>
                <a:lnTo>
                  <a:pt x="5670" y="5670"/>
                </a:lnTo>
                <a:lnTo>
                  <a:pt x="5573" y="5597"/>
                </a:lnTo>
                <a:lnTo>
                  <a:pt x="5500" y="5500"/>
                </a:lnTo>
                <a:lnTo>
                  <a:pt x="5549" y="5281"/>
                </a:lnTo>
                <a:lnTo>
                  <a:pt x="5646" y="5062"/>
                </a:lnTo>
                <a:lnTo>
                  <a:pt x="5768" y="4867"/>
                </a:lnTo>
                <a:lnTo>
                  <a:pt x="5914" y="4672"/>
                </a:lnTo>
                <a:lnTo>
                  <a:pt x="6157" y="4405"/>
                </a:lnTo>
                <a:lnTo>
                  <a:pt x="6303" y="4210"/>
                </a:lnTo>
                <a:lnTo>
                  <a:pt x="6425" y="4064"/>
                </a:lnTo>
                <a:close/>
                <a:moveTo>
                  <a:pt x="7009" y="4551"/>
                </a:moveTo>
                <a:lnTo>
                  <a:pt x="7033" y="4721"/>
                </a:lnTo>
                <a:lnTo>
                  <a:pt x="7009" y="4891"/>
                </a:lnTo>
                <a:lnTo>
                  <a:pt x="6960" y="5062"/>
                </a:lnTo>
                <a:lnTo>
                  <a:pt x="6887" y="5232"/>
                </a:lnTo>
                <a:lnTo>
                  <a:pt x="6790" y="5378"/>
                </a:lnTo>
                <a:lnTo>
                  <a:pt x="6644" y="5524"/>
                </a:lnTo>
                <a:lnTo>
                  <a:pt x="6498" y="5646"/>
                </a:lnTo>
                <a:lnTo>
                  <a:pt x="6327" y="5743"/>
                </a:lnTo>
                <a:lnTo>
                  <a:pt x="6376" y="5597"/>
                </a:lnTo>
                <a:lnTo>
                  <a:pt x="6692" y="4989"/>
                </a:lnTo>
                <a:lnTo>
                  <a:pt x="7009" y="4551"/>
                </a:lnTo>
                <a:close/>
                <a:moveTo>
                  <a:pt x="6814" y="4234"/>
                </a:moveTo>
                <a:lnTo>
                  <a:pt x="6911" y="4332"/>
                </a:lnTo>
                <a:lnTo>
                  <a:pt x="6790" y="4453"/>
                </a:lnTo>
                <a:lnTo>
                  <a:pt x="6692" y="4575"/>
                </a:lnTo>
                <a:lnTo>
                  <a:pt x="6571" y="4745"/>
                </a:lnTo>
                <a:lnTo>
                  <a:pt x="6376" y="5086"/>
                </a:lnTo>
                <a:lnTo>
                  <a:pt x="6206" y="5427"/>
                </a:lnTo>
                <a:lnTo>
                  <a:pt x="6108" y="5597"/>
                </a:lnTo>
                <a:lnTo>
                  <a:pt x="6011" y="5792"/>
                </a:lnTo>
                <a:lnTo>
                  <a:pt x="5865" y="5767"/>
                </a:lnTo>
                <a:lnTo>
                  <a:pt x="5962" y="5597"/>
                </a:lnTo>
                <a:lnTo>
                  <a:pt x="6035" y="5427"/>
                </a:lnTo>
                <a:lnTo>
                  <a:pt x="6108" y="5256"/>
                </a:lnTo>
                <a:lnTo>
                  <a:pt x="6181" y="5086"/>
                </a:lnTo>
                <a:lnTo>
                  <a:pt x="6303" y="4843"/>
                </a:lnTo>
                <a:lnTo>
                  <a:pt x="6473" y="4624"/>
                </a:lnTo>
                <a:lnTo>
                  <a:pt x="6619" y="4429"/>
                </a:lnTo>
                <a:lnTo>
                  <a:pt x="6814" y="4234"/>
                </a:lnTo>
                <a:close/>
                <a:moveTo>
                  <a:pt x="2848" y="3821"/>
                </a:moveTo>
                <a:lnTo>
                  <a:pt x="3067" y="3845"/>
                </a:lnTo>
                <a:lnTo>
                  <a:pt x="3310" y="3894"/>
                </a:lnTo>
                <a:lnTo>
                  <a:pt x="3456" y="3942"/>
                </a:lnTo>
                <a:lnTo>
                  <a:pt x="3626" y="4040"/>
                </a:lnTo>
                <a:lnTo>
                  <a:pt x="4016" y="4234"/>
                </a:lnTo>
                <a:lnTo>
                  <a:pt x="4210" y="4332"/>
                </a:lnTo>
                <a:lnTo>
                  <a:pt x="4405" y="4405"/>
                </a:lnTo>
                <a:lnTo>
                  <a:pt x="4575" y="4453"/>
                </a:lnTo>
                <a:lnTo>
                  <a:pt x="4770" y="4478"/>
                </a:lnTo>
                <a:lnTo>
                  <a:pt x="4697" y="4745"/>
                </a:lnTo>
                <a:lnTo>
                  <a:pt x="4697" y="4891"/>
                </a:lnTo>
                <a:lnTo>
                  <a:pt x="4697" y="5062"/>
                </a:lnTo>
                <a:lnTo>
                  <a:pt x="4527" y="5086"/>
                </a:lnTo>
                <a:lnTo>
                  <a:pt x="4356" y="5135"/>
                </a:lnTo>
                <a:lnTo>
                  <a:pt x="4186" y="5183"/>
                </a:lnTo>
                <a:lnTo>
                  <a:pt x="4040" y="5281"/>
                </a:lnTo>
                <a:lnTo>
                  <a:pt x="3724" y="5451"/>
                </a:lnTo>
                <a:lnTo>
                  <a:pt x="3432" y="5646"/>
                </a:lnTo>
                <a:lnTo>
                  <a:pt x="2896" y="5986"/>
                </a:lnTo>
                <a:lnTo>
                  <a:pt x="2604" y="6011"/>
                </a:lnTo>
                <a:lnTo>
                  <a:pt x="2312" y="6035"/>
                </a:lnTo>
                <a:lnTo>
                  <a:pt x="2191" y="6035"/>
                </a:lnTo>
                <a:lnTo>
                  <a:pt x="2069" y="5986"/>
                </a:lnTo>
                <a:lnTo>
                  <a:pt x="1947" y="5889"/>
                </a:lnTo>
                <a:lnTo>
                  <a:pt x="1826" y="5767"/>
                </a:lnTo>
                <a:lnTo>
                  <a:pt x="1753" y="5621"/>
                </a:lnTo>
                <a:lnTo>
                  <a:pt x="1680" y="5451"/>
                </a:lnTo>
                <a:lnTo>
                  <a:pt x="1655" y="5305"/>
                </a:lnTo>
                <a:lnTo>
                  <a:pt x="1631" y="5135"/>
                </a:lnTo>
                <a:lnTo>
                  <a:pt x="1631" y="4964"/>
                </a:lnTo>
                <a:lnTo>
                  <a:pt x="1655" y="4794"/>
                </a:lnTo>
                <a:lnTo>
                  <a:pt x="1704" y="4624"/>
                </a:lnTo>
                <a:lnTo>
                  <a:pt x="1753" y="4478"/>
                </a:lnTo>
                <a:lnTo>
                  <a:pt x="1874" y="4259"/>
                </a:lnTo>
                <a:lnTo>
                  <a:pt x="2020" y="4113"/>
                </a:lnTo>
                <a:lnTo>
                  <a:pt x="2215" y="3991"/>
                </a:lnTo>
                <a:lnTo>
                  <a:pt x="2410" y="3894"/>
                </a:lnTo>
                <a:lnTo>
                  <a:pt x="2629" y="3845"/>
                </a:lnTo>
                <a:lnTo>
                  <a:pt x="2848" y="3821"/>
                </a:lnTo>
                <a:close/>
                <a:moveTo>
                  <a:pt x="10220" y="3869"/>
                </a:moveTo>
                <a:lnTo>
                  <a:pt x="10488" y="3918"/>
                </a:lnTo>
                <a:lnTo>
                  <a:pt x="10658" y="3991"/>
                </a:lnTo>
                <a:lnTo>
                  <a:pt x="10756" y="4088"/>
                </a:lnTo>
                <a:lnTo>
                  <a:pt x="10853" y="4234"/>
                </a:lnTo>
                <a:lnTo>
                  <a:pt x="10902" y="4380"/>
                </a:lnTo>
                <a:lnTo>
                  <a:pt x="10950" y="4551"/>
                </a:lnTo>
                <a:lnTo>
                  <a:pt x="10975" y="4697"/>
                </a:lnTo>
                <a:lnTo>
                  <a:pt x="10975" y="5013"/>
                </a:lnTo>
                <a:lnTo>
                  <a:pt x="10950" y="5183"/>
                </a:lnTo>
                <a:lnTo>
                  <a:pt x="10902" y="5354"/>
                </a:lnTo>
                <a:lnTo>
                  <a:pt x="10853" y="5548"/>
                </a:lnTo>
                <a:lnTo>
                  <a:pt x="10780" y="5694"/>
                </a:lnTo>
                <a:lnTo>
                  <a:pt x="10683" y="5865"/>
                </a:lnTo>
                <a:lnTo>
                  <a:pt x="10561" y="6011"/>
                </a:lnTo>
                <a:lnTo>
                  <a:pt x="10439" y="6108"/>
                </a:lnTo>
                <a:lnTo>
                  <a:pt x="10293" y="6205"/>
                </a:lnTo>
                <a:lnTo>
                  <a:pt x="10123" y="6230"/>
                </a:lnTo>
                <a:lnTo>
                  <a:pt x="9953" y="6254"/>
                </a:lnTo>
                <a:lnTo>
                  <a:pt x="9782" y="6230"/>
                </a:lnTo>
                <a:lnTo>
                  <a:pt x="9612" y="6181"/>
                </a:lnTo>
                <a:lnTo>
                  <a:pt x="9344" y="6035"/>
                </a:lnTo>
                <a:lnTo>
                  <a:pt x="9052" y="5889"/>
                </a:lnTo>
                <a:lnTo>
                  <a:pt x="8833" y="5792"/>
                </a:lnTo>
                <a:lnTo>
                  <a:pt x="8590" y="5646"/>
                </a:lnTo>
                <a:lnTo>
                  <a:pt x="8347" y="5475"/>
                </a:lnTo>
                <a:lnTo>
                  <a:pt x="8104" y="5305"/>
                </a:lnTo>
                <a:lnTo>
                  <a:pt x="7860" y="5183"/>
                </a:lnTo>
                <a:lnTo>
                  <a:pt x="7714" y="5135"/>
                </a:lnTo>
                <a:lnTo>
                  <a:pt x="7593" y="5110"/>
                </a:lnTo>
                <a:lnTo>
                  <a:pt x="7617" y="5062"/>
                </a:lnTo>
                <a:lnTo>
                  <a:pt x="7641" y="4867"/>
                </a:lnTo>
                <a:lnTo>
                  <a:pt x="7641" y="4672"/>
                </a:lnTo>
                <a:lnTo>
                  <a:pt x="7812" y="4502"/>
                </a:lnTo>
                <a:lnTo>
                  <a:pt x="8225" y="4405"/>
                </a:lnTo>
                <a:lnTo>
                  <a:pt x="8639" y="4283"/>
                </a:lnTo>
                <a:lnTo>
                  <a:pt x="9052" y="4137"/>
                </a:lnTo>
                <a:lnTo>
                  <a:pt x="9417" y="3967"/>
                </a:lnTo>
                <a:lnTo>
                  <a:pt x="9685" y="3894"/>
                </a:lnTo>
                <a:lnTo>
                  <a:pt x="9953" y="3869"/>
                </a:lnTo>
                <a:close/>
                <a:moveTo>
                  <a:pt x="7349" y="5646"/>
                </a:moveTo>
                <a:lnTo>
                  <a:pt x="7617" y="5767"/>
                </a:lnTo>
                <a:lnTo>
                  <a:pt x="7885" y="5913"/>
                </a:lnTo>
                <a:lnTo>
                  <a:pt x="8152" y="6059"/>
                </a:lnTo>
                <a:lnTo>
                  <a:pt x="8444" y="6205"/>
                </a:lnTo>
                <a:lnTo>
                  <a:pt x="8542" y="6278"/>
                </a:lnTo>
                <a:lnTo>
                  <a:pt x="8882" y="6424"/>
                </a:lnTo>
                <a:lnTo>
                  <a:pt x="9198" y="6546"/>
                </a:lnTo>
                <a:lnTo>
                  <a:pt x="9369" y="6643"/>
                </a:lnTo>
                <a:lnTo>
                  <a:pt x="9515" y="6741"/>
                </a:lnTo>
                <a:lnTo>
                  <a:pt x="9612" y="6838"/>
                </a:lnTo>
                <a:lnTo>
                  <a:pt x="9709" y="6984"/>
                </a:lnTo>
                <a:lnTo>
                  <a:pt x="9782" y="7106"/>
                </a:lnTo>
                <a:lnTo>
                  <a:pt x="9855" y="7252"/>
                </a:lnTo>
                <a:lnTo>
                  <a:pt x="9880" y="7398"/>
                </a:lnTo>
                <a:lnTo>
                  <a:pt x="9880" y="7568"/>
                </a:lnTo>
                <a:lnTo>
                  <a:pt x="9855" y="7738"/>
                </a:lnTo>
                <a:lnTo>
                  <a:pt x="9807" y="7860"/>
                </a:lnTo>
                <a:lnTo>
                  <a:pt x="9734" y="7957"/>
                </a:lnTo>
                <a:lnTo>
                  <a:pt x="9636" y="8055"/>
                </a:lnTo>
                <a:lnTo>
                  <a:pt x="9539" y="8152"/>
                </a:lnTo>
                <a:lnTo>
                  <a:pt x="9296" y="8274"/>
                </a:lnTo>
                <a:lnTo>
                  <a:pt x="9052" y="8347"/>
                </a:lnTo>
                <a:lnTo>
                  <a:pt x="8931" y="8371"/>
                </a:lnTo>
                <a:lnTo>
                  <a:pt x="8809" y="8395"/>
                </a:lnTo>
                <a:lnTo>
                  <a:pt x="8688" y="8371"/>
                </a:lnTo>
                <a:lnTo>
                  <a:pt x="8590" y="8371"/>
                </a:lnTo>
                <a:lnTo>
                  <a:pt x="8396" y="8298"/>
                </a:lnTo>
                <a:lnTo>
                  <a:pt x="8201" y="8176"/>
                </a:lnTo>
                <a:lnTo>
                  <a:pt x="8055" y="8006"/>
                </a:lnTo>
                <a:lnTo>
                  <a:pt x="7909" y="7836"/>
                </a:lnTo>
                <a:lnTo>
                  <a:pt x="7787" y="7641"/>
                </a:lnTo>
                <a:lnTo>
                  <a:pt x="7666" y="7446"/>
                </a:lnTo>
                <a:lnTo>
                  <a:pt x="7568" y="7227"/>
                </a:lnTo>
                <a:lnTo>
                  <a:pt x="7495" y="6984"/>
                </a:lnTo>
                <a:lnTo>
                  <a:pt x="7349" y="6546"/>
                </a:lnTo>
                <a:lnTo>
                  <a:pt x="7276" y="6205"/>
                </a:lnTo>
                <a:lnTo>
                  <a:pt x="7228" y="6035"/>
                </a:lnTo>
                <a:lnTo>
                  <a:pt x="7155" y="5889"/>
                </a:lnTo>
                <a:lnTo>
                  <a:pt x="7349" y="5646"/>
                </a:lnTo>
                <a:close/>
                <a:moveTo>
                  <a:pt x="4721" y="5256"/>
                </a:moveTo>
                <a:lnTo>
                  <a:pt x="4819" y="5475"/>
                </a:lnTo>
                <a:lnTo>
                  <a:pt x="4916" y="5719"/>
                </a:lnTo>
                <a:lnTo>
                  <a:pt x="5062" y="5913"/>
                </a:lnTo>
                <a:lnTo>
                  <a:pt x="5257" y="6084"/>
                </a:lnTo>
                <a:lnTo>
                  <a:pt x="5184" y="6351"/>
                </a:lnTo>
                <a:lnTo>
                  <a:pt x="5159" y="6668"/>
                </a:lnTo>
                <a:lnTo>
                  <a:pt x="5135" y="6935"/>
                </a:lnTo>
                <a:lnTo>
                  <a:pt x="5013" y="7325"/>
                </a:lnTo>
                <a:lnTo>
                  <a:pt x="4916" y="7690"/>
                </a:lnTo>
                <a:lnTo>
                  <a:pt x="4867" y="7787"/>
                </a:lnTo>
                <a:lnTo>
                  <a:pt x="4721" y="8030"/>
                </a:lnTo>
                <a:lnTo>
                  <a:pt x="4527" y="8225"/>
                </a:lnTo>
                <a:lnTo>
                  <a:pt x="4308" y="8395"/>
                </a:lnTo>
                <a:lnTo>
                  <a:pt x="4064" y="8493"/>
                </a:lnTo>
                <a:lnTo>
                  <a:pt x="3943" y="8541"/>
                </a:lnTo>
                <a:lnTo>
                  <a:pt x="3797" y="8566"/>
                </a:lnTo>
                <a:lnTo>
                  <a:pt x="3553" y="8566"/>
                </a:lnTo>
                <a:lnTo>
                  <a:pt x="3407" y="8541"/>
                </a:lnTo>
                <a:lnTo>
                  <a:pt x="3286" y="8493"/>
                </a:lnTo>
                <a:lnTo>
                  <a:pt x="3164" y="8420"/>
                </a:lnTo>
                <a:lnTo>
                  <a:pt x="3067" y="8322"/>
                </a:lnTo>
                <a:lnTo>
                  <a:pt x="2969" y="8225"/>
                </a:lnTo>
                <a:lnTo>
                  <a:pt x="2872" y="8128"/>
                </a:lnTo>
                <a:lnTo>
                  <a:pt x="2750" y="7884"/>
                </a:lnTo>
                <a:lnTo>
                  <a:pt x="2677" y="7641"/>
                </a:lnTo>
                <a:lnTo>
                  <a:pt x="2677" y="7398"/>
                </a:lnTo>
                <a:lnTo>
                  <a:pt x="2702" y="7154"/>
                </a:lnTo>
                <a:lnTo>
                  <a:pt x="2775" y="6911"/>
                </a:lnTo>
                <a:lnTo>
                  <a:pt x="2896" y="6692"/>
                </a:lnTo>
                <a:lnTo>
                  <a:pt x="3091" y="6497"/>
                </a:lnTo>
                <a:lnTo>
                  <a:pt x="3261" y="6327"/>
                </a:lnTo>
                <a:lnTo>
                  <a:pt x="3480" y="6157"/>
                </a:lnTo>
                <a:lnTo>
                  <a:pt x="3894" y="5865"/>
                </a:lnTo>
                <a:lnTo>
                  <a:pt x="4332" y="5573"/>
                </a:lnTo>
                <a:lnTo>
                  <a:pt x="4721" y="5256"/>
                </a:lnTo>
                <a:close/>
                <a:moveTo>
                  <a:pt x="6619" y="6278"/>
                </a:moveTo>
                <a:lnTo>
                  <a:pt x="6741" y="6522"/>
                </a:lnTo>
                <a:lnTo>
                  <a:pt x="6838" y="6789"/>
                </a:lnTo>
                <a:lnTo>
                  <a:pt x="6984" y="7252"/>
                </a:lnTo>
                <a:lnTo>
                  <a:pt x="7130" y="7690"/>
                </a:lnTo>
                <a:lnTo>
                  <a:pt x="7325" y="8201"/>
                </a:lnTo>
                <a:lnTo>
                  <a:pt x="7398" y="8444"/>
                </a:lnTo>
                <a:lnTo>
                  <a:pt x="7422" y="8712"/>
                </a:lnTo>
                <a:lnTo>
                  <a:pt x="7422" y="8906"/>
                </a:lnTo>
                <a:lnTo>
                  <a:pt x="7349" y="9052"/>
                </a:lnTo>
                <a:lnTo>
                  <a:pt x="7276" y="9174"/>
                </a:lnTo>
                <a:lnTo>
                  <a:pt x="7155" y="9296"/>
                </a:lnTo>
                <a:lnTo>
                  <a:pt x="7009" y="9369"/>
                </a:lnTo>
                <a:lnTo>
                  <a:pt x="6863" y="9417"/>
                </a:lnTo>
                <a:lnTo>
                  <a:pt x="6692" y="9442"/>
                </a:lnTo>
                <a:lnTo>
                  <a:pt x="6522" y="9442"/>
                </a:lnTo>
                <a:lnTo>
                  <a:pt x="6279" y="9417"/>
                </a:lnTo>
                <a:lnTo>
                  <a:pt x="6060" y="9369"/>
                </a:lnTo>
                <a:lnTo>
                  <a:pt x="5841" y="9296"/>
                </a:lnTo>
                <a:lnTo>
                  <a:pt x="5622" y="9174"/>
                </a:lnTo>
                <a:lnTo>
                  <a:pt x="5500" y="9077"/>
                </a:lnTo>
                <a:lnTo>
                  <a:pt x="5378" y="8979"/>
                </a:lnTo>
                <a:lnTo>
                  <a:pt x="5305" y="8858"/>
                </a:lnTo>
                <a:lnTo>
                  <a:pt x="5257" y="8736"/>
                </a:lnTo>
                <a:lnTo>
                  <a:pt x="5232" y="8590"/>
                </a:lnTo>
                <a:lnTo>
                  <a:pt x="5232" y="8444"/>
                </a:lnTo>
                <a:lnTo>
                  <a:pt x="5257" y="8128"/>
                </a:lnTo>
                <a:lnTo>
                  <a:pt x="5354" y="7957"/>
                </a:lnTo>
                <a:lnTo>
                  <a:pt x="5451" y="7763"/>
                </a:lnTo>
                <a:lnTo>
                  <a:pt x="5500" y="7568"/>
                </a:lnTo>
                <a:lnTo>
                  <a:pt x="5549" y="7398"/>
                </a:lnTo>
                <a:lnTo>
                  <a:pt x="5622" y="7008"/>
                </a:lnTo>
                <a:lnTo>
                  <a:pt x="5695" y="6741"/>
                </a:lnTo>
                <a:lnTo>
                  <a:pt x="5841" y="6376"/>
                </a:lnTo>
                <a:lnTo>
                  <a:pt x="6011" y="6400"/>
                </a:lnTo>
                <a:lnTo>
                  <a:pt x="6181" y="6400"/>
                </a:lnTo>
                <a:lnTo>
                  <a:pt x="6400" y="6351"/>
                </a:lnTo>
                <a:lnTo>
                  <a:pt x="6619" y="6278"/>
                </a:lnTo>
                <a:close/>
                <a:moveTo>
                  <a:pt x="11194" y="9734"/>
                </a:moveTo>
                <a:lnTo>
                  <a:pt x="11194" y="9782"/>
                </a:lnTo>
                <a:lnTo>
                  <a:pt x="10999" y="10512"/>
                </a:lnTo>
                <a:lnTo>
                  <a:pt x="10756" y="11461"/>
                </a:lnTo>
                <a:lnTo>
                  <a:pt x="10634" y="11923"/>
                </a:lnTo>
                <a:lnTo>
                  <a:pt x="10488" y="12361"/>
                </a:lnTo>
                <a:lnTo>
                  <a:pt x="10366" y="12653"/>
                </a:lnTo>
                <a:lnTo>
                  <a:pt x="10220" y="12897"/>
                </a:lnTo>
                <a:lnTo>
                  <a:pt x="10050" y="13116"/>
                </a:lnTo>
                <a:lnTo>
                  <a:pt x="9831" y="13335"/>
                </a:lnTo>
                <a:lnTo>
                  <a:pt x="9612" y="13529"/>
                </a:lnTo>
                <a:lnTo>
                  <a:pt x="9369" y="13675"/>
                </a:lnTo>
                <a:lnTo>
                  <a:pt x="9101" y="13821"/>
                </a:lnTo>
                <a:lnTo>
                  <a:pt x="8833" y="13943"/>
                </a:lnTo>
                <a:lnTo>
                  <a:pt x="8615" y="14016"/>
                </a:lnTo>
                <a:lnTo>
                  <a:pt x="8371" y="14040"/>
                </a:lnTo>
                <a:lnTo>
                  <a:pt x="8128" y="14040"/>
                </a:lnTo>
                <a:lnTo>
                  <a:pt x="7885" y="14016"/>
                </a:lnTo>
                <a:lnTo>
                  <a:pt x="7812" y="13992"/>
                </a:lnTo>
                <a:lnTo>
                  <a:pt x="8055" y="13846"/>
                </a:lnTo>
                <a:lnTo>
                  <a:pt x="8298" y="13675"/>
                </a:lnTo>
                <a:lnTo>
                  <a:pt x="8688" y="13359"/>
                </a:lnTo>
                <a:lnTo>
                  <a:pt x="8906" y="13140"/>
                </a:lnTo>
                <a:lnTo>
                  <a:pt x="9150" y="12897"/>
                </a:lnTo>
                <a:lnTo>
                  <a:pt x="9393" y="12629"/>
                </a:lnTo>
                <a:lnTo>
                  <a:pt x="9612" y="12313"/>
                </a:lnTo>
                <a:lnTo>
                  <a:pt x="9807" y="12021"/>
                </a:lnTo>
                <a:lnTo>
                  <a:pt x="9953" y="11680"/>
                </a:lnTo>
                <a:lnTo>
                  <a:pt x="10074" y="11364"/>
                </a:lnTo>
                <a:lnTo>
                  <a:pt x="10099" y="11194"/>
                </a:lnTo>
                <a:lnTo>
                  <a:pt x="10099" y="11048"/>
                </a:lnTo>
                <a:lnTo>
                  <a:pt x="10099" y="10975"/>
                </a:lnTo>
                <a:lnTo>
                  <a:pt x="10050" y="10902"/>
                </a:lnTo>
                <a:lnTo>
                  <a:pt x="10001" y="10853"/>
                </a:lnTo>
                <a:lnTo>
                  <a:pt x="9953" y="10829"/>
                </a:lnTo>
                <a:lnTo>
                  <a:pt x="9880" y="10829"/>
                </a:lnTo>
                <a:lnTo>
                  <a:pt x="9807" y="10853"/>
                </a:lnTo>
                <a:lnTo>
                  <a:pt x="9734" y="10877"/>
                </a:lnTo>
                <a:lnTo>
                  <a:pt x="9685" y="10926"/>
                </a:lnTo>
                <a:lnTo>
                  <a:pt x="9539" y="11169"/>
                </a:lnTo>
                <a:lnTo>
                  <a:pt x="9417" y="11413"/>
                </a:lnTo>
                <a:lnTo>
                  <a:pt x="9296" y="11680"/>
                </a:lnTo>
                <a:lnTo>
                  <a:pt x="9174" y="11923"/>
                </a:lnTo>
                <a:lnTo>
                  <a:pt x="9004" y="12167"/>
                </a:lnTo>
                <a:lnTo>
                  <a:pt x="8809" y="12410"/>
                </a:lnTo>
                <a:lnTo>
                  <a:pt x="8615" y="12653"/>
                </a:lnTo>
                <a:lnTo>
                  <a:pt x="8396" y="12872"/>
                </a:lnTo>
                <a:lnTo>
                  <a:pt x="8152" y="13067"/>
                </a:lnTo>
                <a:lnTo>
                  <a:pt x="7909" y="13262"/>
                </a:lnTo>
                <a:lnTo>
                  <a:pt x="7666" y="13432"/>
                </a:lnTo>
                <a:lnTo>
                  <a:pt x="7398" y="13578"/>
                </a:lnTo>
                <a:lnTo>
                  <a:pt x="7301" y="13627"/>
                </a:lnTo>
                <a:lnTo>
                  <a:pt x="7276" y="13432"/>
                </a:lnTo>
                <a:lnTo>
                  <a:pt x="7252" y="13262"/>
                </a:lnTo>
                <a:lnTo>
                  <a:pt x="7252" y="13018"/>
                </a:lnTo>
                <a:lnTo>
                  <a:pt x="7252" y="12799"/>
                </a:lnTo>
                <a:lnTo>
                  <a:pt x="7325" y="12337"/>
                </a:lnTo>
                <a:lnTo>
                  <a:pt x="7422" y="11972"/>
                </a:lnTo>
                <a:lnTo>
                  <a:pt x="7544" y="11607"/>
                </a:lnTo>
                <a:lnTo>
                  <a:pt x="7617" y="11461"/>
                </a:lnTo>
                <a:lnTo>
                  <a:pt x="7714" y="11291"/>
                </a:lnTo>
                <a:lnTo>
                  <a:pt x="7836" y="11145"/>
                </a:lnTo>
                <a:lnTo>
                  <a:pt x="7982" y="11023"/>
                </a:lnTo>
                <a:lnTo>
                  <a:pt x="8323" y="10756"/>
                </a:lnTo>
                <a:lnTo>
                  <a:pt x="8688" y="10512"/>
                </a:lnTo>
                <a:lnTo>
                  <a:pt x="9077" y="10318"/>
                </a:lnTo>
                <a:lnTo>
                  <a:pt x="9490" y="10147"/>
                </a:lnTo>
                <a:lnTo>
                  <a:pt x="9904" y="10001"/>
                </a:lnTo>
                <a:lnTo>
                  <a:pt x="10342" y="9880"/>
                </a:lnTo>
                <a:lnTo>
                  <a:pt x="10780" y="9782"/>
                </a:lnTo>
                <a:lnTo>
                  <a:pt x="11194" y="9734"/>
                </a:lnTo>
                <a:close/>
                <a:moveTo>
                  <a:pt x="390" y="11218"/>
                </a:moveTo>
                <a:lnTo>
                  <a:pt x="731" y="11267"/>
                </a:lnTo>
                <a:lnTo>
                  <a:pt x="1071" y="11291"/>
                </a:lnTo>
                <a:lnTo>
                  <a:pt x="1412" y="11315"/>
                </a:lnTo>
                <a:lnTo>
                  <a:pt x="1753" y="11364"/>
                </a:lnTo>
                <a:lnTo>
                  <a:pt x="2239" y="11437"/>
                </a:lnTo>
                <a:lnTo>
                  <a:pt x="2702" y="11583"/>
                </a:lnTo>
                <a:lnTo>
                  <a:pt x="3164" y="11729"/>
                </a:lnTo>
                <a:lnTo>
                  <a:pt x="3602" y="11948"/>
                </a:lnTo>
                <a:lnTo>
                  <a:pt x="3797" y="12069"/>
                </a:lnTo>
                <a:lnTo>
                  <a:pt x="3991" y="12215"/>
                </a:lnTo>
                <a:lnTo>
                  <a:pt x="4162" y="12361"/>
                </a:lnTo>
                <a:lnTo>
                  <a:pt x="4332" y="12556"/>
                </a:lnTo>
                <a:lnTo>
                  <a:pt x="4478" y="12726"/>
                </a:lnTo>
                <a:lnTo>
                  <a:pt x="4624" y="12921"/>
                </a:lnTo>
                <a:lnTo>
                  <a:pt x="4867" y="13335"/>
                </a:lnTo>
                <a:lnTo>
                  <a:pt x="4989" y="13578"/>
                </a:lnTo>
                <a:lnTo>
                  <a:pt x="5038" y="13797"/>
                </a:lnTo>
                <a:lnTo>
                  <a:pt x="5062" y="14040"/>
                </a:lnTo>
                <a:lnTo>
                  <a:pt x="5038" y="14284"/>
                </a:lnTo>
                <a:lnTo>
                  <a:pt x="4989" y="14746"/>
                </a:lnTo>
                <a:lnTo>
                  <a:pt x="4916" y="15233"/>
                </a:lnTo>
                <a:lnTo>
                  <a:pt x="4746" y="15160"/>
                </a:lnTo>
                <a:lnTo>
                  <a:pt x="4551" y="15062"/>
                </a:lnTo>
                <a:lnTo>
                  <a:pt x="4210" y="14843"/>
                </a:lnTo>
                <a:lnTo>
                  <a:pt x="3870" y="14576"/>
                </a:lnTo>
                <a:lnTo>
                  <a:pt x="3529" y="14284"/>
                </a:lnTo>
                <a:lnTo>
                  <a:pt x="3091" y="13919"/>
                </a:lnTo>
                <a:lnTo>
                  <a:pt x="2702" y="13529"/>
                </a:lnTo>
                <a:lnTo>
                  <a:pt x="2531" y="13335"/>
                </a:lnTo>
                <a:lnTo>
                  <a:pt x="2385" y="13116"/>
                </a:lnTo>
                <a:lnTo>
                  <a:pt x="2239" y="12897"/>
                </a:lnTo>
                <a:lnTo>
                  <a:pt x="2069" y="12726"/>
                </a:lnTo>
                <a:lnTo>
                  <a:pt x="2020" y="12702"/>
                </a:lnTo>
                <a:lnTo>
                  <a:pt x="1972" y="12702"/>
                </a:lnTo>
                <a:lnTo>
                  <a:pt x="1923" y="12726"/>
                </a:lnTo>
                <a:lnTo>
                  <a:pt x="1899" y="12775"/>
                </a:lnTo>
                <a:lnTo>
                  <a:pt x="1874" y="12921"/>
                </a:lnTo>
                <a:lnTo>
                  <a:pt x="1874" y="13043"/>
                </a:lnTo>
                <a:lnTo>
                  <a:pt x="1899" y="13189"/>
                </a:lnTo>
                <a:lnTo>
                  <a:pt x="1947" y="13335"/>
                </a:lnTo>
                <a:lnTo>
                  <a:pt x="2020" y="13456"/>
                </a:lnTo>
                <a:lnTo>
                  <a:pt x="2118" y="13602"/>
                </a:lnTo>
                <a:lnTo>
                  <a:pt x="2337" y="13870"/>
                </a:lnTo>
                <a:lnTo>
                  <a:pt x="2580" y="14113"/>
                </a:lnTo>
                <a:lnTo>
                  <a:pt x="2823" y="14357"/>
                </a:lnTo>
                <a:lnTo>
                  <a:pt x="3261" y="14722"/>
                </a:lnTo>
                <a:lnTo>
                  <a:pt x="3578" y="14989"/>
                </a:lnTo>
                <a:lnTo>
                  <a:pt x="3918" y="15257"/>
                </a:lnTo>
                <a:lnTo>
                  <a:pt x="4259" y="15476"/>
                </a:lnTo>
                <a:lnTo>
                  <a:pt x="4600" y="15671"/>
                </a:lnTo>
                <a:lnTo>
                  <a:pt x="4210" y="15841"/>
                </a:lnTo>
                <a:lnTo>
                  <a:pt x="3797" y="15938"/>
                </a:lnTo>
                <a:lnTo>
                  <a:pt x="3383" y="15987"/>
                </a:lnTo>
                <a:lnTo>
                  <a:pt x="3188" y="16011"/>
                </a:lnTo>
                <a:lnTo>
                  <a:pt x="2994" y="15987"/>
                </a:lnTo>
                <a:lnTo>
                  <a:pt x="2799" y="15963"/>
                </a:lnTo>
                <a:lnTo>
                  <a:pt x="2604" y="15914"/>
                </a:lnTo>
                <a:lnTo>
                  <a:pt x="2410" y="15865"/>
                </a:lnTo>
                <a:lnTo>
                  <a:pt x="2215" y="15768"/>
                </a:lnTo>
                <a:lnTo>
                  <a:pt x="2045" y="15671"/>
                </a:lnTo>
                <a:lnTo>
                  <a:pt x="1850" y="15549"/>
                </a:lnTo>
                <a:lnTo>
                  <a:pt x="1680" y="15403"/>
                </a:lnTo>
                <a:lnTo>
                  <a:pt x="1509" y="15233"/>
                </a:lnTo>
                <a:lnTo>
                  <a:pt x="1339" y="15038"/>
                </a:lnTo>
                <a:lnTo>
                  <a:pt x="1193" y="14819"/>
                </a:lnTo>
                <a:lnTo>
                  <a:pt x="1071" y="14600"/>
                </a:lnTo>
                <a:lnTo>
                  <a:pt x="950" y="14357"/>
                </a:lnTo>
                <a:lnTo>
                  <a:pt x="852" y="14113"/>
                </a:lnTo>
                <a:lnTo>
                  <a:pt x="779" y="13846"/>
                </a:lnTo>
                <a:lnTo>
                  <a:pt x="658" y="13335"/>
                </a:lnTo>
                <a:lnTo>
                  <a:pt x="585" y="12799"/>
                </a:lnTo>
                <a:lnTo>
                  <a:pt x="512" y="12288"/>
                </a:lnTo>
                <a:lnTo>
                  <a:pt x="463" y="11753"/>
                </a:lnTo>
                <a:lnTo>
                  <a:pt x="390" y="11218"/>
                </a:lnTo>
                <a:close/>
                <a:moveTo>
                  <a:pt x="6230" y="1"/>
                </a:moveTo>
                <a:lnTo>
                  <a:pt x="5914" y="25"/>
                </a:lnTo>
                <a:lnTo>
                  <a:pt x="5622" y="122"/>
                </a:lnTo>
                <a:lnTo>
                  <a:pt x="5451" y="195"/>
                </a:lnTo>
                <a:lnTo>
                  <a:pt x="5305" y="293"/>
                </a:lnTo>
                <a:lnTo>
                  <a:pt x="5159" y="390"/>
                </a:lnTo>
                <a:lnTo>
                  <a:pt x="5062" y="536"/>
                </a:lnTo>
                <a:lnTo>
                  <a:pt x="4965" y="658"/>
                </a:lnTo>
                <a:lnTo>
                  <a:pt x="4892" y="804"/>
                </a:lnTo>
                <a:lnTo>
                  <a:pt x="4843" y="974"/>
                </a:lnTo>
                <a:lnTo>
                  <a:pt x="4794" y="1120"/>
                </a:lnTo>
                <a:lnTo>
                  <a:pt x="4648" y="998"/>
                </a:lnTo>
                <a:lnTo>
                  <a:pt x="4454" y="877"/>
                </a:lnTo>
                <a:lnTo>
                  <a:pt x="4283" y="804"/>
                </a:lnTo>
                <a:lnTo>
                  <a:pt x="4089" y="779"/>
                </a:lnTo>
                <a:lnTo>
                  <a:pt x="3894" y="779"/>
                </a:lnTo>
                <a:lnTo>
                  <a:pt x="3675" y="804"/>
                </a:lnTo>
                <a:lnTo>
                  <a:pt x="3480" y="877"/>
                </a:lnTo>
                <a:lnTo>
                  <a:pt x="3286" y="998"/>
                </a:lnTo>
                <a:lnTo>
                  <a:pt x="3115" y="1144"/>
                </a:lnTo>
                <a:lnTo>
                  <a:pt x="2945" y="1315"/>
                </a:lnTo>
                <a:lnTo>
                  <a:pt x="2799" y="1509"/>
                </a:lnTo>
                <a:lnTo>
                  <a:pt x="2677" y="1704"/>
                </a:lnTo>
                <a:lnTo>
                  <a:pt x="2580" y="1923"/>
                </a:lnTo>
                <a:lnTo>
                  <a:pt x="2507" y="2142"/>
                </a:lnTo>
                <a:lnTo>
                  <a:pt x="2458" y="2385"/>
                </a:lnTo>
                <a:lnTo>
                  <a:pt x="2410" y="2604"/>
                </a:lnTo>
                <a:lnTo>
                  <a:pt x="2410" y="2799"/>
                </a:lnTo>
                <a:lnTo>
                  <a:pt x="2434" y="2994"/>
                </a:lnTo>
                <a:lnTo>
                  <a:pt x="2483" y="3188"/>
                </a:lnTo>
                <a:lnTo>
                  <a:pt x="2556" y="3359"/>
                </a:lnTo>
                <a:lnTo>
                  <a:pt x="2312" y="3407"/>
                </a:lnTo>
                <a:lnTo>
                  <a:pt x="2093" y="3480"/>
                </a:lnTo>
                <a:lnTo>
                  <a:pt x="1899" y="3602"/>
                </a:lnTo>
                <a:lnTo>
                  <a:pt x="1728" y="3748"/>
                </a:lnTo>
                <a:lnTo>
                  <a:pt x="1558" y="3918"/>
                </a:lnTo>
                <a:lnTo>
                  <a:pt x="1436" y="4113"/>
                </a:lnTo>
                <a:lnTo>
                  <a:pt x="1315" y="4307"/>
                </a:lnTo>
                <a:lnTo>
                  <a:pt x="1217" y="4526"/>
                </a:lnTo>
                <a:lnTo>
                  <a:pt x="1169" y="4745"/>
                </a:lnTo>
                <a:lnTo>
                  <a:pt x="1144" y="4964"/>
                </a:lnTo>
                <a:lnTo>
                  <a:pt x="1144" y="5183"/>
                </a:lnTo>
                <a:lnTo>
                  <a:pt x="1169" y="5402"/>
                </a:lnTo>
                <a:lnTo>
                  <a:pt x="1242" y="5597"/>
                </a:lnTo>
                <a:lnTo>
                  <a:pt x="1315" y="5816"/>
                </a:lnTo>
                <a:lnTo>
                  <a:pt x="1412" y="5986"/>
                </a:lnTo>
                <a:lnTo>
                  <a:pt x="1534" y="6181"/>
                </a:lnTo>
                <a:lnTo>
                  <a:pt x="1607" y="6254"/>
                </a:lnTo>
                <a:lnTo>
                  <a:pt x="1704" y="6327"/>
                </a:lnTo>
                <a:lnTo>
                  <a:pt x="1899" y="6449"/>
                </a:lnTo>
                <a:lnTo>
                  <a:pt x="2142" y="6522"/>
                </a:lnTo>
                <a:lnTo>
                  <a:pt x="2385" y="6570"/>
                </a:lnTo>
                <a:lnTo>
                  <a:pt x="2264" y="6814"/>
                </a:lnTo>
                <a:lnTo>
                  <a:pt x="2191" y="7081"/>
                </a:lnTo>
                <a:lnTo>
                  <a:pt x="2166" y="7349"/>
                </a:lnTo>
                <a:lnTo>
                  <a:pt x="2191" y="7617"/>
                </a:lnTo>
                <a:lnTo>
                  <a:pt x="2239" y="7884"/>
                </a:lnTo>
                <a:lnTo>
                  <a:pt x="2337" y="8152"/>
                </a:lnTo>
                <a:lnTo>
                  <a:pt x="2458" y="8395"/>
                </a:lnTo>
                <a:lnTo>
                  <a:pt x="2629" y="8614"/>
                </a:lnTo>
                <a:lnTo>
                  <a:pt x="2750" y="8712"/>
                </a:lnTo>
                <a:lnTo>
                  <a:pt x="2848" y="8809"/>
                </a:lnTo>
                <a:lnTo>
                  <a:pt x="2969" y="8906"/>
                </a:lnTo>
                <a:lnTo>
                  <a:pt x="3115" y="8955"/>
                </a:lnTo>
                <a:lnTo>
                  <a:pt x="3237" y="9004"/>
                </a:lnTo>
                <a:lnTo>
                  <a:pt x="3359" y="9052"/>
                </a:lnTo>
                <a:lnTo>
                  <a:pt x="3651" y="9077"/>
                </a:lnTo>
                <a:lnTo>
                  <a:pt x="3918" y="9052"/>
                </a:lnTo>
                <a:lnTo>
                  <a:pt x="4186" y="9004"/>
                </a:lnTo>
                <a:lnTo>
                  <a:pt x="4478" y="8882"/>
                </a:lnTo>
                <a:lnTo>
                  <a:pt x="4721" y="8736"/>
                </a:lnTo>
                <a:lnTo>
                  <a:pt x="4794" y="8687"/>
                </a:lnTo>
                <a:lnTo>
                  <a:pt x="4843" y="8906"/>
                </a:lnTo>
                <a:lnTo>
                  <a:pt x="4940" y="9101"/>
                </a:lnTo>
                <a:lnTo>
                  <a:pt x="5062" y="9296"/>
                </a:lnTo>
                <a:lnTo>
                  <a:pt x="5232" y="9442"/>
                </a:lnTo>
                <a:lnTo>
                  <a:pt x="5403" y="9588"/>
                </a:lnTo>
                <a:lnTo>
                  <a:pt x="5622" y="9685"/>
                </a:lnTo>
                <a:lnTo>
                  <a:pt x="5841" y="9782"/>
                </a:lnTo>
                <a:lnTo>
                  <a:pt x="6084" y="9855"/>
                </a:lnTo>
                <a:lnTo>
                  <a:pt x="6011" y="10074"/>
                </a:lnTo>
                <a:lnTo>
                  <a:pt x="5987" y="10293"/>
                </a:lnTo>
                <a:lnTo>
                  <a:pt x="5962" y="10537"/>
                </a:lnTo>
                <a:lnTo>
                  <a:pt x="5962" y="10780"/>
                </a:lnTo>
                <a:lnTo>
                  <a:pt x="5987" y="11267"/>
                </a:lnTo>
                <a:lnTo>
                  <a:pt x="6011" y="11705"/>
                </a:lnTo>
                <a:lnTo>
                  <a:pt x="5987" y="12459"/>
                </a:lnTo>
                <a:lnTo>
                  <a:pt x="5962" y="13213"/>
                </a:lnTo>
                <a:lnTo>
                  <a:pt x="5889" y="13943"/>
                </a:lnTo>
                <a:lnTo>
                  <a:pt x="5792" y="14697"/>
                </a:lnTo>
                <a:lnTo>
                  <a:pt x="5670" y="15403"/>
                </a:lnTo>
                <a:lnTo>
                  <a:pt x="5451" y="15379"/>
                </a:lnTo>
                <a:lnTo>
                  <a:pt x="5524" y="14843"/>
                </a:lnTo>
                <a:lnTo>
                  <a:pt x="5573" y="14308"/>
                </a:lnTo>
                <a:lnTo>
                  <a:pt x="5573" y="14065"/>
                </a:lnTo>
                <a:lnTo>
                  <a:pt x="5549" y="13797"/>
                </a:lnTo>
                <a:lnTo>
                  <a:pt x="5500" y="13529"/>
                </a:lnTo>
                <a:lnTo>
                  <a:pt x="5403" y="13262"/>
                </a:lnTo>
                <a:lnTo>
                  <a:pt x="5305" y="13043"/>
                </a:lnTo>
                <a:lnTo>
                  <a:pt x="5159" y="12799"/>
                </a:lnTo>
                <a:lnTo>
                  <a:pt x="5013" y="12580"/>
                </a:lnTo>
                <a:lnTo>
                  <a:pt x="4843" y="12361"/>
                </a:lnTo>
                <a:lnTo>
                  <a:pt x="4673" y="12167"/>
                </a:lnTo>
                <a:lnTo>
                  <a:pt x="4478" y="11972"/>
                </a:lnTo>
                <a:lnTo>
                  <a:pt x="4259" y="11802"/>
                </a:lnTo>
                <a:lnTo>
                  <a:pt x="4064" y="11656"/>
                </a:lnTo>
                <a:lnTo>
                  <a:pt x="3845" y="11510"/>
                </a:lnTo>
                <a:lnTo>
                  <a:pt x="3626" y="11388"/>
                </a:lnTo>
                <a:lnTo>
                  <a:pt x="3383" y="11291"/>
                </a:lnTo>
                <a:lnTo>
                  <a:pt x="3140" y="11218"/>
                </a:lnTo>
                <a:lnTo>
                  <a:pt x="2653" y="11072"/>
                </a:lnTo>
                <a:lnTo>
                  <a:pt x="2142" y="10975"/>
                </a:lnTo>
                <a:lnTo>
                  <a:pt x="1655" y="10877"/>
                </a:lnTo>
                <a:lnTo>
                  <a:pt x="1120" y="10804"/>
                </a:lnTo>
                <a:lnTo>
                  <a:pt x="852" y="10780"/>
                </a:lnTo>
                <a:lnTo>
                  <a:pt x="585" y="10780"/>
                </a:lnTo>
                <a:lnTo>
                  <a:pt x="342" y="10804"/>
                </a:lnTo>
                <a:lnTo>
                  <a:pt x="98" y="10877"/>
                </a:lnTo>
                <a:lnTo>
                  <a:pt x="25" y="10926"/>
                </a:lnTo>
                <a:lnTo>
                  <a:pt x="1" y="10999"/>
                </a:lnTo>
                <a:lnTo>
                  <a:pt x="1" y="11072"/>
                </a:lnTo>
                <a:lnTo>
                  <a:pt x="50" y="11145"/>
                </a:lnTo>
                <a:lnTo>
                  <a:pt x="25" y="11437"/>
                </a:lnTo>
                <a:lnTo>
                  <a:pt x="1" y="11729"/>
                </a:lnTo>
                <a:lnTo>
                  <a:pt x="1" y="12045"/>
                </a:lnTo>
                <a:lnTo>
                  <a:pt x="1" y="12337"/>
                </a:lnTo>
                <a:lnTo>
                  <a:pt x="25" y="12678"/>
                </a:lnTo>
                <a:lnTo>
                  <a:pt x="74" y="12994"/>
                </a:lnTo>
                <a:lnTo>
                  <a:pt x="123" y="13310"/>
                </a:lnTo>
                <a:lnTo>
                  <a:pt x="196" y="13627"/>
                </a:lnTo>
                <a:lnTo>
                  <a:pt x="293" y="13919"/>
                </a:lnTo>
                <a:lnTo>
                  <a:pt x="415" y="14235"/>
                </a:lnTo>
                <a:lnTo>
                  <a:pt x="536" y="14527"/>
                </a:lnTo>
                <a:lnTo>
                  <a:pt x="658" y="14819"/>
                </a:lnTo>
                <a:lnTo>
                  <a:pt x="828" y="15087"/>
                </a:lnTo>
                <a:lnTo>
                  <a:pt x="974" y="15330"/>
                </a:lnTo>
                <a:lnTo>
                  <a:pt x="1169" y="15549"/>
                </a:lnTo>
                <a:lnTo>
                  <a:pt x="1363" y="15768"/>
                </a:lnTo>
                <a:lnTo>
                  <a:pt x="1558" y="15938"/>
                </a:lnTo>
                <a:lnTo>
                  <a:pt x="1777" y="16060"/>
                </a:lnTo>
                <a:lnTo>
                  <a:pt x="1996" y="16182"/>
                </a:lnTo>
                <a:lnTo>
                  <a:pt x="2215" y="16303"/>
                </a:lnTo>
                <a:lnTo>
                  <a:pt x="2458" y="16376"/>
                </a:lnTo>
                <a:lnTo>
                  <a:pt x="2702" y="16425"/>
                </a:lnTo>
                <a:lnTo>
                  <a:pt x="2945" y="16474"/>
                </a:lnTo>
                <a:lnTo>
                  <a:pt x="3213" y="16498"/>
                </a:lnTo>
                <a:lnTo>
                  <a:pt x="3456" y="16474"/>
                </a:lnTo>
                <a:lnTo>
                  <a:pt x="3724" y="16474"/>
                </a:lnTo>
                <a:lnTo>
                  <a:pt x="3967" y="16425"/>
                </a:lnTo>
                <a:lnTo>
                  <a:pt x="4210" y="16352"/>
                </a:lnTo>
                <a:lnTo>
                  <a:pt x="4454" y="16279"/>
                </a:lnTo>
                <a:lnTo>
                  <a:pt x="4673" y="16157"/>
                </a:lnTo>
                <a:lnTo>
                  <a:pt x="4892" y="16036"/>
                </a:lnTo>
                <a:lnTo>
                  <a:pt x="5086" y="15890"/>
                </a:lnTo>
                <a:lnTo>
                  <a:pt x="5257" y="15890"/>
                </a:lnTo>
                <a:lnTo>
                  <a:pt x="5549" y="15914"/>
                </a:lnTo>
                <a:lnTo>
                  <a:pt x="5330" y="16693"/>
                </a:lnTo>
                <a:lnTo>
                  <a:pt x="5111" y="17471"/>
                </a:lnTo>
                <a:lnTo>
                  <a:pt x="4867" y="18128"/>
                </a:lnTo>
                <a:lnTo>
                  <a:pt x="4746" y="18445"/>
                </a:lnTo>
                <a:lnTo>
                  <a:pt x="4575" y="18761"/>
                </a:lnTo>
                <a:lnTo>
                  <a:pt x="4429" y="19004"/>
                </a:lnTo>
                <a:lnTo>
                  <a:pt x="4259" y="19272"/>
                </a:lnTo>
                <a:lnTo>
                  <a:pt x="4186" y="19394"/>
                </a:lnTo>
                <a:lnTo>
                  <a:pt x="4113" y="19540"/>
                </a:lnTo>
                <a:lnTo>
                  <a:pt x="4089" y="19686"/>
                </a:lnTo>
                <a:lnTo>
                  <a:pt x="4064" y="19832"/>
                </a:lnTo>
                <a:lnTo>
                  <a:pt x="4089" y="19880"/>
                </a:lnTo>
                <a:lnTo>
                  <a:pt x="4089" y="19929"/>
                </a:lnTo>
                <a:lnTo>
                  <a:pt x="4162" y="19977"/>
                </a:lnTo>
                <a:lnTo>
                  <a:pt x="4259" y="20002"/>
                </a:lnTo>
                <a:lnTo>
                  <a:pt x="4356" y="19953"/>
                </a:lnTo>
                <a:lnTo>
                  <a:pt x="4575" y="19734"/>
                </a:lnTo>
                <a:lnTo>
                  <a:pt x="4770" y="19491"/>
                </a:lnTo>
                <a:lnTo>
                  <a:pt x="4940" y="19223"/>
                </a:lnTo>
                <a:lnTo>
                  <a:pt x="5086" y="18931"/>
                </a:lnTo>
                <a:lnTo>
                  <a:pt x="5208" y="18639"/>
                </a:lnTo>
                <a:lnTo>
                  <a:pt x="5330" y="18347"/>
                </a:lnTo>
                <a:lnTo>
                  <a:pt x="5549" y="17763"/>
                </a:lnTo>
                <a:lnTo>
                  <a:pt x="5768" y="17082"/>
                </a:lnTo>
                <a:lnTo>
                  <a:pt x="5962" y="16376"/>
                </a:lnTo>
                <a:lnTo>
                  <a:pt x="6108" y="15695"/>
                </a:lnTo>
                <a:lnTo>
                  <a:pt x="6254" y="14989"/>
                </a:lnTo>
                <a:lnTo>
                  <a:pt x="6352" y="14308"/>
                </a:lnTo>
                <a:lnTo>
                  <a:pt x="6571" y="14357"/>
                </a:lnTo>
                <a:lnTo>
                  <a:pt x="6814" y="14357"/>
                </a:lnTo>
                <a:lnTo>
                  <a:pt x="7033" y="14332"/>
                </a:lnTo>
                <a:lnTo>
                  <a:pt x="7276" y="14259"/>
                </a:lnTo>
                <a:lnTo>
                  <a:pt x="7422" y="14332"/>
                </a:lnTo>
                <a:lnTo>
                  <a:pt x="7593" y="14405"/>
                </a:lnTo>
                <a:lnTo>
                  <a:pt x="7763" y="14454"/>
                </a:lnTo>
                <a:lnTo>
                  <a:pt x="7933" y="14478"/>
                </a:lnTo>
                <a:lnTo>
                  <a:pt x="8298" y="14527"/>
                </a:lnTo>
                <a:lnTo>
                  <a:pt x="8615" y="14478"/>
                </a:lnTo>
                <a:lnTo>
                  <a:pt x="8882" y="14430"/>
                </a:lnTo>
                <a:lnTo>
                  <a:pt x="9150" y="14332"/>
                </a:lnTo>
                <a:lnTo>
                  <a:pt x="9442" y="14211"/>
                </a:lnTo>
                <a:lnTo>
                  <a:pt x="9685" y="14065"/>
                </a:lnTo>
                <a:lnTo>
                  <a:pt x="9928" y="13894"/>
                </a:lnTo>
                <a:lnTo>
                  <a:pt x="10172" y="13724"/>
                </a:lnTo>
                <a:lnTo>
                  <a:pt x="10366" y="13505"/>
                </a:lnTo>
                <a:lnTo>
                  <a:pt x="10537" y="13286"/>
                </a:lnTo>
                <a:lnTo>
                  <a:pt x="10731" y="12994"/>
                </a:lnTo>
                <a:lnTo>
                  <a:pt x="10877" y="12702"/>
                </a:lnTo>
                <a:lnTo>
                  <a:pt x="10999" y="12386"/>
                </a:lnTo>
                <a:lnTo>
                  <a:pt x="11121" y="12069"/>
                </a:lnTo>
                <a:lnTo>
                  <a:pt x="11291" y="11413"/>
                </a:lnTo>
                <a:lnTo>
                  <a:pt x="11461" y="10756"/>
                </a:lnTo>
                <a:lnTo>
                  <a:pt x="11559" y="10391"/>
                </a:lnTo>
                <a:lnTo>
                  <a:pt x="11632" y="10172"/>
                </a:lnTo>
                <a:lnTo>
                  <a:pt x="11705" y="9928"/>
                </a:lnTo>
                <a:lnTo>
                  <a:pt x="11729" y="9709"/>
                </a:lnTo>
                <a:lnTo>
                  <a:pt x="11729" y="9490"/>
                </a:lnTo>
                <a:lnTo>
                  <a:pt x="11729" y="9393"/>
                </a:lnTo>
                <a:lnTo>
                  <a:pt x="11680" y="9296"/>
                </a:lnTo>
                <a:lnTo>
                  <a:pt x="11632" y="9223"/>
                </a:lnTo>
                <a:lnTo>
                  <a:pt x="11583" y="9174"/>
                </a:lnTo>
                <a:lnTo>
                  <a:pt x="11486" y="9125"/>
                </a:lnTo>
                <a:lnTo>
                  <a:pt x="11413" y="9150"/>
                </a:lnTo>
                <a:lnTo>
                  <a:pt x="11340" y="9174"/>
                </a:lnTo>
                <a:lnTo>
                  <a:pt x="11291" y="9247"/>
                </a:lnTo>
                <a:lnTo>
                  <a:pt x="11072" y="9223"/>
                </a:lnTo>
                <a:lnTo>
                  <a:pt x="10829" y="9247"/>
                </a:lnTo>
                <a:lnTo>
                  <a:pt x="10610" y="9296"/>
                </a:lnTo>
                <a:lnTo>
                  <a:pt x="10366" y="9344"/>
                </a:lnTo>
                <a:lnTo>
                  <a:pt x="9904" y="9490"/>
                </a:lnTo>
                <a:lnTo>
                  <a:pt x="9466" y="9661"/>
                </a:lnTo>
                <a:lnTo>
                  <a:pt x="8955" y="9880"/>
                </a:lnTo>
                <a:lnTo>
                  <a:pt x="8444" y="10147"/>
                </a:lnTo>
                <a:lnTo>
                  <a:pt x="8177" y="10293"/>
                </a:lnTo>
                <a:lnTo>
                  <a:pt x="7958" y="10439"/>
                </a:lnTo>
                <a:lnTo>
                  <a:pt x="7714" y="10610"/>
                </a:lnTo>
                <a:lnTo>
                  <a:pt x="7495" y="10804"/>
                </a:lnTo>
                <a:lnTo>
                  <a:pt x="7349" y="10950"/>
                </a:lnTo>
                <a:lnTo>
                  <a:pt x="7228" y="11145"/>
                </a:lnTo>
                <a:lnTo>
                  <a:pt x="7130" y="11340"/>
                </a:lnTo>
                <a:lnTo>
                  <a:pt x="7033" y="11559"/>
                </a:lnTo>
                <a:lnTo>
                  <a:pt x="6984" y="11778"/>
                </a:lnTo>
                <a:lnTo>
                  <a:pt x="6911" y="12021"/>
                </a:lnTo>
                <a:lnTo>
                  <a:pt x="6838" y="12459"/>
                </a:lnTo>
                <a:lnTo>
                  <a:pt x="6814" y="12726"/>
                </a:lnTo>
                <a:lnTo>
                  <a:pt x="6790" y="13091"/>
                </a:lnTo>
                <a:lnTo>
                  <a:pt x="6814" y="13286"/>
                </a:lnTo>
                <a:lnTo>
                  <a:pt x="6838" y="13481"/>
                </a:lnTo>
                <a:lnTo>
                  <a:pt x="6887" y="13627"/>
                </a:lnTo>
                <a:lnTo>
                  <a:pt x="6984" y="13748"/>
                </a:lnTo>
                <a:lnTo>
                  <a:pt x="6692" y="13846"/>
                </a:lnTo>
                <a:lnTo>
                  <a:pt x="6400" y="13967"/>
                </a:lnTo>
                <a:lnTo>
                  <a:pt x="6449" y="13116"/>
                </a:lnTo>
                <a:lnTo>
                  <a:pt x="6473" y="12240"/>
                </a:lnTo>
                <a:lnTo>
                  <a:pt x="6449" y="11656"/>
                </a:lnTo>
                <a:lnTo>
                  <a:pt x="6400" y="11072"/>
                </a:lnTo>
                <a:lnTo>
                  <a:pt x="6352" y="10488"/>
                </a:lnTo>
                <a:lnTo>
                  <a:pt x="6352" y="9904"/>
                </a:lnTo>
                <a:lnTo>
                  <a:pt x="6522" y="9928"/>
                </a:lnTo>
                <a:lnTo>
                  <a:pt x="6668" y="9928"/>
                </a:lnTo>
                <a:lnTo>
                  <a:pt x="6814" y="9904"/>
                </a:lnTo>
                <a:lnTo>
                  <a:pt x="6960" y="9880"/>
                </a:lnTo>
                <a:lnTo>
                  <a:pt x="7106" y="9831"/>
                </a:lnTo>
                <a:lnTo>
                  <a:pt x="7252" y="9782"/>
                </a:lnTo>
                <a:lnTo>
                  <a:pt x="7374" y="9709"/>
                </a:lnTo>
                <a:lnTo>
                  <a:pt x="7495" y="9636"/>
                </a:lnTo>
                <a:lnTo>
                  <a:pt x="7593" y="9539"/>
                </a:lnTo>
                <a:lnTo>
                  <a:pt x="7690" y="9417"/>
                </a:lnTo>
                <a:lnTo>
                  <a:pt x="7763" y="9320"/>
                </a:lnTo>
                <a:lnTo>
                  <a:pt x="7812" y="9174"/>
                </a:lnTo>
                <a:lnTo>
                  <a:pt x="7860" y="9052"/>
                </a:lnTo>
                <a:lnTo>
                  <a:pt x="7885" y="8906"/>
                </a:lnTo>
                <a:lnTo>
                  <a:pt x="7909" y="8736"/>
                </a:lnTo>
                <a:lnTo>
                  <a:pt x="7885" y="8566"/>
                </a:lnTo>
                <a:lnTo>
                  <a:pt x="8079" y="8687"/>
                </a:lnTo>
                <a:lnTo>
                  <a:pt x="8250" y="8785"/>
                </a:lnTo>
                <a:lnTo>
                  <a:pt x="8444" y="8858"/>
                </a:lnTo>
                <a:lnTo>
                  <a:pt x="8639" y="8882"/>
                </a:lnTo>
                <a:lnTo>
                  <a:pt x="9077" y="8882"/>
                </a:lnTo>
                <a:lnTo>
                  <a:pt x="9296" y="8809"/>
                </a:lnTo>
                <a:lnTo>
                  <a:pt x="9515" y="8736"/>
                </a:lnTo>
                <a:lnTo>
                  <a:pt x="9661" y="8663"/>
                </a:lnTo>
                <a:lnTo>
                  <a:pt x="9807" y="8590"/>
                </a:lnTo>
                <a:lnTo>
                  <a:pt x="9928" y="8493"/>
                </a:lnTo>
                <a:lnTo>
                  <a:pt x="10026" y="8395"/>
                </a:lnTo>
                <a:lnTo>
                  <a:pt x="10123" y="8274"/>
                </a:lnTo>
                <a:lnTo>
                  <a:pt x="10220" y="8152"/>
                </a:lnTo>
                <a:lnTo>
                  <a:pt x="10269" y="8006"/>
                </a:lnTo>
                <a:lnTo>
                  <a:pt x="10318" y="7884"/>
                </a:lnTo>
                <a:lnTo>
                  <a:pt x="10366" y="7738"/>
                </a:lnTo>
                <a:lnTo>
                  <a:pt x="10391" y="7592"/>
                </a:lnTo>
                <a:lnTo>
                  <a:pt x="10391" y="7446"/>
                </a:lnTo>
                <a:lnTo>
                  <a:pt x="10391" y="7300"/>
                </a:lnTo>
                <a:lnTo>
                  <a:pt x="10366" y="7154"/>
                </a:lnTo>
                <a:lnTo>
                  <a:pt x="10318" y="7008"/>
                </a:lnTo>
                <a:lnTo>
                  <a:pt x="10245" y="6862"/>
                </a:lnTo>
                <a:lnTo>
                  <a:pt x="10172" y="6716"/>
                </a:lnTo>
                <a:lnTo>
                  <a:pt x="10172" y="6692"/>
                </a:lnTo>
                <a:lnTo>
                  <a:pt x="10342" y="6668"/>
                </a:lnTo>
                <a:lnTo>
                  <a:pt x="10488" y="6619"/>
                </a:lnTo>
                <a:lnTo>
                  <a:pt x="10634" y="6546"/>
                </a:lnTo>
                <a:lnTo>
                  <a:pt x="10780" y="6449"/>
                </a:lnTo>
                <a:lnTo>
                  <a:pt x="10877" y="6327"/>
                </a:lnTo>
                <a:lnTo>
                  <a:pt x="10999" y="6205"/>
                </a:lnTo>
                <a:lnTo>
                  <a:pt x="11096" y="6059"/>
                </a:lnTo>
                <a:lnTo>
                  <a:pt x="11169" y="5913"/>
                </a:lnTo>
                <a:lnTo>
                  <a:pt x="11291" y="5597"/>
                </a:lnTo>
                <a:lnTo>
                  <a:pt x="11364" y="5256"/>
                </a:lnTo>
                <a:lnTo>
                  <a:pt x="11388" y="4916"/>
                </a:lnTo>
                <a:lnTo>
                  <a:pt x="11388" y="4599"/>
                </a:lnTo>
                <a:lnTo>
                  <a:pt x="11315" y="4307"/>
                </a:lnTo>
                <a:lnTo>
                  <a:pt x="11218" y="4088"/>
                </a:lnTo>
                <a:lnTo>
                  <a:pt x="11096" y="3894"/>
                </a:lnTo>
                <a:lnTo>
                  <a:pt x="10926" y="3748"/>
                </a:lnTo>
                <a:lnTo>
                  <a:pt x="10731" y="3626"/>
                </a:lnTo>
                <a:lnTo>
                  <a:pt x="10512" y="3553"/>
                </a:lnTo>
                <a:lnTo>
                  <a:pt x="10269" y="3529"/>
                </a:lnTo>
                <a:lnTo>
                  <a:pt x="10026" y="3505"/>
                </a:lnTo>
                <a:lnTo>
                  <a:pt x="10196" y="3310"/>
                </a:lnTo>
                <a:lnTo>
                  <a:pt x="10269" y="3188"/>
                </a:lnTo>
                <a:lnTo>
                  <a:pt x="10342" y="3042"/>
                </a:lnTo>
                <a:lnTo>
                  <a:pt x="10391" y="2896"/>
                </a:lnTo>
                <a:lnTo>
                  <a:pt x="10415" y="2726"/>
                </a:lnTo>
                <a:lnTo>
                  <a:pt x="10439" y="2580"/>
                </a:lnTo>
                <a:lnTo>
                  <a:pt x="10439" y="2434"/>
                </a:lnTo>
                <a:lnTo>
                  <a:pt x="10415" y="2264"/>
                </a:lnTo>
                <a:lnTo>
                  <a:pt x="10366" y="2118"/>
                </a:lnTo>
                <a:lnTo>
                  <a:pt x="10269" y="1826"/>
                </a:lnTo>
                <a:lnTo>
                  <a:pt x="10123" y="1534"/>
                </a:lnTo>
                <a:lnTo>
                  <a:pt x="9928" y="1290"/>
                </a:lnTo>
                <a:lnTo>
                  <a:pt x="9807" y="1193"/>
                </a:lnTo>
                <a:lnTo>
                  <a:pt x="9685" y="1096"/>
                </a:lnTo>
                <a:lnTo>
                  <a:pt x="9563" y="1023"/>
                </a:lnTo>
                <a:lnTo>
                  <a:pt x="9442" y="974"/>
                </a:lnTo>
                <a:lnTo>
                  <a:pt x="9198" y="901"/>
                </a:lnTo>
                <a:lnTo>
                  <a:pt x="8931" y="877"/>
                </a:lnTo>
                <a:lnTo>
                  <a:pt x="8663" y="901"/>
                </a:lnTo>
                <a:lnTo>
                  <a:pt x="8396" y="974"/>
                </a:lnTo>
                <a:lnTo>
                  <a:pt x="8152" y="1071"/>
                </a:lnTo>
                <a:lnTo>
                  <a:pt x="7909" y="1217"/>
                </a:lnTo>
                <a:lnTo>
                  <a:pt x="7714" y="1388"/>
                </a:lnTo>
                <a:lnTo>
                  <a:pt x="7714" y="1120"/>
                </a:lnTo>
                <a:lnTo>
                  <a:pt x="7666" y="852"/>
                </a:lnTo>
                <a:lnTo>
                  <a:pt x="7617" y="706"/>
                </a:lnTo>
                <a:lnTo>
                  <a:pt x="7568" y="560"/>
                </a:lnTo>
                <a:lnTo>
                  <a:pt x="7471" y="439"/>
                </a:lnTo>
                <a:lnTo>
                  <a:pt x="7374" y="317"/>
                </a:lnTo>
                <a:lnTo>
                  <a:pt x="7252" y="220"/>
                </a:lnTo>
                <a:lnTo>
                  <a:pt x="7130" y="147"/>
                </a:lnTo>
                <a:lnTo>
                  <a:pt x="6984" y="98"/>
                </a:lnTo>
                <a:lnTo>
                  <a:pt x="6838" y="49"/>
                </a:lnTo>
                <a:lnTo>
                  <a:pt x="65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642;p47">
            <a:extLst>
              <a:ext uri="{FF2B5EF4-FFF2-40B4-BE49-F238E27FC236}">
                <a16:creationId xmlns:a16="http://schemas.microsoft.com/office/drawing/2014/main" id="{4E9A6FBF-69C8-1FBB-2FE0-C83A87F1A990}"/>
              </a:ext>
            </a:extLst>
          </p:cNvPr>
          <p:cNvSpPr/>
          <p:nvPr/>
        </p:nvSpPr>
        <p:spPr>
          <a:xfrm>
            <a:off x="5328943" y="3749115"/>
            <a:ext cx="1128846" cy="1004416"/>
          </a:xfrm>
          <a:custGeom>
            <a:avLst/>
            <a:gdLst/>
            <a:ahLst/>
            <a:cxnLst/>
            <a:rect l="l" t="t" r="r" b="b"/>
            <a:pathLst>
              <a:path w="14722" h="18470" extrusionOk="0">
                <a:moveTo>
                  <a:pt x="11874" y="658"/>
                </a:moveTo>
                <a:lnTo>
                  <a:pt x="11826" y="1291"/>
                </a:lnTo>
                <a:lnTo>
                  <a:pt x="11777" y="1923"/>
                </a:lnTo>
                <a:lnTo>
                  <a:pt x="11753" y="2264"/>
                </a:lnTo>
                <a:lnTo>
                  <a:pt x="11680" y="2580"/>
                </a:lnTo>
                <a:lnTo>
                  <a:pt x="11607" y="2872"/>
                </a:lnTo>
                <a:lnTo>
                  <a:pt x="11509" y="3188"/>
                </a:lnTo>
                <a:lnTo>
                  <a:pt x="11412" y="3407"/>
                </a:lnTo>
                <a:lnTo>
                  <a:pt x="11290" y="3626"/>
                </a:lnTo>
                <a:lnTo>
                  <a:pt x="11144" y="3797"/>
                </a:lnTo>
                <a:lnTo>
                  <a:pt x="10974" y="3943"/>
                </a:lnTo>
                <a:lnTo>
                  <a:pt x="10779" y="4064"/>
                </a:lnTo>
                <a:lnTo>
                  <a:pt x="10560" y="4162"/>
                </a:lnTo>
                <a:lnTo>
                  <a:pt x="10341" y="4235"/>
                </a:lnTo>
                <a:lnTo>
                  <a:pt x="10122" y="4308"/>
                </a:lnTo>
                <a:lnTo>
                  <a:pt x="9976" y="4332"/>
                </a:lnTo>
                <a:lnTo>
                  <a:pt x="9855" y="4332"/>
                </a:lnTo>
                <a:lnTo>
                  <a:pt x="9563" y="4308"/>
                </a:lnTo>
                <a:lnTo>
                  <a:pt x="9295" y="4259"/>
                </a:lnTo>
                <a:lnTo>
                  <a:pt x="9052" y="4162"/>
                </a:lnTo>
                <a:lnTo>
                  <a:pt x="9392" y="3894"/>
                </a:lnTo>
                <a:lnTo>
                  <a:pt x="9611" y="3675"/>
                </a:lnTo>
                <a:lnTo>
                  <a:pt x="9806" y="3432"/>
                </a:lnTo>
                <a:lnTo>
                  <a:pt x="10025" y="3188"/>
                </a:lnTo>
                <a:lnTo>
                  <a:pt x="10220" y="2921"/>
                </a:lnTo>
                <a:lnTo>
                  <a:pt x="10366" y="2629"/>
                </a:lnTo>
                <a:lnTo>
                  <a:pt x="10512" y="2337"/>
                </a:lnTo>
                <a:lnTo>
                  <a:pt x="10633" y="2045"/>
                </a:lnTo>
                <a:lnTo>
                  <a:pt x="10706" y="1753"/>
                </a:lnTo>
                <a:lnTo>
                  <a:pt x="10706" y="1680"/>
                </a:lnTo>
                <a:lnTo>
                  <a:pt x="10682" y="1607"/>
                </a:lnTo>
                <a:lnTo>
                  <a:pt x="10658" y="1558"/>
                </a:lnTo>
                <a:lnTo>
                  <a:pt x="10585" y="1534"/>
                </a:lnTo>
                <a:lnTo>
                  <a:pt x="10536" y="1510"/>
                </a:lnTo>
                <a:lnTo>
                  <a:pt x="10463" y="1510"/>
                </a:lnTo>
                <a:lnTo>
                  <a:pt x="10414" y="1558"/>
                </a:lnTo>
                <a:lnTo>
                  <a:pt x="10366" y="1607"/>
                </a:lnTo>
                <a:lnTo>
                  <a:pt x="10098" y="2069"/>
                </a:lnTo>
                <a:lnTo>
                  <a:pt x="9855" y="2531"/>
                </a:lnTo>
                <a:lnTo>
                  <a:pt x="9587" y="2969"/>
                </a:lnTo>
                <a:lnTo>
                  <a:pt x="9441" y="3188"/>
                </a:lnTo>
                <a:lnTo>
                  <a:pt x="9271" y="3383"/>
                </a:lnTo>
                <a:lnTo>
                  <a:pt x="9027" y="3626"/>
                </a:lnTo>
                <a:lnTo>
                  <a:pt x="8760" y="3845"/>
                </a:lnTo>
                <a:lnTo>
                  <a:pt x="8735" y="3845"/>
                </a:lnTo>
                <a:lnTo>
                  <a:pt x="8638" y="3724"/>
                </a:lnTo>
                <a:lnTo>
                  <a:pt x="8589" y="3578"/>
                </a:lnTo>
                <a:lnTo>
                  <a:pt x="8565" y="3432"/>
                </a:lnTo>
                <a:lnTo>
                  <a:pt x="8541" y="3261"/>
                </a:lnTo>
                <a:lnTo>
                  <a:pt x="8589" y="2921"/>
                </a:lnTo>
                <a:lnTo>
                  <a:pt x="8638" y="2629"/>
                </a:lnTo>
                <a:lnTo>
                  <a:pt x="8711" y="2410"/>
                </a:lnTo>
                <a:lnTo>
                  <a:pt x="8808" y="2215"/>
                </a:lnTo>
                <a:lnTo>
                  <a:pt x="8930" y="2020"/>
                </a:lnTo>
                <a:lnTo>
                  <a:pt x="9052" y="1850"/>
                </a:lnTo>
                <a:lnTo>
                  <a:pt x="9222" y="1680"/>
                </a:lnTo>
                <a:lnTo>
                  <a:pt x="9392" y="1510"/>
                </a:lnTo>
                <a:lnTo>
                  <a:pt x="9563" y="1388"/>
                </a:lnTo>
                <a:lnTo>
                  <a:pt x="9757" y="1266"/>
                </a:lnTo>
                <a:lnTo>
                  <a:pt x="10001" y="1120"/>
                </a:lnTo>
                <a:lnTo>
                  <a:pt x="10244" y="1023"/>
                </a:lnTo>
                <a:lnTo>
                  <a:pt x="10512" y="950"/>
                </a:lnTo>
                <a:lnTo>
                  <a:pt x="10779" y="877"/>
                </a:lnTo>
                <a:lnTo>
                  <a:pt x="11339" y="755"/>
                </a:lnTo>
                <a:lnTo>
                  <a:pt x="11874" y="658"/>
                </a:lnTo>
                <a:close/>
                <a:moveTo>
                  <a:pt x="1849" y="4527"/>
                </a:moveTo>
                <a:lnTo>
                  <a:pt x="2141" y="4551"/>
                </a:lnTo>
                <a:lnTo>
                  <a:pt x="2433" y="4600"/>
                </a:lnTo>
                <a:lnTo>
                  <a:pt x="2701" y="4648"/>
                </a:lnTo>
                <a:lnTo>
                  <a:pt x="2993" y="4746"/>
                </a:lnTo>
                <a:lnTo>
                  <a:pt x="3236" y="4819"/>
                </a:lnTo>
                <a:lnTo>
                  <a:pt x="3772" y="5062"/>
                </a:lnTo>
                <a:lnTo>
                  <a:pt x="4258" y="5330"/>
                </a:lnTo>
                <a:lnTo>
                  <a:pt x="4721" y="5622"/>
                </a:lnTo>
                <a:lnTo>
                  <a:pt x="4915" y="5768"/>
                </a:lnTo>
                <a:lnTo>
                  <a:pt x="5061" y="5914"/>
                </a:lnTo>
                <a:lnTo>
                  <a:pt x="5232" y="6084"/>
                </a:lnTo>
                <a:lnTo>
                  <a:pt x="5353" y="6254"/>
                </a:lnTo>
                <a:lnTo>
                  <a:pt x="5597" y="6644"/>
                </a:lnTo>
                <a:lnTo>
                  <a:pt x="5816" y="7057"/>
                </a:lnTo>
                <a:lnTo>
                  <a:pt x="5913" y="7301"/>
                </a:lnTo>
                <a:lnTo>
                  <a:pt x="5986" y="7568"/>
                </a:lnTo>
                <a:lnTo>
                  <a:pt x="6059" y="7836"/>
                </a:lnTo>
                <a:lnTo>
                  <a:pt x="6083" y="8104"/>
                </a:lnTo>
                <a:lnTo>
                  <a:pt x="6083" y="8323"/>
                </a:lnTo>
                <a:lnTo>
                  <a:pt x="6059" y="8542"/>
                </a:lnTo>
                <a:lnTo>
                  <a:pt x="5962" y="8858"/>
                </a:lnTo>
                <a:lnTo>
                  <a:pt x="5670" y="8712"/>
                </a:lnTo>
                <a:lnTo>
                  <a:pt x="5305" y="8493"/>
                </a:lnTo>
                <a:lnTo>
                  <a:pt x="4988" y="8250"/>
                </a:lnTo>
                <a:lnTo>
                  <a:pt x="4672" y="7958"/>
                </a:lnTo>
                <a:lnTo>
                  <a:pt x="4380" y="7666"/>
                </a:lnTo>
                <a:lnTo>
                  <a:pt x="4015" y="7179"/>
                </a:lnTo>
                <a:lnTo>
                  <a:pt x="3796" y="6911"/>
                </a:lnTo>
                <a:lnTo>
                  <a:pt x="3553" y="6619"/>
                </a:lnTo>
                <a:lnTo>
                  <a:pt x="3309" y="6376"/>
                </a:lnTo>
                <a:lnTo>
                  <a:pt x="3163" y="6279"/>
                </a:lnTo>
                <a:lnTo>
                  <a:pt x="3042" y="6181"/>
                </a:lnTo>
                <a:lnTo>
                  <a:pt x="2896" y="6108"/>
                </a:lnTo>
                <a:lnTo>
                  <a:pt x="2774" y="6060"/>
                </a:lnTo>
                <a:lnTo>
                  <a:pt x="2628" y="6035"/>
                </a:lnTo>
                <a:lnTo>
                  <a:pt x="2433" y="6035"/>
                </a:lnTo>
                <a:lnTo>
                  <a:pt x="2409" y="6060"/>
                </a:lnTo>
                <a:lnTo>
                  <a:pt x="2409" y="6108"/>
                </a:lnTo>
                <a:lnTo>
                  <a:pt x="2409" y="6157"/>
                </a:lnTo>
                <a:lnTo>
                  <a:pt x="2506" y="6279"/>
                </a:lnTo>
                <a:lnTo>
                  <a:pt x="2604" y="6425"/>
                </a:lnTo>
                <a:lnTo>
                  <a:pt x="2847" y="6668"/>
                </a:lnTo>
                <a:lnTo>
                  <a:pt x="3090" y="6911"/>
                </a:lnTo>
                <a:lnTo>
                  <a:pt x="3309" y="7130"/>
                </a:lnTo>
                <a:lnTo>
                  <a:pt x="3772" y="7739"/>
                </a:lnTo>
                <a:lnTo>
                  <a:pt x="4015" y="8031"/>
                </a:lnTo>
                <a:lnTo>
                  <a:pt x="4258" y="8323"/>
                </a:lnTo>
                <a:lnTo>
                  <a:pt x="4404" y="8444"/>
                </a:lnTo>
                <a:lnTo>
                  <a:pt x="4550" y="8590"/>
                </a:lnTo>
                <a:lnTo>
                  <a:pt x="4867" y="8834"/>
                </a:lnTo>
                <a:lnTo>
                  <a:pt x="5207" y="9053"/>
                </a:lnTo>
                <a:lnTo>
                  <a:pt x="5548" y="9247"/>
                </a:lnTo>
                <a:lnTo>
                  <a:pt x="5353" y="9345"/>
                </a:lnTo>
                <a:lnTo>
                  <a:pt x="5159" y="9418"/>
                </a:lnTo>
                <a:lnTo>
                  <a:pt x="4940" y="9466"/>
                </a:lnTo>
                <a:lnTo>
                  <a:pt x="4745" y="9491"/>
                </a:lnTo>
                <a:lnTo>
                  <a:pt x="4550" y="9491"/>
                </a:lnTo>
                <a:lnTo>
                  <a:pt x="4331" y="9466"/>
                </a:lnTo>
                <a:lnTo>
                  <a:pt x="4112" y="9442"/>
                </a:lnTo>
                <a:lnTo>
                  <a:pt x="3869" y="9369"/>
                </a:lnTo>
                <a:lnTo>
                  <a:pt x="3650" y="9296"/>
                </a:lnTo>
                <a:lnTo>
                  <a:pt x="3407" y="9174"/>
                </a:lnTo>
                <a:lnTo>
                  <a:pt x="3188" y="9053"/>
                </a:lnTo>
                <a:lnTo>
                  <a:pt x="2969" y="8907"/>
                </a:lnTo>
                <a:lnTo>
                  <a:pt x="2774" y="8761"/>
                </a:lnTo>
                <a:lnTo>
                  <a:pt x="2579" y="8590"/>
                </a:lnTo>
                <a:lnTo>
                  <a:pt x="2239" y="8201"/>
                </a:lnTo>
                <a:lnTo>
                  <a:pt x="2068" y="7982"/>
                </a:lnTo>
                <a:lnTo>
                  <a:pt x="1898" y="7714"/>
                </a:lnTo>
                <a:lnTo>
                  <a:pt x="1776" y="7471"/>
                </a:lnTo>
                <a:lnTo>
                  <a:pt x="1655" y="7179"/>
                </a:lnTo>
                <a:lnTo>
                  <a:pt x="1460" y="6619"/>
                </a:lnTo>
                <a:lnTo>
                  <a:pt x="1314" y="6060"/>
                </a:lnTo>
                <a:lnTo>
                  <a:pt x="1144" y="5330"/>
                </a:lnTo>
                <a:lnTo>
                  <a:pt x="1046" y="4940"/>
                </a:lnTo>
                <a:lnTo>
                  <a:pt x="998" y="4575"/>
                </a:lnTo>
                <a:lnTo>
                  <a:pt x="1265" y="4551"/>
                </a:lnTo>
                <a:lnTo>
                  <a:pt x="1557" y="4527"/>
                </a:lnTo>
                <a:close/>
                <a:moveTo>
                  <a:pt x="10974" y="14138"/>
                </a:moveTo>
                <a:lnTo>
                  <a:pt x="10755" y="14187"/>
                </a:lnTo>
                <a:lnTo>
                  <a:pt x="10536" y="14260"/>
                </a:lnTo>
                <a:lnTo>
                  <a:pt x="10098" y="14430"/>
                </a:lnTo>
                <a:lnTo>
                  <a:pt x="9855" y="14503"/>
                </a:lnTo>
                <a:lnTo>
                  <a:pt x="9636" y="14600"/>
                </a:lnTo>
                <a:lnTo>
                  <a:pt x="9198" y="14844"/>
                </a:lnTo>
                <a:lnTo>
                  <a:pt x="9173" y="14868"/>
                </a:lnTo>
                <a:lnTo>
                  <a:pt x="9149" y="14892"/>
                </a:lnTo>
                <a:lnTo>
                  <a:pt x="9173" y="14965"/>
                </a:lnTo>
                <a:lnTo>
                  <a:pt x="9198" y="14990"/>
                </a:lnTo>
                <a:lnTo>
                  <a:pt x="9246" y="15014"/>
                </a:lnTo>
                <a:lnTo>
                  <a:pt x="9271" y="15014"/>
                </a:lnTo>
                <a:lnTo>
                  <a:pt x="9490" y="14941"/>
                </a:lnTo>
                <a:lnTo>
                  <a:pt x="9757" y="14892"/>
                </a:lnTo>
                <a:lnTo>
                  <a:pt x="10268" y="14795"/>
                </a:lnTo>
                <a:lnTo>
                  <a:pt x="10512" y="14722"/>
                </a:lnTo>
                <a:lnTo>
                  <a:pt x="10731" y="14625"/>
                </a:lnTo>
                <a:lnTo>
                  <a:pt x="10828" y="14552"/>
                </a:lnTo>
                <a:lnTo>
                  <a:pt x="10925" y="14479"/>
                </a:lnTo>
                <a:lnTo>
                  <a:pt x="11023" y="14381"/>
                </a:lnTo>
                <a:lnTo>
                  <a:pt x="11096" y="14284"/>
                </a:lnTo>
                <a:lnTo>
                  <a:pt x="11096" y="14235"/>
                </a:lnTo>
                <a:lnTo>
                  <a:pt x="11071" y="14162"/>
                </a:lnTo>
                <a:lnTo>
                  <a:pt x="11023" y="14138"/>
                </a:lnTo>
                <a:close/>
                <a:moveTo>
                  <a:pt x="8297" y="13116"/>
                </a:moveTo>
                <a:lnTo>
                  <a:pt x="8614" y="13140"/>
                </a:lnTo>
                <a:lnTo>
                  <a:pt x="8443" y="13238"/>
                </a:lnTo>
                <a:lnTo>
                  <a:pt x="8370" y="13286"/>
                </a:lnTo>
                <a:lnTo>
                  <a:pt x="8297" y="13335"/>
                </a:lnTo>
                <a:lnTo>
                  <a:pt x="8273" y="13384"/>
                </a:lnTo>
                <a:lnTo>
                  <a:pt x="8249" y="13432"/>
                </a:lnTo>
                <a:lnTo>
                  <a:pt x="8273" y="13505"/>
                </a:lnTo>
                <a:lnTo>
                  <a:pt x="8322" y="13578"/>
                </a:lnTo>
                <a:lnTo>
                  <a:pt x="8370" y="13603"/>
                </a:lnTo>
                <a:lnTo>
                  <a:pt x="8419" y="13627"/>
                </a:lnTo>
                <a:lnTo>
                  <a:pt x="8614" y="13603"/>
                </a:lnTo>
                <a:lnTo>
                  <a:pt x="8784" y="13554"/>
                </a:lnTo>
                <a:lnTo>
                  <a:pt x="9125" y="13432"/>
                </a:lnTo>
                <a:lnTo>
                  <a:pt x="9271" y="13408"/>
                </a:lnTo>
                <a:lnTo>
                  <a:pt x="9538" y="13408"/>
                </a:lnTo>
                <a:lnTo>
                  <a:pt x="9660" y="13384"/>
                </a:lnTo>
                <a:lnTo>
                  <a:pt x="9782" y="13432"/>
                </a:lnTo>
                <a:lnTo>
                  <a:pt x="10220" y="13651"/>
                </a:lnTo>
                <a:lnTo>
                  <a:pt x="9952" y="13724"/>
                </a:lnTo>
                <a:lnTo>
                  <a:pt x="9709" y="13797"/>
                </a:lnTo>
                <a:lnTo>
                  <a:pt x="9149" y="13919"/>
                </a:lnTo>
                <a:lnTo>
                  <a:pt x="8857" y="13968"/>
                </a:lnTo>
                <a:lnTo>
                  <a:pt x="8589" y="14041"/>
                </a:lnTo>
                <a:lnTo>
                  <a:pt x="8541" y="14089"/>
                </a:lnTo>
                <a:lnTo>
                  <a:pt x="8516" y="14138"/>
                </a:lnTo>
                <a:lnTo>
                  <a:pt x="8541" y="14187"/>
                </a:lnTo>
                <a:lnTo>
                  <a:pt x="8589" y="14235"/>
                </a:lnTo>
                <a:lnTo>
                  <a:pt x="8857" y="14284"/>
                </a:lnTo>
                <a:lnTo>
                  <a:pt x="9125" y="14284"/>
                </a:lnTo>
                <a:lnTo>
                  <a:pt x="9392" y="14260"/>
                </a:lnTo>
                <a:lnTo>
                  <a:pt x="9660" y="14211"/>
                </a:lnTo>
                <a:lnTo>
                  <a:pt x="9903" y="14162"/>
                </a:lnTo>
                <a:lnTo>
                  <a:pt x="10171" y="14114"/>
                </a:lnTo>
                <a:lnTo>
                  <a:pt x="10414" y="14016"/>
                </a:lnTo>
                <a:lnTo>
                  <a:pt x="10536" y="13943"/>
                </a:lnTo>
                <a:lnTo>
                  <a:pt x="10633" y="13870"/>
                </a:lnTo>
                <a:lnTo>
                  <a:pt x="11096" y="14162"/>
                </a:lnTo>
                <a:lnTo>
                  <a:pt x="11558" y="14479"/>
                </a:lnTo>
                <a:lnTo>
                  <a:pt x="11631" y="14527"/>
                </a:lnTo>
                <a:lnTo>
                  <a:pt x="11193" y="14722"/>
                </a:lnTo>
                <a:lnTo>
                  <a:pt x="10852" y="14892"/>
                </a:lnTo>
                <a:lnTo>
                  <a:pt x="10512" y="15014"/>
                </a:lnTo>
                <a:lnTo>
                  <a:pt x="10171" y="15136"/>
                </a:lnTo>
                <a:lnTo>
                  <a:pt x="9830" y="15209"/>
                </a:lnTo>
                <a:lnTo>
                  <a:pt x="9782" y="15233"/>
                </a:lnTo>
                <a:lnTo>
                  <a:pt x="9782" y="15257"/>
                </a:lnTo>
                <a:lnTo>
                  <a:pt x="9782" y="15282"/>
                </a:lnTo>
                <a:lnTo>
                  <a:pt x="9830" y="15306"/>
                </a:lnTo>
                <a:lnTo>
                  <a:pt x="9976" y="15330"/>
                </a:lnTo>
                <a:lnTo>
                  <a:pt x="10122" y="15330"/>
                </a:lnTo>
                <a:lnTo>
                  <a:pt x="10414" y="15306"/>
                </a:lnTo>
                <a:lnTo>
                  <a:pt x="10731" y="15233"/>
                </a:lnTo>
                <a:lnTo>
                  <a:pt x="11023" y="15136"/>
                </a:lnTo>
                <a:lnTo>
                  <a:pt x="11485" y="14965"/>
                </a:lnTo>
                <a:lnTo>
                  <a:pt x="11996" y="14771"/>
                </a:lnTo>
                <a:lnTo>
                  <a:pt x="12337" y="15038"/>
                </a:lnTo>
                <a:lnTo>
                  <a:pt x="12093" y="15111"/>
                </a:lnTo>
                <a:lnTo>
                  <a:pt x="11874" y="15209"/>
                </a:lnTo>
                <a:lnTo>
                  <a:pt x="11436" y="15403"/>
                </a:lnTo>
                <a:lnTo>
                  <a:pt x="11047" y="15525"/>
                </a:lnTo>
                <a:lnTo>
                  <a:pt x="10682" y="15647"/>
                </a:lnTo>
                <a:lnTo>
                  <a:pt x="10293" y="15744"/>
                </a:lnTo>
                <a:lnTo>
                  <a:pt x="9903" y="15890"/>
                </a:lnTo>
                <a:lnTo>
                  <a:pt x="9879" y="15914"/>
                </a:lnTo>
                <a:lnTo>
                  <a:pt x="9879" y="15939"/>
                </a:lnTo>
                <a:lnTo>
                  <a:pt x="9879" y="15963"/>
                </a:lnTo>
                <a:lnTo>
                  <a:pt x="9903" y="15987"/>
                </a:lnTo>
                <a:lnTo>
                  <a:pt x="10098" y="16036"/>
                </a:lnTo>
                <a:lnTo>
                  <a:pt x="10268" y="16060"/>
                </a:lnTo>
                <a:lnTo>
                  <a:pt x="10463" y="16036"/>
                </a:lnTo>
                <a:lnTo>
                  <a:pt x="10658" y="16012"/>
                </a:lnTo>
                <a:lnTo>
                  <a:pt x="11023" y="15939"/>
                </a:lnTo>
                <a:lnTo>
                  <a:pt x="11388" y="15817"/>
                </a:lnTo>
                <a:lnTo>
                  <a:pt x="12020" y="15598"/>
                </a:lnTo>
                <a:lnTo>
                  <a:pt x="12337" y="15476"/>
                </a:lnTo>
                <a:lnTo>
                  <a:pt x="12629" y="15306"/>
                </a:lnTo>
                <a:lnTo>
                  <a:pt x="12921" y="15598"/>
                </a:lnTo>
                <a:lnTo>
                  <a:pt x="12434" y="15793"/>
                </a:lnTo>
                <a:lnTo>
                  <a:pt x="11947" y="15963"/>
                </a:lnTo>
                <a:lnTo>
                  <a:pt x="11534" y="16060"/>
                </a:lnTo>
                <a:lnTo>
                  <a:pt x="11096" y="16158"/>
                </a:lnTo>
                <a:lnTo>
                  <a:pt x="10682" y="16255"/>
                </a:lnTo>
                <a:lnTo>
                  <a:pt x="10487" y="16328"/>
                </a:lnTo>
                <a:lnTo>
                  <a:pt x="10293" y="16425"/>
                </a:lnTo>
                <a:lnTo>
                  <a:pt x="10268" y="16450"/>
                </a:lnTo>
                <a:lnTo>
                  <a:pt x="10268" y="16474"/>
                </a:lnTo>
                <a:lnTo>
                  <a:pt x="10268" y="16498"/>
                </a:lnTo>
                <a:lnTo>
                  <a:pt x="10293" y="16523"/>
                </a:lnTo>
                <a:lnTo>
                  <a:pt x="10512" y="16547"/>
                </a:lnTo>
                <a:lnTo>
                  <a:pt x="10731" y="16547"/>
                </a:lnTo>
                <a:lnTo>
                  <a:pt x="10950" y="16523"/>
                </a:lnTo>
                <a:lnTo>
                  <a:pt x="11169" y="16498"/>
                </a:lnTo>
                <a:lnTo>
                  <a:pt x="11607" y="16401"/>
                </a:lnTo>
                <a:lnTo>
                  <a:pt x="12020" y="16279"/>
                </a:lnTo>
                <a:lnTo>
                  <a:pt x="12312" y="16182"/>
                </a:lnTo>
                <a:lnTo>
                  <a:pt x="12604" y="16085"/>
                </a:lnTo>
                <a:lnTo>
                  <a:pt x="12872" y="15963"/>
                </a:lnTo>
                <a:lnTo>
                  <a:pt x="13140" y="15841"/>
                </a:lnTo>
                <a:lnTo>
                  <a:pt x="13164" y="15866"/>
                </a:lnTo>
                <a:lnTo>
                  <a:pt x="13407" y="16133"/>
                </a:lnTo>
                <a:lnTo>
                  <a:pt x="12994" y="16231"/>
                </a:lnTo>
                <a:lnTo>
                  <a:pt x="12604" y="16377"/>
                </a:lnTo>
                <a:lnTo>
                  <a:pt x="11680" y="16669"/>
                </a:lnTo>
                <a:lnTo>
                  <a:pt x="10779" y="16912"/>
                </a:lnTo>
                <a:lnTo>
                  <a:pt x="10731" y="16961"/>
                </a:lnTo>
                <a:lnTo>
                  <a:pt x="10706" y="17034"/>
                </a:lnTo>
                <a:lnTo>
                  <a:pt x="10731" y="17082"/>
                </a:lnTo>
                <a:lnTo>
                  <a:pt x="10804" y="17107"/>
                </a:lnTo>
                <a:lnTo>
                  <a:pt x="11023" y="17082"/>
                </a:lnTo>
                <a:lnTo>
                  <a:pt x="11242" y="17082"/>
                </a:lnTo>
                <a:lnTo>
                  <a:pt x="11680" y="16985"/>
                </a:lnTo>
                <a:lnTo>
                  <a:pt x="12093" y="16888"/>
                </a:lnTo>
                <a:lnTo>
                  <a:pt x="12531" y="16742"/>
                </a:lnTo>
                <a:lnTo>
                  <a:pt x="13091" y="16571"/>
                </a:lnTo>
                <a:lnTo>
                  <a:pt x="13626" y="16401"/>
                </a:lnTo>
                <a:lnTo>
                  <a:pt x="13870" y="16717"/>
                </a:lnTo>
                <a:lnTo>
                  <a:pt x="14089" y="17058"/>
                </a:lnTo>
                <a:lnTo>
                  <a:pt x="13894" y="17155"/>
                </a:lnTo>
                <a:lnTo>
                  <a:pt x="13699" y="17228"/>
                </a:lnTo>
                <a:lnTo>
                  <a:pt x="13286" y="17350"/>
                </a:lnTo>
                <a:lnTo>
                  <a:pt x="12872" y="17423"/>
                </a:lnTo>
                <a:lnTo>
                  <a:pt x="12434" y="17472"/>
                </a:lnTo>
                <a:lnTo>
                  <a:pt x="11339" y="17618"/>
                </a:lnTo>
                <a:lnTo>
                  <a:pt x="10220" y="17788"/>
                </a:lnTo>
                <a:lnTo>
                  <a:pt x="9587" y="17885"/>
                </a:lnTo>
                <a:lnTo>
                  <a:pt x="8930" y="17934"/>
                </a:lnTo>
                <a:lnTo>
                  <a:pt x="8297" y="17958"/>
                </a:lnTo>
                <a:lnTo>
                  <a:pt x="7032" y="17958"/>
                </a:lnTo>
                <a:lnTo>
                  <a:pt x="6400" y="17910"/>
                </a:lnTo>
                <a:lnTo>
                  <a:pt x="5110" y="17837"/>
                </a:lnTo>
                <a:lnTo>
                  <a:pt x="3918" y="17764"/>
                </a:lnTo>
                <a:lnTo>
                  <a:pt x="3334" y="17715"/>
                </a:lnTo>
                <a:lnTo>
                  <a:pt x="2725" y="17666"/>
                </a:lnTo>
                <a:lnTo>
                  <a:pt x="2166" y="17618"/>
                </a:lnTo>
                <a:lnTo>
                  <a:pt x="1849" y="17569"/>
                </a:lnTo>
                <a:lnTo>
                  <a:pt x="1533" y="17520"/>
                </a:lnTo>
                <a:lnTo>
                  <a:pt x="1217" y="17447"/>
                </a:lnTo>
                <a:lnTo>
                  <a:pt x="925" y="17350"/>
                </a:lnTo>
                <a:lnTo>
                  <a:pt x="681" y="17204"/>
                </a:lnTo>
                <a:lnTo>
                  <a:pt x="560" y="17131"/>
                </a:lnTo>
                <a:lnTo>
                  <a:pt x="462" y="17034"/>
                </a:lnTo>
                <a:lnTo>
                  <a:pt x="754" y="16644"/>
                </a:lnTo>
                <a:lnTo>
                  <a:pt x="1046" y="16279"/>
                </a:lnTo>
                <a:lnTo>
                  <a:pt x="1363" y="15914"/>
                </a:lnTo>
                <a:lnTo>
                  <a:pt x="1703" y="15574"/>
                </a:lnTo>
                <a:lnTo>
                  <a:pt x="2044" y="15257"/>
                </a:lnTo>
                <a:lnTo>
                  <a:pt x="2409" y="14941"/>
                </a:lnTo>
                <a:lnTo>
                  <a:pt x="2798" y="14649"/>
                </a:lnTo>
                <a:lnTo>
                  <a:pt x="3212" y="14381"/>
                </a:lnTo>
                <a:lnTo>
                  <a:pt x="3699" y="14089"/>
                </a:lnTo>
                <a:lnTo>
                  <a:pt x="4185" y="13870"/>
                </a:lnTo>
                <a:lnTo>
                  <a:pt x="4721" y="13676"/>
                </a:lnTo>
                <a:lnTo>
                  <a:pt x="5232" y="13505"/>
                </a:lnTo>
                <a:lnTo>
                  <a:pt x="5767" y="13384"/>
                </a:lnTo>
                <a:lnTo>
                  <a:pt x="6327" y="13286"/>
                </a:lnTo>
                <a:lnTo>
                  <a:pt x="6862" y="13189"/>
                </a:lnTo>
                <a:lnTo>
                  <a:pt x="7421" y="13140"/>
                </a:lnTo>
                <a:lnTo>
                  <a:pt x="7373" y="13603"/>
                </a:lnTo>
                <a:lnTo>
                  <a:pt x="7276" y="14065"/>
                </a:lnTo>
                <a:lnTo>
                  <a:pt x="7276" y="14187"/>
                </a:lnTo>
                <a:lnTo>
                  <a:pt x="7324" y="14284"/>
                </a:lnTo>
                <a:lnTo>
                  <a:pt x="7397" y="14357"/>
                </a:lnTo>
                <a:lnTo>
                  <a:pt x="7494" y="14381"/>
                </a:lnTo>
                <a:lnTo>
                  <a:pt x="7592" y="14406"/>
                </a:lnTo>
                <a:lnTo>
                  <a:pt x="7689" y="14381"/>
                </a:lnTo>
                <a:lnTo>
                  <a:pt x="7762" y="14308"/>
                </a:lnTo>
                <a:lnTo>
                  <a:pt x="7811" y="14211"/>
                </a:lnTo>
                <a:lnTo>
                  <a:pt x="7884" y="13676"/>
                </a:lnTo>
                <a:lnTo>
                  <a:pt x="7957" y="13116"/>
                </a:lnTo>
                <a:close/>
                <a:moveTo>
                  <a:pt x="6886" y="1"/>
                </a:moveTo>
                <a:lnTo>
                  <a:pt x="6813" y="25"/>
                </a:lnTo>
                <a:lnTo>
                  <a:pt x="6765" y="25"/>
                </a:lnTo>
                <a:lnTo>
                  <a:pt x="6740" y="74"/>
                </a:lnTo>
                <a:lnTo>
                  <a:pt x="6740" y="98"/>
                </a:lnTo>
                <a:lnTo>
                  <a:pt x="6740" y="147"/>
                </a:lnTo>
                <a:lnTo>
                  <a:pt x="6862" y="536"/>
                </a:lnTo>
                <a:lnTo>
                  <a:pt x="7008" y="926"/>
                </a:lnTo>
                <a:lnTo>
                  <a:pt x="7130" y="1315"/>
                </a:lnTo>
                <a:lnTo>
                  <a:pt x="7227" y="1704"/>
                </a:lnTo>
                <a:lnTo>
                  <a:pt x="7300" y="2118"/>
                </a:lnTo>
                <a:lnTo>
                  <a:pt x="7349" y="2556"/>
                </a:lnTo>
                <a:lnTo>
                  <a:pt x="7373" y="2994"/>
                </a:lnTo>
                <a:lnTo>
                  <a:pt x="7373" y="3407"/>
                </a:lnTo>
                <a:lnTo>
                  <a:pt x="7324" y="3870"/>
                </a:lnTo>
                <a:lnTo>
                  <a:pt x="7276" y="4332"/>
                </a:lnTo>
                <a:lnTo>
                  <a:pt x="7105" y="5257"/>
                </a:lnTo>
                <a:lnTo>
                  <a:pt x="6911" y="6181"/>
                </a:lnTo>
                <a:lnTo>
                  <a:pt x="6838" y="6644"/>
                </a:lnTo>
                <a:lnTo>
                  <a:pt x="6765" y="7106"/>
                </a:lnTo>
                <a:lnTo>
                  <a:pt x="6716" y="7666"/>
                </a:lnTo>
                <a:lnTo>
                  <a:pt x="6716" y="8201"/>
                </a:lnTo>
                <a:lnTo>
                  <a:pt x="6765" y="8712"/>
                </a:lnTo>
                <a:lnTo>
                  <a:pt x="6838" y="9223"/>
                </a:lnTo>
                <a:lnTo>
                  <a:pt x="6424" y="9077"/>
                </a:lnTo>
                <a:lnTo>
                  <a:pt x="6497" y="8834"/>
                </a:lnTo>
                <a:lnTo>
                  <a:pt x="6570" y="8590"/>
                </a:lnTo>
                <a:lnTo>
                  <a:pt x="6594" y="8347"/>
                </a:lnTo>
                <a:lnTo>
                  <a:pt x="6594" y="8079"/>
                </a:lnTo>
                <a:lnTo>
                  <a:pt x="6570" y="7836"/>
                </a:lnTo>
                <a:lnTo>
                  <a:pt x="6521" y="7568"/>
                </a:lnTo>
                <a:lnTo>
                  <a:pt x="6448" y="7325"/>
                </a:lnTo>
                <a:lnTo>
                  <a:pt x="6351" y="7082"/>
                </a:lnTo>
                <a:lnTo>
                  <a:pt x="6254" y="6838"/>
                </a:lnTo>
                <a:lnTo>
                  <a:pt x="6132" y="6595"/>
                </a:lnTo>
                <a:lnTo>
                  <a:pt x="6010" y="6352"/>
                </a:lnTo>
                <a:lnTo>
                  <a:pt x="5864" y="6133"/>
                </a:lnTo>
                <a:lnTo>
                  <a:pt x="5694" y="5938"/>
                </a:lnTo>
                <a:lnTo>
                  <a:pt x="5548" y="5743"/>
                </a:lnTo>
                <a:lnTo>
                  <a:pt x="5378" y="5549"/>
                </a:lnTo>
                <a:lnTo>
                  <a:pt x="5207" y="5403"/>
                </a:lnTo>
                <a:lnTo>
                  <a:pt x="4964" y="5208"/>
                </a:lnTo>
                <a:lnTo>
                  <a:pt x="4696" y="5013"/>
                </a:lnTo>
                <a:lnTo>
                  <a:pt x="4429" y="4867"/>
                </a:lnTo>
                <a:lnTo>
                  <a:pt x="4161" y="4721"/>
                </a:lnTo>
                <a:lnTo>
                  <a:pt x="3869" y="4575"/>
                </a:lnTo>
                <a:lnTo>
                  <a:pt x="3577" y="4454"/>
                </a:lnTo>
                <a:lnTo>
                  <a:pt x="2993" y="4259"/>
                </a:lnTo>
                <a:lnTo>
                  <a:pt x="2506" y="4137"/>
                </a:lnTo>
                <a:lnTo>
                  <a:pt x="2239" y="4089"/>
                </a:lnTo>
                <a:lnTo>
                  <a:pt x="1971" y="4064"/>
                </a:lnTo>
                <a:lnTo>
                  <a:pt x="1679" y="4040"/>
                </a:lnTo>
                <a:lnTo>
                  <a:pt x="1411" y="4064"/>
                </a:lnTo>
                <a:lnTo>
                  <a:pt x="1168" y="4137"/>
                </a:lnTo>
                <a:lnTo>
                  <a:pt x="949" y="4235"/>
                </a:lnTo>
                <a:lnTo>
                  <a:pt x="900" y="4186"/>
                </a:lnTo>
                <a:lnTo>
                  <a:pt x="852" y="4137"/>
                </a:lnTo>
                <a:lnTo>
                  <a:pt x="803" y="4137"/>
                </a:lnTo>
                <a:lnTo>
                  <a:pt x="754" y="4186"/>
                </a:lnTo>
                <a:lnTo>
                  <a:pt x="681" y="4259"/>
                </a:lnTo>
                <a:lnTo>
                  <a:pt x="633" y="4356"/>
                </a:lnTo>
                <a:lnTo>
                  <a:pt x="608" y="4454"/>
                </a:lnTo>
                <a:lnTo>
                  <a:pt x="584" y="4575"/>
                </a:lnTo>
                <a:lnTo>
                  <a:pt x="584" y="4819"/>
                </a:lnTo>
                <a:lnTo>
                  <a:pt x="608" y="5062"/>
                </a:lnTo>
                <a:lnTo>
                  <a:pt x="657" y="5330"/>
                </a:lnTo>
                <a:lnTo>
                  <a:pt x="706" y="5597"/>
                </a:lnTo>
                <a:lnTo>
                  <a:pt x="803" y="6011"/>
                </a:lnTo>
                <a:lnTo>
                  <a:pt x="876" y="6352"/>
                </a:lnTo>
                <a:lnTo>
                  <a:pt x="973" y="6692"/>
                </a:lnTo>
                <a:lnTo>
                  <a:pt x="1071" y="7033"/>
                </a:lnTo>
                <a:lnTo>
                  <a:pt x="1192" y="7349"/>
                </a:lnTo>
                <a:lnTo>
                  <a:pt x="1338" y="7690"/>
                </a:lnTo>
                <a:lnTo>
                  <a:pt x="1484" y="8006"/>
                </a:lnTo>
                <a:lnTo>
                  <a:pt x="1679" y="8298"/>
                </a:lnTo>
                <a:lnTo>
                  <a:pt x="1874" y="8566"/>
                </a:lnTo>
                <a:lnTo>
                  <a:pt x="2068" y="8809"/>
                </a:lnTo>
                <a:lnTo>
                  <a:pt x="2287" y="9004"/>
                </a:lnTo>
                <a:lnTo>
                  <a:pt x="2531" y="9199"/>
                </a:lnTo>
                <a:lnTo>
                  <a:pt x="2774" y="9393"/>
                </a:lnTo>
                <a:lnTo>
                  <a:pt x="3042" y="9539"/>
                </a:lnTo>
                <a:lnTo>
                  <a:pt x="3309" y="9685"/>
                </a:lnTo>
                <a:lnTo>
                  <a:pt x="3577" y="9807"/>
                </a:lnTo>
                <a:lnTo>
                  <a:pt x="3869" y="9904"/>
                </a:lnTo>
                <a:lnTo>
                  <a:pt x="4161" y="9977"/>
                </a:lnTo>
                <a:lnTo>
                  <a:pt x="4453" y="10001"/>
                </a:lnTo>
                <a:lnTo>
                  <a:pt x="4745" y="10001"/>
                </a:lnTo>
                <a:lnTo>
                  <a:pt x="5013" y="9977"/>
                </a:lnTo>
                <a:lnTo>
                  <a:pt x="5280" y="9904"/>
                </a:lnTo>
                <a:lnTo>
                  <a:pt x="5548" y="9807"/>
                </a:lnTo>
                <a:lnTo>
                  <a:pt x="5816" y="9685"/>
                </a:lnTo>
                <a:lnTo>
                  <a:pt x="6059" y="9539"/>
                </a:lnTo>
                <a:lnTo>
                  <a:pt x="6278" y="9637"/>
                </a:lnTo>
                <a:lnTo>
                  <a:pt x="6521" y="9734"/>
                </a:lnTo>
                <a:lnTo>
                  <a:pt x="6740" y="9783"/>
                </a:lnTo>
                <a:lnTo>
                  <a:pt x="6984" y="9807"/>
                </a:lnTo>
                <a:lnTo>
                  <a:pt x="7203" y="10634"/>
                </a:lnTo>
                <a:lnTo>
                  <a:pt x="7324" y="11145"/>
                </a:lnTo>
                <a:lnTo>
                  <a:pt x="7421" y="11632"/>
                </a:lnTo>
                <a:lnTo>
                  <a:pt x="7446" y="12143"/>
                </a:lnTo>
                <a:lnTo>
                  <a:pt x="7446" y="12629"/>
                </a:lnTo>
                <a:lnTo>
                  <a:pt x="6886" y="12678"/>
                </a:lnTo>
                <a:lnTo>
                  <a:pt x="6327" y="12775"/>
                </a:lnTo>
                <a:lnTo>
                  <a:pt x="5767" y="12873"/>
                </a:lnTo>
                <a:lnTo>
                  <a:pt x="5207" y="12994"/>
                </a:lnTo>
                <a:lnTo>
                  <a:pt x="4648" y="13165"/>
                </a:lnTo>
                <a:lnTo>
                  <a:pt x="4112" y="13359"/>
                </a:lnTo>
                <a:lnTo>
                  <a:pt x="3601" y="13603"/>
                </a:lnTo>
                <a:lnTo>
                  <a:pt x="3090" y="13870"/>
                </a:lnTo>
                <a:lnTo>
                  <a:pt x="2652" y="14138"/>
                </a:lnTo>
                <a:lnTo>
                  <a:pt x="2239" y="14454"/>
                </a:lnTo>
                <a:lnTo>
                  <a:pt x="1825" y="14795"/>
                </a:lnTo>
                <a:lnTo>
                  <a:pt x="1411" y="15136"/>
                </a:lnTo>
                <a:lnTo>
                  <a:pt x="1046" y="15525"/>
                </a:lnTo>
                <a:lnTo>
                  <a:pt x="706" y="15939"/>
                </a:lnTo>
                <a:lnTo>
                  <a:pt x="414" y="16377"/>
                </a:lnTo>
                <a:lnTo>
                  <a:pt x="146" y="16839"/>
                </a:lnTo>
                <a:lnTo>
                  <a:pt x="73" y="16863"/>
                </a:lnTo>
                <a:lnTo>
                  <a:pt x="24" y="16912"/>
                </a:lnTo>
                <a:lnTo>
                  <a:pt x="0" y="16985"/>
                </a:lnTo>
                <a:lnTo>
                  <a:pt x="0" y="17058"/>
                </a:lnTo>
                <a:lnTo>
                  <a:pt x="73" y="17204"/>
                </a:lnTo>
                <a:lnTo>
                  <a:pt x="146" y="17326"/>
                </a:lnTo>
                <a:lnTo>
                  <a:pt x="219" y="17423"/>
                </a:lnTo>
                <a:lnTo>
                  <a:pt x="316" y="17520"/>
                </a:lnTo>
                <a:lnTo>
                  <a:pt x="438" y="17618"/>
                </a:lnTo>
                <a:lnTo>
                  <a:pt x="560" y="17691"/>
                </a:lnTo>
                <a:lnTo>
                  <a:pt x="852" y="17812"/>
                </a:lnTo>
                <a:lnTo>
                  <a:pt x="1144" y="17910"/>
                </a:lnTo>
                <a:lnTo>
                  <a:pt x="1460" y="17982"/>
                </a:lnTo>
                <a:lnTo>
                  <a:pt x="1995" y="18080"/>
                </a:lnTo>
                <a:lnTo>
                  <a:pt x="2725" y="18177"/>
                </a:lnTo>
                <a:lnTo>
                  <a:pt x="3455" y="18226"/>
                </a:lnTo>
                <a:lnTo>
                  <a:pt x="4940" y="18323"/>
                </a:lnTo>
                <a:lnTo>
                  <a:pt x="6205" y="18396"/>
                </a:lnTo>
                <a:lnTo>
                  <a:pt x="7470" y="18469"/>
                </a:lnTo>
                <a:lnTo>
                  <a:pt x="8078" y="18469"/>
                </a:lnTo>
                <a:lnTo>
                  <a:pt x="8711" y="18445"/>
                </a:lnTo>
                <a:lnTo>
                  <a:pt x="9344" y="18396"/>
                </a:lnTo>
                <a:lnTo>
                  <a:pt x="9976" y="18323"/>
                </a:lnTo>
                <a:lnTo>
                  <a:pt x="11339" y="18128"/>
                </a:lnTo>
                <a:lnTo>
                  <a:pt x="12726" y="17958"/>
                </a:lnTo>
                <a:lnTo>
                  <a:pt x="13140" y="17885"/>
                </a:lnTo>
                <a:lnTo>
                  <a:pt x="13553" y="17812"/>
                </a:lnTo>
                <a:lnTo>
                  <a:pt x="13967" y="17666"/>
                </a:lnTo>
                <a:lnTo>
                  <a:pt x="14162" y="17593"/>
                </a:lnTo>
                <a:lnTo>
                  <a:pt x="14356" y="17472"/>
                </a:lnTo>
                <a:lnTo>
                  <a:pt x="14429" y="17496"/>
                </a:lnTo>
                <a:lnTo>
                  <a:pt x="14502" y="17496"/>
                </a:lnTo>
                <a:lnTo>
                  <a:pt x="14575" y="17472"/>
                </a:lnTo>
                <a:lnTo>
                  <a:pt x="14624" y="17447"/>
                </a:lnTo>
                <a:lnTo>
                  <a:pt x="14673" y="17399"/>
                </a:lnTo>
                <a:lnTo>
                  <a:pt x="14721" y="17326"/>
                </a:lnTo>
                <a:lnTo>
                  <a:pt x="14721" y="17277"/>
                </a:lnTo>
                <a:lnTo>
                  <a:pt x="14697" y="17180"/>
                </a:lnTo>
                <a:lnTo>
                  <a:pt x="14600" y="16912"/>
                </a:lnTo>
                <a:lnTo>
                  <a:pt x="14454" y="16669"/>
                </a:lnTo>
                <a:lnTo>
                  <a:pt x="14283" y="16401"/>
                </a:lnTo>
                <a:lnTo>
                  <a:pt x="14113" y="16182"/>
                </a:lnTo>
                <a:lnTo>
                  <a:pt x="14137" y="16158"/>
                </a:lnTo>
                <a:lnTo>
                  <a:pt x="14137" y="16133"/>
                </a:lnTo>
                <a:lnTo>
                  <a:pt x="14137" y="16109"/>
                </a:lnTo>
                <a:lnTo>
                  <a:pt x="14113" y="16109"/>
                </a:lnTo>
                <a:lnTo>
                  <a:pt x="14040" y="16085"/>
                </a:lnTo>
                <a:lnTo>
                  <a:pt x="13699" y="15671"/>
                </a:lnTo>
                <a:lnTo>
                  <a:pt x="13553" y="15525"/>
                </a:lnTo>
                <a:lnTo>
                  <a:pt x="13626" y="15452"/>
                </a:lnTo>
                <a:lnTo>
                  <a:pt x="13626" y="15403"/>
                </a:lnTo>
                <a:lnTo>
                  <a:pt x="13626" y="15379"/>
                </a:lnTo>
                <a:lnTo>
                  <a:pt x="13602" y="15355"/>
                </a:lnTo>
                <a:lnTo>
                  <a:pt x="13553" y="15355"/>
                </a:lnTo>
                <a:lnTo>
                  <a:pt x="13432" y="15379"/>
                </a:lnTo>
                <a:lnTo>
                  <a:pt x="13188" y="15136"/>
                </a:lnTo>
                <a:lnTo>
                  <a:pt x="12945" y="14892"/>
                </a:lnTo>
                <a:lnTo>
                  <a:pt x="12385" y="14454"/>
                </a:lnTo>
                <a:lnTo>
                  <a:pt x="12361" y="14381"/>
                </a:lnTo>
                <a:lnTo>
                  <a:pt x="12312" y="14357"/>
                </a:lnTo>
                <a:lnTo>
                  <a:pt x="12264" y="14333"/>
                </a:lnTo>
                <a:lnTo>
                  <a:pt x="12069" y="14211"/>
                </a:lnTo>
                <a:lnTo>
                  <a:pt x="11582" y="13870"/>
                </a:lnTo>
                <a:lnTo>
                  <a:pt x="11071" y="13554"/>
                </a:lnTo>
                <a:lnTo>
                  <a:pt x="10560" y="13262"/>
                </a:lnTo>
                <a:lnTo>
                  <a:pt x="10025" y="12994"/>
                </a:lnTo>
                <a:lnTo>
                  <a:pt x="9782" y="12897"/>
                </a:lnTo>
                <a:lnTo>
                  <a:pt x="9538" y="12824"/>
                </a:lnTo>
                <a:lnTo>
                  <a:pt x="9295" y="12751"/>
                </a:lnTo>
                <a:lnTo>
                  <a:pt x="9027" y="12702"/>
                </a:lnTo>
                <a:lnTo>
                  <a:pt x="8516" y="12629"/>
                </a:lnTo>
                <a:lnTo>
                  <a:pt x="8005" y="12629"/>
                </a:lnTo>
                <a:lnTo>
                  <a:pt x="8005" y="12264"/>
                </a:lnTo>
                <a:lnTo>
                  <a:pt x="7981" y="11899"/>
                </a:lnTo>
                <a:lnTo>
                  <a:pt x="7957" y="11559"/>
                </a:lnTo>
                <a:lnTo>
                  <a:pt x="7884" y="11194"/>
                </a:lnTo>
                <a:lnTo>
                  <a:pt x="7786" y="10731"/>
                </a:lnTo>
                <a:lnTo>
                  <a:pt x="7640" y="10269"/>
                </a:lnTo>
                <a:lnTo>
                  <a:pt x="7494" y="9807"/>
                </a:lnTo>
                <a:lnTo>
                  <a:pt x="7349" y="9345"/>
                </a:lnTo>
                <a:lnTo>
                  <a:pt x="7300" y="9077"/>
                </a:lnTo>
                <a:lnTo>
                  <a:pt x="7251" y="8809"/>
                </a:lnTo>
                <a:lnTo>
                  <a:pt x="7203" y="8250"/>
                </a:lnTo>
                <a:lnTo>
                  <a:pt x="7203" y="7666"/>
                </a:lnTo>
                <a:lnTo>
                  <a:pt x="7251" y="7106"/>
                </a:lnTo>
                <a:lnTo>
                  <a:pt x="7324" y="6522"/>
                </a:lnTo>
                <a:lnTo>
                  <a:pt x="7421" y="5938"/>
                </a:lnTo>
                <a:lnTo>
                  <a:pt x="7616" y="4746"/>
                </a:lnTo>
                <a:lnTo>
                  <a:pt x="7884" y="4746"/>
                </a:lnTo>
                <a:lnTo>
                  <a:pt x="8127" y="4673"/>
                </a:lnTo>
                <a:lnTo>
                  <a:pt x="8370" y="4575"/>
                </a:lnTo>
                <a:lnTo>
                  <a:pt x="8638" y="4454"/>
                </a:lnTo>
                <a:lnTo>
                  <a:pt x="8760" y="4527"/>
                </a:lnTo>
                <a:lnTo>
                  <a:pt x="8906" y="4624"/>
                </a:lnTo>
                <a:lnTo>
                  <a:pt x="9076" y="4673"/>
                </a:lnTo>
                <a:lnTo>
                  <a:pt x="9246" y="4721"/>
                </a:lnTo>
                <a:lnTo>
                  <a:pt x="9587" y="4794"/>
                </a:lnTo>
                <a:lnTo>
                  <a:pt x="10122" y="4794"/>
                </a:lnTo>
                <a:lnTo>
                  <a:pt x="10366" y="4746"/>
                </a:lnTo>
                <a:lnTo>
                  <a:pt x="10609" y="4673"/>
                </a:lnTo>
                <a:lnTo>
                  <a:pt x="10828" y="4575"/>
                </a:lnTo>
                <a:lnTo>
                  <a:pt x="11071" y="4454"/>
                </a:lnTo>
                <a:lnTo>
                  <a:pt x="11266" y="4308"/>
                </a:lnTo>
                <a:lnTo>
                  <a:pt x="11461" y="4162"/>
                </a:lnTo>
                <a:lnTo>
                  <a:pt x="11607" y="3967"/>
                </a:lnTo>
                <a:lnTo>
                  <a:pt x="11728" y="3797"/>
                </a:lnTo>
                <a:lnTo>
                  <a:pt x="11850" y="3602"/>
                </a:lnTo>
                <a:lnTo>
                  <a:pt x="11947" y="3407"/>
                </a:lnTo>
                <a:lnTo>
                  <a:pt x="12020" y="3188"/>
                </a:lnTo>
                <a:lnTo>
                  <a:pt x="12142" y="2775"/>
                </a:lnTo>
                <a:lnTo>
                  <a:pt x="12215" y="2312"/>
                </a:lnTo>
                <a:lnTo>
                  <a:pt x="12288" y="1850"/>
                </a:lnTo>
                <a:lnTo>
                  <a:pt x="12312" y="1412"/>
                </a:lnTo>
                <a:lnTo>
                  <a:pt x="12361" y="512"/>
                </a:lnTo>
                <a:lnTo>
                  <a:pt x="12458" y="463"/>
                </a:lnTo>
                <a:lnTo>
                  <a:pt x="12507" y="390"/>
                </a:lnTo>
                <a:lnTo>
                  <a:pt x="12531" y="317"/>
                </a:lnTo>
                <a:lnTo>
                  <a:pt x="12507" y="220"/>
                </a:lnTo>
                <a:lnTo>
                  <a:pt x="12483" y="147"/>
                </a:lnTo>
                <a:lnTo>
                  <a:pt x="12434" y="98"/>
                </a:lnTo>
                <a:lnTo>
                  <a:pt x="12337" y="74"/>
                </a:lnTo>
                <a:lnTo>
                  <a:pt x="12264" y="98"/>
                </a:lnTo>
                <a:lnTo>
                  <a:pt x="12069" y="147"/>
                </a:lnTo>
                <a:lnTo>
                  <a:pt x="12045" y="147"/>
                </a:lnTo>
                <a:lnTo>
                  <a:pt x="11631" y="269"/>
                </a:lnTo>
                <a:lnTo>
                  <a:pt x="11217" y="366"/>
                </a:lnTo>
                <a:lnTo>
                  <a:pt x="10804" y="463"/>
                </a:lnTo>
                <a:lnTo>
                  <a:pt x="10390" y="561"/>
                </a:lnTo>
                <a:lnTo>
                  <a:pt x="10001" y="707"/>
                </a:lnTo>
                <a:lnTo>
                  <a:pt x="9611" y="877"/>
                </a:lnTo>
                <a:lnTo>
                  <a:pt x="9417" y="974"/>
                </a:lnTo>
                <a:lnTo>
                  <a:pt x="9246" y="1096"/>
                </a:lnTo>
                <a:lnTo>
                  <a:pt x="9076" y="1242"/>
                </a:lnTo>
                <a:lnTo>
                  <a:pt x="8906" y="1388"/>
                </a:lnTo>
                <a:lnTo>
                  <a:pt x="8735" y="1558"/>
                </a:lnTo>
                <a:lnTo>
                  <a:pt x="8614" y="1753"/>
                </a:lnTo>
                <a:lnTo>
                  <a:pt x="8492" y="1947"/>
                </a:lnTo>
                <a:lnTo>
                  <a:pt x="8395" y="2142"/>
                </a:lnTo>
                <a:lnTo>
                  <a:pt x="8297" y="2361"/>
                </a:lnTo>
                <a:lnTo>
                  <a:pt x="8249" y="2580"/>
                </a:lnTo>
                <a:lnTo>
                  <a:pt x="8200" y="2799"/>
                </a:lnTo>
                <a:lnTo>
                  <a:pt x="8151" y="3042"/>
                </a:lnTo>
                <a:lnTo>
                  <a:pt x="8151" y="3286"/>
                </a:lnTo>
                <a:lnTo>
                  <a:pt x="8200" y="3578"/>
                </a:lnTo>
                <a:lnTo>
                  <a:pt x="8224" y="3724"/>
                </a:lnTo>
                <a:lnTo>
                  <a:pt x="8297" y="3845"/>
                </a:lnTo>
                <a:lnTo>
                  <a:pt x="8370" y="3967"/>
                </a:lnTo>
                <a:lnTo>
                  <a:pt x="8443" y="4040"/>
                </a:lnTo>
                <a:lnTo>
                  <a:pt x="8443" y="4064"/>
                </a:lnTo>
                <a:lnTo>
                  <a:pt x="8370" y="4089"/>
                </a:lnTo>
                <a:lnTo>
                  <a:pt x="8200" y="4186"/>
                </a:lnTo>
                <a:lnTo>
                  <a:pt x="8030" y="4259"/>
                </a:lnTo>
                <a:lnTo>
                  <a:pt x="7689" y="4381"/>
                </a:lnTo>
                <a:lnTo>
                  <a:pt x="7762" y="3797"/>
                </a:lnTo>
                <a:lnTo>
                  <a:pt x="7811" y="3237"/>
                </a:lnTo>
                <a:lnTo>
                  <a:pt x="7811" y="2702"/>
                </a:lnTo>
                <a:lnTo>
                  <a:pt x="7786" y="2142"/>
                </a:lnTo>
                <a:lnTo>
                  <a:pt x="7738" y="1874"/>
                </a:lnTo>
                <a:lnTo>
                  <a:pt x="7689" y="1607"/>
                </a:lnTo>
                <a:lnTo>
                  <a:pt x="7616" y="1339"/>
                </a:lnTo>
                <a:lnTo>
                  <a:pt x="7519" y="1072"/>
                </a:lnTo>
                <a:lnTo>
                  <a:pt x="7421" y="828"/>
                </a:lnTo>
                <a:lnTo>
                  <a:pt x="7300" y="561"/>
                </a:lnTo>
                <a:lnTo>
                  <a:pt x="7130" y="317"/>
                </a:lnTo>
                <a:lnTo>
                  <a:pt x="6959" y="50"/>
                </a:lnTo>
                <a:lnTo>
                  <a:pt x="6935" y="25"/>
                </a:lnTo>
                <a:lnTo>
                  <a:pt x="68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3" name="Google Shape;637;p47">
            <a:extLst>
              <a:ext uri="{FF2B5EF4-FFF2-40B4-BE49-F238E27FC236}">
                <a16:creationId xmlns:a16="http://schemas.microsoft.com/office/drawing/2014/main" id="{CBAC3143-77D8-A108-C161-EB0DCD541BE1}"/>
              </a:ext>
            </a:extLst>
          </p:cNvPr>
          <p:cNvSpPr/>
          <p:nvPr/>
        </p:nvSpPr>
        <p:spPr>
          <a:xfrm>
            <a:off x="7113723" y="0"/>
            <a:ext cx="1549830" cy="1604651"/>
          </a:xfrm>
          <a:custGeom>
            <a:avLst/>
            <a:gdLst/>
            <a:ahLst/>
            <a:cxnLst/>
            <a:rect l="l" t="t" r="r" b="b"/>
            <a:pathLst>
              <a:path w="19200" h="19345" extrusionOk="0">
                <a:moveTo>
                  <a:pt x="15987" y="3382"/>
                </a:moveTo>
                <a:lnTo>
                  <a:pt x="16133" y="3528"/>
                </a:lnTo>
                <a:lnTo>
                  <a:pt x="15914" y="3577"/>
                </a:lnTo>
                <a:lnTo>
                  <a:pt x="15720" y="3601"/>
                </a:lnTo>
                <a:lnTo>
                  <a:pt x="15306" y="3626"/>
                </a:lnTo>
                <a:lnTo>
                  <a:pt x="15379" y="3601"/>
                </a:lnTo>
                <a:lnTo>
                  <a:pt x="15695" y="3504"/>
                </a:lnTo>
                <a:lnTo>
                  <a:pt x="15987" y="3382"/>
                </a:lnTo>
                <a:close/>
                <a:moveTo>
                  <a:pt x="10707" y="2628"/>
                </a:moveTo>
                <a:lnTo>
                  <a:pt x="10804" y="2652"/>
                </a:lnTo>
                <a:lnTo>
                  <a:pt x="10877" y="2677"/>
                </a:lnTo>
                <a:lnTo>
                  <a:pt x="10902" y="2701"/>
                </a:lnTo>
                <a:lnTo>
                  <a:pt x="10926" y="2750"/>
                </a:lnTo>
                <a:lnTo>
                  <a:pt x="10950" y="2798"/>
                </a:lnTo>
                <a:lnTo>
                  <a:pt x="10926" y="2847"/>
                </a:lnTo>
                <a:lnTo>
                  <a:pt x="10877" y="2969"/>
                </a:lnTo>
                <a:lnTo>
                  <a:pt x="10804" y="3090"/>
                </a:lnTo>
                <a:lnTo>
                  <a:pt x="10707" y="3188"/>
                </a:lnTo>
                <a:lnTo>
                  <a:pt x="10537" y="3358"/>
                </a:lnTo>
                <a:lnTo>
                  <a:pt x="10172" y="3650"/>
                </a:lnTo>
                <a:lnTo>
                  <a:pt x="9758" y="3893"/>
                </a:lnTo>
                <a:lnTo>
                  <a:pt x="9320" y="4112"/>
                </a:lnTo>
                <a:lnTo>
                  <a:pt x="8882" y="4258"/>
                </a:lnTo>
                <a:lnTo>
                  <a:pt x="8785" y="4283"/>
                </a:lnTo>
                <a:lnTo>
                  <a:pt x="8736" y="4258"/>
                </a:lnTo>
                <a:lnTo>
                  <a:pt x="8688" y="4210"/>
                </a:lnTo>
                <a:lnTo>
                  <a:pt x="8688" y="4161"/>
                </a:lnTo>
                <a:lnTo>
                  <a:pt x="8688" y="4015"/>
                </a:lnTo>
                <a:lnTo>
                  <a:pt x="8712" y="3869"/>
                </a:lnTo>
                <a:lnTo>
                  <a:pt x="8712" y="3577"/>
                </a:lnTo>
                <a:lnTo>
                  <a:pt x="8688" y="3285"/>
                </a:lnTo>
                <a:lnTo>
                  <a:pt x="8663" y="3236"/>
                </a:lnTo>
                <a:lnTo>
                  <a:pt x="8615" y="3212"/>
                </a:lnTo>
                <a:lnTo>
                  <a:pt x="8517" y="3163"/>
                </a:lnTo>
                <a:lnTo>
                  <a:pt x="8396" y="3139"/>
                </a:lnTo>
                <a:lnTo>
                  <a:pt x="8250" y="3090"/>
                </a:lnTo>
                <a:lnTo>
                  <a:pt x="8128" y="3017"/>
                </a:lnTo>
                <a:lnTo>
                  <a:pt x="8079" y="2944"/>
                </a:lnTo>
                <a:lnTo>
                  <a:pt x="8031" y="2896"/>
                </a:lnTo>
                <a:lnTo>
                  <a:pt x="8590" y="2774"/>
                </a:lnTo>
                <a:lnTo>
                  <a:pt x="8858" y="2725"/>
                </a:lnTo>
                <a:lnTo>
                  <a:pt x="9150" y="2677"/>
                </a:lnTo>
                <a:lnTo>
                  <a:pt x="9369" y="2652"/>
                </a:lnTo>
                <a:lnTo>
                  <a:pt x="10002" y="2652"/>
                </a:lnTo>
                <a:lnTo>
                  <a:pt x="10367" y="2628"/>
                </a:lnTo>
                <a:close/>
                <a:moveTo>
                  <a:pt x="10440" y="2360"/>
                </a:moveTo>
                <a:lnTo>
                  <a:pt x="10172" y="2385"/>
                </a:lnTo>
                <a:lnTo>
                  <a:pt x="9223" y="2385"/>
                </a:lnTo>
                <a:lnTo>
                  <a:pt x="8809" y="2433"/>
                </a:lnTo>
                <a:lnTo>
                  <a:pt x="8420" y="2482"/>
                </a:lnTo>
                <a:lnTo>
                  <a:pt x="8006" y="2579"/>
                </a:lnTo>
                <a:lnTo>
                  <a:pt x="7982" y="2579"/>
                </a:lnTo>
                <a:lnTo>
                  <a:pt x="7885" y="2604"/>
                </a:lnTo>
                <a:lnTo>
                  <a:pt x="7812" y="2652"/>
                </a:lnTo>
                <a:lnTo>
                  <a:pt x="7763" y="2701"/>
                </a:lnTo>
                <a:lnTo>
                  <a:pt x="7739" y="2774"/>
                </a:lnTo>
                <a:lnTo>
                  <a:pt x="7714" y="2847"/>
                </a:lnTo>
                <a:lnTo>
                  <a:pt x="7739" y="2944"/>
                </a:lnTo>
                <a:lnTo>
                  <a:pt x="7763" y="3017"/>
                </a:lnTo>
                <a:lnTo>
                  <a:pt x="7812" y="3115"/>
                </a:lnTo>
                <a:lnTo>
                  <a:pt x="7860" y="3188"/>
                </a:lnTo>
                <a:lnTo>
                  <a:pt x="8006" y="3334"/>
                </a:lnTo>
                <a:lnTo>
                  <a:pt x="8177" y="3431"/>
                </a:lnTo>
                <a:lnTo>
                  <a:pt x="8347" y="3480"/>
                </a:lnTo>
                <a:lnTo>
                  <a:pt x="8347" y="3845"/>
                </a:lnTo>
                <a:lnTo>
                  <a:pt x="8323" y="4015"/>
                </a:lnTo>
                <a:lnTo>
                  <a:pt x="8347" y="4210"/>
                </a:lnTo>
                <a:lnTo>
                  <a:pt x="8371" y="4356"/>
                </a:lnTo>
                <a:lnTo>
                  <a:pt x="8396" y="4429"/>
                </a:lnTo>
                <a:lnTo>
                  <a:pt x="8444" y="4502"/>
                </a:lnTo>
                <a:lnTo>
                  <a:pt x="8493" y="4550"/>
                </a:lnTo>
                <a:lnTo>
                  <a:pt x="8566" y="4575"/>
                </a:lnTo>
                <a:lnTo>
                  <a:pt x="8639" y="4599"/>
                </a:lnTo>
                <a:lnTo>
                  <a:pt x="8736" y="4623"/>
                </a:lnTo>
                <a:lnTo>
                  <a:pt x="8882" y="4623"/>
                </a:lnTo>
                <a:lnTo>
                  <a:pt x="9004" y="4599"/>
                </a:lnTo>
                <a:lnTo>
                  <a:pt x="9272" y="4502"/>
                </a:lnTo>
                <a:lnTo>
                  <a:pt x="9515" y="4380"/>
                </a:lnTo>
                <a:lnTo>
                  <a:pt x="9758" y="4234"/>
                </a:lnTo>
                <a:lnTo>
                  <a:pt x="10075" y="4064"/>
                </a:lnTo>
                <a:lnTo>
                  <a:pt x="10367" y="3869"/>
                </a:lnTo>
                <a:lnTo>
                  <a:pt x="10659" y="3650"/>
                </a:lnTo>
                <a:lnTo>
                  <a:pt x="10950" y="3431"/>
                </a:lnTo>
                <a:lnTo>
                  <a:pt x="11072" y="3261"/>
                </a:lnTo>
                <a:lnTo>
                  <a:pt x="11169" y="3090"/>
                </a:lnTo>
                <a:lnTo>
                  <a:pt x="11242" y="2920"/>
                </a:lnTo>
                <a:lnTo>
                  <a:pt x="11242" y="2774"/>
                </a:lnTo>
                <a:lnTo>
                  <a:pt x="11194" y="2628"/>
                </a:lnTo>
                <a:lnTo>
                  <a:pt x="11145" y="2579"/>
                </a:lnTo>
                <a:lnTo>
                  <a:pt x="11096" y="2506"/>
                </a:lnTo>
                <a:lnTo>
                  <a:pt x="10926" y="2433"/>
                </a:lnTo>
                <a:lnTo>
                  <a:pt x="10707" y="2385"/>
                </a:lnTo>
                <a:lnTo>
                  <a:pt x="10440" y="2360"/>
                </a:lnTo>
                <a:close/>
                <a:moveTo>
                  <a:pt x="11486" y="5037"/>
                </a:moveTo>
                <a:lnTo>
                  <a:pt x="11510" y="5061"/>
                </a:lnTo>
                <a:lnTo>
                  <a:pt x="11607" y="5134"/>
                </a:lnTo>
                <a:lnTo>
                  <a:pt x="11656" y="5232"/>
                </a:lnTo>
                <a:lnTo>
                  <a:pt x="11656" y="5329"/>
                </a:lnTo>
                <a:lnTo>
                  <a:pt x="11607" y="5426"/>
                </a:lnTo>
                <a:lnTo>
                  <a:pt x="11559" y="5499"/>
                </a:lnTo>
                <a:lnTo>
                  <a:pt x="11486" y="5548"/>
                </a:lnTo>
                <a:lnTo>
                  <a:pt x="11413" y="5572"/>
                </a:lnTo>
                <a:lnTo>
                  <a:pt x="11340" y="5572"/>
                </a:lnTo>
                <a:lnTo>
                  <a:pt x="11413" y="5280"/>
                </a:lnTo>
                <a:lnTo>
                  <a:pt x="11437" y="5159"/>
                </a:lnTo>
                <a:lnTo>
                  <a:pt x="11486" y="5037"/>
                </a:lnTo>
                <a:close/>
                <a:moveTo>
                  <a:pt x="11486" y="4672"/>
                </a:moveTo>
                <a:lnTo>
                  <a:pt x="11364" y="4721"/>
                </a:lnTo>
                <a:lnTo>
                  <a:pt x="11242" y="4818"/>
                </a:lnTo>
                <a:lnTo>
                  <a:pt x="11145" y="4940"/>
                </a:lnTo>
                <a:lnTo>
                  <a:pt x="11096" y="5086"/>
                </a:lnTo>
                <a:lnTo>
                  <a:pt x="11048" y="5256"/>
                </a:lnTo>
                <a:lnTo>
                  <a:pt x="11023" y="5426"/>
                </a:lnTo>
                <a:lnTo>
                  <a:pt x="10975" y="5499"/>
                </a:lnTo>
                <a:lnTo>
                  <a:pt x="10926" y="5572"/>
                </a:lnTo>
                <a:lnTo>
                  <a:pt x="10902" y="5645"/>
                </a:lnTo>
                <a:lnTo>
                  <a:pt x="10877" y="5742"/>
                </a:lnTo>
                <a:lnTo>
                  <a:pt x="10902" y="5815"/>
                </a:lnTo>
                <a:lnTo>
                  <a:pt x="10975" y="5864"/>
                </a:lnTo>
                <a:lnTo>
                  <a:pt x="11121" y="5937"/>
                </a:lnTo>
                <a:lnTo>
                  <a:pt x="11242" y="5961"/>
                </a:lnTo>
                <a:lnTo>
                  <a:pt x="11388" y="5961"/>
                </a:lnTo>
                <a:lnTo>
                  <a:pt x="11510" y="5937"/>
                </a:lnTo>
                <a:lnTo>
                  <a:pt x="11632" y="5913"/>
                </a:lnTo>
                <a:lnTo>
                  <a:pt x="11753" y="5840"/>
                </a:lnTo>
                <a:lnTo>
                  <a:pt x="11875" y="5742"/>
                </a:lnTo>
                <a:lnTo>
                  <a:pt x="11948" y="5621"/>
                </a:lnTo>
                <a:lnTo>
                  <a:pt x="12021" y="5499"/>
                </a:lnTo>
                <a:lnTo>
                  <a:pt x="12070" y="5378"/>
                </a:lnTo>
                <a:lnTo>
                  <a:pt x="12070" y="5256"/>
                </a:lnTo>
                <a:lnTo>
                  <a:pt x="12045" y="5110"/>
                </a:lnTo>
                <a:lnTo>
                  <a:pt x="11997" y="5013"/>
                </a:lnTo>
                <a:lnTo>
                  <a:pt x="11924" y="4891"/>
                </a:lnTo>
                <a:lnTo>
                  <a:pt x="11851" y="4794"/>
                </a:lnTo>
                <a:lnTo>
                  <a:pt x="11729" y="4721"/>
                </a:lnTo>
                <a:lnTo>
                  <a:pt x="11656" y="4696"/>
                </a:lnTo>
                <a:lnTo>
                  <a:pt x="11607" y="4696"/>
                </a:lnTo>
                <a:lnTo>
                  <a:pt x="11559" y="4672"/>
                </a:lnTo>
                <a:close/>
                <a:moveTo>
                  <a:pt x="14479" y="3991"/>
                </a:moveTo>
                <a:lnTo>
                  <a:pt x="15063" y="4064"/>
                </a:lnTo>
                <a:lnTo>
                  <a:pt x="15574" y="4064"/>
                </a:lnTo>
                <a:lnTo>
                  <a:pt x="15184" y="4234"/>
                </a:lnTo>
                <a:lnTo>
                  <a:pt x="14260" y="4599"/>
                </a:lnTo>
                <a:lnTo>
                  <a:pt x="13797" y="4818"/>
                </a:lnTo>
                <a:lnTo>
                  <a:pt x="13578" y="4940"/>
                </a:lnTo>
                <a:lnTo>
                  <a:pt x="13384" y="5061"/>
                </a:lnTo>
                <a:lnTo>
                  <a:pt x="13359" y="5086"/>
                </a:lnTo>
                <a:lnTo>
                  <a:pt x="13359" y="5134"/>
                </a:lnTo>
                <a:lnTo>
                  <a:pt x="13384" y="5159"/>
                </a:lnTo>
                <a:lnTo>
                  <a:pt x="13627" y="5159"/>
                </a:lnTo>
                <a:lnTo>
                  <a:pt x="13870" y="5110"/>
                </a:lnTo>
                <a:lnTo>
                  <a:pt x="14089" y="5061"/>
                </a:lnTo>
                <a:lnTo>
                  <a:pt x="14308" y="4988"/>
                </a:lnTo>
                <a:lnTo>
                  <a:pt x="14746" y="4818"/>
                </a:lnTo>
                <a:lnTo>
                  <a:pt x="15184" y="4648"/>
                </a:lnTo>
                <a:lnTo>
                  <a:pt x="16109" y="4283"/>
                </a:lnTo>
                <a:lnTo>
                  <a:pt x="16377" y="4185"/>
                </a:lnTo>
                <a:lnTo>
                  <a:pt x="16644" y="4088"/>
                </a:lnTo>
                <a:lnTo>
                  <a:pt x="17034" y="4623"/>
                </a:lnTo>
                <a:lnTo>
                  <a:pt x="16790" y="4696"/>
                </a:lnTo>
                <a:lnTo>
                  <a:pt x="16255" y="4842"/>
                </a:lnTo>
                <a:lnTo>
                  <a:pt x="15720" y="4964"/>
                </a:lnTo>
                <a:lnTo>
                  <a:pt x="15282" y="5061"/>
                </a:lnTo>
                <a:lnTo>
                  <a:pt x="15014" y="5110"/>
                </a:lnTo>
                <a:lnTo>
                  <a:pt x="14771" y="5207"/>
                </a:lnTo>
                <a:lnTo>
                  <a:pt x="14552" y="5305"/>
                </a:lnTo>
                <a:lnTo>
                  <a:pt x="14333" y="5426"/>
                </a:lnTo>
                <a:lnTo>
                  <a:pt x="14162" y="5572"/>
                </a:lnTo>
                <a:lnTo>
                  <a:pt x="14114" y="5669"/>
                </a:lnTo>
                <a:lnTo>
                  <a:pt x="14041" y="5767"/>
                </a:lnTo>
                <a:lnTo>
                  <a:pt x="14065" y="5815"/>
                </a:lnTo>
                <a:lnTo>
                  <a:pt x="14065" y="5840"/>
                </a:lnTo>
                <a:lnTo>
                  <a:pt x="14114" y="5840"/>
                </a:lnTo>
                <a:lnTo>
                  <a:pt x="14552" y="5694"/>
                </a:lnTo>
                <a:lnTo>
                  <a:pt x="15014" y="5572"/>
                </a:lnTo>
                <a:lnTo>
                  <a:pt x="15476" y="5426"/>
                </a:lnTo>
                <a:lnTo>
                  <a:pt x="15939" y="5329"/>
                </a:lnTo>
                <a:lnTo>
                  <a:pt x="16596" y="5232"/>
                </a:lnTo>
                <a:lnTo>
                  <a:pt x="16985" y="5134"/>
                </a:lnTo>
                <a:lnTo>
                  <a:pt x="17155" y="5086"/>
                </a:lnTo>
                <a:lnTo>
                  <a:pt x="17301" y="5013"/>
                </a:lnTo>
                <a:lnTo>
                  <a:pt x="17569" y="5451"/>
                </a:lnTo>
                <a:lnTo>
                  <a:pt x="14284" y="6740"/>
                </a:lnTo>
                <a:lnTo>
                  <a:pt x="14162" y="6667"/>
                </a:lnTo>
                <a:lnTo>
                  <a:pt x="13992" y="6594"/>
                </a:lnTo>
                <a:lnTo>
                  <a:pt x="13700" y="6399"/>
                </a:lnTo>
                <a:lnTo>
                  <a:pt x="13530" y="6302"/>
                </a:lnTo>
                <a:lnTo>
                  <a:pt x="13384" y="6253"/>
                </a:lnTo>
                <a:lnTo>
                  <a:pt x="13213" y="6253"/>
                </a:lnTo>
                <a:lnTo>
                  <a:pt x="13043" y="6278"/>
                </a:lnTo>
                <a:lnTo>
                  <a:pt x="12921" y="6351"/>
                </a:lnTo>
                <a:lnTo>
                  <a:pt x="12800" y="6424"/>
                </a:lnTo>
                <a:lnTo>
                  <a:pt x="12581" y="6594"/>
                </a:lnTo>
                <a:lnTo>
                  <a:pt x="12386" y="6789"/>
                </a:lnTo>
                <a:lnTo>
                  <a:pt x="12167" y="6983"/>
                </a:lnTo>
                <a:lnTo>
                  <a:pt x="11972" y="7081"/>
                </a:lnTo>
                <a:lnTo>
                  <a:pt x="11875" y="7129"/>
                </a:lnTo>
                <a:lnTo>
                  <a:pt x="11778" y="7154"/>
                </a:lnTo>
                <a:lnTo>
                  <a:pt x="11680" y="7154"/>
                </a:lnTo>
                <a:lnTo>
                  <a:pt x="11583" y="7129"/>
                </a:lnTo>
                <a:lnTo>
                  <a:pt x="11486" y="7105"/>
                </a:lnTo>
                <a:lnTo>
                  <a:pt x="11364" y="7056"/>
                </a:lnTo>
                <a:lnTo>
                  <a:pt x="11291" y="7008"/>
                </a:lnTo>
                <a:lnTo>
                  <a:pt x="11291" y="6935"/>
                </a:lnTo>
                <a:lnTo>
                  <a:pt x="11291" y="6886"/>
                </a:lnTo>
                <a:lnTo>
                  <a:pt x="11340" y="6837"/>
                </a:lnTo>
                <a:lnTo>
                  <a:pt x="11461" y="6740"/>
                </a:lnTo>
                <a:lnTo>
                  <a:pt x="11583" y="6691"/>
                </a:lnTo>
                <a:lnTo>
                  <a:pt x="11753" y="6618"/>
                </a:lnTo>
                <a:lnTo>
                  <a:pt x="11899" y="6545"/>
                </a:lnTo>
                <a:lnTo>
                  <a:pt x="12240" y="6424"/>
                </a:lnTo>
                <a:lnTo>
                  <a:pt x="12313" y="6375"/>
                </a:lnTo>
                <a:lnTo>
                  <a:pt x="12362" y="6326"/>
                </a:lnTo>
                <a:lnTo>
                  <a:pt x="12362" y="6278"/>
                </a:lnTo>
                <a:lnTo>
                  <a:pt x="12362" y="6205"/>
                </a:lnTo>
                <a:lnTo>
                  <a:pt x="12337" y="6059"/>
                </a:lnTo>
                <a:lnTo>
                  <a:pt x="12337" y="6010"/>
                </a:lnTo>
                <a:lnTo>
                  <a:pt x="12362" y="5937"/>
                </a:lnTo>
                <a:lnTo>
                  <a:pt x="12435" y="5840"/>
                </a:lnTo>
                <a:lnTo>
                  <a:pt x="12508" y="5742"/>
                </a:lnTo>
                <a:lnTo>
                  <a:pt x="12702" y="5597"/>
                </a:lnTo>
                <a:lnTo>
                  <a:pt x="12897" y="5426"/>
                </a:lnTo>
                <a:lnTo>
                  <a:pt x="12970" y="5329"/>
                </a:lnTo>
                <a:lnTo>
                  <a:pt x="13043" y="5207"/>
                </a:lnTo>
                <a:lnTo>
                  <a:pt x="13043" y="5134"/>
                </a:lnTo>
                <a:lnTo>
                  <a:pt x="13067" y="5061"/>
                </a:lnTo>
                <a:lnTo>
                  <a:pt x="13043" y="4915"/>
                </a:lnTo>
                <a:lnTo>
                  <a:pt x="13019" y="4769"/>
                </a:lnTo>
                <a:lnTo>
                  <a:pt x="13043" y="4623"/>
                </a:lnTo>
                <a:lnTo>
                  <a:pt x="13067" y="4526"/>
                </a:lnTo>
                <a:lnTo>
                  <a:pt x="13140" y="4429"/>
                </a:lnTo>
                <a:lnTo>
                  <a:pt x="13457" y="4380"/>
                </a:lnTo>
                <a:lnTo>
                  <a:pt x="13773" y="4283"/>
                </a:lnTo>
                <a:lnTo>
                  <a:pt x="14089" y="4161"/>
                </a:lnTo>
                <a:lnTo>
                  <a:pt x="14406" y="4039"/>
                </a:lnTo>
                <a:lnTo>
                  <a:pt x="14479" y="3991"/>
                </a:lnTo>
                <a:close/>
                <a:moveTo>
                  <a:pt x="17739" y="5767"/>
                </a:moveTo>
                <a:lnTo>
                  <a:pt x="18007" y="6326"/>
                </a:lnTo>
                <a:lnTo>
                  <a:pt x="17739" y="6399"/>
                </a:lnTo>
                <a:lnTo>
                  <a:pt x="17496" y="6497"/>
                </a:lnTo>
                <a:lnTo>
                  <a:pt x="17034" y="6691"/>
                </a:lnTo>
                <a:lnTo>
                  <a:pt x="16255" y="6983"/>
                </a:lnTo>
                <a:lnTo>
                  <a:pt x="15452" y="7251"/>
                </a:lnTo>
                <a:lnTo>
                  <a:pt x="15330" y="7154"/>
                </a:lnTo>
                <a:lnTo>
                  <a:pt x="15160" y="7056"/>
                </a:lnTo>
                <a:lnTo>
                  <a:pt x="14941" y="6959"/>
                </a:lnTo>
                <a:lnTo>
                  <a:pt x="14698" y="6862"/>
                </a:lnTo>
                <a:lnTo>
                  <a:pt x="15063" y="6789"/>
                </a:lnTo>
                <a:lnTo>
                  <a:pt x="15428" y="6691"/>
                </a:lnTo>
                <a:lnTo>
                  <a:pt x="16133" y="6448"/>
                </a:lnTo>
                <a:lnTo>
                  <a:pt x="16596" y="6253"/>
                </a:lnTo>
                <a:lnTo>
                  <a:pt x="17082" y="6059"/>
                </a:lnTo>
                <a:lnTo>
                  <a:pt x="17545" y="5864"/>
                </a:lnTo>
                <a:lnTo>
                  <a:pt x="17739" y="5767"/>
                </a:lnTo>
                <a:close/>
                <a:moveTo>
                  <a:pt x="13311" y="6618"/>
                </a:moveTo>
                <a:lnTo>
                  <a:pt x="13408" y="6643"/>
                </a:lnTo>
                <a:lnTo>
                  <a:pt x="13627" y="6716"/>
                </a:lnTo>
                <a:lnTo>
                  <a:pt x="13822" y="6813"/>
                </a:lnTo>
                <a:lnTo>
                  <a:pt x="14016" y="6935"/>
                </a:lnTo>
                <a:lnTo>
                  <a:pt x="14235" y="7032"/>
                </a:lnTo>
                <a:lnTo>
                  <a:pt x="14430" y="7105"/>
                </a:lnTo>
                <a:lnTo>
                  <a:pt x="14965" y="7275"/>
                </a:lnTo>
                <a:lnTo>
                  <a:pt x="15136" y="7373"/>
                </a:lnTo>
                <a:lnTo>
                  <a:pt x="15038" y="7397"/>
                </a:lnTo>
                <a:lnTo>
                  <a:pt x="15014" y="7421"/>
                </a:lnTo>
                <a:lnTo>
                  <a:pt x="15014" y="7446"/>
                </a:lnTo>
                <a:lnTo>
                  <a:pt x="15014" y="7470"/>
                </a:lnTo>
                <a:lnTo>
                  <a:pt x="15038" y="7494"/>
                </a:lnTo>
                <a:lnTo>
                  <a:pt x="15257" y="7543"/>
                </a:lnTo>
                <a:lnTo>
                  <a:pt x="15160" y="7616"/>
                </a:lnTo>
                <a:lnTo>
                  <a:pt x="15014" y="7665"/>
                </a:lnTo>
                <a:lnTo>
                  <a:pt x="14819" y="7713"/>
                </a:lnTo>
                <a:lnTo>
                  <a:pt x="14625" y="7689"/>
                </a:lnTo>
                <a:lnTo>
                  <a:pt x="14406" y="7665"/>
                </a:lnTo>
                <a:lnTo>
                  <a:pt x="14016" y="7567"/>
                </a:lnTo>
                <a:lnTo>
                  <a:pt x="13627" y="7446"/>
                </a:lnTo>
                <a:lnTo>
                  <a:pt x="13238" y="7324"/>
                </a:lnTo>
                <a:lnTo>
                  <a:pt x="12994" y="7251"/>
                </a:lnTo>
                <a:lnTo>
                  <a:pt x="12727" y="7202"/>
                </a:lnTo>
                <a:lnTo>
                  <a:pt x="12459" y="7178"/>
                </a:lnTo>
                <a:lnTo>
                  <a:pt x="12191" y="7178"/>
                </a:lnTo>
                <a:lnTo>
                  <a:pt x="12532" y="7032"/>
                </a:lnTo>
                <a:lnTo>
                  <a:pt x="12702" y="6910"/>
                </a:lnTo>
                <a:lnTo>
                  <a:pt x="12824" y="6789"/>
                </a:lnTo>
                <a:lnTo>
                  <a:pt x="12921" y="6716"/>
                </a:lnTo>
                <a:lnTo>
                  <a:pt x="13019" y="6667"/>
                </a:lnTo>
                <a:lnTo>
                  <a:pt x="13116" y="6643"/>
                </a:lnTo>
                <a:lnTo>
                  <a:pt x="13213" y="6618"/>
                </a:lnTo>
                <a:close/>
                <a:moveTo>
                  <a:pt x="18323" y="7227"/>
                </a:moveTo>
                <a:lnTo>
                  <a:pt x="18445" y="7665"/>
                </a:lnTo>
                <a:lnTo>
                  <a:pt x="18518" y="8103"/>
                </a:lnTo>
                <a:lnTo>
                  <a:pt x="18056" y="8224"/>
                </a:lnTo>
                <a:lnTo>
                  <a:pt x="17885" y="8127"/>
                </a:lnTo>
                <a:lnTo>
                  <a:pt x="17715" y="8005"/>
                </a:lnTo>
                <a:lnTo>
                  <a:pt x="17399" y="7762"/>
                </a:lnTo>
                <a:lnTo>
                  <a:pt x="17666" y="7665"/>
                </a:lnTo>
                <a:lnTo>
                  <a:pt x="17910" y="7543"/>
                </a:lnTo>
                <a:lnTo>
                  <a:pt x="18153" y="7397"/>
                </a:lnTo>
                <a:lnTo>
                  <a:pt x="18226" y="7324"/>
                </a:lnTo>
                <a:lnTo>
                  <a:pt x="18323" y="7227"/>
                </a:lnTo>
                <a:close/>
                <a:moveTo>
                  <a:pt x="17155" y="8030"/>
                </a:moveTo>
                <a:lnTo>
                  <a:pt x="17326" y="8103"/>
                </a:lnTo>
                <a:lnTo>
                  <a:pt x="17520" y="8273"/>
                </a:lnTo>
                <a:lnTo>
                  <a:pt x="17545" y="8297"/>
                </a:lnTo>
                <a:lnTo>
                  <a:pt x="17326" y="8200"/>
                </a:lnTo>
                <a:lnTo>
                  <a:pt x="17228" y="8151"/>
                </a:lnTo>
                <a:lnTo>
                  <a:pt x="17131" y="8078"/>
                </a:lnTo>
                <a:lnTo>
                  <a:pt x="17082" y="8054"/>
                </a:lnTo>
                <a:lnTo>
                  <a:pt x="17082" y="8030"/>
                </a:lnTo>
                <a:close/>
                <a:moveTo>
                  <a:pt x="16790" y="7981"/>
                </a:moveTo>
                <a:lnTo>
                  <a:pt x="16790" y="8054"/>
                </a:lnTo>
                <a:lnTo>
                  <a:pt x="16790" y="8151"/>
                </a:lnTo>
                <a:lnTo>
                  <a:pt x="16815" y="8224"/>
                </a:lnTo>
                <a:lnTo>
                  <a:pt x="16863" y="8273"/>
                </a:lnTo>
                <a:lnTo>
                  <a:pt x="16961" y="8395"/>
                </a:lnTo>
                <a:lnTo>
                  <a:pt x="17131" y="8468"/>
                </a:lnTo>
                <a:lnTo>
                  <a:pt x="17155" y="8492"/>
                </a:lnTo>
                <a:lnTo>
                  <a:pt x="16839" y="8589"/>
                </a:lnTo>
                <a:lnTo>
                  <a:pt x="16328" y="8711"/>
                </a:lnTo>
                <a:lnTo>
                  <a:pt x="16206" y="8468"/>
                </a:lnTo>
                <a:lnTo>
                  <a:pt x="16109" y="8224"/>
                </a:lnTo>
                <a:lnTo>
                  <a:pt x="16450" y="8103"/>
                </a:lnTo>
                <a:lnTo>
                  <a:pt x="16790" y="7981"/>
                </a:lnTo>
                <a:close/>
                <a:moveTo>
                  <a:pt x="15695" y="8322"/>
                </a:moveTo>
                <a:lnTo>
                  <a:pt x="15744" y="8370"/>
                </a:lnTo>
                <a:lnTo>
                  <a:pt x="15793" y="8443"/>
                </a:lnTo>
                <a:lnTo>
                  <a:pt x="15890" y="8614"/>
                </a:lnTo>
                <a:lnTo>
                  <a:pt x="15939" y="8784"/>
                </a:lnTo>
                <a:lnTo>
                  <a:pt x="15744" y="8833"/>
                </a:lnTo>
                <a:lnTo>
                  <a:pt x="15671" y="8662"/>
                </a:lnTo>
                <a:lnTo>
                  <a:pt x="15598" y="8468"/>
                </a:lnTo>
                <a:lnTo>
                  <a:pt x="15574" y="8395"/>
                </a:lnTo>
                <a:lnTo>
                  <a:pt x="15574" y="8346"/>
                </a:lnTo>
                <a:lnTo>
                  <a:pt x="15695" y="8322"/>
                </a:lnTo>
                <a:close/>
                <a:moveTo>
                  <a:pt x="17520" y="8784"/>
                </a:moveTo>
                <a:lnTo>
                  <a:pt x="17520" y="8906"/>
                </a:lnTo>
                <a:lnTo>
                  <a:pt x="17472" y="8979"/>
                </a:lnTo>
                <a:lnTo>
                  <a:pt x="17423" y="9052"/>
                </a:lnTo>
                <a:lnTo>
                  <a:pt x="17326" y="9100"/>
                </a:lnTo>
                <a:lnTo>
                  <a:pt x="17228" y="9125"/>
                </a:lnTo>
                <a:lnTo>
                  <a:pt x="17009" y="9149"/>
                </a:lnTo>
                <a:lnTo>
                  <a:pt x="16839" y="9125"/>
                </a:lnTo>
                <a:lnTo>
                  <a:pt x="16693" y="9076"/>
                </a:lnTo>
                <a:lnTo>
                  <a:pt x="16571" y="9027"/>
                </a:lnTo>
                <a:lnTo>
                  <a:pt x="16766" y="8979"/>
                </a:lnTo>
                <a:lnTo>
                  <a:pt x="17520" y="8784"/>
                </a:lnTo>
                <a:close/>
                <a:moveTo>
                  <a:pt x="18591" y="8614"/>
                </a:moveTo>
                <a:lnTo>
                  <a:pt x="18640" y="9027"/>
                </a:lnTo>
                <a:lnTo>
                  <a:pt x="18615" y="9027"/>
                </a:lnTo>
                <a:lnTo>
                  <a:pt x="18396" y="9052"/>
                </a:lnTo>
                <a:lnTo>
                  <a:pt x="18153" y="9076"/>
                </a:lnTo>
                <a:lnTo>
                  <a:pt x="17715" y="9198"/>
                </a:lnTo>
                <a:lnTo>
                  <a:pt x="17764" y="9100"/>
                </a:lnTo>
                <a:lnTo>
                  <a:pt x="17812" y="8979"/>
                </a:lnTo>
                <a:lnTo>
                  <a:pt x="17837" y="8857"/>
                </a:lnTo>
                <a:lnTo>
                  <a:pt x="17812" y="8711"/>
                </a:lnTo>
                <a:lnTo>
                  <a:pt x="18202" y="8614"/>
                </a:lnTo>
                <a:close/>
                <a:moveTo>
                  <a:pt x="16133" y="9125"/>
                </a:moveTo>
                <a:lnTo>
                  <a:pt x="16231" y="9222"/>
                </a:lnTo>
                <a:lnTo>
                  <a:pt x="16352" y="9319"/>
                </a:lnTo>
                <a:lnTo>
                  <a:pt x="16498" y="9392"/>
                </a:lnTo>
                <a:lnTo>
                  <a:pt x="16644" y="9465"/>
                </a:lnTo>
                <a:lnTo>
                  <a:pt x="16839" y="9490"/>
                </a:lnTo>
                <a:lnTo>
                  <a:pt x="16596" y="9587"/>
                </a:lnTo>
                <a:lnTo>
                  <a:pt x="16596" y="9611"/>
                </a:lnTo>
                <a:lnTo>
                  <a:pt x="16352" y="9490"/>
                </a:lnTo>
                <a:lnTo>
                  <a:pt x="16158" y="9344"/>
                </a:lnTo>
                <a:lnTo>
                  <a:pt x="15963" y="9149"/>
                </a:lnTo>
                <a:lnTo>
                  <a:pt x="16133" y="9125"/>
                </a:lnTo>
                <a:close/>
                <a:moveTo>
                  <a:pt x="18640" y="9368"/>
                </a:moveTo>
                <a:lnTo>
                  <a:pt x="18640" y="10001"/>
                </a:lnTo>
                <a:lnTo>
                  <a:pt x="18591" y="10025"/>
                </a:lnTo>
                <a:lnTo>
                  <a:pt x="18275" y="10122"/>
                </a:lnTo>
                <a:lnTo>
                  <a:pt x="17983" y="10244"/>
                </a:lnTo>
                <a:lnTo>
                  <a:pt x="17569" y="10366"/>
                </a:lnTo>
                <a:lnTo>
                  <a:pt x="17155" y="10463"/>
                </a:lnTo>
                <a:lnTo>
                  <a:pt x="17180" y="10317"/>
                </a:lnTo>
                <a:lnTo>
                  <a:pt x="17155" y="10147"/>
                </a:lnTo>
                <a:lnTo>
                  <a:pt x="17107" y="10001"/>
                </a:lnTo>
                <a:lnTo>
                  <a:pt x="17009" y="9903"/>
                </a:lnTo>
                <a:lnTo>
                  <a:pt x="18640" y="9368"/>
                </a:lnTo>
                <a:close/>
                <a:moveTo>
                  <a:pt x="18591" y="10487"/>
                </a:moveTo>
                <a:lnTo>
                  <a:pt x="18494" y="11169"/>
                </a:lnTo>
                <a:lnTo>
                  <a:pt x="18469" y="11169"/>
                </a:lnTo>
                <a:lnTo>
                  <a:pt x="18177" y="11217"/>
                </a:lnTo>
                <a:lnTo>
                  <a:pt x="17885" y="11315"/>
                </a:lnTo>
                <a:lnTo>
                  <a:pt x="17301" y="11534"/>
                </a:lnTo>
                <a:lnTo>
                  <a:pt x="16839" y="11680"/>
                </a:lnTo>
                <a:lnTo>
                  <a:pt x="16377" y="11826"/>
                </a:lnTo>
                <a:lnTo>
                  <a:pt x="16401" y="11728"/>
                </a:lnTo>
                <a:lnTo>
                  <a:pt x="16425" y="11607"/>
                </a:lnTo>
                <a:lnTo>
                  <a:pt x="16523" y="11412"/>
                </a:lnTo>
                <a:lnTo>
                  <a:pt x="16644" y="11217"/>
                </a:lnTo>
                <a:lnTo>
                  <a:pt x="16766" y="11071"/>
                </a:lnTo>
                <a:lnTo>
                  <a:pt x="16839" y="10974"/>
                </a:lnTo>
                <a:lnTo>
                  <a:pt x="16936" y="10950"/>
                </a:lnTo>
                <a:lnTo>
                  <a:pt x="17593" y="10804"/>
                </a:lnTo>
                <a:lnTo>
                  <a:pt x="18250" y="10609"/>
                </a:lnTo>
                <a:lnTo>
                  <a:pt x="18421" y="10560"/>
                </a:lnTo>
                <a:lnTo>
                  <a:pt x="18591" y="10487"/>
                </a:lnTo>
                <a:close/>
                <a:moveTo>
                  <a:pt x="18396" y="11607"/>
                </a:moveTo>
                <a:lnTo>
                  <a:pt x="18299" y="11972"/>
                </a:lnTo>
                <a:lnTo>
                  <a:pt x="18202" y="12361"/>
                </a:lnTo>
                <a:lnTo>
                  <a:pt x="18007" y="12337"/>
                </a:lnTo>
                <a:lnTo>
                  <a:pt x="17788" y="12337"/>
                </a:lnTo>
                <a:lnTo>
                  <a:pt x="17739" y="12239"/>
                </a:lnTo>
                <a:lnTo>
                  <a:pt x="17666" y="12166"/>
                </a:lnTo>
                <a:lnTo>
                  <a:pt x="17618" y="12142"/>
                </a:lnTo>
                <a:lnTo>
                  <a:pt x="17472" y="12142"/>
                </a:lnTo>
                <a:lnTo>
                  <a:pt x="17399" y="12191"/>
                </a:lnTo>
                <a:lnTo>
                  <a:pt x="17350" y="12215"/>
                </a:lnTo>
                <a:lnTo>
                  <a:pt x="17180" y="12337"/>
                </a:lnTo>
                <a:lnTo>
                  <a:pt x="17058" y="12458"/>
                </a:lnTo>
                <a:lnTo>
                  <a:pt x="16961" y="12580"/>
                </a:lnTo>
                <a:lnTo>
                  <a:pt x="16742" y="12653"/>
                </a:lnTo>
                <a:lnTo>
                  <a:pt x="16425" y="12799"/>
                </a:lnTo>
                <a:lnTo>
                  <a:pt x="16425" y="12702"/>
                </a:lnTo>
                <a:lnTo>
                  <a:pt x="16401" y="12239"/>
                </a:lnTo>
                <a:lnTo>
                  <a:pt x="16961" y="12069"/>
                </a:lnTo>
                <a:lnTo>
                  <a:pt x="17569" y="11850"/>
                </a:lnTo>
                <a:lnTo>
                  <a:pt x="18202" y="11655"/>
                </a:lnTo>
                <a:lnTo>
                  <a:pt x="18396" y="11607"/>
                </a:lnTo>
                <a:close/>
                <a:moveTo>
                  <a:pt x="18056" y="12799"/>
                </a:moveTo>
                <a:lnTo>
                  <a:pt x="17861" y="13261"/>
                </a:lnTo>
                <a:lnTo>
                  <a:pt x="17666" y="13286"/>
                </a:lnTo>
                <a:lnTo>
                  <a:pt x="17739" y="13067"/>
                </a:lnTo>
                <a:lnTo>
                  <a:pt x="17812" y="12823"/>
                </a:lnTo>
                <a:lnTo>
                  <a:pt x="18056" y="12799"/>
                </a:lnTo>
                <a:close/>
                <a:moveTo>
                  <a:pt x="17423" y="12921"/>
                </a:moveTo>
                <a:lnTo>
                  <a:pt x="17350" y="13115"/>
                </a:lnTo>
                <a:lnTo>
                  <a:pt x="17301" y="13213"/>
                </a:lnTo>
                <a:lnTo>
                  <a:pt x="17228" y="13310"/>
                </a:lnTo>
                <a:lnTo>
                  <a:pt x="17204" y="13334"/>
                </a:lnTo>
                <a:lnTo>
                  <a:pt x="17204" y="13310"/>
                </a:lnTo>
                <a:lnTo>
                  <a:pt x="17131" y="13237"/>
                </a:lnTo>
                <a:lnTo>
                  <a:pt x="17107" y="13164"/>
                </a:lnTo>
                <a:lnTo>
                  <a:pt x="17107" y="13091"/>
                </a:lnTo>
                <a:lnTo>
                  <a:pt x="17107" y="13018"/>
                </a:lnTo>
                <a:lnTo>
                  <a:pt x="17423" y="12921"/>
                </a:lnTo>
                <a:close/>
                <a:moveTo>
                  <a:pt x="16790" y="13140"/>
                </a:moveTo>
                <a:lnTo>
                  <a:pt x="16815" y="13237"/>
                </a:lnTo>
                <a:lnTo>
                  <a:pt x="16839" y="13359"/>
                </a:lnTo>
                <a:lnTo>
                  <a:pt x="16888" y="13456"/>
                </a:lnTo>
                <a:lnTo>
                  <a:pt x="16961" y="13553"/>
                </a:lnTo>
                <a:lnTo>
                  <a:pt x="16498" y="13772"/>
                </a:lnTo>
                <a:lnTo>
                  <a:pt x="16206" y="13918"/>
                </a:lnTo>
                <a:lnTo>
                  <a:pt x="15890" y="14040"/>
                </a:lnTo>
                <a:lnTo>
                  <a:pt x="15257" y="14210"/>
                </a:lnTo>
                <a:lnTo>
                  <a:pt x="15257" y="14210"/>
                </a:lnTo>
                <a:lnTo>
                  <a:pt x="15428" y="13967"/>
                </a:lnTo>
                <a:lnTo>
                  <a:pt x="15598" y="13748"/>
                </a:lnTo>
                <a:lnTo>
                  <a:pt x="15841" y="13553"/>
                </a:lnTo>
                <a:lnTo>
                  <a:pt x="16377" y="13286"/>
                </a:lnTo>
                <a:lnTo>
                  <a:pt x="16790" y="13140"/>
                </a:lnTo>
                <a:close/>
                <a:moveTo>
                  <a:pt x="18153" y="6740"/>
                </a:moveTo>
                <a:lnTo>
                  <a:pt x="18250" y="6983"/>
                </a:lnTo>
                <a:lnTo>
                  <a:pt x="18056" y="7008"/>
                </a:lnTo>
                <a:lnTo>
                  <a:pt x="17885" y="7056"/>
                </a:lnTo>
                <a:lnTo>
                  <a:pt x="17520" y="7227"/>
                </a:lnTo>
                <a:lnTo>
                  <a:pt x="17155" y="7397"/>
                </a:lnTo>
                <a:lnTo>
                  <a:pt x="16839" y="7543"/>
                </a:lnTo>
                <a:lnTo>
                  <a:pt x="16328" y="7713"/>
                </a:lnTo>
                <a:lnTo>
                  <a:pt x="16085" y="7811"/>
                </a:lnTo>
                <a:lnTo>
                  <a:pt x="15817" y="7908"/>
                </a:lnTo>
                <a:lnTo>
                  <a:pt x="15695" y="7859"/>
                </a:lnTo>
                <a:lnTo>
                  <a:pt x="15549" y="7835"/>
                </a:lnTo>
                <a:lnTo>
                  <a:pt x="15403" y="7859"/>
                </a:lnTo>
                <a:lnTo>
                  <a:pt x="15355" y="7908"/>
                </a:lnTo>
                <a:lnTo>
                  <a:pt x="15282" y="7932"/>
                </a:lnTo>
                <a:lnTo>
                  <a:pt x="15233" y="8030"/>
                </a:lnTo>
                <a:lnTo>
                  <a:pt x="15184" y="8151"/>
                </a:lnTo>
                <a:lnTo>
                  <a:pt x="15184" y="8273"/>
                </a:lnTo>
                <a:lnTo>
                  <a:pt x="15184" y="8395"/>
                </a:lnTo>
                <a:lnTo>
                  <a:pt x="15257" y="8638"/>
                </a:lnTo>
                <a:lnTo>
                  <a:pt x="15330" y="8857"/>
                </a:lnTo>
                <a:lnTo>
                  <a:pt x="15379" y="8930"/>
                </a:lnTo>
                <a:lnTo>
                  <a:pt x="15160" y="9003"/>
                </a:lnTo>
                <a:lnTo>
                  <a:pt x="14941" y="9100"/>
                </a:lnTo>
                <a:lnTo>
                  <a:pt x="14917" y="9125"/>
                </a:lnTo>
                <a:lnTo>
                  <a:pt x="14917" y="9149"/>
                </a:lnTo>
                <a:lnTo>
                  <a:pt x="14917" y="9173"/>
                </a:lnTo>
                <a:lnTo>
                  <a:pt x="14941" y="9198"/>
                </a:lnTo>
                <a:lnTo>
                  <a:pt x="15257" y="9222"/>
                </a:lnTo>
                <a:lnTo>
                  <a:pt x="15549" y="9222"/>
                </a:lnTo>
                <a:lnTo>
                  <a:pt x="15671" y="9368"/>
                </a:lnTo>
                <a:lnTo>
                  <a:pt x="15817" y="9514"/>
                </a:lnTo>
                <a:lnTo>
                  <a:pt x="15963" y="9660"/>
                </a:lnTo>
                <a:lnTo>
                  <a:pt x="16133" y="9782"/>
                </a:lnTo>
                <a:lnTo>
                  <a:pt x="15379" y="10074"/>
                </a:lnTo>
                <a:lnTo>
                  <a:pt x="15038" y="10244"/>
                </a:lnTo>
                <a:lnTo>
                  <a:pt x="14673" y="10439"/>
                </a:lnTo>
                <a:lnTo>
                  <a:pt x="14649" y="10487"/>
                </a:lnTo>
                <a:lnTo>
                  <a:pt x="14649" y="10536"/>
                </a:lnTo>
                <a:lnTo>
                  <a:pt x="14673" y="10585"/>
                </a:lnTo>
                <a:lnTo>
                  <a:pt x="14722" y="10585"/>
                </a:lnTo>
                <a:lnTo>
                  <a:pt x="14965" y="10560"/>
                </a:lnTo>
                <a:lnTo>
                  <a:pt x="15184" y="10536"/>
                </a:lnTo>
                <a:lnTo>
                  <a:pt x="15647" y="10390"/>
                </a:lnTo>
                <a:lnTo>
                  <a:pt x="16109" y="10244"/>
                </a:lnTo>
                <a:lnTo>
                  <a:pt x="16547" y="10074"/>
                </a:lnTo>
                <a:lnTo>
                  <a:pt x="16571" y="10049"/>
                </a:lnTo>
                <a:lnTo>
                  <a:pt x="16693" y="10171"/>
                </a:lnTo>
                <a:lnTo>
                  <a:pt x="16717" y="10220"/>
                </a:lnTo>
                <a:lnTo>
                  <a:pt x="16742" y="10293"/>
                </a:lnTo>
                <a:lnTo>
                  <a:pt x="16742" y="10366"/>
                </a:lnTo>
                <a:lnTo>
                  <a:pt x="16742" y="10439"/>
                </a:lnTo>
                <a:lnTo>
                  <a:pt x="16669" y="10585"/>
                </a:lnTo>
                <a:lnTo>
                  <a:pt x="16158" y="10706"/>
                </a:lnTo>
                <a:lnTo>
                  <a:pt x="15598" y="10804"/>
                </a:lnTo>
                <a:lnTo>
                  <a:pt x="15355" y="10877"/>
                </a:lnTo>
                <a:lnTo>
                  <a:pt x="15087" y="10974"/>
                </a:lnTo>
                <a:lnTo>
                  <a:pt x="14844" y="11096"/>
                </a:lnTo>
                <a:lnTo>
                  <a:pt x="14625" y="11217"/>
                </a:lnTo>
                <a:lnTo>
                  <a:pt x="14600" y="11266"/>
                </a:lnTo>
                <a:lnTo>
                  <a:pt x="14600" y="11315"/>
                </a:lnTo>
                <a:lnTo>
                  <a:pt x="14625" y="11363"/>
                </a:lnTo>
                <a:lnTo>
                  <a:pt x="14673" y="11363"/>
                </a:lnTo>
                <a:lnTo>
                  <a:pt x="15087" y="11339"/>
                </a:lnTo>
                <a:lnTo>
                  <a:pt x="15476" y="11266"/>
                </a:lnTo>
                <a:lnTo>
                  <a:pt x="16279" y="11096"/>
                </a:lnTo>
                <a:lnTo>
                  <a:pt x="16231" y="11193"/>
                </a:lnTo>
                <a:lnTo>
                  <a:pt x="16133" y="11388"/>
                </a:lnTo>
                <a:lnTo>
                  <a:pt x="16060" y="11558"/>
                </a:lnTo>
                <a:lnTo>
                  <a:pt x="16036" y="11728"/>
                </a:lnTo>
                <a:lnTo>
                  <a:pt x="16012" y="11923"/>
                </a:lnTo>
                <a:lnTo>
                  <a:pt x="15379" y="12069"/>
                </a:lnTo>
                <a:lnTo>
                  <a:pt x="15087" y="12142"/>
                </a:lnTo>
                <a:lnTo>
                  <a:pt x="14795" y="12264"/>
                </a:lnTo>
                <a:lnTo>
                  <a:pt x="14771" y="12288"/>
                </a:lnTo>
                <a:lnTo>
                  <a:pt x="14771" y="12312"/>
                </a:lnTo>
                <a:lnTo>
                  <a:pt x="14771" y="12337"/>
                </a:lnTo>
                <a:lnTo>
                  <a:pt x="14795" y="12361"/>
                </a:lnTo>
                <a:lnTo>
                  <a:pt x="14941" y="12410"/>
                </a:lnTo>
                <a:lnTo>
                  <a:pt x="15087" y="12434"/>
                </a:lnTo>
                <a:lnTo>
                  <a:pt x="15403" y="12434"/>
                </a:lnTo>
                <a:lnTo>
                  <a:pt x="15720" y="12410"/>
                </a:lnTo>
                <a:lnTo>
                  <a:pt x="16036" y="12337"/>
                </a:lnTo>
                <a:lnTo>
                  <a:pt x="16036" y="12556"/>
                </a:lnTo>
                <a:lnTo>
                  <a:pt x="16036" y="12702"/>
                </a:lnTo>
                <a:lnTo>
                  <a:pt x="16012" y="12823"/>
                </a:lnTo>
                <a:lnTo>
                  <a:pt x="15987" y="12945"/>
                </a:lnTo>
                <a:lnTo>
                  <a:pt x="15914" y="13018"/>
                </a:lnTo>
                <a:lnTo>
                  <a:pt x="15647" y="13164"/>
                </a:lnTo>
                <a:lnTo>
                  <a:pt x="15355" y="13261"/>
                </a:lnTo>
                <a:lnTo>
                  <a:pt x="15063" y="13383"/>
                </a:lnTo>
                <a:lnTo>
                  <a:pt x="14771" y="13505"/>
                </a:lnTo>
                <a:lnTo>
                  <a:pt x="14479" y="13651"/>
                </a:lnTo>
                <a:lnTo>
                  <a:pt x="14454" y="13699"/>
                </a:lnTo>
                <a:lnTo>
                  <a:pt x="14454" y="13723"/>
                </a:lnTo>
                <a:lnTo>
                  <a:pt x="14454" y="13772"/>
                </a:lnTo>
                <a:lnTo>
                  <a:pt x="14503" y="13796"/>
                </a:lnTo>
                <a:lnTo>
                  <a:pt x="14649" y="13821"/>
                </a:lnTo>
                <a:lnTo>
                  <a:pt x="14795" y="13845"/>
                </a:lnTo>
                <a:lnTo>
                  <a:pt x="14941" y="13821"/>
                </a:lnTo>
                <a:lnTo>
                  <a:pt x="15087" y="13821"/>
                </a:lnTo>
                <a:lnTo>
                  <a:pt x="14917" y="14040"/>
                </a:lnTo>
                <a:lnTo>
                  <a:pt x="14649" y="14332"/>
                </a:lnTo>
                <a:lnTo>
                  <a:pt x="14552" y="14405"/>
                </a:lnTo>
                <a:lnTo>
                  <a:pt x="14454" y="14429"/>
                </a:lnTo>
                <a:lnTo>
                  <a:pt x="14357" y="14429"/>
                </a:lnTo>
                <a:lnTo>
                  <a:pt x="14260" y="14380"/>
                </a:lnTo>
                <a:lnTo>
                  <a:pt x="14187" y="14332"/>
                </a:lnTo>
                <a:lnTo>
                  <a:pt x="14114" y="14259"/>
                </a:lnTo>
                <a:lnTo>
                  <a:pt x="13968" y="14088"/>
                </a:lnTo>
                <a:lnTo>
                  <a:pt x="13870" y="13967"/>
                </a:lnTo>
                <a:lnTo>
                  <a:pt x="13822" y="13821"/>
                </a:lnTo>
                <a:lnTo>
                  <a:pt x="13700" y="13553"/>
                </a:lnTo>
                <a:lnTo>
                  <a:pt x="13651" y="13261"/>
                </a:lnTo>
                <a:lnTo>
                  <a:pt x="13627" y="12969"/>
                </a:lnTo>
                <a:lnTo>
                  <a:pt x="13627" y="12653"/>
                </a:lnTo>
                <a:lnTo>
                  <a:pt x="13603" y="12361"/>
                </a:lnTo>
                <a:lnTo>
                  <a:pt x="13578" y="12215"/>
                </a:lnTo>
                <a:lnTo>
                  <a:pt x="13554" y="12069"/>
                </a:lnTo>
                <a:lnTo>
                  <a:pt x="13481" y="11947"/>
                </a:lnTo>
                <a:lnTo>
                  <a:pt x="13384" y="11801"/>
                </a:lnTo>
                <a:lnTo>
                  <a:pt x="13262" y="11631"/>
                </a:lnTo>
                <a:lnTo>
                  <a:pt x="13165" y="11461"/>
                </a:lnTo>
                <a:lnTo>
                  <a:pt x="13067" y="11266"/>
                </a:lnTo>
                <a:lnTo>
                  <a:pt x="13019" y="11047"/>
                </a:lnTo>
                <a:lnTo>
                  <a:pt x="12970" y="10901"/>
                </a:lnTo>
                <a:lnTo>
                  <a:pt x="12921" y="10755"/>
                </a:lnTo>
                <a:lnTo>
                  <a:pt x="12824" y="10633"/>
                </a:lnTo>
                <a:lnTo>
                  <a:pt x="12727" y="10512"/>
                </a:lnTo>
                <a:lnTo>
                  <a:pt x="12629" y="10439"/>
                </a:lnTo>
                <a:lnTo>
                  <a:pt x="12508" y="10390"/>
                </a:lnTo>
                <a:lnTo>
                  <a:pt x="12410" y="10341"/>
                </a:lnTo>
                <a:lnTo>
                  <a:pt x="12289" y="10317"/>
                </a:lnTo>
                <a:lnTo>
                  <a:pt x="11778" y="10317"/>
                </a:lnTo>
                <a:lnTo>
                  <a:pt x="11534" y="10293"/>
                </a:lnTo>
                <a:lnTo>
                  <a:pt x="11437" y="10268"/>
                </a:lnTo>
                <a:lnTo>
                  <a:pt x="11364" y="10220"/>
                </a:lnTo>
                <a:lnTo>
                  <a:pt x="11267" y="10171"/>
                </a:lnTo>
                <a:lnTo>
                  <a:pt x="11218" y="10122"/>
                </a:lnTo>
                <a:lnTo>
                  <a:pt x="11121" y="9976"/>
                </a:lnTo>
                <a:lnTo>
                  <a:pt x="11048" y="9806"/>
                </a:lnTo>
                <a:lnTo>
                  <a:pt x="11023" y="9611"/>
                </a:lnTo>
                <a:lnTo>
                  <a:pt x="11023" y="9417"/>
                </a:lnTo>
                <a:lnTo>
                  <a:pt x="11023" y="9198"/>
                </a:lnTo>
                <a:lnTo>
                  <a:pt x="11072" y="8906"/>
                </a:lnTo>
                <a:lnTo>
                  <a:pt x="11096" y="8589"/>
                </a:lnTo>
                <a:lnTo>
                  <a:pt x="11169" y="8297"/>
                </a:lnTo>
                <a:lnTo>
                  <a:pt x="11291" y="8030"/>
                </a:lnTo>
                <a:lnTo>
                  <a:pt x="11413" y="7859"/>
                </a:lnTo>
                <a:lnTo>
                  <a:pt x="11583" y="7713"/>
                </a:lnTo>
                <a:lnTo>
                  <a:pt x="11753" y="7616"/>
                </a:lnTo>
                <a:lnTo>
                  <a:pt x="11948" y="7567"/>
                </a:lnTo>
                <a:lnTo>
                  <a:pt x="12167" y="7519"/>
                </a:lnTo>
                <a:lnTo>
                  <a:pt x="12605" y="7519"/>
                </a:lnTo>
                <a:lnTo>
                  <a:pt x="12800" y="7543"/>
                </a:lnTo>
                <a:lnTo>
                  <a:pt x="13092" y="7592"/>
                </a:lnTo>
                <a:lnTo>
                  <a:pt x="13384" y="7689"/>
                </a:lnTo>
                <a:lnTo>
                  <a:pt x="13992" y="7859"/>
                </a:lnTo>
                <a:lnTo>
                  <a:pt x="14284" y="7932"/>
                </a:lnTo>
                <a:lnTo>
                  <a:pt x="14576" y="7957"/>
                </a:lnTo>
                <a:lnTo>
                  <a:pt x="15038" y="7957"/>
                </a:lnTo>
                <a:lnTo>
                  <a:pt x="15184" y="7908"/>
                </a:lnTo>
                <a:lnTo>
                  <a:pt x="15355" y="7835"/>
                </a:lnTo>
                <a:lnTo>
                  <a:pt x="15476" y="7762"/>
                </a:lnTo>
                <a:lnTo>
                  <a:pt x="15549" y="7665"/>
                </a:lnTo>
                <a:lnTo>
                  <a:pt x="15574" y="7543"/>
                </a:lnTo>
                <a:lnTo>
                  <a:pt x="15866" y="7519"/>
                </a:lnTo>
                <a:lnTo>
                  <a:pt x="16158" y="7446"/>
                </a:lnTo>
                <a:lnTo>
                  <a:pt x="16474" y="7348"/>
                </a:lnTo>
                <a:lnTo>
                  <a:pt x="16766" y="7227"/>
                </a:lnTo>
                <a:lnTo>
                  <a:pt x="17764" y="6837"/>
                </a:lnTo>
                <a:lnTo>
                  <a:pt x="18153" y="6740"/>
                </a:lnTo>
                <a:close/>
                <a:moveTo>
                  <a:pt x="6206" y="2725"/>
                </a:moveTo>
                <a:lnTo>
                  <a:pt x="6230" y="2774"/>
                </a:lnTo>
                <a:lnTo>
                  <a:pt x="6230" y="2847"/>
                </a:lnTo>
                <a:lnTo>
                  <a:pt x="6230" y="2944"/>
                </a:lnTo>
                <a:lnTo>
                  <a:pt x="6108" y="3236"/>
                </a:lnTo>
                <a:lnTo>
                  <a:pt x="6060" y="3382"/>
                </a:lnTo>
                <a:lnTo>
                  <a:pt x="6035" y="3528"/>
                </a:lnTo>
                <a:lnTo>
                  <a:pt x="6035" y="3601"/>
                </a:lnTo>
                <a:lnTo>
                  <a:pt x="6035" y="3699"/>
                </a:lnTo>
                <a:lnTo>
                  <a:pt x="6108" y="3845"/>
                </a:lnTo>
                <a:lnTo>
                  <a:pt x="6181" y="4015"/>
                </a:lnTo>
                <a:lnTo>
                  <a:pt x="6254" y="4161"/>
                </a:lnTo>
                <a:lnTo>
                  <a:pt x="6254" y="4210"/>
                </a:lnTo>
                <a:lnTo>
                  <a:pt x="6254" y="4234"/>
                </a:lnTo>
                <a:lnTo>
                  <a:pt x="6230" y="4234"/>
                </a:lnTo>
                <a:lnTo>
                  <a:pt x="6181" y="4258"/>
                </a:lnTo>
                <a:lnTo>
                  <a:pt x="6084" y="4234"/>
                </a:lnTo>
                <a:lnTo>
                  <a:pt x="5962" y="4185"/>
                </a:lnTo>
                <a:lnTo>
                  <a:pt x="5695" y="4064"/>
                </a:lnTo>
                <a:lnTo>
                  <a:pt x="5549" y="3966"/>
                </a:lnTo>
                <a:lnTo>
                  <a:pt x="5330" y="3820"/>
                </a:lnTo>
                <a:lnTo>
                  <a:pt x="5208" y="3772"/>
                </a:lnTo>
                <a:lnTo>
                  <a:pt x="5086" y="3747"/>
                </a:lnTo>
                <a:lnTo>
                  <a:pt x="4989" y="3747"/>
                </a:lnTo>
                <a:lnTo>
                  <a:pt x="4892" y="3772"/>
                </a:lnTo>
                <a:lnTo>
                  <a:pt x="4721" y="3845"/>
                </a:lnTo>
                <a:lnTo>
                  <a:pt x="4332" y="4039"/>
                </a:lnTo>
                <a:lnTo>
                  <a:pt x="3967" y="4210"/>
                </a:lnTo>
                <a:lnTo>
                  <a:pt x="3821" y="4258"/>
                </a:lnTo>
                <a:lnTo>
                  <a:pt x="3724" y="4331"/>
                </a:lnTo>
                <a:lnTo>
                  <a:pt x="3651" y="4429"/>
                </a:lnTo>
                <a:lnTo>
                  <a:pt x="3602" y="4526"/>
                </a:lnTo>
                <a:lnTo>
                  <a:pt x="3578" y="4623"/>
                </a:lnTo>
                <a:lnTo>
                  <a:pt x="3578" y="4721"/>
                </a:lnTo>
                <a:lnTo>
                  <a:pt x="3578" y="4818"/>
                </a:lnTo>
                <a:lnTo>
                  <a:pt x="3602" y="4915"/>
                </a:lnTo>
                <a:lnTo>
                  <a:pt x="3651" y="5013"/>
                </a:lnTo>
                <a:lnTo>
                  <a:pt x="3724" y="5086"/>
                </a:lnTo>
                <a:lnTo>
                  <a:pt x="3797" y="5159"/>
                </a:lnTo>
                <a:lnTo>
                  <a:pt x="3894" y="5232"/>
                </a:lnTo>
                <a:lnTo>
                  <a:pt x="3991" y="5256"/>
                </a:lnTo>
                <a:lnTo>
                  <a:pt x="4113" y="5280"/>
                </a:lnTo>
                <a:lnTo>
                  <a:pt x="4235" y="5280"/>
                </a:lnTo>
                <a:lnTo>
                  <a:pt x="4356" y="5256"/>
                </a:lnTo>
                <a:lnTo>
                  <a:pt x="4551" y="5183"/>
                </a:lnTo>
                <a:lnTo>
                  <a:pt x="4721" y="5086"/>
                </a:lnTo>
                <a:lnTo>
                  <a:pt x="5062" y="4891"/>
                </a:lnTo>
                <a:lnTo>
                  <a:pt x="5232" y="4842"/>
                </a:lnTo>
                <a:lnTo>
                  <a:pt x="5403" y="4818"/>
                </a:lnTo>
                <a:lnTo>
                  <a:pt x="5476" y="4842"/>
                </a:lnTo>
                <a:lnTo>
                  <a:pt x="5573" y="4867"/>
                </a:lnTo>
                <a:lnTo>
                  <a:pt x="5646" y="4915"/>
                </a:lnTo>
                <a:lnTo>
                  <a:pt x="5743" y="4988"/>
                </a:lnTo>
                <a:lnTo>
                  <a:pt x="5865" y="5134"/>
                </a:lnTo>
                <a:lnTo>
                  <a:pt x="5914" y="5256"/>
                </a:lnTo>
                <a:lnTo>
                  <a:pt x="5938" y="5353"/>
                </a:lnTo>
                <a:lnTo>
                  <a:pt x="5889" y="5451"/>
                </a:lnTo>
                <a:lnTo>
                  <a:pt x="5841" y="5524"/>
                </a:lnTo>
                <a:lnTo>
                  <a:pt x="5743" y="5597"/>
                </a:lnTo>
                <a:lnTo>
                  <a:pt x="5500" y="5718"/>
                </a:lnTo>
                <a:lnTo>
                  <a:pt x="5111" y="5888"/>
                </a:lnTo>
                <a:lnTo>
                  <a:pt x="4940" y="5986"/>
                </a:lnTo>
                <a:lnTo>
                  <a:pt x="4746" y="6107"/>
                </a:lnTo>
                <a:lnTo>
                  <a:pt x="4454" y="6351"/>
                </a:lnTo>
                <a:lnTo>
                  <a:pt x="4210" y="6618"/>
                </a:lnTo>
                <a:lnTo>
                  <a:pt x="3699" y="7178"/>
                </a:lnTo>
                <a:lnTo>
                  <a:pt x="3553" y="7324"/>
                </a:lnTo>
                <a:lnTo>
                  <a:pt x="3407" y="7421"/>
                </a:lnTo>
                <a:lnTo>
                  <a:pt x="3261" y="7519"/>
                </a:lnTo>
                <a:lnTo>
                  <a:pt x="3091" y="7592"/>
                </a:lnTo>
                <a:lnTo>
                  <a:pt x="2751" y="7738"/>
                </a:lnTo>
                <a:lnTo>
                  <a:pt x="2410" y="7859"/>
                </a:lnTo>
                <a:lnTo>
                  <a:pt x="2215" y="7957"/>
                </a:lnTo>
                <a:lnTo>
                  <a:pt x="1996" y="8054"/>
                </a:lnTo>
                <a:lnTo>
                  <a:pt x="1777" y="8200"/>
                </a:lnTo>
                <a:lnTo>
                  <a:pt x="1583" y="8370"/>
                </a:lnTo>
                <a:lnTo>
                  <a:pt x="1510" y="8468"/>
                </a:lnTo>
                <a:lnTo>
                  <a:pt x="1437" y="8565"/>
                </a:lnTo>
                <a:lnTo>
                  <a:pt x="1388" y="8687"/>
                </a:lnTo>
                <a:lnTo>
                  <a:pt x="1364" y="8784"/>
                </a:lnTo>
                <a:lnTo>
                  <a:pt x="1364" y="8881"/>
                </a:lnTo>
                <a:lnTo>
                  <a:pt x="1388" y="9003"/>
                </a:lnTo>
                <a:lnTo>
                  <a:pt x="1437" y="9100"/>
                </a:lnTo>
                <a:lnTo>
                  <a:pt x="1534" y="9222"/>
                </a:lnTo>
                <a:lnTo>
                  <a:pt x="1631" y="9295"/>
                </a:lnTo>
                <a:lnTo>
                  <a:pt x="1729" y="9319"/>
                </a:lnTo>
                <a:lnTo>
                  <a:pt x="1972" y="9392"/>
                </a:lnTo>
                <a:lnTo>
                  <a:pt x="2191" y="9441"/>
                </a:lnTo>
                <a:lnTo>
                  <a:pt x="2361" y="9538"/>
                </a:lnTo>
                <a:lnTo>
                  <a:pt x="2532" y="9660"/>
                </a:lnTo>
                <a:lnTo>
                  <a:pt x="2702" y="9830"/>
                </a:lnTo>
                <a:lnTo>
                  <a:pt x="2872" y="9976"/>
                </a:lnTo>
                <a:lnTo>
                  <a:pt x="3067" y="10074"/>
                </a:lnTo>
                <a:lnTo>
                  <a:pt x="3261" y="10147"/>
                </a:lnTo>
                <a:lnTo>
                  <a:pt x="3456" y="10195"/>
                </a:lnTo>
                <a:lnTo>
                  <a:pt x="3894" y="10293"/>
                </a:lnTo>
                <a:lnTo>
                  <a:pt x="4089" y="10317"/>
                </a:lnTo>
                <a:lnTo>
                  <a:pt x="4308" y="10390"/>
                </a:lnTo>
                <a:lnTo>
                  <a:pt x="4770" y="10536"/>
                </a:lnTo>
                <a:lnTo>
                  <a:pt x="5232" y="10755"/>
                </a:lnTo>
                <a:lnTo>
                  <a:pt x="6108" y="11217"/>
                </a:lnTo>
                <a:lnTo>
                  <a:pt x="6327" y="11339"/>
                </a:lnTo>
                <a:lnTo>
                  <a:pt x="6546" y="11485"/>
                </a:lnTo>
                <a:lnTo>
                  <a:pt x="6717" y="11680"/>
                </a:lnTo>
                <a:lnTo>
                  <a:pt x="6790" y="11777"/>
                </a:lnTo>
                <a:lnTo>
                  <a:pt x="6838" y="11899"/>
                </a:lnTo>
                <a:lnTo>
                  <a:pt x="6887" y="12045"/>
                </a:lnTo>
                <a:lnTo>
                  <a:pt x="6887" y="12191"/>
                </a:lnTo>
                <a:lnTo>
                  <a:pt x="6863" y="12337"/>
                </a:lnTo>
                <a:lnTo>
                  <a:pt x="6838" y="12483"/>
                </a:lnTo>
                <a:lnTo>
                  <a:pt x="6741" y="12750"/>
                </a:lnTo>
                <a:lnTo>
                  <a:pt x="6595" y="13018"/>
                </a:lnTo>
                <a:lnTo>
                  <a:pt x="6473" y="13237"/>
                </a:lnTo>
                <a:lnTo>
                  <a:pt x="6327" y="13456"/>
                </a:lnTo>
                <a:lnTo>
                  <a:pt x="6011" y="13869"/>
                </a:lnTo>
                <a:lnTo>
                  <a:pt x="5695" y="14283"/>
                </a:lnTo>
                <a:lnTo>
                  <a:pt x="5403" y="14697"/>
                </a:lnTo>
                <a:lnTo>
                  <a:pt x="5281" y="14891"/>
                </a:lnTo>
                <a:lnTo>
                  <a:pt x="5184" y="15110"/>
                </a:lnTo>
                <a:lnTo>
                  <a:pt x="5111" y="15329"/>
                </a:lnTo>
                <a:lnTo>
                  <a:pt x="5062" y="15548"/>
                </a:lnTo>
                <a:lnTo>
                  <a:pt x="5062" y="15840"/>
                </a:lnTo>
                <a:lnTo>
                  <a:pt x="5038" y="16011"/>
                </a:lnTo>
                <a:lnTo>
                  <a:pt x="5013" y="16157"/>
                </a:lnTo>
                <a:lnTo>
                  <a:pt x="4916" y="15889"/>
                </a:lnTo>
                <a:lnTo>
                  <a:pt x="4819" y="15621"/>
                </a:lnTo>
                <a:lnTo>
                  <a:pt x="4673" y="15062"/>
                </a:lnTo>
                <a:lnTo>
                  <a:pt x="4551" y="14478"/>
                </a:lnTo>
                <a:lnTo>
                  <a:pt x="4405" y="13918"/>
                </a:lnTo>
                <a:lnTo>
                  <a:pt x="4283" y="13578"/>
                </a:lnTo>
                <a:lnTo>
                  <a:pt x="4162" y="13237"/>
                </a:lnTo>
                <a:lnTo>
                  <a:pt x="3894" y="12580"/>
                </a:lnTo>
                <a:lnTo>
                  <a:pt x="3626" y="11923"/>
                </a:lnTo>
                <a:lnTo>
                  <a:pt x="3359" y="11242"/>
                </a:lnTo>
                <a:lnTo>
                  <a:pt x="3261" y="11023"/>
                </a:lnTo>
                <a:lnTo>
                  <a:pt x="3164" y="10804"/>
                </a:lnTo>
                <a:lnTo>
                  <a:pt x="3067" y="10609"/>
                </a:lnTo>
                <a:lnTo>
                  <a:pt x="2945" y="10414"/>
                </a:lnTo>
                <a:lnTo>
                  <a:pt x="2799" y="10244"/>
                </a:lnTo>
                <a:lnTo>
                  <a:pt x="2629" y="10074"/>
                </a:lnTo>
                <a:lnTo>
                  <a:pt x="2459" y="9903"/>
                </a:lnTo>
                <a:lnTo>
                  <a:pt x="2264" y="9757"/>
                </a:lnTo>
                <a:lnTo>
                  <a:pt x="2045" y="9611"/>
                </a:lnTo>
                <a:lnTo>
                  <a:pt x="1802" y="9465"/>
                </a:lnTo>
                <a:lnTo>
                  <a:pt x="1339" y="9222"/>
                </a:lnTo>
                <a:lnTo>
                  <a:pt x="1218" y="9125"/>
                </a:lnTo>
                <a:lnTo>
                  <a:pt x="1120" y="9052"/>
                </a:lnTo>
                <a:lnTo>
                  <a:pt x="974" y="8857"/>
                </a:lnTo>
                <a:lnTo>
                  <a:pt x="853" y="8662"/>
                </a:lnTo>
                <a:lnTo>
                  <a:pt x="731" y="8419"/>
                </a:lnTo>
                <a:lnTo>
                  <a:pt x="682" y="8346"/>
                </a:lnTo>
                <a:lnTo>
                  <a:pt x="804" y="7786"/>
                </a:lnTo>
                <a:lnTo>
                  <a:pt x="926" y="7227"/>
                </a:lnTo>
                <a:lnTo>
                  <a:pt x="1096" y="6691"/>
                </a:lnTo>
                <a:lnTo>
                  <a:pt x="1315" y="6156"/>
                </a:lnTo>
                <a:lnTo>
                  <a:pt x="1534" y="5621"/>
                </a:lnTo>
                <a:lnTo>
                  <a:pt x="1802" y="5134"/>
                </a:lnTo>
                <a:lnTo>
                  <a:pt x="2069" y="4648"/>
                </a:lnTo>
                <a:lnTo>
                  <a:pt x="2386" y="4185"/>
                </a:lnTo>
                <a:lnTo>
                  <a:pt x="2653" y="3820"/>
                </a:lnTo>
                <a:lnTo>
                  <a:pt x="2945" y="3480"/>
                </a:lnTo>
                <a:lnTo>
                  <a:pt x="3237" y="3626"/>
                </a:lnTo>
                <a:lnTo>
                  <a:pt x="3578" y="3723"/>
                </a:lnTo>
                <a:lnTo>
                  <a:pt x="3894" y="3772"/>
                </a:lnTo>
                <a:lnTo>
                  <a:pt x="4064" y="3772"/>
                </a:lnTo>
                <a:lnTo>
                  <a:pt x="4235" y="3747"/>
                </a:lnTo>
                <a:lnTo>
                  <a:pt x="4381" y="3723"/>
                </a:lnTo>
                <a:lnTo>
                  <a:pt x="4502" y="3674"/>
                </a:lnTo>
                <a:lnTo>
                  <a:pt x="4746" y="3553"/>
                </a:lnTo>
                <a:lnTo>
                  <a:pt x="4989" y="3382"/>
                </a:lnTo>
                <a:lnTo>
                  <a:pt x="5208" y="3212"/>
                </a:lnTo>
                <a:lnTo>
                  <a:pt x="5451" y="3042"/>
                </a:lnTo>
                <a:lnTo>
                  <a:pt x="5646" y="2920"/>
                </a:lnTo>
                <a:lnTo>
                  <a:pt x="5841" y="2823"/>
                </a:lnTo>
                <a:lnTo>
                  <a:pt x="6011" y="2750"/>
                </a:lnTo>
                <a:lnTo>
                  <a:pt x="6084" y="2725"/>
                </a:lnTo>
                <a:close/>
                <a:moveTo>
                  <a:pt x="12240" y="18079"/>
                </a:moveTo>
                <a:lnTo>
                  <a:pt x="12386" y="18128"/>
                </a:lnTo>
                <a:lnTo>
                  <a:pt x="12556" y="18152"/>
                </a:lnTo>
                <a:lnTo>
                  <a:pt x="12289" y="18225"/>
                </a:lnTo>
                <a:lnTo>
                  <a:pt x="12289" y="18152"/>
                </a:lnTo>
                <a:lnTo>
                  <a:pt x="12264" y="18103"/>
                </a:lnTo>
                <a:lnTo>
                  <a:pt x="12240" y="18079"/>
                </a:lnTo>
                <a:close/>
                <a:moveTo>
                  <a:pt x="10245" y="754"/>
                </a:moveTo>
                <a:lnTo>
                  <a:pt x="10804" y="779"/>
                </a:lnTo>
                <a:lnTo>
                  <a:pt x="11315" y="827"/>
                </a:lnTo>
                <a:lnTo>
                  <a:pt x="11534" y="852"/>
                </a:lnTo>
                <a:lnTo>
                  <a:pt x="11753" y="900"/>
                </a:lnTo>
                <a:lnTo>
                  <a:pt x="12216" y="1046"/>
                </a:lnTo>
                <a:lnTo>
                  <a:pt x="12678" y="1241"/>
                </a:lnTo>
                <a:lnTo>
                  <a:pt x="13116" y="1436"/>
                </a:lnTo>
                <a:lnTo>
                  <a:pt x="13578" y="1655"/>
                </a:lnTo>
                <a:lnTo>
                  <a:pt x="13043" y="1874"/>
                </a:lnTo>
                <a:lnTo>
                  <a:pt x="12824" y="1971"/>
                </a:lnTo>
                <a:lnTo>
                  <a:pt x="12629" y="2068"/>
                </a:lnTo>
                <a:lnTo>
                  <a:pt x="12435" y="2190"/>
                </a:lnTo>
                <a:lnTo>
                  <a:pt x="12264" y="2360"/>
                </a:lnTo>
                <a:lnTo>
                  <a:pt x="12240" y="2385"/>
                </a:lnTo>
                <a:lnTo>
                  <a:pt x="12264" y="2409"/>
                </a:lnTo>
                <a:lnTo>
                  <a:pt x="12289" y="2433"/>
                </a:lnTo>
                <a:lnTo>
                  <a:pt x="12532" y="2385"/>
                </a:lnTo>
                <a:lnTo>
                  <a:pt x="12751" y="2312"/>
                </a:lnTo>
                <a:lnTo>
                  <a:pt x="13213" y="2166"/>
                </a:lnTo>
                <a:lnTo>
                  <a:pt x="13603" y="2044"/>
                </a:lnTo>
                <a:lnTo>
                  <a:pt x="13822" y="1995"/>
                </a:lnTo>
                <a:lnTo>
                  <a:pt x="13992" y="1898"/>
                </a:lnTo>
                <a:lnTo>
                  <a:pt x="14162" y="1995"/>
                </a:lnTo>
                <a:lnTo>
                  <a:pt x="14114" y="2020"/>
                </a:lnTo>
                <a:lnTo>
                  <a:pt x="13724" y="2190"/>
                </a:lnTo>
                <a:lnTo>
                  <a:pt x="13311" y="2385"/>
                </a:lnTo>
                <a:lnTo>
                  <a:pt x="13140" y="2482"/>
                </a:lnTo>
                <a:lnTo>
                  <a:pt x="12946" y="2604"/>
                </a:lnTo>
                <a:lnTo>
                  <a:pt x="12775" y="2750"/>
                </a:lnTo>
                <a:lnTo>
                  <a:pt x="12654" y="2896"/>
                </a:lnTo>
                <a:lnTo>
                  <a:pt x="12629" y="2944"/>
                </a:lnTo>
                <a:lnTo>
                  <a:pt x="12654" y="2969"/>
                </a:lnTo>
                <a:lnTo>
                  <a:pt x="12678" y="2969"/>
                </a:lnTo>
                <a:lnTo>
                  <a:pt x="12824" y="2944"/>
                </a:lnTo>
                <a:lnTo>
                  <a:pt x="12994" y="2920"/>
                </a:lnTo>
                <a:lnTo>
                  <a:pt x="13286" y="2823"/>
                </a:lnTo>
                <a:lnTo>
                  <a:pt x="13846" y="2555"/>
                </a:lnTo>
                <a:lnTo>
                  <a:pt x="14211" y="2385"/>
                </a:lnTo>
                <a:lnTo>
                  <a:pt x="14576" y="2263"/>
                </a:lnTo>
                <a:lnTo>
                  <a:pt x="14698" y="2336"/>
                </a:lnTo>
                <a:lnTo>
                  <a:pt x="15014" y="2555"/>
                </a:lnTo>
                <a:lnTo>
                  <a:pt x="14503" y="2798"/>
                </a:lnTo>
                <a:lnTo>
                  <a:pt x="13749" y="3090"/>
                </a:lnTo>
                <a:lnTo>
                  <a:pt x="13359" y="3261"/>
                </a:lnTo>
                <a:lnTo>
                  <a:pt x="12994" y="3455"/>
                </a:lnTo>
                <a:lnTo>
                  <a:pt x="12970" y="3480"/>
                </a:lnTo>
                <a:lnTo>
                  <a:pt x="12970" y="3504"/>
                </a:lnTo>
                <a:lnTo>
                  <a:pt x="12994" y="3528"/>
                </a:lnTo>
                <a:lnTo>
                  <a:pt x="13019" y="3553"/>
                </a:lnTo>
                <a:lnTo>
                  <a:pt x="13213" y="3553"/>
                </a:lnTo>
                <a:lnTo>
                  <a:pt x="13432" y="3528"/>
                </a:lnTo>
                <a:lnTo>
                  <a:pt x="13822" y="3431"/>
                </a:lnTo>
                <a:lnTo>
                  <a:pt x="14235" y="3309"/>
                </a:lnTo>
                <a:lnTo>
                  <a:pt x="14625" y="3163"/>
                </a:lnTo>
                <a:lnTo>
                  <a:pt x="15014" y="3042"/>
                </a:lnTo>
                <a:lnTo>
                  <a:pt x="15452" y="2896"/>
                </a:lnTo>
                <a:lnTo>
                  <a:pt x="15647" y="3066"/>
                </a:lnTo>
                <a:lnTo>
                  <a:pt x="15428" y="3139"/>
                </a:lnTo>
                <a:lnTo>
                  <a:pt x="15209" y="3236"/>
                </a:lnTo>
                <a:lnTo>
                  <a:pt x="14795" y="3431"/>
                </a:lnTo>
                <a:lnTo>
                  <a:pt x="14430" y="3601"/>
                </a:lnTo>
                <a:lnTo>
                  <a:pt x="14138" y="3626"/>
                </a:lnTo>
                <a:lnTo>
                  <a:pt x="13870" y="3650"/>
                </a:lnTo>
                <a:lnTo>
                  <a:pt x="13578" y="3699"/>
                </a:lnTo>
                <a:lnTo>
                  <a:pt x="13311" y="3796"/>
                </a:lnTo>
                <a:lnTo>
                  <a:pt x="13189" y="3869"/>
                </a:lnTo>
                <a:lnTo>
                  <a:pt x="13067" y="3942"/>
                </a:lnTo>
                <a:lnTo>
                  <a:pt x="12970" y="4039"/>
                </a:lnTo>
                <a:lnTo>
                  <a:pt x="12873" y="4137"/>
                </a:lnTo>
                <a:lnTo>
                  <a:pt x="12800" y="4258"/>
                </a:lnTo>
                <a:lnTo>
                  <a:pt x="12727" y="4380"/>
                </a:lnTo>
                <a:lnTo>
                  <a:pt x="12654" y="4648"/>
                </a:lnTo>
                <a:lnTo>
                  <a:pt x="12629" y="4745"/>
                </a:lnTo>
                <a:lnTo>
                  <a:pt x="12629" y="4842"/>
                </a:lnTo>
                <a:lnTo>
                  <a:pt x="12629" y="5013"/>
                </a:lnTo>
                <a:lnTo>
                  <a:pt x="12629" y="5110"/>
                </a:lnTo>
                <a:lnTo>
                  <a:pt x="12605" y="5183"/>
                </a:lnTo>
                <a:lnTo>
                  <a:pt x="12556" y="5280"/>
                </a:lnTo>
                <a:lnTo>
                  <a:pt x="12459" y="5353"/>
                </a:lnTo>
                <a:lnTo>
                  <a:pt x="12240" y="5548"/>
                </a:lnTo>
                <a:lnTo>
                  <a:pt x="12045" y="5767"/>
                </a:lnTo>
                <a:lnTo>
                  <a:pt x="11997" y="5840"/>
                </a:lnTo>
                <a:lnTo>
                  <a:pt x="11972" y="5937"/>
                </a:lnTo>
                <a:lnTo>
                  <a:pt x="11972" y="6010"/>
                </a:lnTo>
                <a:lnTo>
                  <a:pt x="11997" y="6107"/>
                </a:lnTo>
                <a:lnTo>
                  <a:pt x="12045" y="6156"/>
                </a:lnTo>
                <a:lnTo>
                  <a:pt x="12070" y="6156"/>
                </a:lnTo>
                <a:lnTo>
                  <a:pt x="11948" y="6205"/>
                </a:lnTo>
                <a:lnTo>
                  <a:pt x="11534" y="6375"/>
                </a:lnTo>
                <a:lnTo>
                  <a:pt x="11364" y="6497"/>
                </a:lnTo>
                <a:lnTo>
                  <a:pt x="11169" y="6618"/>
                </a:lnTo>
                <a:lnTo>
                  <a:pt x="11048" y="6740"/>
                </a:lnTo>
                <a:lnTo>
                  <a:pt x="10999" y="6862"/>
                </a:lnTo>
                <a:lnTo>
                  <a:pt x="10999" y="6983"/>
                </a:lnTo>
                <a:lnTo>
                  <a:pt x="11048" y="7081"/>
                </a:lnTo>
                <a:lnTo>
                  <a:pt x="11121" y="7178"/>
                </a:lnTo>
                <a:lnTo>
                  <a:pt x="11218" y="7275"/>
                </a:lnTo>
                <a:lnTo>
                  <a:pt x="11364" y="7324"/>
                </a:lnTo>
                <a:lnTo>
                  <a:pt x="11486" y="7373"/>
                </a:lnTo>
                <a:lnTo>
                  <a:pt x="11340" y="7470"/>
                </a:lnTo>
                <a:lnTo>
                  <a:pt x="11194" y="7592"/>
                </a:lnTo>
                <a:lnTo>
                  <a:pt x="11072" y="7738"/>
                </a:lnTo>
                <a:lnTo>
                  <a:pt x="10950" y="7908"/>
                </a:lnTo>
                <a:lnTo>
                  <a:pt x="10853" y="8151"/>
                </a:lnTo>
                <a:lnTo>
                  <a:pt x="10804" y="8419"/>
                </a:lnTo>
                <a:lnTo>
                  <a:pt x="10731" y="8954"/>
                </a:lnTo>
                <a:lnTo>
                  <a:pt x="10683" y="9222"/>
                </a:lnTo>
                <a:lnTo>
                  <a:pt x="10659" y="9514"/>
                </a:lnTo>
                <a:lnTo>
                  <a:pt x="10683" y="9806"/>
                </a:lnTo>
                <a:lnTo>
                  <a:pt x="10707" y="9952"/>
                </a:lnTo>
                <a:lnTo>
                  <a:pt x="10780" y="10074"/>
                </a:lnTo>
                <a:lnTo>
                  <a:pt x="10926" y="10293"/>
                </a:lnTo>
                <a:lnTo>
                  <a:pt x="10999" y="10390"/>
                </a:lnTo>
                <a:lnTo>
                  <a:pt x="11096" y="10463"/>
                </a:lnTo>
                <a:lnTo>
                  <a:pt x="11194" y="10512"/>
                </a:lnTo>
                <a:lnTo>
                  <a:pt x="11315" y="10560"/>
                </a:lnTo>
                <a:lnTo>
                  <a:pt x="11583" y="10633"/>
                </a:lnTo>
                <a:lnTo>
                  <a:pt x="11875" y="10633"/>
                </a:lnTo>
                <a:lnTo>
                  <a:pt x="12191" y="10609"/>
                </a:lnTo>
                <a:lnTo>
                  <a:pt x="12337" y="10633"/>
                </a:lnTo>
                <a:lnTo>
                  <a:pt x="12459" y="10682"/>
                </a:lnTo>
                <a:lnTo>
                  <a:pt x="12556" y="10755"/>
                </a:lnTo>
                <a:lnTo>
                  <a:pt x="12629" y="10852"/>
                </a:lnTo>
                <a:lnTo>
                  <a:pt x="12702" y="10974"/>
                </a:lnTo>
                <a:lnTo>
                  <a:pt x="12751" y="11096"/>
                </a:lnTo>
                <a:lnTo>
                  <a:pt x="12800" y="11363"/>
                </a:lnTo>
                <a:lnTo>
                  <a:pt x="12848" y="11485"/>
                </a:lnTo>
                <a:lnTo>
                  <a:pt x="12897" y="11607"/>
                </a:lnTo>
                <a:lnTo>
                  <a:pt x="12946" y="11728"/>
                </a:lnTo>
                <a:lnTo>
                  <a:pt x="13043" y="11826"/>
                </a:lnTo>
                <a:lnTo>
                  <a:pt x="13165" y="12020"/>
                </a:lnTo>
                <a:lnTo>
                  <a:pt x="13262" y="12215"/>
                </a:lnTo>
                <a:lnTo>
                  <a:pt x="13311" y="12434"/>
                </a:lnTo>
                <a:lnTo>
                  <a:pt x="13311" y="12677"/>
                </a:lnTo>
                <a:lnTo>
                  <a:pt x="13311" y="13091"/>
                </a:lnTo>
                <a:lnTo>
                  <a:pt x="13359" y="13505"/>
                </a:lnTo>
                <a:lnTo>
                  <a:pt x="13408" y="13699"/>
                </a:lnTo>
                <a:lnTo>
                  <a:pt x="13457" y="13894"/>
                </a:lnTo>
                <a:lnTo>
                  <a:pt x="13554" y="14088"/>
                </a:lnTo>
                <a:lnTo>
                  <a:pt x="13651" y="14283"/>
                </a:lnTo>
                <a:lnTo>
                  <a:pt x="13822" y="14526"/>
                </a:lnTo>
                <a:lnTo>
                  <a:pt x="13919" y="14624"/>
                </a:lnTo>
                <a:lnTo>
                  <a:pt x="14016" y="14721"/>
                </a:lnTo>
                <a:lnTo>
                  <a:pt x="14138" y="14794"/>
                </a:lnTo>
                <a:lnTo>
                  <a:pt x="14260" y="14843"/>
                </a:lnTo>
                <a:lnTo>
                  <a:pt x="14406" y="14867"/>
                </a:lnTo>
                <a:lnTo>
                  <a:pt x="14576" y="14843"/>
                </a:lnTo>
                <a:lnTo>
                  <a:pt x="14698" y="14794"/>
                </a:lnTo>
                <a:lnTo>
                  <a:pt x="14819" y="14745"/>
                </a:lnTo>
                <a:lnTo>
                  <a:pt x="14917" y="14648"/>
                </a:lnTo>
                <a:lnTo>
                  <a:pt x="15014" y="14551"/>
                </a:lnTo>
                <a:lnTo>
                  <a:pt x="15355" y="14502"/>
                </a:lnTo>
                <a:lnTo>
                  <a:pt x="15695" y="14429"/>
                </a:lnTo>
                <a:lnTo>
                  <a:pt x="16377" y="14234"/>
                </a:lnTo>
                <a:lnTo>
                  <a:pt x="16717" y="14113"/>
                </a:lnTo>
                <a:lnTo>
                  <a:pt x="17034" y="13967"/>
                </a:lnTo>
                <a:lnTo>
                  <a:pt x="17350" y="13821"/>
                </a:lnTo>
                <a:lnTo>
                  <a:pt x="17691" y="13699"/>
                </a:lnTo>
                <a:lnTo>
                  <a:pt x="17472" y="14113"/>
                </a:lnTo>
                <a:lnTo>
                  <a:pt x="17228" y="14526"/>
                </a:lnTo>
                <a:lnTo>
                  <a:pt x="17107" y="14526"/>
                </a:lnTo>
                <a:lnTo>
                  <a:pt x="16961" y="14551"/>
                </a:lnTo>
                <a:lnTo>
                  <a:pt x="16669" y="14599"/>
                </a:lnTo>
                <a:lnTo>
                  <a:pt x="16231" y="14721"/>
                </a:lnTo>
                <a:lnTo>
                  <a:pt x="15233" y="15013"/>
                </a:lnTo>
                <a:lnTo>
                  <a:pt x="14284" y="15329"/>
                </a:lnTo>
                <a:lnTo>
                  <a:pt x="14260" y="15354"/>
                </a:lnTo>
                <a:lnTo>
                  <a:pt x="14235" y="15378"/>
                </a:lnTo>
                <a:lnTo>
                  <a:pt x="14235" y="15402"/>
                </a:lnTo>
                <a:lnTo>
                  <a:pt x="14284" y="15427"/>
                </a:lnTo>
                <a:lnTo>
                  <a:pt x="14454" y="15451"/>
                </a:lnTo>
                <a:lnTo>
                  <a:pt x="14673" y="15475"/>
                </a:lnTo>
                <a:lnTo>
                  <a:pt x="14868" y="15451"/>
                </a:lnTo>
                <a:lnTo>
                  <a:pt x="15063" y="15427"/>
                </a:lnTo>
                <a:lnTo>
                  <a:pt x="15452" y="15329"/>
                </a:lnTo>
                <a:lnTo>
                  <a:pt x="15841" y="15232"/>
                </a:lnTo>
                <a:lnTo>
                  <a:pt x="16304" y="15110"/>
                </a:lnTo>
                <a:lnTo>
                  <a:pt x="16766" y="14989"/>
                </a:lnTo>
                <a:lnTo>
                  <a:pt x="16936" y="14989"/>
                </a:lnTo>
                <a:lnTo>
                  <a:pt x="16815" y="15159"/>
                </a:lnTo>
                <a:lnTo>
                  <a:pt x="16571" y="15500"/>
                </a:lnTo>
                <a:lnTo>
                  <a:pt x="16231" y="15524"/>
                </a:lnTo>
                <a:lnTo>
                  <a:pt x="15890" y="15573"/>
                </a:lnTo>
                <a:lnTo>
                  <a:pt x="15233" y="15767"/>
                </a:lnTo>
                <a:lnTo>
                  <a:pt x="14381" y="16011"/>
                </a:lnTo>
                <a:lnTo>
                  <a:pt x="13968" y="16132"/>
                </a:lnTo>
                <a:lnTo>
                  <a:pt x="13530" y="16230"/>
                </a:lnTo>
                <a:lnTo>
                  <a:pt x="13505" y="16278"/>
                </a:lnTo>
                <a:lnTo>
                  <a:pt x="13481" y="16303"/>
                </a:lnTo>
                <a:lnTo>
                  <a:pt x="13505" y="16351"/>
                </a:lnTo>
                <a:lnTo>
                  <a:pt x="13554" y="16376"/>
                </a:lnTo>
                <a:lnTo>
                  <a:pt x="13919" y="16351"/>
                </a:lnTo>
                <a:lnTo>
                  <a:pt x="14284" y="16327"/>
                </a:lnTo>
                <a:lnTo>
                  <a:pt x="14625" y="16303"/>
                </a:lnTo>
                <a:lnTo>
                  <a:pt x="14990" y="16230"/>
                </a:lnTo>
                <a:lnTo>
                  <a:pt x="15549" y="16132"/>
                </a:lnTo>
                <a:lnTo>
                  <a:pt x="16133" y="16011"/>
                </a:lnTo>
                <a:lnTo>
                  <a:pt x="15866" y="16278"/>
                </a:lnTo>
                <a:lnTo>
                  <a:pt x="15574" y="16327"/>
                </a:lnTo>
                <a:lnTo>
                  <a:pt x="15282" y="16376"/>
                </a:lnTo>
                <a:lnTo>
                  <a:pt x="14698" y="16473"/>
                </a:lnTo>
                <a:lnTo>
                  <a:pt x="14308" y="16522"/>
                </a:lnTo>
                <a:lnTo>
                  <a:pt x="13943" y="16570"/>
                </a:lnTo>
                <a:lnTo>
                  <a:pt x="13578" y="16668"/>
                </a:lnTo>
                <a:lnTo>
                  <a:pt x="13408" y="16716"/>
                </a:lnTo>
                <a:lnTo>
                  <a:pt x="13238" y="16814"/>
                </a:lnTo>
                <a:lnTo>
                  <a:pt x="13213" y="16814"/>
                </a:lnTo>
                <a:lnTo>
                  <a:pt x="13213" y="16838"/>
                </a:lnTo>
                <a:lnTo>
                  <a:pt x="13238" y="16862"/>
                </a:lnTo>
                <a:lnTo>
                  <a:pt x="13262" y="16887"/>
                </a:lnTo>
                <a:lnTo>
                  <a:pt x="13457" y="16911"/>
                </a:lnTo>
                <a:lnTo>
                  <a:pt x="14065" y="16911"/>
                </a:lnTo>
                <a:lnTo>
                  <a:pt x="14479" y="16887"/>
                </a:lnTo>
                <a:lnTo>
                  <a:pt x="14868" y="16838"/>
                </a:lnTo>
                <a:lnTo>
                  <a:pt x="15282" y="16789"/>
                </a:lnTo>
                <a:lnTo>
                  <a:pt x="15014" y="17008"/>
                </a:lnTo>
                <a:lnTo>
                  <a:pt x="14722" y="17203"/>
                </a:lnTo>
                <a:lnTo>
                  <a:pt x="14552" y="17179"/>
                </a:lnTo>
                <a:lnTo>
                  <a:pt x="14357" y="17154"/>
                </a:lnTo>
                <a:lnTo>
                  <a:pt x="13968" y="17179"/>
                </a:lnTo>
                <a:lnTo>
                  <a:pt x="13603" y="17203"/>
                </a:lnTo>
                <a:lnTo>
                  <a:pt x="13238" y="17227"/>
                </a:lnTo>
                <a:lnTo>
                  <a:pt x="12532" y="17300"/>
                </a:lnTo>
                <a:lnTo>
                  <a:pt x="12483" y="17325"/>
                </a:lnTo>
                <a:lnTo>
                  <a:pt x="12459" y="17373"/>
                </a:lnTo>
                <a:lnTo>
                  <a:pt x="12483" y="17422"/>
                </a:lnTo>
                <a:lnTo>
                  <a:pt x="12532" y="17446"/>
                </a:lnTo>
                <a:lnTo>
                  <a:pt x="13165" y="17519"/>
                </a:lnTo>
                <a:lnTo>
                  <a:pt x="13481" y="17544"/>
                </a:lnTo>
                <a:lnTo>
                  <a:pt x="13797" y="17568"/>
                </a:lnTo>
                <a:lnTo>
                  <a:pt x="14089" y="17592"/>
                </a:lnTo>
                <a:lnTo>
                  <a:pt x="13846" y="17714"/>
                </a:lnTo>
                <a:lnTo>
                  <a:pt x="13530" y="17836"/>
                </a:lnTo>
                <a:lnTo>
                  <a:pt x="13505" y="17811"/>
                </a:lnTo>
                <a:lnTo>
                  <a:pt x="13432" y="17787"/>
                </a:lnTo>
                <a:lnTo>
                  <a:pt x="13335" y="17763"/>
                </a:lnTo>
                <a:lnTo>
                  <a:pt x="13140" y="17763"/>
                </a:lnTo>
                <a:lnTo>
                  <a:pt x="12946" y="17787"/>
                </a:lnTo>
                <a:lnTo>
                  <a:pt x="12751" y="17787"/>
                </a:lnTo>
                <a:lnTo>
                  <a:pt x="12337" y="17763"/>
                </a:lnTo>
                <a:lnTo>
                  <a:pt x="11948" y="17763"/>
                </a:lnTo>
                <a:lnTo>
                  <a:pt x="11899" y="17787"/>
                </a:lnTo>
                <a:lnTo>
                  <a:pt x="11899" y="17836"/>
                </a:lnTo>
                <a:lnTo>
                  <a:pt x="12021" y="17957"/>
                </a:lnTo>
                <a:lnTo>
                  <a:pt x="12167" y="18030"/>
                </a:lnTo>
                <a:lnTo>
                  <a:pt x="11948" y="17982"/>
                </a:lnTo>
                <a:lnTo>
                  <a:pt x="11656" y="17957"/>
                </a:lnTo>
                <a:lnTo>
                  <a:pt x="11534" y="17957"/>
                </a:lnTo>
                <a:lnTo>
                  <a:pt x="11413" y="17982"/>
                </a:lnTo>
                <a:lnTo>
                  <a:pt x="11340" y="18030"/>
                </a:lnTo>
                <a:lnTo>
                  <a:pt x="11340" y="18055"/>
                </a:lnTo>
                <a:lnTo>
                  <a:pt x="11315" y="18103"/>
                </a:lnTo>
                <a:lnTo>
                  <a:pt x="11340" y="18176"/>
                </a:lnTo>
                <a:lnTo>
                  <a:pt x="11388" y="18225"/>
                </a:lnTo>
                <a:lnTo>
                  <a:pt x="11559" y="18298"/>
                </a:lnTo>
                <a:lnTo>
                  <a:pt x="11753" y="18371"/>
                </a:lnTo>
                <a:lnTo>
                  <a:pt x="11510" y="18420"/>
                </a:lnTo>
                <a:lnTo>
                  <a:pt x="11437" y="18347"/>
                </a:lnTo>
                <a:lnTo>
                  <a:pt x="11291" y="18298"/>
                </a:lnTo>
                <a:lnTo>
                  <a:pt x="11121" y="18274"/>
                </a:lnTo>
                <a:lnTo>
                  <a:pt x="10926" y="18298"/>
                </a:lnTo>
                <a:lnTo>
                  <a:pt x="10756" y="18347"/>
                </a:lnTo>
                <a:lnTo>
                  <a:pt x="10731" y="18371"/>
                </a:lnTo>
                <a:lnTo>
                  <a:pt x="10731" y="18395"/>
                </a:lnTo>
                <a:lnTo>
                  <a:pt x="10731" y="18420"/>
                </a:lnTo>
                <a:lnTo>
                  <a:pt x="10756" y="18444"/>
                </a:lnTo>
                <a:lnTo>
                  <a:pt x="11023" y="18541"/>
                </a:lnTo>
                <a:lnTo>
                  <a:pt x="10926" y="18566"/>
                </a:lnTo>
                <a:lnTo>
                  <a:pt x="10877" y="18541"/>
                </a:lnTo>
                <a:lnTo>
                  <a:pt x="10488" y="18541"/>
                </a:lnTo>
                <a:lnTo>
                  <a:pt x="9515" y="18566"/>
                </a:lnTo>
                <a:lnTo>
                  <a:pt x="8396" y="18566"/>
                </a:lnTo>
                <a:lnTo>
                  <a:pt x="7885" y="18517"/>
                </a:lnTo>
                <a:lnTo>
                  <a:pt x="7666" y="18493"/>
                </a:lnTo>
                <a:lnTo>
                  <a:pt x="7471" y="18444"/>
                </a:lnTo>
                <a:lnTo>
                  <a:pt x="7082" y="18322"/>
                </a:lnTo>
                <a:lnTo>
                  <a:pt x="6692" y="18176"/>
                </a:lnTo>
                <a:lnTo>
                  <a:pt x="6303" y="18006"/>
                </a:lnTo>
                <a:lnTo>
                  <a:pt x="5938" y="17836"/>
                </a:lnTo>
                <a:lnTo>
                  <a:pt x="5208" y="17446"/>
                </a:lnTo>
                <a:lnTo>
                  <a:pt x="4527" y="17008"/>
                </a:lnTo>
                <a:lnTo>
                  <a:pt x="4162" y="16765"/>
                </a:lnTo>
                <a:lnTo>
                  <a:pt x="3797" y="16473"/>
                </a:lnTo>
                <a:lnTo>
                  <a:pt x="3456" y="16181"/>
                </a:lnTo>
                <a:lnTo>
                  <a:pt x="3140" y="15865"/>
                </a:lnTo>
                <a:lnTo>
                  <a:pt x="2823" y="15548"/>
                </a:lnTo>
                <a:lnTo>
                  <a:pt x="2532" y="15208"/>
                </a:lnTo>
                <a:lnTo>
                  <a:pt x="2264" y="14843"/>
                </a:lnTo>
                <a:lnTo>
                  <a:pt x="1996" y="14478"/>
                </a:lnTo>
                <a:lnTo>
                  <a:pt x="1753" y="14113"/>
                </a:lnTo>
                <a:lnTo>
                  <a:pt x="1534" y="13699"/>
                </a:lnTo>
                <a:lnTo>
                  <a:pt x="1339" y="13310"/>
                </a:lnTo>
                <a:lnTo>
                  <a:pt x="1169" y="12896"/>
                </a:lnTo>
                <a:lnTo>
                  <a:pt x="999" y="12483"/>
                </a:lnTo>
                <a:lnTo>
                  <a:pt x="877" y="12045"/>
                </a:lnTo>
                <a:lnTo>
                  <a:pt x="755" y="11607"/>
                </a:lnTo>
                <a:lnTo>
                  <a:pt x="682" y="11169"/>
                </a:lnTo>
                <a:lnTo>
                  <a:pt x="609" y="10658"/>
                </a:lnTo>
                <a:lnTo>
                  <a:pt x="561" y="10147"/>
                </a:lnTo>
                <a:lnTo>
                  <a:pt x="561" y="9611"/>
                </a:lnTo>
                <a:lnTo>
                  <a:pt x="585" y="9100"/>
                </a:lnTo>
                <a:lnTo>
                  <a:pt x="780" y="9319"/>
                </a:lnTo>
                <a:lnTo>
                  <a:pt x="974" y="9514"/>
                </a:lnTo>
                <a:lnTo>
                  <a:pt x="1218" y="9684"/>
                </a:lnTo>
                <a:lnTo>
                  <a:pt x="1510" y="9855"/>
                </a:lnTo>
                <a:lnTo>
                  <a:pt x="1777" y="10001"/>
                </a:lnTo>
                <a:lnTo>
                  <a:pt x="2021" y="10171"/>
                </a:lnTo>
                <a:lnTo>
                  <a:pt x="2215" y="10341"/>
                </a:lnTo>
                <a:lnTo>
                  <a:pt x="2410" y="10536"/>
                </a:lnTo>
                <a:lnTo>
                  <a:pt x="2580" y="10731"/>
                </a:lnTo>
                <a:lnTo>
                  <a:pt x="2702" y="10974"/>
                </a:lnTo>
                <a:lnTo>
                  <a:pt x="2848" y="11217"/>
                </a:lnTo>
                <a:lnTo>
                  <a:pt x="2945" y="11509"/>
                </a:lnTo>
                <a:lnTo>
                  <a:pt x="3213" y="12191"/>
                </a:lnTo>
                <a:lnTo>
                  <a:pt x="3480" y="12848"/>
                </a:lnTo>
                <a:lnTo>
                  <a:pt x="3772" y="13529"/>
                </a:lnTo>
                <a:lnTo>
                  <a:pt x="3894" y="13869"/>
                </a:lnTo>
                <a:lnTo>
                  <a:pt x="3991" y="14210"/>
                </a:lnTo>
                <a:lnTo>
                  <a:pt x="4162" y="14843"/>
                </a:lnTo>
                <a:lnTo>
                  <a:pt x="4308" y="15475"/>
                </a:lnTo>
                <a:lnTo>
                  <a:pt x="4405" y="15792"/>
                </a:lnTo>
                <a:lnTo>
                  <a:pt x="4502" y="16108"/>
                </a:lnTo>
                <a:lnTo>
                  <a:pt x="4648" y="16400"/>
                </a:lnTo>
                <a:lnTo>
                  <a:pt x="4819" y="16692"/>
                </a:lnTo>
                <a:lnTo>
                  <a:pt x="4867" y="16765"/>
                </a:lnTo>
                <a:lnTo>
                  <a:pt x="4940" y="16789"/>
                </a:lnTo>
                <a:lnTo>
                  <a:pt x="5038" y="16789"/>
                </a:lnTo>
                <a:lnTo>
                  <a:pt x="5111" y="16765"/>
                </a:lnTo>
                <a:lnTo>
                  <a:pt x="5232" y="16692"/>
                </a:lnTo>
                <a:lnTo>
                  <a:pt x="5305" y="16570"/>
                </a:lnTo>
                <a:lnTo>
                  <a:pt x="5378" y="16473"/>
                </a:lnTo>
                <a:lnTo>
                  <a:pt x="5403" y="16351"/>
                </a:lnTo>
                <a:lnTo>
                  <a:pt x="5451" y="16084"/>
                </a:lnTo>
                <a:lnTo>
                  <a:pt x="5476" y="15816"/>
                </a:lnTo>
                <a:lnTo>
                  <a:pt x="5524" y="15573"/>
                </a:lnTo>
                <a:lnTo>
                  <a:pt x="5573" y="15329"/>
                </a:lnTo>
                <a:lnTo>
                  <a:pt x="5670" y="15110"/>
                </a:lnTo>
                <a:lnTo>
                  <a:pt x="5792" y="14891"/>
                </a:lnTo>
                <a:lnTo>
                  <a:pt x="6035" y="14478"/>
                </a:lnTo>
                <a:lnTo>
                  <a:pt x="6327" y="14064"/>
                </a:lnTo>
                <a:lnTo>
                  <a:pt x="6522" y="13796"/>
                </a:lnTo>
                <a:lnTo>
                  <a:pt x="6741" y="13480"/>
                </a:lnTo>
                <a:lnTo>
                  <a:pt x="6936" y="13164"/>
                </a:lnTo>
                <a:lnTo>
                  <a:pt x="7106" y="12799"/>
                </a:lnTo>
                <a:lnTo>
                  <a:pt x="7155" y="12629"/>
                </a:lnTo>
                <a:lnTo>
                  <a:pt x="7203" y="12458"/>
                </a:lnTo>
                <a:lnTo>
                  <a:pt x="7228" y="12264"/>
                </a:lnTo>
                <a:lnTo>
                  <a:pt x="7228" y="12093"/>
                </a:lnTo>
                <a:lnTo>
                  <a:pt x="7203" y="11923"/>
                </a:lnTo>
                <a:lnTo>
                  <a:pt x="7155" y="11753"/>
                </a:lnTo>
                <a:lnTo>
                  <a:pt x="7082" y="11607"/>
                </a:lnTo>
                <a:lnTo>
                  <a:pt x="6960" y="11436"/>
                </a:lnTo>
                <a:lnTo>
                  <a:pt x="6863" y="11315"/>
                </a:lnTo>
                <a:lnTo>
                  <a:pt x="6717" y="11217"/>
                </a:lnTo>
                <a:lnTo>
                  <a:pt x="6449" y="11023"/>
                </a:lnTo>
                <a:lnTo>
                  <a:pt x="6157" y="10852"/>
                </a:lnTo>
                <a:lnTo>
                  <a:pt x="5865" y="10706"/>
                </a:lnTo>
                <a:lnTo>
                  <a:pt x="5062" y="10341"/>
                </a:lnTo>
                <a:lnTo>
                  <a:pt x="4648" y="10147"/>
                </a:lnTo>
                <a:lnTo>
                  <a:pt x="4235" y="10001"/>
                </a:lnTo>
                <a:lnTo>
                  <a:pt x="3991" y="9952"/>
                </a:lnTo>
                <a:lnTo>
                  <a:pt x="3724" y="9928"/>
                </a:lnTo>
                <a:lnTo>
                  <a:pt x="3456" y="9879"/>
                </a:lnTo>
                <a:lnTo>
                  <a:pt x="3334" y="9830"/>
                </a:lnTo>
                <a:lnTo>
                  <a:pt x="3213" y="9782"/>
                </a:lnTo>
                <a:lnTo>
                  <a:pt x="3042" y="9684"/>
                </a:lnTo>
                <a:lnTo>
                  <a:pt x="2872" y="9538"/>
                </a:lnTo>
                <a:lnTo>
                  <a:pt x="2726" y="9392"/>
                </a:lnTo>
                <a:lnTo>
                  <a:pt x="2580" y="9271"/>
                </a:lnTo>
                <a:lnTo>
                  <a:pt x="2459" y="9173"/>
                </a:lnTo>
                <a:lnTo>
                  <a:pt x="2337" y="9125"/>
                </a:lnTo>
                <a:lnTo>
                  <a:pt x="2069" y="9052"/>
                </a:lnTo>
                <a:lnTo>
                  <a:pt x="1923" y="9027"/>
                </a:lnTo>
                <a:lnTo>
                  <a:pt x="1826" y="8954"/>
                </a:lnTo>
                <a:lnTo>
                  <a:pt x="1777" y="8906"/>
                </a:lnTo>
                <a:lnTo>
                  <a:pt x="1753" y="8808"/>
                </a:lnTo>
                <a:lnTo>
                  <a:pt x="1753" y="8735"/>
                </a:lnTo>
                <a:lnTo>
                  <a:pt x="1777" y="8638"/>
                </a:lnTo>
                <a:lnTo>
                  <a:pt x="1850" y="8541"/>
                </a:lnTo>
                <a:lnTo>
                  <a:pt x="1948" y="8443"/>
                </a:lnTo>
                <a:lnTo>
                  <a:pt x="2069" y="8346"/>
                </a:lnTo>
                <a:lnTo>
                  <a:pt x="2191" y="8273"/>
                </a:lnTo>
                <a:lnTo>
                  <a:pt x="2483" y="8127"/>
                </a:lnTo>
                <a:lnTo>
                  <a:pt x="3091" y="7908"/>
                </a:lnTo>
                <a:lnTo>
                  <a:pt x="3261" y="7835"/>
                </a:lnTo>
                <a:lnTo>
                  <a:pt x="3407" y="7738"/>
                </a:lnTo>
                <a:lnTo>
                  <a:pt x="3675" y="7543"/>
                </a:lnTo>
                <a:lnTo>
                  <a:pt x="3918" y="7300"/>
                </a:lnTo>
                <a:lnTo>
                  <a:pt x="4137" y="7032"/>
                </a:lnTo>
                <a:lnTo>
                  <a:pt x="4429" y="6716"/>
                </a:lnTo>
                <a:lnTo>
                  <a:pt x="4721" y="6448"/>
                </a:lnTo>
                <a:lnTo>
                  <a:pt x="5038" y="6229"/>
                </a:lnTo>
                <a:lnTo>
                  <a:pt x="5208" y="6107"/>
                </a:lnTo>
                <a:lnTo>
                  <a:pt x="5403" y="6010"/>
                </a:lnTo>
                <a:lnTo>
                  <a:pt x="5646" y="5913"/>
                </a:lnTo>
                <a:lnTo>
                  <a:pt x="5889" y="5791"/>
                </a:lnTo>
                <a:lnTo>
                  <a:pt x="5987" y="5718"/>
                </a:lnTo>
                <a:lnTo>
                  <a:pt x="6084" y="5645"/>
                </a:lnTo>
                <a:lnTo>
                  <a:pt x="6157" y="5548"/>
                </a:lnTo>
                <a:lnTo>
                  <a:pt x="6206" y="5426"/>
                </a:lnTo>
                <a:lnTo>
                  <a:pt x="6206" y="5305"/>
                </a:lnTo>
                <a:lnTo>
                  <a:pt x="6181" y="5207"/>
                </a:lnTo>
                <a:lnTo>
                  <a:pt x="6108" y="5086"/>
                </a:lnTo>
                <a:lnTo>
                  <a:pt x="6035" y="5013"/>
                </a:lnTo>
                <a:lnTo>
                  <a:pt x="5841" y="4842"/>
                </a:lnTo>
                <a:lnTo>
                  <a:pt x="5670" y="4721"/>
                </a:lnTo>
                <a:lnTo>
                  <a:pt x="5573" y="4648"/>
                </a:lnTo>
                <a:lnTo>
                  <a:pt x="5330" y="4648"/>
                </a:lnTo>
                <a:lnTo>
                  <a:pt x="5232" y="4672"/>
                </a:lnTo>
                <a:lnTo>
                  <a:pt x="4989" y="4794"/>
                </a:lnTo>
                <a:lnTo>
                  <a:pt x="4794" y="4891"/>
                </a:lnTo>
                <a:lnTo>
                  <a:pt x="4429" y="5013"/>
                </a:lnTo>
                <a:lnTo>
                  <a:pt x="4235" y="5013"/>
                </a:lnTo>
                <a:lnTo>
                  <a:pt x="4113" y="4964"/>
                </a:lnTo>
                <a:lnTo>
                  <a:pt x="3991" y="4915"/>
                </a:lnTo>
                <a:lnTo>
                  <a:pt x="3894" y="4842"/>
                </a:lnTo>
                <a:lnTo>
                  <a:pt x="3870" y="4794"/>
                </a:lnTo>
                <a:lnTo>
                  <a:pt x="3845" y="4745"/>
                </a:lnTo>
                <a:lnTo>
                  <a:pt x="3845" y="4696"/>
                </a:lnTo>
                <a:lnTo>
                  <a:pt x="3870" y="4648"/>
                </a:lnTo>
                <a:lnTo>
                  <a:pt x="3918" y="4599"/>
                </a:lnTo>
                <a:lnTo>
                  <a:pt x="3991" y="4550"/>
                </a:lnTo>
                <a:lnTo>
                  <a:pt x="4113" y="4477"/>
                </a:lnTo>
                <a:lnTo>
                  <a:pt x="4259" y="4429"/>
                </a:lnTo>
                <a:lnTo>
                  <a:pt x="4575" y="4331"/>
                </a:lnTo>
                <a:lnTo>
                  <a:pt x="4770" y="4210"/>
                </a:lnTo>
                <a:lnTo>
                  <a:pt x="4940" y="4112"/>
                </a:lnTo>
                <a:lnTo>
                  <a:pt x="5013" y="4088"/>
                </a:lnTo>
                <a:lnTo>
                  <a:pt x="5111" y="4088"/>
                </a:lnTo>
                <a:lnTo>
                  <a:pt x="5208" y="4112"/>
                </a:lnTo>
                <a:lnTo>
                  <a:pt x="5354" y="4185"/>
                </a:lnTo>
                <a:lnTo>
                  <a:pt x="5646" y="4356"/>
                </a:lnTo>
                <a:lnTo>
                  <a:pt x="5768" y="4453"/>
                </a:lnTo>
                <a:lnTo>
                  <a:pt x="5914" y="4526"/>
                </a:lnTo>
                <a:lnTo>
                  <a:pt x="6060" y="4550"/>
                </a:lnTo>
                <a:lnTo>
                  <a:pt x="6206" y="4550"/>
                </a:lnTo>
                <a:lnTo>
                  <a:pt x="6327" y="4526"/>
                </a:lnTo>
                <a:lnTo>
                  <a:pt x="6425" y="4453"/>
                </a:lnTo>
                <a:lnTo>
                  <a:pt x="6498" y="4356"/>
                </a:lnTo>
                <a:lnTo>
                  <a:pt x="6546" y="4234"/>
                </a:lnTo>
                <a:lnTo>
                  <a:pt x="6571" y="4112"/>
                </a:lnTo>
                <a:lnTo>
                  <a:pt x="6546" y="3966"/>
                </a:lnTo>
                <a:lnTo>
                  <a:pt x="6473" y="3772"/>
                </a:lnTo>
                <a:lnTo>
                  <a:pt x="6400" y="3553"/>
                </a:lnTo>
                <a:lnTo>
                  <a:pt x="6376" y="3504"/>
                </a:lnTo>
                <a:lnTo>
                  <a:pt x="6400" y="3431"/>
                </a:lnTo>
                <a:lnTo>
                  <a:pt x="6449" y="3236"/>
                </a:lnTo>
                <a:lnTo>
                  <a:pt x="6546" y="3066"/>
                </a:lnTo>
                <a:lnTo>
                  <a:pt x="6595" y="2920"/>
                </a:lnTo>
                <a:lnTo>
                  <a:pt x="6619" y="2774"/>
                </a:lnTo>
                <a:lnTo>
                  <a:pt x="6595" y="2628"/>
                </a:lnTo>
                <a:lnTo>
                  <a:pt x="6522" y="2506"/>
                </a:lnTo>
                <a:lnTo>
                  <a:pt x="6400" y="2409"/>
                </a:lnTo>
                <a:lnTo>
                  <a:pt x="6327" y="2360"/>
                </a:lnTo>
                <a:lnTo>
                  <a:pt x="6254" y="2336"/>
                </a:lnTo>
                <a:lnTo>
                  <a:pt x="6157" y="2312"/>
                </a:lnTo>
                <a:lnTo>
                  <a:pt x="6084" y="2312"/>
                </a:lnTo>
                <a:lnTo>
                  <a:pt x="5914" y="2360"/>
                </a:lnTo>
                <a:lnTo>
                  <a:pt x="5719" y="2433"/>
                </a:lnTo>
                <a:lnTo>
                  <a:pt x="5549" y="2531"/>
                </a:lnTo>
                <a:lnTo>
                  <a:pt x="5378" y="2652"/>
                </a:lnTo>
                <a:lnTo>
                  <a:pt x="5135" y="2847"/>
                </a:lnTo>
                <a:lnTo>
                  <a:pt x="4770" y="3115"/>
                </a:lnTo>
                <a:lnTo>
                  <a:pt x="4600" y="3236"/>
                </a:lnTo>
                <a:lnTo>
                  <a:pt x="4405" y="3358"/>
                </a:lnTo>
                <a:lnTo>
                  <a:pt x="4283" y="3407"/>
                </a:lnTo>
                <a:lnTo>
                  <a:pt x="4113" y="3431"/>
                </a:lnTo>
                <a:lnTo>
                  <a:pt x="3967" y="3455"/>
                </a:lnTo>
                <a:lnTo>
                  <a:pt x="3797" y="3431"/>
                </a:lnTo>
                <a:lnTo>
                  <a:pt x="3456" y="3358"/>
                </a:lnTo>
                <a:lnTo>
                  <a:pt x="3140" y="3261"/>
                </a:lnTo>
                <a:lnTo>
                  <a:pt x="3383" y="3017"/>
                </a:lnTo>
                <a:lnTo>
                  <a:pt x="3651" y="2774"/>
                </a:lnTo>
                <a:lnTo>
                  <a:pt x="3918" y="2555"/>
                </a:lnTo>
                <a:lnTo>
                  <a:pt x="4186" y="2336"/>
                </a:lnTo>
                <a:lnTo>
                  <a:pt x="4478" y="2141"/>
                </a:lnTo>
                <a:lnTo>
                  <a:pt x="4770" y="1947"/>
                </a:lnTo>
                <a:lnTo>
                  <a:pt x="5062" y="1776"/>
                </a:lnTo>
                <a:lnTo>
                  <a:pt x="5378" y="1630"/>
                </a:lnTo>
                <a:lnTo>
                  <a:pt x="5719" y="1484"/>
                </a:lnTo>
                <a:lnTo>
                  <a:pt x="6084" y="1363"/>
                </a:lnTo>
                <a:lnTo>
                  <a:pt x="6814" y="1144"/>
                </a:lnTo>
                <a:lnTo>
                  <a:pt x="7544" y="949"/>
                </a:lnTo>
                <a:lnTo>
                  <a:pt x="8298" y="779"/>
                </a:lnTo>
                <a:lnTo>
                  <a:pt x="8323" y="803"/>
                </a:lnTo>
                <a:lnTo>
                  <a:pt x="8736" y="803"/>
                </a:lnTo>
                <a:lnTo>
                  <a:pt x="9685" y="779"/>
                </a:lnTo>
                <a:lnTo>
                  <a:pt x="10245" y="754"/>
                </a:lnTo>
                <a:close/>
                <a:moveTo>
                  <a:pt x="9588" y="0"/>
                </a:moveTo>
                <a:lnTo>
                  <a:pt x="9174" y="24"/>
                </a:lnTo>
                <a:lnTo>
                  <a:pt x="8761" y="122"/>
                </a:lnTo>
                <a:lnTo>
                  <a:pt x="7958" y="292"/>
                </a:lnTo>
                <a:lnTo>
                  <a:pt x="6984" y="511"/>
                </a:lnTo>
                <a:lnTo>
                  <a:pt x="6498" y="657"/>
                </a:lnTo>
                <a:lnTo>
                  <a:pt x="6035" y="779"/>
                </a:lnTo>
                <a:lnTo>
                  <a:pt x="5573" y="949"/>
                </a:lnTo>
                <a:lnTo>
                  <a:pt x="5135" y="1119"/>
                </a:lnTo>
                <a:lnTo>
                  <a:pt x="4721" y="1314"/>
                </a:lnTo>
                <a:lnTo>
                  <a:pt x="4332" y="1557"/>
                </a:lnTo>
                <a:lnTo>
                  <a:pt x="3943" y="1801"/>
                </a:lnTo>
                <a:lnTo>
                  <a:pt x="3578" y="2093"/>
                </a:lnTo>
                <a:lnTo>
                  <a:pt x="3213" y="2385"/>
                </a:lnTo>
                <a:lnTo>
                  <a:pt x="2872" y="2725"/>
                </a:lnTo>
                <a:lnTo>
                  <a:pt x="2580" y="3042"/>
                </a:lnTo>
                <a:lnTo>
                  <a:pt x="2288" y="3358"/>
                </a:lnTo>
                <a:lnTo>
                  <a:pt x="2021" y="3699"/>
                </a:lnTo>
                <a:lnTo>
                  <a:pt x="1777" y="4064"/>
                </a:lnTo>
                <a:lnTo>
                  <a:pt x="1534" y="4429"/>
                </a:lnTo>
                <a:lnTo>
                  <a:pt x="1315" y="4794"/>
                </a:lnTo>
                <a:lnTo>
                  <a:pt x="1120" y="5159"/>
                </a:lnTo>
                <a:lnTo>
                  <a:pt x="926" y="5548"/>
                </a:lnTo>
                <a:lnTo>
                  <a:pt x="780" y="5961"/>
                </a:lnTo>
                <a:lnTo>
                  <a:pt x="609" y="6351"/>
                </a:lnTo>
                <a:lnTo>
                  <a:pt x="488" y="6764"/>
                </a:lnTo>
                <a:lnTo>
                  <a:pt x="366" y="7178"/>
                </a:lnTo>
                <a:lnTo>
                  <a:pt x="269" y="7616"/>
                </a:lnTo>
                <a:lnTo>
                  <a:pt x="196" y="8030"/>
                </a:lnTo>
                <a:lnTo>
                  <a:pt x="123" y="8468"/>
                </a:lnTo>
                <a:lnTo>
                  <a:pt x="74" y="8906"/>
                </a:lnTo>
                <a:lnTo>
                  <a:pt x="25" y="9344"/>
                </a:lnTo>
                <a:lnTo>
                  <a:pt x="1" y="9782"/>
                </a:lnTo>
                <a:lnTo>
                  <a:pt x="25" y="10220"/>
                </a:lnTo>
                <a:lnTo>
                  <a:pt x="50" y="10633"/>
                </a:lnTo>
                <a:lnTo>
                  <a:pt x="98" y="11071"/>
                </a:lnTo>
                <a:lnTo>
                  <a:pt x="171" y="11485"/>
                </a:lnTo>
                <a:lnTo>
                  <a:pt x="244" y="11899"/>
                </a:lnTo>
                <a:lnTo>
                  <a:pt x="366" y="12288"/>
                </a:lnTo>
                <a:lnTo>
                  <a:pt x="488" y="12677"/>
                </a:lnTo>
                <a:lnTo>
                  <a:pt x="634" y="13067"/>
                </a:lnTo>
                <a:lnTo>
                  <a:pt x="804" y="13456"/>
                </a:lnTo>
                <a:lnTo>
                  <a:pt x="974" y="13821"/>
                </a:lnTo>
                <a:lnTo>
                  <a:pt x="1169" y="14186"/>
                </a:lnTo>
                <a:lnTo>
                  <a:pt x="1388" y="14526"/>
                </a:lnTo>
                <a:lnTo>
                  <a:pt x="1607" y="14891"/>
                </a:lnTo>
                <a:lnTo>
                  <a:pt x="1850" y="15208"/>
                </a:lnTo>
                <a:lnTo>
                  <a:pt x="2118" y="15548"/>
                </a:lnTo>
                <a:lnTo>
                  <a:pt x="2386" y="15840"/>
                </a:lnTo>
                <a:lnTo>
                  <a:pt x="2653" y="16157"/>
                </a:lnTo>
                <a:lnTo>
                  <a:pt x="2945" y="16449"/>
                </a:lnTo>
                <a:lnTo>
                  <a:pt x="3261" y="16741"/>
                </a:lnTo>
                <a:lnTo>
                  <a:pt x="3578" y="17008"/>
                </a:lnTo>
                <a:lnTo>
                  <a:pt x="3918" y="17252"/>
                </a:lnTo>
                <a:lnTo>
                  <a:pt x="4259" y="17495"/>
                </a:lnTo>
                <a:lnTo>
                  <a:pt x="4600" y="17738"/>
                </a:lnTo>
                <a:lnTo>
                  <a:pt x="4965" y="17957"/>
                </a:lnTo>
                <a:lnTo>
                  <a:pt x="5330" y="18176"/>
                </a:lnTo>
                <a:lnTo>
                  <a:pt x="5719" y="18371"/>
                </a:lnTo>
                <a:lnTo>
                  <a:pt x="6108" y="18541"/>
                </a:lnTo>
                <a:lnTo>
                  <a:pt x="6498" y="18712"/>
                </a:lnTo>
                <a:lnTo>
                  <a:pt x="6911" y="18858"/>
                </a:lnTo>
                <a:lnTo>
                  <a:pt x="7301" y="19004"/>
                </a:lnTo>
                <a:lnTo>
                  <a:pt x="7860" y="19150"/>
                </a:lnTo>
                <a:lnTo>
                  <a:pt x="8420" y="19271"/>
                </a:lnTo>
                <a:lnTo>
                  <a:pt x="8712" y="19320"/>
                </a:lnTo>
                <a:lnTo>
                  <a:pt x="8980" y="19344"/>
                </a:lnTo>
                <a:lnTo>
                  <a:pt x="9272" y="19344"/>
                </a:lnTo>
                <a:lnTo>
                  <a:pt x="9564" y="19320"/>
                </a:lnTo>
                <a:lnTo>
                  <a:pt x="9637" y="19344"/>
                </a:lnTo>
                <a:lnTo>
                  <a:pt x="10050" y="19296"/>
                </a:lnTo>
                <a:lnTo>
                  <a:pt x="10440" y="19223"/>
                </a:lnTo>
                <a:lnTo>
                  <a:pt x="11267" y="19028"/>
                </a:lnTo>
                <a:lnTo>
                  <a:pt x="12240" y="18809"/>
                </a:lnTo>
                <a:lnTo>
                  <a:pt x="12702" y="18687"/>
                </a:lnTo>
                <a:lnTo>
                  <a:pt x="13189" y="18566"/>
                </a:lnTo>
                <a:lnTo>
                  <a:pt x="13627" y="18395"/>
                </a:lnTo>
                <a:lnTo>
                  <a:pt x="14065" y="18225"/>
                </a:lnTo>
                <a:lnTo>
                  <a:pt x="14479" y="18006"/>
                </a:lnTo>
                <a:lnTo>
                  <a:pt x="14868" y="17787"/>
                </a:lnTo>
                <a:lnTo>
                  <a:pt x="15257" y="17519"/>
                </a:lnTo>
                <a:lnTo>
                  <a:pt x="15622" y="17252"/>
                </a:lnTo>
                <a:lnTo>
                  <a:pt x="15987" y="16960"/>
                </a:lnTo>
                <a:lnTo>
                  <a:pt x="16328" y="16619"/>
                </a:lnTo>
                <a:lnTo>
                  <a:pt x="16425" y="16522"/>
                </a:lnTo>
                <a:lnTo>
                  <a:pt x="16450" y="16522"/>
                </a:lnTo>
                <a:lnTo>
                  <a:pt x="16474" y="16473"/>
                </a:lnTo>
                <a:lnTo>
                  <a:pt x="16498" y="16449"/>
                </a:lnTo>
                <a:lnTo>
                  <a:pt x="16985" y="15913"/>
                </a:lnTo>
                <a:lnTo>
                  <a:pt x="17399" y="15354"/>
                </a:lnTo>
                <a:lnTo>
                  <a:pt x="17788" y="14745"/>
                </a:lnTo>
                <a:lnTo>
                  <a:pt x="18104" y="14137"/>
                </a:lnTo>
                <a:lnTo>
                  <a:pt x="18396" y="13505"/>
                </a:lnTo>
                <a:lnTo>
                  <a:pt x="18640" y="12823"/>
                </a:lnTo>
                <a:lnTo>
                  <a:pt x="18834" y="12166"/>
                </a:lnTo>
                <a:lnTo>
                  <a:pt x="19004" y="11461"/>
                </a:lnTo>
                <a:lnTo>
                  <a:pt x="19029" y="11412"/>
                </a:lnTo>
                <a:lnTo>
                  <a:pt x="19053" y="11339"/>
                </a:lnTo>
                <a:lnTo>
                  <a:pt x="19053" y="11290"/>
                </a:lnTo>
                <a:lnTo>
                  <a:pt x="19029" y="11217"/>
                </a:lnTo>
                <a:lnTo>
                  <a:pt x="19150" y="10439"/>
                </a:lnTo>
                <a:lnTo>
                  <a:pt x="19199" y="9903"/>
                </a:lnTo>
                <a:lnTo>
                  <a:pt x="19199" y="9344"/>
                </a:lnTo>
                <a:lnTo>
                  <a:pt x="19175" y="8833"/>
                </a:lnTo>
                <a:lnTo>
                  <a:pt x="19126" y="8297"/>
                </a:lnTo>
                <a:lnTo>
                  <a:pt x="19150" y="8224"/>
                </a:lnTo>
                <a:lnTo>
                  <a:pt x="19150" y="8151"/>
                </a:lnTo>
                <a:lnTo>
                  <a:pt x="19126" y="8078"/>
                </a:lnTo>
                <a:lnTo>
                  <a:pt x="19077" y="8005"/>
                </a:lnTo>
                <a:lnTo>
                  <a:pt x="19004" y="7616"/>
                </a:lnTo>
                <a:lnTo>
                  <a:pt x="18907" y="7227"/>
                </a:lnTo>
                <a:lnTo>
                  <a:pt x="18785" y="6862"/>
                </a:lnTo>
                <a:lnTo>
                  <a:pt x="18664" y="6472"/>
                </a:lnTo>
                <a:lnTo>
                  <a:pt x="18518" y="6107"/>
                </a:lnTo>
                <a:lnTo>
                  <a:pt x="18348" y="5767"/>
                </a:lnTo>
                <a:lnTo>
                  <a:pt x="18177" y="5402"/>
                </a:lnTo>
                <a:lnTo>
                  <a:pt x="17983" y="5061"/>
                </a:lnTo>
                <a:lnTo>
                  <a:pt x="17764" y="4721"/>
                </a:lnTo>
                <a:lnTo>
                  <a:pt x="17545" y="4404"/>
                </a:lnTo>
                <a:lnTo>
                  <a:pt x="17326" y="4088"/>
                </a:lnTo>
                <a:lnTo>
                  <a:pt x="17082" y="3772"/>
                </a:lnTo>
                <a:lnTo>
                  <a:pt x="16815" y="3480"/>
                </a:lnTo>
                <a:lnTo>
                  <a:pt x="16547" y="3188"/>
                </a:lnTo>
                <a:lnTo>
                  <a:pt x="16255" y="2896"/>
                </a:lnTo>
                <a:lnTo>
                  <a:pt x="15963" y="2628"/>
                </a:lnTo>
                <a:lnTo>
                  <a:pt x="16036" y="2579"/>
                </a:lnTo>
                <a:lnTo>
                  <a:pt x="16060" y="2555"/>
                </a:lnTo>
                <a:lnTo>
                  <a:pt x="16085" y="2506"/>
                </a:lnTo>
                <a:lnTo>
                  <a:pt x="16060" y="2433"/>
                </a:lnTo>
                <a:lnTo>
                  <a:pt x="16012" y="2360"/>
                </a:lnTo>
                <a:lnTo>
                  <a:pt x="15939" y="2336"/>
                </a:lnTo>
                <a:lnTo>
                  <a:pt x="15793" y="2336"/>
                </a:lnTo>
                <a:lnTo>
                  <a:pt x="15647" y="2360"/>
                </a:lnTo>
                <a:lnTo>
                  <a:pt x="15209" y="2020"/>
                </a:lnTo>
                <a:lnTo>
                  <a:pt x="15257" y="1947"/>
                </a:lnTo>
                <a:lnTo>
                  <a:pt x="15282" y="1898"/>
                </a:lnTo>
                <a:lnTo>
                  <a:pt x="15282" y="1849"/>
                </a:lnTo>
                <a:lnTo>
                  <a:pt x="15257" y="1825"/>
                </a:lnTo>
                <a:lnTo>
                  <a:pt x="15160" y="1776"/>
                </a:lnTo>
                <a:lnTo>
                  <a:pt x="15063" y="1752"/>
                </a:lnTo>
                <a:lnTo>
                  <a:pt x="14844" y="1752"/>
                </a:lnTo>
                <a:lnTo>
                  <a:pt x="14162" y="1338"/>
                </a:lnTo>
                <a:lnTo>
                  <a:pt x="13432" y="949"/>
                </a:lnTo>
                <a:lnTo>
                  <a:pt x="13067" y="779"/>
                </a:lnTo>
                <a:lnTo>
                  <a:pt x="12678" y="608"/>
                </a:lnTo>
                <a:lnTo>
                  <a:pt x="12289" y="462"/>
                </a:lnTo>
                <a:lnTo>
                  <a:pt x="11899" y="341"/>
                </a:lnTo>
                <a:lnTo>
                  <a:pt x="11364" y="170"/>
                </a:lnTo>
                <a:lnTo>
                  <a:pt x="10780" y="73"/>
                </a:lnTo>
                <a:lnTo>
                  <a:pt x="10513" y="24"/>
                </a:lnTo>
                <a:lnTo>
                  <a:pt x="10221" y="0"/>
                </a:lnTo>
                <a:lnTo>
                  <a:pt x="9929" y="0"/>
                </a:lnTo>
                <a:lnTo>
                  <a:pt x="9637" y="24"/>
                </a:lnTo>
                <a:lnTo>
                  <a:pt x="9588" y="0"/>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647;p47">
            <a:extLst>
              <a:ext uri="{FF2B5EF4-FFF2-40B4-BE49-F238E27FC236}">
                <a16:creationId xmlns:a16="http://schemas.microsoft.com/office/drawing/2014/main" id="{B6D85AA4-8B51-3C28-F783-87AE5C2F9F71}"/>
              </a:ext>
            </a:extLst>
          </p:cNvPr>
          <p:cNvSpPr/>
          <p:nvPr/>
        </p:nvSpPr>
        <p:spPr>
          <a:xfrm>
            <a:off x="399264" y="3906956"/>
            <a:ext cx="1290702" cy="958218"/>
          </a:xfrm>
          <a:custGeom>
            <a:avLst/>
            <a:gdLst/>
            <a:ahLst/>
            <a:cxnLst/>
            <a:rect l="l" t="t" r="r" b="b"/>
            <a:pathLst>
              <a:path w="17593" h="17374" extrusionOk="0">
                <a:moveTo>
                  <a:pt x="14673" y="1266"/>
                </a:moveTo>
                <a:lnTo>
                  <a:pt x="14624" y="1314"/>
                </a:lnTo>
                <a:lnTo>
                  <a:pt x="14600" y="1363"/>
                </a:lnTo>
                <a:lnTo>
                  <a:pt x="14575" y="1412"/>
                </a:lnTo>
                <a:lnTo>
                  <a:pt x="14575" y="1485"/>
                </a:lnTo>
                <a:lnTo>
                  <a:pt x="14600" y="1533"/>
                </a:lnTo>
                <a:lnTo>
                  <a:pt x="14648" y="1606"/>
                </a:lnTo>
                <a:lnTo>
                  <a:pt x="14697" y="1631"/>
                </a:lnTo>
                <a:lnTo>
                  <a:pt x="14940" y="1728"/>
                </a:lnTo>
                <a:lnTo>
                  <a:pt x="15159" y="1825"/>
                </a:lnTo>
                <a:lnTo>
                  <a:pt x="15354" y="1971"/>
                </a:lnTo>
                <a:lnTo>
                  <a:pt x="15524" y="2166"/>
                </a:lnTo>
                <a:lnTo>
                  <a:pt x="15597" y="2263"/>
                </a:lnTo>
                <a:lnTo>
                  <a:pt x="15646" y="2360"/>
                </a:lnTo>
                <a:lnTo>
                  <a:pt x="15695" y="2579"/>
                </a:lnTo>
                <a:lnTo>
                  <a:pt x="15792" y="3017"/>
                </a:lnTo>
                <a:lnTo>
                  <a:pt x="15816" y="3090"/>
                </a:lnTo>
                <a:lnTo>
                  <a:pt x="15865" y="3139"/>
                </a:lnTo>
                <a:lnTo>
                  <a:pt x="15938" y="3163"/>
                </a:lnTo>
                <a:lnTo>
                  <a:pt x="15987" y="3188"/>
                </a:lnTo>
                <a:lnTo>
                  <a:pt x="16060" y="3163"/>
                </a:lnTo>
                <a:lnTo>
                  <a:pt x="16133" y="3139"/>
                </a:lnTo>
                <a:lnTo>
                  <a:pt x="16181" y="3090"/>
                </a:lnTo>
                <a:lnTo>
                  <a:pt x="16206" y="3017"/>
                </a:lnTo>
                <a:lnTo>
                  <a:pt x="16254" y="2871"/>
                </a:lnTo>
                <a:lnTo>
                  <a:pt x="16254" y="2725"/>
                </a:lnTo>
                <a:lnTo>
                  <a:pt x="16230" y="2579"/>
                </a:lnTo>
                <a:lnTo>
                  <a:pt x="16181" y="2409"/>
                </a:lnTo>
                <a:lnTo>
                  <a:pt x="16133" y="2263"/>
                </a:lnTo>
                <a:lnTo>
                  <a:pt x="16060" y="2117"/>
                </a:lnTo>
                <a:lnTo>
                  <a:pt x="15889" y="1874"/>
                </a:lnTo>
                <a:lnTo>
                  <a:pt x="15670" y="1631"/>
                </a:lnTo>
                <a:lnTo>
                  <a:pt x="15524" y="1509"/>
                </a:lnTo>
                <a:lnTo>
                  <a:pt x="15378" y="1436"/>
                </a:lnTo>
                <a:lnTo>
                  <a:pt x="15232" y="1363"/>
                </a:lnTo>
                <a:lnTo>
                  <a:pt x="15086" y="1290"/>
                </a:lnTo>
                <a:lnTo>
                  <a:pt x="14916" y="1266"/>
                </a:lnTo>
                <a:close/>
                <a:moveTo>
                  <a:pt x="2458" y="2263"/>
                </a:moveTo>
                <a:lnTo>
                  <a:pt x="2725" y="2433"/>
                </a:lnTo>
                <a:lnTo>
                  <a:pt x="2993" y="2604"/>
                </a:lnTo>
                <a:lnTo>
                  <a:pt x="3553" y="2896"/>
                </a:lnTo>
                <a:lnTo>
                  <a:pt x="4550" y="3480"/>
                </a:lnTo>
                <a:lnTo>
                  <a:pt x="4477" y="3528"/>
                </a:lnTo>
                <a:lnTo>
                  <a:pt x="4137" y="3942"/>
                </a:lnTo>
                <a:lnTo>
                  <a:pt x="4015" y="4088"/>
                </a:lnTo>
                <a:lnTo>
                  <a:pt x="3918" y="4210"/>
                </a:lnTo>
                <a:lnTo>
                  <a:pt x="3261" y="3723"/>
                </a:lnTo>
                <a:lnTo>
                  <a:pt x="2969" y="3480"/>
                </a:lnTo>
                <a:lnTo>
                  <a:pt x="2677" y="3212"/>
                </a:lnTo>
                <a:lnTo>
                  <a:pt x="2360" y="2969"/>
                </a:lnTo>
                <a:lnTo>
                  <a:pt x="2044" y="2725"/>
                </a:lnTo>
                <a:lnTo>
                  <a:pt x="2239" y="2482"/>
                </a:lnTo>
                <a:lnTo>
                  <a:pt x="2458" y="2263"/>
                </a:lnTo>
                <a:close/>
                <a:moveTo>
                  <a:pt x="4721" y="3577"/>
                </a:moveTo>
                <a:lnTo>
                  <a:pt x="5232" y="3869"/>
                </a:lnTo>
                <a:lnTo>
                  <a:pt x="6278" y="4477"/>
                </a:lnTo>
                <a:lnTo>
                  <a:pt x="6132" y="4648"/>
                </a:lnTo>
                <a:lnTo>
                  <a:pt x="6010" y="4842"/>
                </a:lnTo>
                <a:lnTo>
                  <a:pt x="5840" y="5086"/>
                </a:lnTo>
                <a:lnTo>
                  <a:pt x="5694" y="5329"/>
                </a:lnTo>
                <a:lnTo>
                  <a:pt x="5256" y="5086"/>
                </a:lnTo>
                <a:lnTo>
                  <a:pt x="4842" y="4842"/>
                </a:lnTo>
                <a:lnTo>
                  <a:pt x="4137" y="4380"/>
                </a:lnTo>
                <a:lnTo>
                  <a:pt x="4258" y="4283"/>
                </a:lnTo>
                <a:lnTo>
                  <a:pt x="4356" y="4161"/>
                </a:lnTo>
                <a:lnTo>
                  <a:pt x="4696" y="3747"/>
                </a:lnTo>
                <a:lnTo>
                  <a:pt x="4721" y="3650"/>
                </a:lnTo>
                <a:lnTo>
                  <a:pt x="4721" y="3577"/>
                </a:lnTo>
                <a:close/>
                <a:moveTo>
                  <a:pt x="9271" y="9101"/>
                </a:moveTo>
                <a:lnTo>
                  <a:pt x="9247" y="9149"/>
                </a:lnTo>
                <a:lnTo>
                  <a:pt x="9125" y="9563"/>
                </a:lnTo>
                <a:lnTo>
                  <a:pt x="9028" y="9977"/>
                </a:lnTo>
                <a:lnTo>
                  <a:pt x="8979" y="10171"/>
                </a:lnTo>
                <a:lnTo>
                  <a:pt x="8955" y="10366"/>
                </a:lnTo>
                <a:lnTo>
                  <a:pt x="8955" y="10585"/>
                </a:lnTo>
                <a:lnTo>
                  <a:pt x="9003" y="10755"/>
                </a:lnTo>
                <a:lnTo>
                  <a:pt x="9003" y="10779"/>
                </a:lnTo>
                <a:lnTo>
                  <a:pt x="9028" y="10804"/>
                </a:lnTo>
                <a:lnTo>
                  <a:pt x="9052" y="10804"/>
                </a:lnTo>
                <a:lnTo>
                  <a:pt x="9076" y="10779"/>
                </a:lnTo>
                <a:lnTo>
                  <a:pt x="9149" y="10633"/>
                </a:lnTo>
                <a:lnTo>
                  <a:pt x="9174" y="10463"/>
                </a:lnTo>
                <a:lnTo>
                  <a:pt x="9222" y="10123"/>
                </a:lnTo>
                <a:lnTo>
                  <a:pt x="9271" y="9660"/>
                </a:lnTo>
                <a:lnTo>
                  <a:pt x="9320" y="9174"/>
                </a:lnTo>
                <a:lnTo>
                  <a:pt x="9320" y="9125"/>
                </a:lnTo>
                <a:lnTo>
                  <a:pt x="9295" y="9101"/>
                </a:lnTo>
                <a:close/>
                <a:moveTo>
                  <a:pt x="11874" y="9149"/>
                </a:moveTo>
                <a:lnTo>
                  <a:pt x="11899" y="9295"/>
                </a:lnTo>
                <a:lnTo>
                  <a:pt x="11947" y="9417"/>
                </a:lnTo>
                <a:lnTo>
                  <a:pt x="12093" y="9709"/>
                </a:lnTo>
                <a:lnTo>
                  <a:pt x="12239" y="9977"/>
                </a:lnTo>
                <a:lnTo>
                  <a:pt x="12385" y="10244"/>
                </a:lnTo>
                <a:lnTo>
                  <a:pt x="12556" y="10560"/>
                </a:lnTo>
                <a:lnTo>
                  <a:pt x="12385" y="10658"/>
                </a:lnTo>
                <a:lnTo>
                  <a:pt x="12264" y="10755"/>
                </a:lnTo>
                <a:lnTo>
                  <a:pt x="12045" y="10925"/>
                </a:lnTo>
                <a:lnTo>
                  <a:pt x="11923" y="10998"/>
                </a:lnTo>
                <a:lnTo>
                  <a:pt x="11826" y="11096"/>
                </a:lnTo>
                <a:lnTo>
                  <a:pt x="11582" y="10706"/>
                </a:lnTo>
                <a:lnTo>
                  <a:pt x="11461" y="10487"/>
                </a:lnTo>
                <a:lnTo>
                  <a:pt x="11315" y="10220"/>
                </a:lnTo>
                <a:lnTo>
                  <a:pt x="11169" y="9977"/>
                </a:lnTo>
                <a:lnTo>
                  <a:pt x="11071" y="9879"/>
                </a:lnTo>
                <a:lnTo>
                  <a:pt x="10974" y="9782"/>
                </a:lnTo>
                <a:lnTo>
                  <a:pt x="11412" y="9466"/>
                </a:lnTo>
                <a:lnTo>
                  <a:pt x="11850" y="9174"/>
                </a:lnTo>
                <a:lnTo>
                  <a:pt x="11874" y="9149"/>
                </a:lnTo>
                <a:close/>
                <a:moveTo>
                  <a:pt x="8492" y="9685"/>
                </a:moveTo>
                <a:lnTo>
                  <a:pt x="8492" y="9709"/>
                </a:lnTo>
                <a:lnTo>
                  <a:pt x="8395" y="10439"/>
                </a:lnTo>
                <a:lnTo>
                  <a:pt x="8346" y="10852"/>
                </a:lnTo>
                <a:lnTo>
                  <a:pt x="8346" y="11047"/>
                </a:lnTo>
                <a:lnTo>
                  <a:pt x="8346" y="11169"/>
                </a:lnTo>
                <a:lnTo>
                  <a:pt x="8371" y="11242"/>
                </a:lnTo>
                <a:lnTo>
                  <a:pt x="8419" y="11290"/>
                </a:lnTo>
                <a:lnTo>
                  <a:pt x="8444" y="11290"/>
                </a:lnTo>
                <a:lnTo>
                  <a:pt x="8468" y="11266"/>
                </a:lnTo>
                <a:lnTo>
                  <a:pt x="8517" y="11120"/>
                </a:lnTo>
                <a:lnTo>
                  <a:pt x="8541" y="10974"/>
                </a:lnTo>
                <a:lnTo>
                  <a:pt x="8565" y="10658"/>
                </a:lnTo>
                <a:lnTo>
                  <a:pt x="8565" y="10195"/>
                </a:lnTo>
                <a:lnTo>
                  <a:pt x="8565" y="9733"/>
                </a:lnTo>
                <a:lnTo>
                  <a:pt x="8541" y="9709"/>
                </a:lnTo>
                <a:lnTo>
                  <a:pt x="8517" y="9685"/>
                </a:lnTo>
                <a:close/>
                <a:moveTo>
                  <a:pt x="12702" y="10852"/>
                </a:moveTo>
                <a:lnTo>
                  <a:pt x="13286" y="11972"/>
                </a:lnTo>
                <a:lnTo>
                  <a:pt x="13578" y="12556"/>
                </a:lnTo>
                <a:lnTo>
                  <a:pt x="13505" y="12580"/>
                </a:lnTo>
                <a:lnTo>
                  <a:pt x="13407" y="12629"/>
                </a:lnTo>
                <a:lnTo>
                  <a:pt x="13286" y="12726"/>
                </a:lnTo>
                <a:lnTo>
                  <a:pt x="13018" y="12945"/>
                </a:lnTo>
                <a:lnTo>
                  <a:pt x="12677" y="12410"/>
                </a:lnTo>
                <a:lnTo>
                  <a:pt x="11947" y="11315"/>
                </a:lnTo>
                <a:lnTo>
                  <a:pt x="12069" y="11242"/>
                </a:lnTo>
                <a:lnTo>
                  <a:pt x="12191" y="11169"/>
                </a:lnTo>
                <a:lnTo>
                  <a:pt x="12410" y="11023"/>
                </a:lnTo>
                <a:lnTo>
                  <a:pt x="12556" y="10950"/>
                </a:lnTo>
                <a:lnTo>
                  <a:pt x="12702" y="10852"/>
                </a:lnTo>
                <a:close/>
                <a:moveTo>
                  <a:pt x="13724" y="12823"/>
                </a:moveTo>
                <a:lnTo>
                  <a:pt x="14965" y="15232"/>
                </a:lnTo>
                <a:lnTo>
                  <a:pt x="14770" y="15378"/>
                </a:lnTo>
                <a:lnTo>
                  <a:pt x="13991" y="14283"/>
                </a:lnTo>
                <a:lnTo>
                  <a:pt x="13188" y="13164"/>
                </a:lnTo>
                <a:lnTo>
                  <a:pt x="13334" y="13091"/>
                </a:lnTo>
                <a:lnTo>
                  <a:pt x="13456" y="13018"/>
                </a:lnTo>
                <a:lnTo>
                  <a:pt x="13578" y="12921"/>
                </a:lnTo>
                <a:lnTo>
                  <a:pt x="13724" y="12823"/>
                </a:lnTo>
                <a:close/>
                <a:moveTo>
                  <a:pt x="584" y="11534"/>
                </a:moveTo>
                <a:lnTo>
                  <a:pt x="925" y="11704"/>
                </a:lnTo>
                <a:lnTo>
                  <a:pt x="1290" y="11874"/>
                </a:lnTo>
                <a:lnTo>
                  <a:pt x="1655" y="12020"/>
                </a:lnTo>
                <a:lnTo>
                  <a:pt x="2020" y="12166"/>
                </a:lnTo>
                <a:lnTo>
                  <a:pt x="2847" y="12556"/>
                </a:lnTo>
                <a:lnTo>
                  <a:pt x="3261" y="12775"/>
                </a:lnTo>
                <a:lnTo>
                  <a:pt x="3674" y="13018"/>
                </a:lnTo>
                <a:lnTo>
                  <a:pt x="3869" y="13164"/>
                </a:lnTo>
                <a:lnTo>
                  <a:pt x="4064" y="13359"/>
                </a:lnTo>
                <a:lnTo>
                  <a:pt x="4258" y="13529"/>
                </a:lnTo>
                <a:lnTo>
                  <a:pt x="4404" y="13748"/>
                </a:lnTo>
                <a:lnTo>
                  <a:pt x="4550" y="13967"/>
                </a:lnTo>
                <a:lnTo>
                  <a:pt x="4696" y="14186"/>
                </a:lnTo>
                <a:lnTo>
                  <a:pt x="4940" y="14648"/>
                </a:lnTo>
                <a:lnTo>
                  <a:pt x="5159" y="15135"/>
                </a:lnTo>
                <a:lnTo>
                  <a:pt x="5378" y="15622"/>
                </a:lnTo>
                <a:lnTo>
                  <a:pt x="5572" y="16133"/>
                </a:lnTo>
                <a:lnTo>
                  <a:pt x="5816" y="16595"/>
                </a:lnTo>
                <a:lnTo>
                  <a:pt x="5621" y="16327"/>
                </a:lnTo>
                <a:lnTo>
                  <a:pt x="5305" y="15841"/>
                </a:lnTo>
                <a:lnTo>
                  <a:pt x="5037" y="15330"/>
                </a:lnTo>
                <a:lnTo>
                  <a:pt x="4842" y="14916"/>
                </a:lnTo>
                <a:lnTo>
                  <a:pt x="4648" y="14454"/>
                </a:lnTo>
                <a:lnTo>
                  <a:pt x="4550" y="14259"/>
                </a:lnTo>
                <a:lnTo>
                  <a:pt x="4429" y="14040"/>
                </a:lnTo>
                <a:lnTo>
                  <a:pt x="4283" y="13870"/>
                </a:lnTo>
                <a:lnTo>
                  <a:pt x="4112" y="13699"/>
                </a:lnTo>
                <a:lnTo>
                  <a:pt x="4137" y="13602"/>
                </a:lnTo>
                <a:lnTo>
                  <a:pt x="4112" y="13529"/>
                </a:lnTo>
                <a:lnTo>
                  <a:pt x="4039" y="13456"/>
                </a:lnTo>
                <a:lnTo>
                  <a:pt x="3918" y="13407"/>
                </a:lnTo>
                <a:lnTo>
                  <a:pt x="3820" y="13383"/>
                </a:lnTo>
                <a:lnTo>
                  <a:pt x="3747" y="13334"/>
                </a:lnTo>
                <a:lnTo>
                  <a:pt x="3553" y="13237"/>
                </a:lnTo>
                <a:lnTo>
                  <a:pt x="3382" y="13091"/>
                </a:lnTo>
                <a:lnTo>
                  <a:pt x="3212" y="12994"/>
                </a:lnTo>
                <a:lnTo>
                  <a:pt x="2774" y="12750"/>
                </a:lnTo>
                <a:lnTo>
                  <a:pt x="2312" y="12531"/>
                </a:lnTo>
                <a:lnTo>
                  <a:pt x="1144" y="11996"/>
                </a:lnTo>
                <a:lnTo>
                  <a:pt x="828" y="11850"/>
                </a:lnTo>
                <a:lnTo>
                  <a:pt x="682" y="11777"/>
                </a:lnTo>
                <a:lnTo>
                  <a:pt x="511" y="11704"/>
                </a:lnTo>
                <a:lnTo>
                  <a:pt x="584" y="11534"/>
                </a:lnTo>
                <a:close/>
                <a:moveTo>
                  <a:pt x="16011" y="438"/>
                </a:moveTo>
                <a:lnTo>
                  <a:pt x="16230" y="487"/>
                </a:lnTo>
                <a:lnTo>
                  <a:pt x="16449" y="560"/>
                </a:lnTo>
                <a:lnTo>
                  <a:pt x="16644" y="657"/>
                </a:lnTo>
                <a:lnTo>
                  <a:pt x="16838" y="803"/>
                </a:lnTo>
                <a:lnTo>
                  <a:pt x="16936" y="901"/>
                </a:lnTo>
                <a:lnTo>
                  <a:pt x="17009" y="1022"/>
                </a:lnTo>
                <a:lnTo>
                  <a:pt x="17082" y="1144"/>
                </a:lnTo>
                <a:lnTo>
                  <a:pt x="17130" y="1266"/>
                </a:lnTo>
                <a:lnTo>
                  <a:pt x="17057" y="1168"/>
                </a:lnTo>
                <a:lnTo>
                  <a:pt x="16960" y="1095"/>
                </a:lnTo>
                <a:lnTo>
                  <a:pt x="16936" y="1120"/>
                </a:lnTo>
                <a:lnTo>
                  <a:pt x="16911" y="1168"/>
                </a:lnTo>
                <a:lnTo>
                  <a:pt x="16911" y="1217"/>
                </a:lnTo>
                <a:lnTo>
                  <a:pt x="16911" y="1339"/>
                </a:lnTo>
                <a:lnTo>
                  <a:pt x="16984" y="1582"/>
                </a:lnTo>
                <a:lnTo>
                  <a:pt x="17033" y="1825"/>
                </a:lnTo>
                <a:lnTo>
                  <a:pt x="17057" y="1947"/>
                </a:lnTo>
                <a:lnTo>
                  <a:pt x="17106" y="2069"/>
                </a:lnTo>
                <a:lnTo>
                  <a:pt x="17033" y="2336"/>
                </a:lnTo>
                <a:lnTo>
                  <a:pt x="16911" y="2628"/>
                </a:lnTo>
                <a:lnTo>
                  <a:pt x="16887" y="2214"/>
                </a:lnTo>
                <a:lnTo>
                  <a:pt x="16838" y="2020"/>
                </a:lnTo>
                <a:lnTo>
                  <a:pt x="16741" y="1825"/>
                </a:lnTo>
                <a:lnTo>
                  <a:pt x="16717" y="1801"/>
                </a:lnTo>
                <a:lnTo>
                  <a:pt x="16668" y="1801"/>
                </a:lnTo>
                <a:lnTo>
                  <a:pt x="16644" y="1825"/>
                </a:lnTo>
                <a:lnTo>
                  <a:pt x="16595" y="2020"/>
                </a:lnTo>
                <a:lnTo>
                  <a:pt x="16571" y="2239"/>
                </a:lnTo>
                <a:lnTo>
                  <a:pt x="16571" y="2628"/>
                </a:lnTo>
                <a:lnTo>
                  <a:pt x="16571" y="2920"/>
                </a:lnTo>
                <a:lnTo>
                  <a:pt x="16595" y="3090"/>
                </a:lnTo>
                <a:lnTo>
                  <a:pt x="16619" y="3212"/>
                </a:lnTo>
                <a:lnTo>
                  <a:pt x="16522" y="3382"/>
                </a:lnTo>
                <a:lnTo>
                  <a:pt x="16473" y="3212"/>
                </a:lnTo>
                <a:lnTo>
                  <a:pt x="16473" y="2871"/>
                </a:lnTo>
                <a:lnTo>
                  <a:pt x="16473" y="2531"/>
                </a:lnTo>
                <a:lnTo>
                  <a:pt x="16449" y="2506"/>
                </a:lnTo>
                <a:lnTo>
                  <a:pt x="16425" y="2482"/>
                </a:lnTo>
                <a:lnTo>
                  <a:pt x="16400" y="2482"/>
                </a:lnTo>
                <a:lnTo>
                  <a:pt x="16400" y="2506"/>
                </a:lnTo>
                <a:lnTo>
                  <a:pt x="16327" y="2652"/>
                </a:lnTo>
                <a:lnTo>
                  <a:pt x="16303" y="2798"/>
                </a:lnTo>
                <a:lnTo>
                  <a:pt x="16279" y="2969"/>
                </a:lnTo>
                <a:lnTo>
                  <a:pt x="16254" y="3115"/>
                </a:lnTo>
                <a:lnTo>
                  <a:pt x="16279" y="3382"/>
                </a:lnTo>
                <a:lnTo>
                  <a:pt x="16303" y="3528"/>
                </a:lnTo>
                <a:lnTo>
                  <a:pt x="16352" y="3650"/>
                </a:lnTo>
                <a:lnTo>
                  <a:pt x="16133" y="3966"/>
                </a:lnTo>
                <a:lnTo>
                  <a:pt x="16084" y="4015"/>
                </a:lnTo>
                <a:lnTo>
                  <a:pt x="16035" y="3699"/>
                </a:lnTo>
                <a:lnTo>
                  <a:pt x="16011" y="3358"/>
                </a:lnTo>
                <a:lnTo>
                  <a:pt x="16011" y="3334"/>
                </a:lnTo>
                <a:lnTo>
                  <a:pt x="15962" y="3334"/>
                </a:lnTo>
                <a:lnTo>
                  <a:pt x="15938" y="3358"/>
                </a:lnTo>
                <a:lnTo>
                  <a:pt x="15889" y="3528"/>
                </a:lnTo>
                <a:lnTo>
                  <a:pt x="15841" y="3723"/>
                </a:lnTo>
                <a:lnTo>
                  <a:pt x="15841" y="3893"/>
                </a:lnTo>
                <a:lnTo>
                  <a:pt x="15841" y="4088"/>
                </a:lnTo>
                <a:lnTo>
                  <a:pt x="15865" y="4307"/>
                </a:lnTo>
                <a:lnTo>
                  <a:pt x="15719" y="4477"/>
                </a:lnTo>
                <a:lnTo>
                  <a:pt x="15695" y="4112"/>
                </a:lnTo>
                <a:lnTo>
                  <a:pt x="15646" y="3747"/>
                </a:lnTo>
                <a:lnTo>
                  <a:pt x="15646" y="3723"/>
                </a:lnTo>
                <a:lnTo>
                  <a:pt x="15597" y="3723"/>
                </a:lnTo>
                <a:lnTo>
                  <a:pt x="15573" y="3747"/>
                </a:lnTo>
                <a:lnTo>
                  <a:pt x="15524" y="4210"/>
                </a:lnTo>
                <a:lnTo>
                  <a:pt x="15500" y="4453"/>
                </a:lnTo>
                <a:lnTo>
                  <a:pt x="15524" y="4696"/>
                </a:lnTo>
                <a:lnTo>
                  <a:pt x="15257" y="4940"/>
                </a:lnTo>
                <a:lnTo>
                  <a:pt x="15281" y="4721"/>
                </a:lnTo>
                <a:lnTo>
                  <a:pt x="15281" y="4477"/>
                </a:lnTo>
                <a:lnTo>
                  <a:pt x="15257" y="3699"/>
                </a:lnTo>
                <a:lnTo>
                  <a:pt x="15232" y="3650"/>
                </a:lnTo>
                <a:lnTo>
                  <a:pt x="15159" y="3650"/>
                </a:lnTo>
                <a:lnTo>
                  <a:pt x="15135" y="3699"/>
                </a:lnTo>
                <a:lnTo>
                  <a:pt x="15086" y="4477"/>
                </a:lnTo>
                <a:lnTo>
                  <a:pt x="15062" y="4794"/>
                </a:lnTo>
                <a:lnTo>
                  <a:pt x="15062" y="4964"/>
                </a:lnTo>
                <a:lnTo>
                  <a:pt x="15086" y="5110"/>
                </a:lnTo>
                <a:lnTo>
                  <a:pt x="14916" y="5256"/>
                </a:lnTo>
                <a:lnTo>
                  <a:pt x="14916" y="5134"/>
                </a:lnTo>
                <a:lnTo>
                  <a:pt x="14867" y="4672"/>
                </a:lnTo>
                <a:lnTo>
                  <a:pt x="14819" y="4185"/>
                </a:lnTo>
                <a:lnTo>
                  <a:pt x="14794" y="4161"/>
                </a:lnTo>
                <a:lnTo>
                  <a:pt x="14770" y="4161"/>
                </a:lnTo>
                <a:lnTo>
                  <a:pt x="14770" y="4185"/>
                </a:lnTo>
                <a:lnTo>
                  <a:pt x="14697" y="4599"/>
                </a:lnTo>
                <a:lnTo>
                  <a:pt x="14648" y="5013"/>
                </a:lnTo>
                <a:lnTo>
                  <a:pt x="14624" y="5256"/>
                </a:lnTo>
                <a:lnTo>
                  <a:pt x="14624" y="5475"/>
                </a:lnTo>
                <a:lnTo>
                  <a:pt x="14186" y="5791"/>
                </a:lnTo>
                <a:lnTo>
                  <a:pt x="14162" y="5621"/>
                </a:lnTo>
                <a:lnTo>
                  <a:pt x="14113" y="4721"/>
                </a:lnTo>
                <a:lnTo>
                  <a:pt x="14089" y="4696"/>
                </a:lnTo>
                <a:lnTo>
                  <a:pt x="14064" y="4672"/>
                </a:lnTo>
                <a:lnTo>
                  <a:pt x="14016" y="4672"/>
                </a:lnTo>
                <a:lnTo>
                  <a:pt x="13991" y="4696"/>
                </a:lnTo>
                <a:lnTo>
                  <a:pt x="13943" y="4940"/>
                </a:lnTo>
                <a:lnTo>
                  <a:pt x="13894" y="5159"/>
                </a:lnTo>
                <a:lnTo>
                  <a:pt x="13870" y="5378"/>
                </a:lnTo>
                <a:lnTo>
                  <a:pt x="13870" y="5621"/>
                </a:lnTo>
                <a:lnTo>
                  <a:pt x="13870" y="5791"/>
                </a:lnTo>
                <a:lnTo>
                  <a:pt x="13870" y="5986"/>
                </a:lnTo>
                <a:lnTo>
                  <a:pt x="13529" y="6181"/>
                </a:lnTo>
                <a:lnTo>
                  <a:pt x="13480" y="6205"/>
                </a:lnTo>
                <a:lnTo>
                  <a:pt x="13505" y="6083"/>
                </a:lnTo>
                <a:lnTo>
                  <a:pt x="13505" y="5986"/>
                </a:lnTo>
                <a:lnTo>
                  <a:pt x="13480" y="5791"/>
                </a:lnTo>
                <a:lnTo>
                  <a:pt x="13456" y="5524"/>
                </a:lnTo>
                <a:lnTo>
                  <a:pt x="13383" y="5256"/>
                </a:lnTo>
                <a:lnTo>
                  <a:pt x="13359" y="5232"/>
                </a:lnTo>
                <a:lnTo>
                  <a:pt x="13334" y="5256"/>
                </a:lnTo>
                <a:lnTo>
                  <a:pt x="13286" y="5524"/>
                </a:lnTo>
                <a:lnTo>
                  <a:pt x="13286" y="5791"/>
                </a:lnTo>
                <a:lnTo>
                  <a:pt x="13286" y="6035"/>
                </a:lnTo>
                <a:lnTo>
                  <a:pt x="13310" y="6156"/>
                </a:lnTo>
                <a:lnTo>
                  <a:pt x="13359" y="6254"/>
                </a:lnTo>
                <a:lnTo>
                  <a:pt x="13383" y="6278"/>
                </a:lnTo>
                <a:lnTo>
                  <a:pt x="13407" y="6278"/>
                </a:lnTo>
                <a:lnTo>
                  <a:pt x="13407" y="6375"/>
                </a:lnTo>
                <a:lnTo>
                  <a:pt x="13432" y="6448"/>
                </a:lnTo>
                <a:lnTo>
                  <a:pt x="13480" y="6521"/>
                </a:lnTo>
                <a:lnTo>
                  <a:pt x="13553" y="6594"/>
                </a:lnTo>
                <a:lnTo>
                  <a:pt x="13553" y="6789"/>
                </a:lnTo>
                <a:lnTo>
                  <a:pt x="13578" y="6984"/>
                </a:lnTo>
                <a:lnTo>
                  <a:pt x="13699" y="7397"/>
                </a:lnTo>
                <a:lnTo>
                  <a:pt x="13821" y="7787"/>
                </a:lnTo>
                <a:lnTo>
                  <a:pt x="13967" y="8176"/>
                </a:lnTo>
                <a:lnTo>
                  <a:pt x="14575" y="10195"/>
                </a:lnTo>
                <a:lnTo>
                  <a:pt x="15184" y="12312"/>
                </a:lnTo>
                <a:lnTo>
                  <a:pt x="15500" y="13359"/>
                </a:lnTo>
                <a:lnTo>
                  <a:pt x="15865" y="14381"/>
                </a:lnTo>
                <a:lnTo>
                  <a:pt x="15695" y="14575"/>
                </a:lnTo>
                <a:lnTo>
                  <a:pt x="15524" y="14746"/>
                </a:lnTo>
                <a:lnTo>
                  <a:pt x="15208" y="15038"/>
                </a:lnTo>
                <a:lnTo>
                  <a:pt x="13553" y="11801"/>
                </a:lnTo>
                <a:lnTo>
                  <a:pt x="12653" y="10074"/>
                </a:lnTo>
                <a:lnTo>
                  <a:pt x="12531" y="9782"/>
                </a:lnTo>
                <a:lnTo>
                  <a:pt x="12361" y="9441"/>
                </a:lnTo>
                <a:lnTo>
                  <a:pt x="12288" y="9295"/>
                </a:lnTo>
                <a:lnTo>
                  <a:pt x="12191" y="9149"/>
                </a:lnTo>
                <a:lnTo>
                  <a:pt x="12069" y="9028"/>
                </a:lnTo>
                <a:lnTo>
                  <a:pt x="11947" y="8955"/>
                </a:lnTo>
                <a:lnTo>
                  <a:pt x="11899" y="8857"/>
                </a:lnTo>
                <a:lnTo>
                  <a:pt x="11826" y="8809"/>
                </a:lnTo>
                <a:lnTo>
                  <a:pt x="11753" y="8784"/>
                </a:lnTo>
                <a:lnTo>
                  <a:pt x="11704" y="8809"/>
                </a:lnTo>
                <a:lnTo>
                  <a:pt x="11655" y="8833"/>
                </a:lnTo>
                <a:lnTo>
                  <a:pt x="11534" y="8906"/>
                </a:lnTo>
                <a:lnTo>
                  <a:pt x="11534" y="8736"/>
                </a:lnTo>
                <a:lnTo>
                  <a:pt x="11534" y="8419"/>
                </a:lnTo>
                <a:lnTo>
                  <a:pt x="11534" y="8273"/>
                </a:lnTo>
                <a:lnTo>
                  <a:pt x="11509" y="8127"/>
                </a:lnTo>
                <a:lnTo>
                  <a:pt x="11485" y="8103"/>
                </a:lnTo>
                <a:lnTo>
                  <a:pt x="11461" y="8079"/>
                </a:lnTo>
                <a:lnTo>
                  <a:pt x="11436" y="8103"/>
                </a:lnTo>
                <a:lnTo>
                  <a:pt x="11412" y="8127"/>
                </a:lnTo>
                <a:lnTo>
                  <a:pt x="11388" y="8249"/>
                </a:lnTo>
                <a:lnTo>
                  <a:pt x="11363" y="8371"/>
                </a:lnTo>
                <a:lnTo>
                  <a:pt x="11363" y="8638"/>
                </a:lnTo>
                <a:lnTo>
                  <a:pt x="11339" y="8833"/>
                </a:lnTo>
                <a:lnTo>
                  <a:pt x="11363" y="9052"/>
                </a:lnTo>
                <a:lnTo>
                  <a:pt x="10925" y="9368"/>
                </a:lnTo>
                <a:lnTo>
                  <a:pt x="10950" y="9198"/>
                </a:lnTo>
                <a:lnTo>
                  <a:pt x="10974" y="9028"/>
                </a:lnTo>
                <a:lnTo>
                  <a:pt x="10974" y="8687"/>
                </a:lnTo>
                <a:lnTo>
                  <a:pt x="10998" y="8200"/>
                </a:lnTo>
                <a:lnTo>
                  <a:pt x="10974" y="7957"/>
                </a:lnTo>
                <a:lnTo>
                  <a:pt x="10925" y="7714"/>
                </a:lnTo>
                <a:lnTo>
                  <a:pt x="10925" y="7689"/>
                </a:lnTo>
                <a:lnTo>
                  <a:pt x="10852" y="7689"/>
                </a:lnTo>
                <a:lnTo>
                  <a:pt x="10828" y="7714"/>
                </a:lnTo>
                <a:lnTo>
                  <a:pt x="10779" y="7933"/>
                </a:lnTo>
                <a:lnTo>
                  <a:pt x="10731" y="8127"/>
                </a:lnTo>
                <a:lnTo>
                  <a:pt x="10682" y="8541"/>
                </a:lnTo>
                <a:lnTo>
                  <a:pt x="10633" y="9028"/>
                </a:lnTo>
                <a:lnTo>
                  <a:pt x="10633" y="9271"/>
                </a:lnTo>
                <a:lnTo>
                  <a:pt x="10658" y="9393"/>
                </a:lnTo>
                <a:lnTo>
                  <a:pt x="10682" y="9514"/>
                </a:lnTo>
                <a:lnTo>
                  <a:pt x="10706" y="9539"/>
                </a:lnTo>
                <a:lnTo>
                  <a:pt x="10560" y="9660"/>
                </a:lnTo>
                <a:lnTo>
                  <a:pt x="10487" y="9685"/>
                </a:lnTo>
                <a:lnTo>
                  <a:pt x="10439" y="9733"/>
                </a:lnTo>
                <a:lnTo>
                  <a:pt x="10463" y="9466"/>
                </a:lnTo>
                <a:lnTo>
                  <a:pt x="10487" y="9174"/>
                </a:lnTo>
                <a:lnTo>
                  <a:pt x="10536" y="8614"/>
                </a:lnTo>
                <a:lnTo>
                  <a:pt x="10512" y="8346"/>
                </a:lnTo>
                <a:lnTo>
                  <a:pt x="10487" y="8079"/>
                </a:lnTo>
                <a:lnTo>
                  <a:pt x="10463" y="8054"/>
                </a:lnTo>
                <a:lnTo>
                  <a:pt x="10439" y="8030"/>
                </a:lnTo>
                <a:lnTo>
                  <a:pt x="10414" y="8030"/>
                </a:lnTo>
                <a:lnTo>
                  <a:pt x="10414" y="8054"/>
                </a:lnTo>
                <a:lnTo>
                  <a:pt x="10317" y="8298"/>
                </a:lnTo>
                <a:lnTo>
                  <a:pt x="10268" y="8541"/>
                </a:lnTo>
                <a:lnTo>
                  <a:pt x="10195" y="9028"/>
                </a:lnTo>
                <a:lnTo>
                  <a:pt x="10147" y="9514"/>
                </a:lnTo>
                <a:lnTo>
                  <a:pt x="10122" y="9782"/>
                </a:lnTo>
                <a:lnTo>
                  <a:pt x="10147" y="10025"/>
                </a:lnTo>
                <a:lnTo>
                  <a:pt x="9685" y="10414"/>
                </a:lnTo>
                <a:lnTo>
                  <a:pt x="9733" y="10220"/>
                </a:lnTo>
                <a:lnTo>
                  <a:pt x="9733" y="10025"/>
                </a:lnTo>
                <a:lnTo>
                  <a:pt x="9758" y="9612"/>
                </a:lnTo>
                <a:lnTo>
                  <a:pt x="9782" y="8565"/>
                </a:lnTo>
                <a:lnTo>
                  <a:pt x="9782" y="8541"/>
                </a:lnTo>
                <a:lnTo>
                  <a:pt x="9733" y="8541"/>
                </a:lnTo>
                <a:lnTo>
                  <a:pt x="9733" y="8565"/>
                </a:lnTo>
                <a:lnTo>
                  <a:pt x="9612" y="9466"/>
                </a:lnTo>
                <a:lnTo>
                  <a:pt x="9539" y="10001"/>
                </a:lnTo>
                <a:lnTo>
                  <a:pt x="9514" y="10268"/>
                </a:lnTo>
                <a:lnTo>
                  <a:pt x="9539" y="10512"/>
                </a:lnTo>
                <a:lnTo>
                  <a:pt x="9003" y="10901"/>
                </a:lnTo>
                <a:lnTo>
                  <a:pt x="8444" y="11290"/>
                </a:lnTo>
                <a:lnTo>
                  <a:pt x="8371" y="11339"/>
                </a:lnTo>
                <a:lnTo>
                  <a:pt x="7762" y="11704"/>
                </a:lnTo>
                <a:lnTo>
                  <a:pt x="7762" y="11704"/>
                </a:lnTo>
                <a:lnTo>
                  <a:pt x="7811" y="11558"/>
                </a:lnTo>
                <a:lnTo>
                  <a:pt x="7835" y="11388"/>
                </a:lnTo>
                <a:lnTo>
                  <a:pt x="7884" y="11071"/>
                </a:lnTo>
                <a:lnTo>
                  <a:pt x="7981" y="10268"/>
                </a:lnTo>
                <a:lnTo>
                  <a:pt x="7957" y="10244"/>
                </a:lnTo>
                <a:lnTo>
                  <a:pt x="7933" y="10244"/>
                </a:lnTo>
                <a:lnTo>
                  <a:pt x="7908" y="10268"/>
                </a:lnTo>
                <a:lnTo>
                  <a:pt x="7738" y="11023"/>
                </a:lnTo>
                <a:lnTo>
                  <a:pt x="7665" y="11388"/>
                </a:lnTo>
                <a:lnTo>
                  <a:pt x="7641" y="11558"/>
                </a:lnTo>
                <a:lnTo>
                  <a:pt x="7665" y="11728"/>
                </a:lnTo>
                <a:lnTo>
                  <a:pt x="7665" y="11753"/>
                </a:lnTo>
                <a:lnTo>
                  <a:pt x="7178" y="12069"/>
                </a:lnTo>
                <a:lnTo>
                  <a:pt x="7227" y="11753"/>
                </a:lnTo>
                <a:lnTo>
                  <a:pt x="7227" y="11436"/>
                </a:lnTo>
                <a:lnTo>
                  <a:pt x="7203" y="10804"/>
                </a:lnTo>
                <a:lnTo>
                  <a:pt x="7203" y="10779"/>
                </a:lnTo>
                <a:lnTo>
                  <a:pt x="7178" y="10779"/>
                </a:lnTo>
                <a:lnTo>
                  <a:pt x="7154" y="10804"/>
                </a:lnTo>
                <a:lnTo>
                  <a:pt x="7105" y="11461"/>
                </a:lnTo>
                <a:lnTo>
                  <a:pt x="7081" y="11777"/>
                </a:lnTo>
                <a:lnTo>
                  <a:pt x="7105" y="12118"/>
                </a:lnTo>
                <a:lnTo>
                  <a:pt x="6886" y="12239"/>
                </a:lnTo>
                <a:lnTo>
                  <a:pt x="6667" y="12385"/>
                </a:lnTo>
                <a:lnTo>
                  <a:pt x="6692" y="12191"/>
                </a:lnTo>
                <a:lnTo>
                  <a:pt x="6716" y="11728"/>
                </a:lnTo>
                <a:lnTo>
                  <a:pt x="6716" y="11290"/>
                </a:lnTo>
                <a:lnTo>
                  <a:pt x="6692" y="11266"/>
                </a:lnTo>
                <a:lnTo>
                  <a:pt x="6667" y="11242"/>
                </a:lnTo>
                <a:lnTo>
                  <a:pt x="6643" y="11242"/>
                </a:lnTo>
                <a:lnTo>
                  <a:pt x="6619" y="11266"/>
                </a:lnTo>
                <a:lnTo>
                  <a:pt x="6546" y="11655"/>
                </a:lnTo>
                <a:lnTo>
                  <a:pt x="6497" y="12045"/>
                </a:lnTo>
                <a:lnTo>
                  <a:pt x="6448" y="12337"/>
                </a:lnTo>
                <a:lnTo>
                  <a:pt x="6424" y="12458"/>
                </a:lnTo>
                <a:lnTo>
                  <a:pt x="6424" y="12604"/>
                </a:lnTo>
                <a:lnTo>
                  <a:pt x="6375" y="12580"/>
                </a:lnTo>
                <a:lnTo>
                  <a:pt x="6302" y="12580"/>
                </a:lnTo>
                <a:lnTo>
                  <a:pt x="6254" y="12604"/>
                </a:lnTo>
                <a:lnTo>
                  <a:pt x="6229" y="12677"/>
                </a:lnTo>
                <a:lnTo>
                  <a:pt x="6181" y="12848"/>
                </a:lnTo>
                <a:lnTo>
                  <a:pt x="6181" y="12994"/>
                </a:lnTo>
                <a:lnTo>
                  <a:pt x="6205" y="13140"/>
                </a:lnTo>
                <a:lnTo>
                  <a:pt x="6229" y="13310"/>
                </a:lnTo>
                <a:lnTo>
                  <a:pt x="6473" y="14429"/>
                </a:lnTo>
                <a:lnTo>
                  <a:pt x="6692" y="15549"/>
                </a:lnTo>
                <a:lnTo>
                  <a:pt x="6740" y="15914"/>
                </a:lnTo>
                <a:lnTo>
                  <a:pt x="6765" y="16108"/>
                </a:lnTo>
                <a:lnTo>
                  <a:pt x="6838" y="16303"/>
                </a:lnTo>
                <a:lnTo>
                  <a:pt x="6716" y="16352"/>
                </a:lnTo>
                <a:lnTo>
                  <a:pt x="6594" y="16449"/>
                </a:lnTo>
                <a:lnTo>
                  <a:pt x="6351" y="16619"/>
                </a:lnTo>
                <a:lnTo>
                  <a:pt x="6132" y="16084"/>
                </a:lnTo>
                <a:lnTo>
                  <a:pt x="5889" y="15549"/>
                </a:lnTo>
                <a:lnTo>
                  <a:pt x="5353" y="14502"/>
                </a:lnTo>
                <a:lnTo>
                  <a:pt x="5110" y="14040"/>
                </a:lnTo>
                <a:lnTo>
                  <a:pt x="4867" y="13602"/>
                </a:lnTo>
                <a:lnTo>
                  <a:pt x="4721" y="13383"/>
                </a:lnTo>
                <a:lnTo>
                  <a:pt x="4550" y="13188"/>
                </a:lnTo>
                <a:lnTo>
                  <a:pt x="4380" y="12994"/>
                </a:lnTo>
                <a:lnTo>
                  <a:pt x="4185" y="12799"/>
                </a:lnTo>
                <a:lnTo>
                  <a:pt x="4015" y="12653"/>
                </a:lnTo>
                <a:lnTo>
                  <a:pt x="3820" y="12531"/>
                </a:lnTo>
                <a:lnTo>
                  <a:pt x="3431" y="12312"/>
                </a:lnTo>
                <a:lnTo>
                  <a:pt x="3017" y="12118"/>
                </a:lnTo>
                <a:lnTo>
                  <a:pt x="2579" y="11923"/>
                </a:lnTo>
                <a:lnTo>
                  <a:pt x="2093" y="11777"/>
                </a:lnTo>
                <a:lnTo>
                  <a:pt x="1606" y="11607"/>
                </a:lnTo>
                <a:lnTo>
                  <a:pt x="1168" y="11412"/>
                </a:lnTo>
                <a:lnTo>
                  <a:pt x="730" y="11217"/>
                </a:lnTo>
                <a:lnTo>
                  <a:pt x="779" y="11144"/>
                </a:lnTo>
                <a:lnTo>
                  <a:pt x="901" y="10974"/>
                </a:lnTo>
                <a:lnTo>
                  <a:pt x="1047" y="10804"/>
                </a:lnTo>
                <a:lnTo>
                  <a:pt x="1120" y="10828"/>
                </a:lnTo>
                <a:lnTo>
                  <a:pt x="1582" y="10877"/>
                </a:lnTo>
                <a:lnTo>
                  <a:pt x="2068" y="10925"/>
                </a:lnTo>
                <a:lnTo>
                  <a:pt x="2531" y="10950"/>
                </a:lnTo>
                <a:lnTo>
                  <a:pt x="2993" y="11023"/>
                </a:lnTo>
                <a:lnTo>
                  <a:pt x="3431" y="11120"/>
                </a:lnTo>
                <a:lnTo>
                  <a:pt x="3845" y="11242"/>
                </a:lnTo>
                <a:lnTo>
                  <a:pt x="4258" y="11363"/>
                </a:lnTo>
                <a:lnTo>
                  <a:pt x="4696" y="11485"/>
                </a:lnTo>
                <a:lnTo>
                  <a:pt x="4769" y="11485"/>
                </a:lnTo>
                <a:lnTo>
                  <a:pt x="4842" y="11461"/>
                </a:lnTo>
                <a:lnTo>
                  <a:pt x="4915" y="11412"/>
                </a:lnTo>
                <a:lnTo>
                  <a:pt x="4940" y="11339"/>
                </a:lnTo>
                <a:lnTo>
                  <a:pt x="4964" y="11290"/>
                </a:lnTo>
                <a:lnTo>
                  <a:pt x="4964" y="11217"/>
                </a:lnTo>
                <a:lnTo>
                  <a:pt x="4915" y="11144"/>
                </a:lnTo>
                <a:lnTo>
                  <a:pt x="4867" y="11096"/>
                </a:lnTo>
                <a:lnTo>
                  <a:pt x="4794" y="11071"/>
                </a:lnTo>
                <a:lnTo>
                  <a:pt x="4891" y="10974"/>
                </a:lnTo>
                <a:lnTo>
                  <a:pt x="4988" y="10852"/>
                </a:lnTo>
                <a:lnTo>
                  <a:pt x="5134" y="10609"/>
                </a:lnTo>
                <a:lnTo>
                  <a:pt x="6059" y="9393"/>
                </a:lnTo>
                <a:lnTo>
                  <a:pt x="7081" y="8079"/>
                </a:lnTo>
                <a:lnTo>
                  <a:pt x="7519" y="7543"/>
                </a:lnTo>
                <a:lnTo>
                  <a:pt x="7738" y="7276"/>
                </a:lnTo>
                <a:lnTo>
                  <a:pt x="7811" y="7130"/>
                </a:lnTo>
                <a:lnTo>
                  <a:pt x="7884" y="6959"/>
                </a:lnTo>
                <a:lnTo>
                  <a:pt x="7908" y="6959"/>
                </a:lnTo>
                <a:lnTo>
                  <a:pt x="7981" y="6935"/>
                </a:lnTo>
                <a:lnTo>
                  <a:pt x="8030" y="6911"/>
                </a:lnTo>
                <a:lnTo>
                  <a:pt x="8103" y="6886"/>
                </a:lnTo>
                <a:lnTo>
                  <a:pt x="8152" y="6813"/>
                </a:lnTo>
                <a:lnTo>
                  <a:pt x="8176" y="6740"/>
                </a:lnTo>
                <a:lnTo>
                  <a:pt x="8176" y="6667"/>
                </a:lnTo>
                <a:lnTo>
                  <a:pt x="8176" y="6594"/>
                </a:lnTo>
                <a:lnTo>
                  <a:pt x="8127" y="6546"/>
                </a:lnTo>
                <a:lnTo>
                  <a:pt x="8298" y="6327"/>
                </a:lnTo>
                <a:lnTo>
                  <a:pt x="8419" y="6181"/>
                </a:lnTo>
                <a:lnTo>
                  <a:pt x="8541" y="6035"/>
                </a:lnTo>
                <a:lnTo>
                  <a:pt x="8590" y="5962"/>
                </a:lnTo>
                <a:lnTo>
                  <a:pt x="8638" y="5889"/>
                </a:lnTo>
                <a:lnTo>
                  <a:pt x="8638" y="5791"/>
                </a:lnTo>
                <a:lnTo>
                  <a:pt x="8638" y="5718"/>
                </a:lnTo>
                <a:lnTo>
                  <a:pt x="8614" y="5718"/>
                </a:lnTo>
                <a:lnTo>
                  <a:pt x="8541" y="5694"/>
                </a:lnTo>
                <a:lnTo>
                  <a:pt x="8468" y="5718"/>
                </a:lnTo>
                <a:lnTo>
                  <a:pt x="8395" y="5767"/>
                </a:lnTo>
                <a:lnTo>
                  <a:pt x="8322" y="5840"/>
                </a:lnTo>
                <a:lnTo>
                  <a:pt x="8200" y="5962"/>
                </a:lnTo>
                <a:lnTo>
                  <a:pt x="8079" y="6083"/>
                </a:lnTo>
                <a:lnTo>
                  <a:pt x="7811" y="6375"/>
                </a:lnTo>
                <a:lnTo>
                  <a:pt x="6838" y="5913"/>
                </a:lnTo>
                <a:lnTo>
                  <a:pt x="5864" y="5426"/>
                </a:lnTo>
                <a:lnTo>
                  <a:pt x="6010" y="5280"/>
                </a:lnTo>
                <a:lnTo>
                  <a:pt x="6132" y="5110"/>
                </a:lnTo>
                <a:lnTo>
                  <a:pt x="6327" y="4842"/>
                </a:lnTo>
                <a:lnTo>
                  <a:pt x="6400" y="4721"/>
                </a:lnTo>
                <a:lnTo>
                  <a:pt x="6473" y="4575"/>
                </a:lnTo>
                <a:lnTo>
                  <a:pt x="6911" y="4818"/>
                </a:lnTo>
                <a:lnTo>
                  <a:pt x="7689" y="5280"/>
                </a:lnTo>
                <a:lnTo>
                  <a:pt x="7884" y="5402"/>
                </a:lnTo>
                <a:lnTo>
                  <a:pt x="8103" y="5475"/>
                </a:lnTo>
                <a:lnTo>
                  <a:pt x="8298" y="5572"/>
                </a:lnTo>
                <a:lnTo>
                  <a:pt x="8517" y="5621"/>
                </a:lnTo>
                <a:lnTo>
                  <a:pt x="8590" y="5597"/>
                </a:lnTo>
                <a:lnTo>
                  <a:pt x="8638" y="5572"/>
                </a:lnTo>
                <a:lnTo>
                  <a:pt x="8638" y="5499"/>
                </a:lnTo>
                <a:lnTo>
                  <a:pt x="8614" y="5426"/>
                </a:lnTo>
                <a:lnTo>
                  <a:pt x="8468" y="5305"/>
                </a:lnTo>
                <a:lnTo>
                  <a:pt x="8322" y="5183"/>
                </a:lnTo>
                <a:lnTo>
                  <a:pt x="7981" y="4964"/>
                </a:lnTo>
                <a:lnTo>
                  <a:pt x="7276" y="4599"/>
                </a:lnTo>
                <a:lnTo>
                  <a:pt x="5572" y="3674"/>
                </a:lnTo>
                <a:lnTo>
                  <a:pt x="4721" y="3236"/>
                </a:lnTo>
                <a:lnTo>
                  <a:pt x="3845" y="2798"/>
                </a:lnTo>
                <a:lnTo>
                  <a:pt x="3236" y="2433"/>
                </a:lnTo>
                <a:lnTo>
                  <a:pt x="2920" y="2263"/>
                </a:lnTo>
                <a:lnTo>
                  <a:pt x="2579" y="2117"/>
                </a:lnTo>
                <a:lnTo>
                  <a:pt x="2896" y="1850"/>
                </a:lnTo>
                <a:lnTo>
                  <a:pt x="3090" y="1704"/>
                </a:lnTo>
                <a:lnTo>
                  <a:pt x="3139" y="1606"/>
                </a:lnTo>
                <a:lnTo>
                  <a:pt x="3188" y="1509"/>
                </a:lnTo>
                <a:lnTo>
                  <a:pt x="3358" y="1606"/>
                </a:lnTo>
                <a:lnTo>
                  <a:pt x="3528" y="1704"/>
                </a:lnTo>
                <a:lnTo>
                  <a:pt x="3869" y="1874"/>
                </a:lnTo>
                <a:lnTo>
                  <a:pt x="4234" y="1996"/>
                </a:lnTo>
                <a:lnTo>
                  <a:pt x="4623" y="2117"/>
                </a:lnTo>
                <a:lnTo>
                  <a:pt x="5718" y="2433"/>
                </a:lnTo>
                <a:lnTo>
                  <a:pt x="6813" y="2750"/>
                </a:lnTo>
                <a:lnTo>
                  <a:pt x="8906" y="3334"/>
                </a:lnTo>
                <a:lnTo>
                  <a:pt x="9952" y="3601"/>
                </a:lnTo>
                <a:lnTo>
                  <a:pt x="11023" y="3820"/>
                </a:lnTo>
                <a:lnTo>
                  <a:pt x="11071" y="3845"/>
                </a:lnTo>
                <a:lnTo>
                  <a:pt x="11120" y="3869"/>
                </a:lnTo>
                <a:lnTo>
                  <a:pt x="11193" y="3845"/>
                </a:lnTo>
                <a:lnTo>
                  <a:pt x="11242" y="3820"/>
                </a:lnTo>
                <a:lnTo>
                  <a:pt x="11509" y="3553"/>
                </a:lnTo>
                <a:lnTo>
                  <a:pt x="11753" y="3236"/>
                </a:lnTo>
                <a:lnTo>
                  <a:pt x="11972" y="2920"/>
                </a:lnTo>
                <a:lnTo>
                  <a:pt x="12215" y="2628"/>
                </a:lnTo>
                <a:lnTo>
                  <a:pt x="12507" y="2336"/>
                </a:lnTo>
                <a:lnTo>
                  <a:pt x="12799" y="2044"/>
                </a:lnTo>
                <a:lnTo>
                  <a:pt x="13115" y="1777"/>
                </a:lnTo>
                <a:lnTo>
                  <a:pt x="13432" y="1533"/>
                </a:lnTo>
                <a:lnTo>
                  <a:pt x="13797" y="1266"/>
                </a:lnTo>
                <a:lnTo>
                  <a:pt x="14186" y="1022"/>
                </a:lnTo>
                <a:lnTo>
                  <a:pt x="14624" y="779"/>
                </a:lnTo>
                <a:lnTo>
                  <a:pt x="14867" y="682"/>
                </a:lnTo>
                <a:lnTo>
                  <a:pt x="15086" y="584"/>
                </a:lnTo>
                <a:lnTo>
                  <a:pt x="15330" y="511"/>
                </a:lnTo>
                <a:lnTo>
                  <a:pt x="15549" y="463"/>
                </a:lnTo>
                <a:lnTo>
                  <a:pt x="15792" y="438"/>
                </a:lnTo>
                <a:close/>
                <a:moveTo>
                  <a:pt x="15987" y="0"/>
                </a:moveTo>
                <a:lnTo>
                  <a:pt x="15743" y="25"/>
                </a:lnTo>
                <a:lnTo>
                  <a:pt x="15500" y="49"/>
                </a:lnTo>
                <a:lnTo>
                  <a:pt x="15281" y="98"/>
                </a:lnTo>
                <a:lnTo>
                  <a:pt x="15038" y="171"/>
                </a:lnTo>
                <a:lnTo>
                  <a:pt x="14575" y="341"/>
                </a:lnTo>
                <a:lnTo>
                  <a:pt x="14137" y="560"/>
                </a:lnTo>
                <a:lnTo>
                  <a:pt x="13724" y="803"/>
                </a:lnTo>
                <a:lnTo>
                  <a:pt x="13286" y="1095"/>
                </a:lnTo>
                <a:lnTo>
                  <a:pt x="12896" y="1387"/>
                </a:lnTo>
                <a:lnTo>
                  <a:pt x="12483" y="1728"/>
                </a:lnTo>
                <a:lnTo>
                  <a:pt x="12118" y="2093"/>
                </a:lnTo>
                <a:lnTo>
                  <a:pt x="11850" y="2360"/>
                </a:lnTo>
                <a:lnTo>
                  <a:pt x="11582" y="2677"/>
                </a:lnTo>
                <a:lnTo>
                  <a:pt x="11315" y="2993"/>
                </a:lnTo>
                <a:lnTo>
                  <a:pt x="11193" y="3163"/>
                </a:lnTo>
                <a:lnTo>
                  <a:pt x="11096" y="3358"/>
                </a:lnTo>
                <a:lnTo>
                  <a:pt x="10122" y="3066"/>
                </a:lnTo>
                <a:lnTo>
                  <a:pt x="9125" y="2798"/>
                </a:lnTo>
                <a:lnTo>
                  <a:pt x="8127" y="2555"/>
                </a:lnTo>
                <a:lnTo>
                  <a:pt x="7130" y="2287"/>
                </a:lnTo>
                <a:lnTo>
                  <a:pt x="5134" y="1704"/>
                </a:lnTo>
                <a:lnTo>
                  <a:pt x="4623" y="1558"/>
                </a:lnTo>
                <a:lnTo>
                  <a:pt x="4137" y="1412"/>
                </a:lnTo>
                <a:lnTo>
                  <a:pt x="3893" y="1363"/>
                </a:lnTo>
                <a:lnTo>
                  <a:pt x="3626" y="1314"/>
                </a:lnTo>
                <a:lnTo>
                  <a:pt x="3382" y="1290"/>
                </a:lnTo>
                <a:lnTo>
                  <a:pt x="3115" y="1314"/>
                </a:lnTo>
                <a:lnTo>
                  <a:pt x="3066" y="1290"/>
                </a:lnTo>
                <a:lnTo>
                  <a:pt x="2993" y="1266"/>
                </a:lnTo>
                <a:lnTo>
                  <a:pt x="2920" y="1266"/>
                </a:lnTo>
                <a:lnTo>
                  <a:pt x="2774" y="1314"/>
                </a:lnTo>
                <a:lnTo>
                  <a:pt x="2677" y="1387"/>
                </a:lnTo>
                <a:lnTo>
                  <a:pt x="2555" y="1485"/>
                </a:lnTo>
                <a:lnTo>
                  <a:pt x="2287" y="1728"/>
                </a:lnTo>
                <a:lnTo>
                  <a:pt x="2044" y="1971"/>
                </a:lnTo>
                <a:lnTo>
                  <a:pt x="1825" y="2239"/>
                </a:lnTo>
                <a:lnTo>
                  <a:pt x="1704" y="2433"/>
                </a:lnTo>
                <a:lnTo>
                  <a:pt x="1606" y="2628"/>
                </a:lnTo>
                <a:lnTo>
                  <a:pt x="1582" y="2652"/>
                </a:lnTo>
                <a:lnTo>
                  <a:pt x="1558" y="2701"/>
                </a:lnTo>
                <a:lnTo>
                  <a:pt x="1558" y="2750"/>
                </a:lnTo>
                <a:lnTo>
                  <a:pt x="1582" y="2823"/>
                </a:lnTo>
                <a:lnTo>
                  <a:pt x="1704" y="2993"/>
                </a:lnTo>
                <a:lnTo>
                  <a:pt x="1850" y="3188"/>
                </a:lnTo>
                <a:lnTo>
                  <a:pt x="1995" y="3358"/>
                </a:lnTo>
                <a:lnTo>
                  <a:pt x="2166" y="3528"/>
                </a:lnTo>
                <a:lnTo>
                  <a:pt x="2531" y="3820"/>
                </a:lnTo>
                <a:lnTo>
                  <a:pt x="2896" y="4112"/>
                </a:lnTo>
                <a:lnTo>
                  <a:pt x="3261" y="4404"/>
                </a:lnTo>
                <a:lnTo>
                  <a:pt x="3650" y="4672"/>
                </a:lnTo>
                <a:lnTo>
                  <a:pt x="4429" y="5207"/>
                </a:lnTo>
                <a:lnTo>
                  <a:pt x="5159" y="5645"/>
                </a:lnTo>
                <a:lnTo>
                  <a:pt x="5913" y="6083"/>
                </a:lnTo>
                <a:lnTo>
                  <a:pt x="6692" y="6448"/>
                </a:lnTo>
                <a:lnTo>
                  <a:pt x="7470" y="6789"/>
                </a:lnTo>
                <a:lnTo>
                  <a:pt x="7470" y="6813"/>
                </a:lnTo>
                <a:lnTo>
                  <a:pt x="7446" y="6862"/>
                </a:lnTo>
                <a:lnTo>
                  <a:pt x="7446" y="6911"/>
                </a:lnTo>
                <a:lnTo>
                  <a:pt x="7251" y="7105"/>
                </a:lnTo>
                <a:lnTo>
                  <a:pt x="7081" y="7324"/>
                </a:lnTo>
                <a:lnTo>
                  <a:pt x="6740" y="7762"/>
                </a:lnTo>
                <a:lnTo>
                  <a:pt x="5913" y="8857"/>
                </a:lnTo>
                <a:lnTo>
                  <a:pt x="4988" y="10074"/>
                </a:lnTo>
                <a:lnTo>
                  <a:pt x="4672" y="10463"/>
                </a:lnTo>
                <a:lnTo>
                  <a:pt x="4526" y="10682"/>
                </a:lnTo>
                <a:lnTo>
                  <a:pt x="4477" y="10779"/>
                </a:lnTo>
                <a:lnTo>
                  <a:pt x="4453" y="10901"/>
                </a:lnTo>
                <a:lnTo>
                  <a:pt x="4088" y="10779"/>
                </a:lnTo>
                <a:lnTo>
                  <a:pt x="3699" y="10682"/>
                </a:lnTo>
                <a:lnTo>
                  <a:pt x="2944" y="10536"/>
                </a:lnTo>
                <a:lnTo>
                  <a:pt x="2506" y="10463"/>
                </a:lnTo>
                <a:lnTo>
                  <a:pt x="2044" y="10439"/>
                </a:lnTo>
                <a:lnTo>
                  <a:pt x="1582" y="10414"/>
                </a:lnTo>
                <a:lnTo>
                  <a:pt x="1144" y="10439"/>
                </a:lnTo>
                <a:lnTo>
                  <a:pt x="1095" y="10414"/>
                </a:lnTo>
                <a:lnTo>
                  <a:pt x="1047" y="10414"/>
                </a:lnTo>
                <a:lnTo>
                  <a:pt x="949" y="10439"/>
                </a:lnTo>
                <a:lnTo>
                  <a:pt x="876" y="10463"/>
                </a:lnTo>
                <a:lnTo>
                  <a:pt x="682" y="10560"/>
                </a:lnTo>
                <a:lnTo>
                  <a:pt x="536" y="10706"/>
                </a:lnTo>
                <a:lnTo>
                  <a:pt x="390" y="10901"/>
                </a:lnTo>
                <a:lnTo>
                  <a:pt x="268" y="11096"/>
                </a:lnTo>
                <a:lnTo>
                  <a:pt x="171" y="11290"/>
                </a:lnTo>
                <a:lnTo>
                  <a:pt x="73" y="11485"/>
                </a:lnTo>
                <a:lnTo>
                  <a:pt x="25" y="11655"/>
                </a:lnTo>
                <a:lnTo>
                  <a:pt x="0" y="11728"/>
                </a:lnTo>
                <a:lnTo>
                  <a:pt x="0" y="11777"/>
                </a:lnTo>
                <a:lnTo>
                  <a:pt x="25" y="11850"/>
                </a:lnTo>
                <a:lnTo>
                  <a:pt x="73" y="11874"/>
                </a:lnTo>
                <a:lnTo>
                  <a:pt x="146" y="11947"/>
                </a:lnTo>
                <a:lnTo>
                  <a:pt x="268" y="11947"/>
                </a:lnTo>
                <a:lnTo>
                  <a:pt x="414" y="12069"/>
                </a:lnTo>
                <a:lnTo>
                  <a:pt x="584" y="12166"/>
                </a:lnTo>
                <a:lnTo>
                  <a:pt x="949" y="12361"/>
                </a:lnTo>
                <a:lnTo>
                  <a:pt x="1509" y="12653"/>
                </a:lnTo>
                <a:lnTo>
                  <a:pt x="2093" y="12921"/>
                </a:lnTo>
                <a:lnTo>
                  <a:pt x="2604" y="13188"/>
                </a:lnTo>
                <a:lnTo>
                  <a:pt x="3115" y="13480"/>
                </a:lnTo>
                <a:lnTo>
                  <a:pt x="3309" y="13578"/>
                </a:lnTo>
                <a:lnTo>
                  <a:pt x="3455" y="13724"/>
                </a:lnTo>
                <a:lnTo>
                  <a:pt x="3650" y="13821"/>
                </a:lnTo>
                <a:lnTo>
                  <a:pt x="3747" y="13845"/>
                </a:lnTo>
                <a:lnTo>
                  <a:pt x="3845" y="13870"/>
                </a:lnTo>
                <a:lnTo>
                  <a:pt x="3845" y="13967"/>
                </a:lnTo>
                <a:lnTo>
                  <a:pt x="3869" y="14089"/>
                </a:lnTo>
                <a:lnTo>
                  <a:pt x="3942" y="14186"/>
                </a:lnTo>
                <a:lnTo>
                  <a:pt x="4015" y="14283"/>
                </a:lnTo>
                <a:lnTo>
                  <a:pt x="4112" y="14381"/>
                </a:lnTo>
                <a:lnTo>
                  <a:pt x="4185" y="14527"/>
                </a:lnTo>
                <a:lnTo>
                  <a:pt x="4307" y="14819"/>
                </a:lnTo>
                <a:lnTo>
                  <a:pt x="4429" y="15135"/>
                </a:lnTo>
                <a:lnTo>
                  <a:pt x="4526" y="15427"/>
                </a:lnTo>
                <a:lnTo>
                  <a:pt x="4818" y="15938"/>
                </a:lnTo>
                <a:lnTo>
                  <a:pt x="5110" y="16449"/>
                </a:lnTo>
                <a:lnTo>
                  <a:pt x="5378" y="16887"/>
                </a:lnTo>
                <a:lnTo>
                  <a:pt x="5548" y="17082"/>
                </a:lnTo>
                <a:lnTo>
                  <a:pt x="5645" y="17179"/>
                </a:lnTo>
                <a:lnTo>
                  <a:pt x="5743" y="17252"/>
                </a:lnTo>
                <a:lnTo>
                  <a:pt x="5743" y="17325"/>
                </a:lnTo>
                <a:lnTo>
                  <a:pt x="5767" y="17349"/>
                </a:lnTo>
                <a:lnTo>
                  <a:pt x="5864" y="17374"/>
                </a:lnTo>
                <a:lnTo>
                  <a:pt x="5937" y="17374"/>
                </a:lnTo>
                <a:lnTo>
                  <a:pt x="6010" y="17349"/>
                </a:lnTo>
                <a:lnTo>
                  <a:pt x="6108" y="17301"/>
                </a:lnTo>
                <a:lnTo>
                  <a:pt x="6254" y="17228"/>
                </a:lnTo>
                <a:lnTo>
                  <a:pt x="6400" y="17106"/>
                </a:lnTo>
                <a:lnTo>
                  <a:pt x="6789" y="16863"/>
                </a:lnTo>
                <a:lnTo>
                  <a:pt x="6984" y="16741"/>
                </a:lnTo>
                <a:lnTo>
                  <a:pt x="7057" y="16644"/>
                </a:lnTo>
                <a:lnTo>
                  <a:pt x="7130" y="16571"/>
                </a:lnTo>
                <a:lnTo>
                  <a:pt x="7203" y="16522"/>
                </a:lnTo>
                <a:lnTo>
                  <a:pt x="7251" y="16449"/>
                </a:lnTo>
                <a:lnTo>
                  <a:pt x="7276" y="16230"/>
                </a:lnTo>
                <a:lnTo>
                  <a:pt x="7276" y="16011"/>
                </a:lnTo>
                <a:lnTo>
                  <a:pt x="7203" y="15597"/>
                </a:lnTo>
                <a:lnTo>
                  <a:pt x="7008" y="14478"/>
                </a:lnTo>
                <a:lnTo>
                  <a:pt x="6886" y="13918"/>
                </a:lnTo>
                <a:lnTo>
                  <a:pt x="6765" y="13359"/>
                </a:lnTo>
                <a:lnTo>
                  <a:pt x="6692" y="13091"/>
                </a:lnTo>
                <a:lnTo>
                  <a:pt x="6667" y="12969"/>
                </a:lnTo>
                <a:lnTo>
                  <a:pt x="6594" y="12848"/>
                </a:lnTo>
                <a:lnTo>
                  <a:pt x="6813" y="12799"/>
                </a:lnTo>
                <a:lnTo>
                  <a:pt x="6984" y="12702"/>
                </a:lnTo>
                <a:lnTo>
                  <a:pt x="7373" y="12483"/>
                </a:lnTo>
                <a:lnTo>
                  <a:pt x="8614" y="11753"/>
                </a:lnTo>
                <a:lnTo>
                  <a:pt x="9149" y="11412"/>
                </a:lnTo>
                <a:lnTo>
                  <a:pt x="9660" y="11047"/>
                </a:lnTo>
                <a:lnTo>
                  <a:pt x="10171" y="10658"/>
                </a:lnTo>
                <a:lnTo>
                  <a:pt x="10414" y="10439"/>
                </a:lnTo>
                <a:lnTo>
                  <a:pt x="10633" y="10220"/>
                </a:lnTo>
                <a:lnTo>
                  <a:pt x="10755" y="10414"/>
                </a:lnTo>
                <a:lnTo>
                  <a:pt x="10877" y="10633"/>
                </a:lnTo>
                <a:lnTo>
                  <a:pt x="11120" y="10998"/>
                </a:lnTo>
                <a:lnTo>
                  <a:pt x="11655" y="11850"/>
                </a:lnTo>
                <a:lnTo>
                  <a:pt x="12191" y="12677"/>
                </a:lnTo>
                <a:lnTo>
                  <a:pt x="12750" y="13505"/>
                </a:lnTo>
                <a:lnTo>
                  <a:pt x="13286" y="14308"/>
                </a:lnTo>
                <a:lnTo>
                  <a:pt x="13870" y="15086"/>
                </a:lnTo>
                <a:lnTo>
                  <a:pt x="14478" y="15865"/>
                </a:lnTo>
                <a:lnTo>
                  <a:pt x="14551" y="15914"/>
                </a:lnTo>
                <a:lnTo>
                  <a:pt x="14624" y="15938"/>
                </a:lnTo>
                <a:lnTo>
                  <a:pt x="14721" y="15914"/>
                </a:lnTo>
                <a:lnTo>
                  <a:pt x="14794" y="15889"/>
                </a:lnTo>
                <a:lnTo>
                  <a:pt x="14867" y="15865"/>
                </a:lnTo>
                <a:lnTo>
                  <a:pt x="15086" y="15743"/>
                </a:lnTo>
                <a:lnTo>
                  <a:pt x="15281" y="15597"/>
                </a:lnTo>
                <a:lnTo>
                  <a:pt x="15646" y="15281"/>
                </a:lnTo>
                <a:lnTo>
                  <a:pt x="15841" y="15135"/>
                </a:lnTo>
                <a:lnTo>
                  <a:pt x="16011" y="14965"/>
                </a:lnTo>
                <a:lnTo>
                  <a:pt x="16157" y="14770"/>
                </a:lnTo>
                <a:lnTo>
                  <a:pt x="16254" y="14575"/>
                </a:lnTo>
                <a:lnTo>
                  <a:pt x="16279" y="14527"/>
                </a:lnTo>
                <a:lnTo>
                  <a:pt x="16327" y="14478"/>
                </a:lnTo>
                <a:lnTo>
                  <a:pt x="16352" y="14429"/>
                </a:lnTo>
                <a:lnTo>
                  <a:pt x="16352" y="14356"/>
                </a:lnTo>
                <a:lnTo>
                  <a:pt x="16352" y="14283"/>
                </a:lnTo>
                <a:lnTo>
                  <a:pt x="16084" y="13261"/>
                </a:lnTo>
                <a:lnTo>
                  <a:pt x="15768" y="12264"/>
                </a:lnTo>
                <a:lnTo>
                  <a:pt x="15111" y="10244"/>
                </a:lnTo>
                <a:lnTo>
                  <a:pt x="14478" y="8225"/>
                </a:lnTo>
                <a:lnTo>
                  <a:pt x="14113" y="7130"/>
                </a:lnTo>
                <a:lnTo>
                  <a:pt x="14016" y="6813"/>
                </a:lnTo>
                <a:lnTo>
                  <a:pt x="13943" y="6643"/>
                </a:lnTo>
                <a:lnTo>
                  <a:pt x="13870" y="6521"/>
                </a:lnTo>
                <a:lnTo>
                  <a:pt x="14186" y="6327"/>
                </a:lnTo>
                <a:lnTo>
                  <a:pt x="14478" y="6132"/>
                </a:lnTo>
                <a:lnTo>
                  <a:pt x="14794" y="5913"/>
                </a:lnTo>
                <a:lnTo>
                  <a:pt x="15062" y="5694"/>
                </a:lnTo>
                <a:lnTo>
                  <a:pt x="15330" y="5475"/>
                </a:lnTo>
                <a:lnTo>
                  <a:pt x="15597" y="5232"/>
                </a:lnTo>
                <a:lnTo>
                  <a:pt x="15865" y="4964"/>
                </a:lnTo>
                <a:lnTo>
                  <a:pt x="16108" y="4696"/>
                </a:lnTo>
                <a:lnTo>
                  <a:pt x="16157" y="4696"/>
                </a:lnTo>
                <a:lnTo>
                  <a:pt x="16181" y="4648"/>
                </a:lnTo>
                <a:lnTo>
                  <a:pt x="16181" y="4599"/>
                </a:lnTo>
                <a:lnTo>
                  <a:pt x="16449" y="4283"/>
                </a:lnTo>
                <a:lnTo>
                  <a:pt x="16692" y="3942"/>
                </a:lnTo>
                <a:lnTo>
                  <a:pt x="16911" y="3601"/>
                </a:lnTo>
                <a:lnTo>
                  <a:pt x="17130" y="3188"/>
                </a:lnTo>
                <a:lnTo>
                  <a:pt x="17325" y="2774"/>
                </a:lnTo>
                <a:lnTo>
                  <a:pt x="17422" y="2531"/>
                </a:lnTo>
                <a:lnTo>
                  <a:pt x="17495" y="2312"/>
                </a:lnTo>
                <a:lnTo>
                  <a:pt x="17544" y="2093"/>
                </a:lnTo>
                <a:lnTo>
                  <a:pt x="17568" y="1850"/>
                </a:lnTo>
                <a:lnTo>
                  <a:pt x="17593" y="1631"/>
                </a:lnTo>
                <a:lnTo>
                  <a:pt x="17568" y="1412"/>
                </a:lnTo>
                <a:lnTo>
                  <a:pt x="17544" y="1193"/>
                </a:lnTo>
                <a:lnTo>
                  <a:pt x="17471" y="998"/>
                </a:lnTo>
                <a:lnTo>
                  <a:pt x="17374" y="779"/>
                </a:lnTo>
                <a:lnTo>
                  <a:pt x="17228" y="609"/>
                </a:lnTo>
                <a:lnTo>
                  <a:pt x="17057" y="414"/>
                </a:lnTo>
                <a:lnTo>
                  <a:pt x="16863" y="268"/>
                </a:lnTo>
                <a:lnTo>
                  <a:pt x="16644" y="146"/>
                </a:lnTo>
                <a:lnTo>
                  <a:pt x="16425" y="73"/>
                </a:lnTo>
                <a:lnTo>
                  <a:pt x="16206" y="25"/>
                </a:lnTo>
                <a:lnTo>
                  <a:pt x="15987" y="0"/>
                </a:lnTo>
                <a:close/>
              </a:path>
            </a:pathLst>
          </a:cu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92;p18">
            <a:extLst>
              <a:ext uri="{FF2B5EF4-FFF2-40B4-BE49-F238E27FC236}">
                <a16:creationId xmlns:a16="http://schemas.microsoft.com/office/drawing/2014/main" id="{ABC5D55B-81D8-A32E-E887-40A23671D55F}"/>
              </a:ext>
            </a:extLst>
          </p:cNvPr>
          <p:cNvSpPr/>
          <p:nvPr/>
        </p:nvSpPr>
        <p:spPr>
          <a:xfrm>
            <a:off x="386476" y="3325622"/>
            <a:ext cx="473689" cy="430202"/>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6" name="Google Shape;92;p18">
            <a:extLst>
              <a:ext uri="{FF2B5EF4-FFF2-40B4-BE49-F238E27FC236}">
                <a16:creationId xmlns:a16="http://schemas.microsoft.com/office/drawing/2014/main" id="{69B36F76-DC9B-B2FA-828D-D03B7A1A86A8}"/>
              </a:ext>
            </a:extLst>
          </p:cNvPr>
          <p:cNvSpPr/>
          <p:nvPr/>
        </p:nvSpPr>
        <p:spPr>
          <a:xfrm>
            <a:off x="1005794" y="4782321"/>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7" name="Google Shape;92;p18">
            <a:extLst>
              <a:ext uri="{FF2B5EF4-FFF2-40B4-BE49-F238E27FC236}">
                <a16:creationId xmlns:a16="http://schemas.microsoft.com/office/drawing/2014/main" id="{6E305CF7-0542-D1C8-8225-65BB33A19A39}"/>
              </a:ext>
            </a:extLst>
          </p:cNvPr>
          <p:cNvSpPr/>
          <p:nvPr/>
        </p:nvSpPr>
        <p:spPr>
          <a:xfrm>
            <a:off x="8297360" y="1604651"/>
            <a:ext cx="440472" cy="427819"/>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9" name="TextBox 8">
            <a:extLst>
              <a:ext uri="{FF2B5EF4-FFF2-40B4-BE49-F238E27FC236}">
                <a16:creationId xmlns:a16="http://schemas.microsoft.com/office/drawing/2014/main" id="{A57BE02F-19C5-147C-03DE-1DFEEFF56F8C}"/>
              </a:ext>
            </a:extLst>
          </p:cNvPr>
          <p:cNvSpPr txBox="1"/>
          <p:nvPr/>
        </p:nvSpPr>
        <p:spPr>
          <a:xfrm>
            <a:off x="1009971" y="1319578"/>
            <a:ext cx="7124058" cy="2456506"/>
          </a:xfrm>
          <a:prstGeom prst="rect">
            <a:avLst/>
          </a:prstGeom>
          <a:noFill/>
        </p:spPr>
        <p:txBody>
          <a:bodyPr wrap="square">
            <a:spAutoFit/>
          </a:bodyPr>
          <a:lstStyle/>
          <a:p>
            <a:pPr marL="0" lvl="0" indent="0" algn="ctr" rtl="0">
              <a:lnSpc>
                <a:spcPct val="150000"/>
              </a:lnSpc>
              <a:spcBef>
                <a:spcPts val="0"/>
              </a:spcBef>
              <a:spcAft>
                <a:spcPts val="0"/>
              </a:spcAft>
              <a:buNone/>
            </a:pPr>
            <a:r>
              <a:rPr lang="en-US" sz="5400" b="1" dirty="0">
                <a:solidFill>
                  <a:schemeClr val="tx2">
                    <a:lumMod val="50000"/>
                  </a:schemeClr>
                </a:solidFill>
                <a:latin typeface="Calibri" panose="020F0502020204030204" pitchFamily="34" charset="0"/>
                <a:ea typeface="EB Garamond"/>
                <a:cs typeface="Calibri" panose="020F0502020204030204" pitchFamily="34" charset="0"/>
                <a:sym typeface="EB Garamond"/>
              </a:rPr>
              <a:t>CẢM ƠN CÁC EM ĐÃ LẮNG NGHE BÀI GIẢNG!</a:t>
            </a:r>
          </a:p>
        </p:txBody>
      </p:sp>
      <p:sp>
        <p:nvSpPr>
          <p:cNvPr id="2" name="Google Shape;92;p18">
            <a:extLst>
              <a:ext uri="{FF2B5EF4-FFF2-40B4-BE49-F238E27FC236}">
                <a16:creationId xmlns:a16="http://schemas.microsoft.com/office/drawing/2014/main" id="{1D002866-A07D-8885-63D3-7D616BE33671}"/>
              </a:ext>
            </a:extLst>
          </p:cNvPr>
          <p:cNvSpPr/>
          <p:nvPr/>
        </p:nvSpPr>
        <p:spPr>
          <a:xfrm>
            <a:off x="1689966" y="4242683"/>
            <a:ext cx="345141" cy="286763"/>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Tree>
    <p:extLst>
      <p:ext uri="{BB962C8B-B14F-4D97-AF65-F5344CB8AC3E}">
        <p14:creationId xmlns:p14="http://schemas.microsoft.com/office/powerpoint/2010/main" val="1236356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41"/>
          <p:cNvSpPr txBox="1">
            <a:spLocks noGrp="1"/>
          </p:cNvSpPr>
          <p:nvPr>
            <p:ph type="title"/>
          </p:nvPr>
        </p:nvSpPr>
        <p:spPr>
          <a:xfrm>
            <a:off x="553926" y="282132"/>
            <a:ext cx="5511000" cy="7755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sz="4000" b="1" dirty="0">
                <a:latin typeface="Calibri" panose="020F0502020204030204" pitchFamily="34" charset="0"/>
                <a:cs typeface="Calibri" panose="020F0502020204030204" pitchFamily="34" charset="0"/>
              </a:rPr>
              <a:t>NỘI DUNG BÀI HỌC </a:t>
            </a:r>
          </a:p>
        </p:txBody>
      </p:sp>
      <p:sp>
        <p:nvSpPr>
          <p:cNvPr id="401" name="Google Shape;401;p41"/>
          <p:cNvSpPr txBox="1">
            <a:spLocks noGrp="1"/>
          </p:cNvSpPr>
          <p:nvPr>
            <p:ph type="sldNum" idx="12"/>
          </p:nvPr>
        </p:nvSpPr>
        <p:spPr>
          <a:xfrm>
            <a:off x="264750" y="4836124"/>
            <a:ext cx="8614500" cy="2604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fld id="{00000000-1234-1234-1234-123412341234}" type="slidenum">
              <a:rPr lang="en"/>
              <a:t>4</a:t>
            </a:fld>
            <a:endParaRPr dirty="0"/>
          </a:p>
        </p:txBody>
      </p:sp>
      <p:sp>
        <p:nvSpPr>
          <p:cNvPr id="402" name="Google Shape;402;p41"/>
          <p:cNvSpPr/>
          <p:nvPr/>
        </p:nvSpPr>
        <p:spPr>
          <a:xfrm>
            <a:off x="698782" y="1467413"/>
            <a:ext cx="3799844" cy="1485900"/>
          </a:xfrm>
          <a:prstGeom prst="rect">
            <a:avLst/>
          </a:prstGeom>
          <a:solidFill>
            <a:srgbClr val="FFFFFF">
              <a:alpha val="14229"/>
            </a:srgbClr>
          </a:solidFill>
          <a:ln w="9525" cap="flat" cmpd="sng">
            <a:solidFill>
              <a:schemeClr val="lt2"/>
            </a:solidFill>
            <a:prstDash val="solid"/>
            <a:round/>
            <a:headEnd type="none" w="sm" len="sm"/>
            <a:tailEnd type="none" w="sm" len="sm"/>
          </a:ln>
        </p:spPr>
        <p:txBody>
          <a:bodyPr spcFirstLastPara="1" wrap="square" lIns="91425" tIns="91425" rIns="1371600" bIns="91425" anchor="t" anchorCtr="0">
            <a:noAutofit/>
          </a:bodyPr>
          <a:lstStyle/>
          <a:p>
            <a:pPr marL="0" lvl="0" indent="0" rtl="0">
              <a:lnSpc>
                <a:spcPct val="150000"/>
              </a:lnSpc>
              <a:spcBef>
                <a:spcPts val="0"/>
              </a:spcBef>
              <a:spcAft>
                <a:spcPts val="0"/>
              </a:spcAft>
              <a:buNone/>
            </a:pPr>
            <a:r>
              <a:rPr lang="en-US" sz="2400" dirty="0">
                <a:solidFill>
                  <a:schemeClr val="dk1"/>
                </a:solidFill>
                <a:latin typeface="Cabin" panose="020B0604020202020204" charset="0"/>
                <a:ea typeface="EB Garamond"/>
                <a:cs typeface="Calibri" panose="020F0502020204030204" pitchFamily="34" charset="0"/>
                <a:sym typeface="EB Garamond"/>
              </a:rPr>
              <a:t>QUAN SÁT VÀ NHẬN THỨC</a:t>
            </a:r>
            <a:endParaRPr sz="2400" dirty="0">
              <a:solidFill>
                <a:schemeClr val="dk1"/>
              </a:solidFill>
              <a:latin typeface="Cabin" panose="020B0604020202020204" charset="0"/>
              <a:ea typeface="EB Garamond"/>
              <a:cs typeface="Calibri" panose="020F0502020204030204" pitchFamily="34" charset="0"/>
              <a:sym typeface="EB Garamond"/>
            </a:endParaRPr>
          </a:p>
        </p:txBody>
      </p:sp>
      <p:sp>
        <p:nvSpPr>
          <p:cNvPr id="403" name="Google Shape;403;p41"/>
          <p:cNvSpPr/>
          <p:nvPr/>
        </p:nvSpPr>
        <p:spPr>
          <a:xfrm>
            <a:off x="4661661" y="1467130"/>
            <a:ext cx="3783557" cy="1506723"/>
          </a:xfrm>
          <a:prstGeom prst="rect">
            <a:avLst/>
          </a:prstGeom>
          <a:solidFill>
            <a:srgbClr val="FFFFFF">
              <a:alpha val="14229"/>
            </a:srgbClr>
          </a:solidFill>
          <a:ln w="9525" cap="flat" cmpd="sng">
            <a:solidFill>
              <a:schemeClr val="lt2"/>
            </a:solidFill>
            <a:prstDash val="solid"/>
            <a:round/>
            <a:headEnd type="none" w="sm" len="sm"/>
            <a:tailEnd type="none" w="sm" len="sm"/>
          </a:ln>
        </p:spPr>
        <p:txBody>
          <a:bodyPr spcFirstLastPara="1" wrap="square" lIns="1371600" tIns="91425" rIns="91425" bIns="91425" anchor="t" anchorCtr="0">
            <a:noAutofit/>
          </a:bodyPr>
          <a:lstStyle/>
          <a:p>
            <a:pPr algn="r">
              <a:lnSpc>
                <a:spcPct val="150000"/>
              </a:lnSpc>
            </a:pPr>
            <a:r>
              <a:rPr lang="vi-VN" sz="2400" dirty="0">
                <a:latin typeface="Cabin" panose="020B0604020202020204" charset="0"/>
              </a:rPr>
              <a:t>LUYỆN TẬP VÀ SÁNG TẠO</a:t>
            </a:r>
          </a:p>
        </p:txBody>
      </p:sp>
      <p:sp>
        <p:nvSpPr>
          <p:cNvPr id="404" name="Google Shape;404;p41"/>
          <p:cNvSpPr/>
          <p:nvPr/>
        </p:nvSpPr>
        <p:spPr>
          <a:xfrm>
            <a:off x="698782" y="3116490"/>
            <a:ext cx="3799844" cy="1485900"/>
          </a:xfrm>
          <a:prstGeom prst="rect">
            <a:avLst/>
          </a:prstGeom>
          <a:solidFill>
            <a:srgbClr val="FFFFFF">
              <a:alpha val="14229"/>
            </a:srgbClr>
          </a:solidFill>
          <a:ln w="9525" cap="flat" cmpd="sng">
            <a:solidFill>
              <a:schemeClr val="lt2"/>
            </a:solidFill>
            <a:prstDash val="solid"/>
            <a:round/>
            <a:headEnd type="none" w="sm" len="sm"/>
            <a:tailEnd type="none" w="sm" len="sm"/>
          </a:ln>
        </p:spPr>
        <p:txBody>
          <a:bodyPr spcFirstLastPara="1" wrap="square" lIns="91425" tIns="91425" rIns="1371600" bIns="91425" anchor="b" anchorCtr="0">
            <a:noAutofit/>
          </a:bodyPr>
          <a:lstStyle/>
          <a:p>
            <a:pPr>
              <a:lnSpc>
                <a:spcPct val="150000"/>
              </a:lnSpc>
            </a:pPr>
            <a:r>
              <a:rPr lang="vi-VN" sz="2400" dirty="0">
                <a:latin typeface="Cabin" panose="020B0604020202020204" charset="0"/>
              </a:rPr>
              <a:t>PHÂN TÍCH VÀ ĐÁNH GIÁ</a:t>
            </a:r>
          </a:p>
        </p:txBody>
      </p:sp>
      <p:sp>
        <p:nvSpPr>
          <p:cNvPr id="405" name="Google Shape;405;p41"/>
          <p:cNvSpPr/>
          <p:nvPr/>
        </p:nvSpPr>
        <p:spPr>
          <a:xfrm>
            <a:off x="4661661" y="3114364"/>
            <a:ext cx="3783557" cy="1485900"/>
          </a:xfrm>
          <a:prstGeom prst="rect">
            <a:avLst/>
          </a:prstGeom>
          <a:solidFill>
            <a:srgbClr val="FFFFFF">
              <a:alpha val="14229"/>
            </a:srgbClr>
          </a:solidFill>
          <a:ln w="9525" cap="flat" cmpd="sng">
            <a:solidFill>
              <a:schemeClr val="lt2"/>
            </a:solidFill>
            <a:prstDash val="solid"/>
            <a:round/>
            <a:headEnd type="none" w="sm" len="sm"/>
            <a:tailEnd type="none" w="sm" len="sm"/>
          </a:ln>
        </p:spPr>
        <p:txBody>
          <a:bodyPr spcFirstLastPara="1" wrap="square" lIns="1371600" tIns="91425" rIns="91425" bIns="91425" anchor="b" anchorCtr="0">
            <a:noAutofit/>
          </a:bodyPr>
          <a:lstStyle/>
          <a:p>
            <a:pPr algn="r">
              <a:lnSpc>
                <a:spcPct val="150000"/>
              </a:lnSpc>
            </a:pPr>
            <a:r>
              <a:rPr lang="vi-VN" sz="2800" dirty="0">
                <a:latin typeface="Cabin" panose="020B0604020202020204" charset="0"/>
              </a:rPr>
              <a:t>VẬN DỤNG</a:t>
            </a:r>
          </a:p>
        </p:txBody>
      </p:sp>
      <p:sp>
        <p:nvSpPr>
          <p:cNvPr id="406" name="Google Shape;406;p41"/>
          <p:cNvSpPr/>
          <p:nvPr/>
        </p:nvSpPr>
        <p:spPr>
          <a:xfrm>
            <a:off x="3366172" y="1819068"/>
            <a:ext cx="2266800" cy="2266800"/>
          </a:xfrm>
          <a:prstGeom prst="pie">
            <a:avLst>
              <a:gd name="adj1" fmla="val 10788866"/>
              <a:gd name="adj2" fmla="val 162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1"/>
          <p:cNvSpPr/>
          <p:nvPr/>
        </p:nvSpPr>
        <p:spPr>
          <a:xfrm rot="5400000">
            <a:off x="3529479" y="1819068"/>
            <a:ext cx="2266800" cy="2266800"/>
          </a:xfrm>
          <a:prstGeom prst="pie">
            <a:avLst>
              <a:gd name="adj1" fmla="val 10788866"/>
              <a:gd name="adj2" fmla="val 16200000"/>
            </a:avLst>
          </a:prstGeom>
          <a:solidFill>
            <a:schemeClr val="bg2">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1"/>
          <p:cNvSpPr/>
          <p:nvPr/>
        </p:nvSpPr>
        <p:spPr>
          <a:xfrm rot="10800000">
            <a:off x="3529479" y="1983652"/>
            <a:ext cx="2266800" cy="2266800"/>
          </a:xfrm>
          <a:prstGeom prst="pie">
            <a:avLst>
              <a:gd name="adj1" fmla="val 10788866"/>
              <a:gd name="adj2" fmla="val 16200000"/>
            </a:avLst>
          </a:pr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9" name="Google Shape;409;p41"/>
          <p:cNvSpPr/>
          <p:nvPr/>
        </p:nvSpPr>
        <p:spPr>
          <a:xfrm rot="-5400000">
            <a:off x="3366172" y="1983652"/>
            <a:ext cx="2266800" cy="2266800"/>
          </a:xfrm>
          <a:prstGeom prst="pie">
            <a:avLst>
              <a:gd name="adj1" fmla="val 10788866"/>
              <a:gd name="adj2" fmla="val 1620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1"/>
          <p:cNvSpPr/>
          <p:nvPr/>
        </p:nvSpPr>
        <p:spPr>
          <a:xfrm>
            <a:off x="3628444" y="2207221"/>
            <a:ext cx="688811" cy="667803"/>
          </a:xfrm>
          <a:prstGeom prst="rect">
            <a:avLst/>
          </a:prstGeom>
        </p:spPr>
        <p:txBody>
          <a:bodyPr>
            <a:prstTxWarp prst="textPlain">
              <a:avLst/>
            </a:prstTxWarp>
          </a:bodyPr>
          <a:lstStyle/>
          <a:p>
            <a:pPr lvl="0" algn="ctr"/>
            <a:r>
              <a:rPr lang="en-US" b="1" i="0" dirty="0">
                <a:ln>
                  <a:noFill/>
                </a:ln>
                <a:solidFill>
                  <a:schemeClr val="lt1"/>
                </a:solidFill>
                <a:latin typeface="Marcellus SC"/>
              </a:rPr>
              <a:t>01</a:t>
            </a:r>
            <a:endParaRPr b="1" i="0" dirty="0">
              <a:ln>
                <a:noFill/>
              </a:ln>
              <a:solidFill>
                <a:schemeClr val="lt1"/>
              </a:solidFill>
              <a:latin typeface="Marcellus SC"/>
            </a:endParaRPr>
          </a:p>
        </p:txBody>
      </p:sp>
      <p:sp>
        <p:nvSpPr>
          <p:cNvPr id="411" name="Google Shape;411;p41"/>
          <p:cNvSpPr/>
          <p:nvPr/>
        </p:nvSpPr>
        <p:spPr>
          <a:xfrm>
            <a:off x="4771158" y="2239002"/>
            <a:ext cx="792529" cy="611972"/>
          </a:xfrm>
          <a:prstGeom prst="rect">
            <a:avLst/>
          </a:prstGeom>
        </p:spPr>
        <p:txBody>
          <a:bodyPr>
            <a:prstTxWarp prst="textPlain">
              <a:avLst/>
            </a:prstTxWarp>
          </a:bodyPr>
          <a:lstStyle/>
          <a:p>
            <a:pPr lvl="0" algn="ctr"/>
            <a:r>
              <a:rPr lang="en-US" sz="1800" b="1" i="0" dirty="0">
                <a:ln>
                  <a:noFill/>
                </a:ln>
                <a:solidFill>
                  <a:schemeClr val="lt1"/>
                </a:solidFill>
                <a:latin typeface="Marcellus SC"/>
              </a:rPr>
              <a:t>02</a:t>
            </a:r>
            <a:endParaRPr sz="1800" b="1" i="0" dirty="0">
              <a:ln>
                <a:noFill/>
              </a:ln>
              <a:solidFill>
                <a:schemeClr val="lt1"/>
              </a:solidFill>
              <a:latin typeface="Marcellus SC"/>
            </a:endParaRPr>
          </a:p>
        </p:txBody>
      </p:sp>
      <p:sp>
        <p:nvSpPr>
          <p:cNvPr id="412" name="Google Shape;412;p41"/>
          <p:cNvSpPr/>
          <p:nvPr/>
        </p:nvSpPr>
        <p:spPr>
          <a:xfrm>
            <a:off x="3611585" y="3325792"/>
            <a:ext cx="770921" cy="665071"/>
          </a:xfrm>
          <a:prstGeom prst="rect">
            <a:avLst/>
          </a:prstGeom>
        </p:spPr>
        <p:txBody>
          <a:bodyPr>
            <a:prstTxWarp prst="textPlain">
              <a:avLst/>
            </a:prstTxWarp>
          </a:bodyPr>
          <a:lstStyle/>
          <a:p>
            <a:pPr lvl="0" algn="ctr"/>
            <a:r>
              <a:rPr lang="en-US" sz="1000" b="1" i="0" dirty="0">
                <a:ln>
                  <a:noFill/>
                </a:ln>
                <a:solidFill>
                  <a:schemeClr val="lt1"/>
                </a:solidFill>
                <a:latin typeface="Marcellus SC"/>
              </a:rPr>
              <a:t>03</a:t>
            </a:r>
            <a:endParaRPr sz="1000" b="1" i="0" dirty="0">
              <a:ln>
                <a:noFill/>
              </a:ln>
              <a:solidFill>
                <a:schemeClr val="lt1"/>
              </a:solidFill>
              <a:latin typeface="Marcellus SC"/>
            </a:endParaRPr>
          </a:p>
        </p:txBody>
      </p:sp>
      <p:sp>
        <p:nvSpPr>
          <p:cNvPr id="413" name="Google Shape;413;p41"/>
          <p:cNvSpPr/>
          <p:nvPr/>
        </p:nvSpPr>
        <p:spPr>
          <a:xfrm>
            <a:off x="4824733" y="3325792"/>
            <a:ext cx="685380" cy="561579"/>
          </a:xfrm>
          <a:prstGeom prst="rect">
            <a:avLst/>
          </a:prstGeom>
        </p:spPr>
        <p:txBody>
          <a:bodyPr>
            <a:prstTxWarp prst="textPlain">
              <a:avLst/>
            </a:prstTxWarp>
          </a:bodyPr>
          <a:lstStyle/>
          <a:p>
            <a:pPr lvl="0" algn="ctr"/>
            <a:r>
              <a:rPr lang="en-US" sz="1200" b="1" dirty="0">
                <a:solidFill>
                  <a:schemeClr val="lt1"/>
                </a:solidFill>
                <a:latin typeface="Marcellus SC"/>
              </a:rPr>
              <a:t>04</a:t>
            </a:r>
            <a:endParaRPr sz="1200" b="1" i="0" dirty="0">
              <a:ln>
                <a:noFill/>
              </a:ln>
              <a:solidFill>
                <a:schemeClr val="lt1"/>
              </a:solidFill>
              <a:latin typeface="Marcellus SC"/>
            </a:endParaRPr>
          </a:p>
        </p:txBody>
      </p:sp>
    </p:spTree>
    <p:extLst>
      <p:ext uri="{BB962C8B-B14F-4D97-AF65-F5344CB8AC3E}">
        <p14:creationId xmlns:p14="http://schemas.microsoft.com/office/powerpoint/2010/main" val="566779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02"/>
                                        </p:tgtEl>
                                        <p:attrNameLst>
                                          <p:attrName>style.visibility</p:attrName>
                                        </p:attrNameLst>
                                      </p:cBhvr>
                                      <p:to>
                                        <p:strVal val="visible"/>
                                      </p:to>
                                    </p:set>
                                    <p:animEffect transition="in" filter="fade">
                                      <p:cBhvr>
                                        <p:cTn id="7" dur="1000"/>
                                        <p:tgtEl>
                                          <p:spTgt spid="402"/>
                                        </p:tgtEl>
                                      </p:cBhvr>
                                    </p:animEffect>
                                    <p:anim calcmode="lin" valueType="num">
                                      <p:cBhvr>
                                        <p:cTn id="8" dur="1000" fill="hold"/>
                                        <p:tgtEl>
                                          <p:spTgt spid="402"/>
                                        </p:tgtEl>
                                        <p:attrNameLst>
                                          <p:attrName>ppt_x</p:attrName>
                                        </p:attrNameLst>
                                      </p:cBhvr>
                                      <p:tavLst>
                                        <p:tav tm="0">
                                          <p:val>
                                            <p:strVal val="#ppt_x"/>
                                          </p:val>
                                        </p:tav>
                                        <p:tav tm="100000">
                                          <p:val>
                                            <p:strVal val="#ppt_x"/>
                                          </p:val>
                                        </p:tav>
                                      </p:tavLst>
                                    </p:anim>
                                    <p:anim calcmode="lin" valueType="num">
                                      <p:cBhvr>
                                        <p:cTn id="9" dur="1000" fill="hold"/>
                                        <p:tgtEl>
                                          <p:spTgt spid="40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03"/>
                                        </p:tgtEl>
                                        <p:attrNameLst>
                                          <p:attrName>style.visibility</p:attrName>
                                        </p:attrNameLst>
                                      </p:cBhvr>
                                      <p:to>
                                        <p:strVal val="visible"/>
                                      </p:to>
                                    </p:set>
                                    <p:animEffect transition="in" filter="fade">
                                      <p:cBhvr>
                                        <p:cTn id="14" dur="1000"/>
                                        <p:tgtEl>
                                          <p:spTgt spid="403"/>
                                        </p:tgtEl>
                                      </p:cBhvr>
                                    </p:animEffect>
                                    <p:anim calcmode="lin" valueType="num">
                                      <p:cBhvr>
                                        <p:cTn id="15" dur="1000" fill="hold"/>
                                        <p:tgtEl>
                                          <p:spTgt spid="403"/>
                                        </p:tgtEl>
                                        <p:attrNameLst>
                                          <p:attrName>ppt_x</p:attrName>
                                        </p:attrNameLst>
                                      </p:cBhvr>
                                      <p:tavLst>
                                        <p:tav tm="0">
                                          <p:val>
                                            <p:strVal val="#ppt_x"/>
                                          </p:val>
                                        </p:tav>
                                        <p:tav tm="100000">
                                          <p:val>
                                            <p:strVal val="#ppt_x"/>
                                          </p:val>
                                        </p:tav>
                                      </p:tavLst>
                                    </p:anim>
                                    <p:anim calcmode="lin" valueType="num">
                                      <p:cBhvr>
                                        <p:cTn id="16" dur="1000" fill="hold"/>
                                        <p:tgtEl>
                                          <p:spTgt spid="40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04"/>
                                        </p:tgtEl>
                                        <p:attrNameLst>
                                          <p:attrName>style.visibility</p:attrName>
                                        </p:attrNameLst>
                                      </p:cBhvr>
                                      <p:to>
                                        <p:strVal val="visible"/>
                                      </p:to>
                                    </p:set>
                                    <p:animEffect transition="in" filter="fade">
                                      <p:cBhvr>
                                        <p:cTn id="21" dur="1000"/>
                                        <p:tgtEl>
                                          <p:spTgt spid="404"/>
                                        </p:tgtEl>
                                      </p:cBhvr>
                                    </p:animEffect>
                                    <p:anim calcmode="lin" valueType="num">
                                      <p:cBhvr>
                                        <p:cTn id="22" dur="1000" fill="hold"/>
                                        <p:tgtEl>
                                          <p:spTgt spid="404"/>
                                        </p:tgtEl>
                                        <p:attrNameLst>
                                          <p:attrName>ppt_x</p:attrName>
                                        </p:attrNameLst>
                                      </p:cBhvr>
                                      <p:tavLst>
                                        <p:tav tm="0">
                                          <p:val>
                                            <p:strVal val="#ppt_x"/>
                                          </p:val>
                                        </p:tav>
                                        <p:tav tm="100000">
                                          <p:val>
                                            <p:strVal val="#ppt_x"/>
                                          </p:val>
                                        </p:tav>
                                      </p:tavLst>
                                    </p:anim>
                                    <p:anim calcmode="lin" valueType="num">
                                      <p:cBhvr>
                                        <p:cTn id="23" dur="1000" fill="hold"/>
                                        <p:tgtEl>
                                          <p:spTgt spid="40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05"/>
                                        </p:tgtEl>
                                        <p:attrNameLst>
                                          <p:attrName>style.visibility</p:attrName>
                                        </p:attrNameLst>
                                      </p:cBhvr>
                                      <p:to>
                                        <p:strVal val="visible"/>
                                      </p:to>
                                    </p:set>
                                    <p:animEffect transition="in" filter="fade">
                                      <p:cBhvr>
                                        <p:cTn id="28" dur="1000"/>
                                        <p:tgtEl>
                                          <p:spTgt spid="405"/>
                                        </p:tgtEl>
                                      </p:cBhvr>
                                    </p:animEffect>
                                    <p:anim calcmode="lin" valueType="num">
                                      <p:cBhvr>
                                        <p:cTn id="29" dur="1000" fill="hold"/>
                                        <p:tgtEl>
                                          <p:spTgt spid="405"/>
                                        </p:tgtEl>
                                        <p:attrNameLst>
                                          <p:attrName>ppt_x</p:attrName>
                                        </p:attrNameLst>
                                      </p:cBhvr>
                                      <p:tavLst>
                                        <p:tav tm="0">
                                          <p:val>
                                            <p:strVal val="#ppt_x"/>
                                          </p:val>
                                        </p:tav>
                                        <p:tav tm="100000">
                                          <p:val>
                                            <p:strVal val="#ppt_x"/>
                                          </p:val>
                                        </p:tav>
                                      </p:tavLst>
                                    </p:anim>
                                    <p:anim calcmode="lin" valueType="num">
                                      <p:cBhvr>
                                        <p:cTn id="30" dur="1000" fill="hold"/>
                                        <p:tgtEl>
                                          <p:spTgt spid="4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2" grpId="0" animBg="1"/>
      <p:bldP spid="403" grpId="0" animBg="1"/>
      <p:bldP spid="404" grpId="0" animBg="1"/>
      <p:bldP spid="40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5" name="Google Shape;92;p18">
            <a:extLst>
              <a:ext uri="{FF2B5EF4-FFF2-40B4-BE49-F238E27FC236}">
                <a16:creationId xmlns:a16="http://schemas.microsoft.com/office/drawing/2014/main" id="{ABC5D55B-81D8-A32E-E887-40A23671D55F}"/>
              </a:ext>
            </a:extLst>
          </p:cNvPr>
          <p:cNvSpPr/>
          <p:nvPr/>
        </p:nvSpPr>
        <p:spPr>
          <a:xfrm>
            <a:off x="5164543" y="2688137"/>
            <a:ext cx="439880" cy="496763"/>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6" name="Google Shape;92;p18">
            <a:extLst>
              <a:ext uri="{FF2B5EF4-FFF2-40B4-BE49-F238E27FC236}">
                <a16:creationId xmlns:a16="http://schemas.microsoft.com/office/drawing/2014/main" id="{69B36F76-DC9B-B2FA-828D-D03B7A1A86A8}"/>
              </a:ext>
            </a:extLst>
          </p:cNvPr>
          <p:cNvSpPr/>
          <p:nvPr/>
        </p:nvSpPr>
        <p:spPr>
          <a:xfrm>
            <a:off x="7505965" y="3545068"/>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7" name="Google Shape;92;p18">
            <a:extLst>
              <a:ext uri="{FF2B5EF4-FFF2-40B4-BE49-F238E27FC236}">
                <a16:creationId xmlns:a16="http://schemas.microsoft.com/office/drawing/2014/main" id="{6E305CF7-0542-D1C8-8225-65BB33A19A39}"/>
              </a:ext>
            </a:extLst>
          </p:cNvPr>
          <p:cNvSpPr/>
          <p:nvPr/>
        </p:nvSpPr>
        <p:spPr>
          <a:xfrm>
            <a:off x="7810994" y="957257"/>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9" name="TextBox 8">
            <a:extLst>
              <a:ext uri="{FF2B5EF4-FFF2-40B4-BE49-F238E27FC236}">
                <a16:creationId xmlns:a16="http://schemas.microsoft.com/office/drawing/2014/main" id="{A57BE02F-19C5-147C-03DE-1DFEEFF56F8C}"/>
              </a:ext>
            </a:extLst>
          </p:cNvPr>
          <p:cNvSpPr txBox="1"/>
          <p:nvPr/>
        </p:nvSpPr>
        <p:spPr>
          <a:xfrm>
            <a:off x="1113066" y="2321585"/>
            <a:ext cx="4878358" cy="2171428"/>
          </a:xfrm>
          <a:prstGeom prst="rect">
            <a:avLst/>
          </a:prstGeom>
          <a:noFill/>
        </p:spPr>
        <p:txBody>
          <a:bodyPr wrap="square">
            <a:spAutoFit/>
          </a:bodyPr>
          <a:lstStyle/>
          <a:p>
            <a:pPr marL="0" lvl="0" indent="0" rtl="0">
              <a:lnSpc>
                <a:spcPct val="150000"/>
              </a:lnSpc>
              <a:spcBef>
                <a:spcPts val="0"/>
              </a:spcBef>
              <a:spcAft>
                <a:spcPts val="0"/>
              </a:spcAft>
              <a:buNone/>
            </a:pPr>
            <a:r>
              <a:rPr lang="en-US" sz="4800" dirty="0">
                <a:solidFill>
                  <a:schemeClr val="tx2">
                    <a:lumMod val="50000"/>
                  </a:schemeClr>
                </a:solidFill>
                <a:latin typeface="Cabin" panose="020B0604020202020204" charset="0"/>
                <a:ea typeface="EB Garamond"/>
                <a:cs typeface="Calibri" panose="020F0502020204030204" pitchFamily="34" charset="0"/>
                <a:sym typeface="EB Garamond"/>
              </a:rPr>
              <a:t>QUAN SÁT </a:t>
            </a:r>
          </a:p>
          <a:p>
            <a:pPr marL="0" lvl="0" indent="0" rtl="0">
              <a:lnSpc>
                <a:spcPct val="150000"/>
              </a:lnSpc>
              <a:spcBef>
                <a:spcPts val="0"/>
              </a:spcBef>
              <a:spcAft>
                <a:spcPts val="0"/>
              </a:spcAft>
              <a:buNone/>
            </a:pPr>
            <a:r>
              <a:rPr lang="en-US" sz="4800" dirty="0">
                <a:solidFill>
                  <a:schemeClr val="tx2">
                    <a:lumMod val="50000"/>
                  </a:schemeClr>
                </a:solidFill>
                <a:latin typeface="Cabin" panose="020B0604020202020204" charset="0"/>
                <a:ea typeface="EB Garamond"/>
                <a:cs typeface="Calibri" panose="020F0502020204030204" pitchFamily="34" charset="0"/>
                <a:sym typeface="EB Garamond"/>
              </a:rPr>
              <a:t>VÀ NHẬN THỨC</a:t>
            </a:r>
          </a:p>
        </p:txBody>
      </p:sp>
      <p:sp>
        <p:nvSpPr>
          <p:cNvPr id="2" name="Google Shape;618;p47">
            <a:extLst>
              <a:ext uri="{FF2B5EF4-FFF2-40B4-BE49-F238E27FC236}">
                <a16:creationId xmlns:a16="http://schemas.microsoft.com/office/drawing/2014/main" id="{FBD0A509-66DD-06B8-467F-458F9CFF2689}"/>
              </a:ext>
            </a:extLst>
          </p:cNvPr>
          <p:cNvSpPr/>
          <p:nvPr/>
        </p:nvSpPr>
        <p:spPr>
          <a:xfrm>
            <a:off x="5539827" y="1140499"/>
            <a:ext cx="2491107" cy="2862501"/>
          </a:xfrm>
          <a:custGeom>
            <a:avLst/>
            <a:gdLst/>
            <a:ahLst/>
            <a:cxnLst/>
            <a:rect l="l" t="t" r="r" b="b"/>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roup 10">
            <a:extLst>
              <a:ext uri="{FF2B5EF4-FFF2-40B4-BE49-F238E27FC236}">
                <a16:creationId xmlns:a16="http://schemas.microsoft.com/office/drawing/2014/main" id="{C7770C77-0CFA-CF01-60C9-211E56147D51}"/>
              </a:ext>
            </a:extLst>
          </p:cNvPr>
          <p:cNvGrpSpPr/>
          <p:nvPr/>
        </p:nvGrpSpPr>
        <p:grpSpPr>
          <a:xfrm>
            <a:off x="1273503" y="957256"/>
            <a:ext cx="3073771" cy="2862501"/>
            <a:chOff x="3366172" y="1819068"/>
            <a:chExt cx="2266800" cy="2266800"/>
          </a:xfrm>
        </p:grpSpPr>
        <p:sp>
          <p:nvSpPr>
            <p:cNvPr id="8" name="Google Shape;406;p41">
              <a:extLst>
                <a:ext uri="{FF2B5EF4-FFF2-40B4-BE49-F238E27FC236}">
                  <a16:creationId xmlns:a16="http://schemas.microsoft.com/office/drawing/2014/main" id="{0EFD8C68-1889-C2AF-2E1F-0F89379731CE}"/>
                </a:ext>
              </a:extLst>
            </p:cNvPr>
            <p:cNvSpPr/>
            <p:nvPr/>
          </p:nvSpPr>
          <p:spPr>
            <a:xfrm>
              <a:off x="3366172" y="1819068"/>
              <a:ext cx="2266800" cy="2266800"/>
            </a:xfrm>
            <a:prstGeom prst="pie">
              <a:avLst>
                <a:gd name="adj1" fmla="val 10788866"/>
                <a:gd name="adj2" fmla="val 162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10" name="Google Shape;410;p41">
              <a:extLst>
                <a:ext uri="{FF2B5EF4-FFF2-40B4-BE49-F238E27FC236}">
                  <a16:creationId xmlns:a16="http://schemas.microsoft.com/office/drawing/2014/main" id="{28747B56-6B52-E7C7-61B7-D0A6882A69D0}"/>
                </a:ext>
              </a:extLst>
            </p:cNvPr>
            <p:cNvSpPr/>
            <p:nvPr/>
          </p:nvSpPr>
          <p:spPr>
            <a:xfrm>
              <a:off x="3628444" y="2207221"/>
              <a:ext cx="688811" cy="667803"/>
            </a:xfrm>
            <a:prstGeom prst="rect">
              <a:avLst/>
            </a:prstGeom>
          </p:spPr>
          <p:txBody>
            <a:bodyPr>
              <a:prstTxWarp prst="textPlain">
                <a:avLst/>
              </a:prstTxWarp>
            </a:bodyPr>
            <a:lstStyle/>
            <a:p>
              <a:pPr lvl="0" algn="ctr"/>
              <a:r>
                <a:rPr lang="en-US" sz="1800" b="1" i="0" dirty="0">
                  <a:ln>
                    <a:noFill/>
                  </a:ln>
                  <a:solidFill>
                    <a:schemeClr val="lt1"/>
                  </a:solidFill>
                  <a:latin typeface="Marcellus SC"/>
                </a:rPr>
                <a:t>01</a:t>
              </a:r>
              <a:endParaRPr sz="1800" b="1" i="0" dirty="0">
                <a:ln>
                  <a:noFill/>
                </a:ln>
                <a:solidFill>
                  <a:schemeClr val="lt1"/>
                </a:solidFill>
                <a:latin typeface="Marcellus SC"/>
              </a:endParaRPr>
            </a:p>
          </p:txBody>
        </p:sp>
      </p:grpSp>
    </p:spTree>
    <p:extLst>
      <p:ext uri="{BB962C8B-B14F-4D97-AF65-F5344CB8AC3E}">
        <p14:creationId xmlns:p14="http://schemas.microsoft.com/office/powerpoint/2010/main" val="2379807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17" name="Title 16">
            <a:extLst>
              <a:ext uri="{FF2B5EF4-FFF2-40B4-BE49-F238E27FC236}">
                <a16:creationId xmlns:a16="http://schemas.microsoft.com/office/drawing/2014/main" id="{1FBADA96-0072-A4B7-E5A8-4958D1D65A97}"/>
              </a:ext>
            </a:extLst>
          </p:cNvPr>
          <p:cNvSpPr>
            <a:spLocks noGrp="1"/>
          </p:cNvSpPr>
          <p:nvPr>
            <p:ph type="title"/>
          </p:nvPr>
        </p:nvSpPr>
        <p:spPr>
          <a:xfrm>
            <a:off x="455035" y="190801"/>
            <a:ext cx="5511000" cy="775500"/>
          </a:xfrm>
        </p:spPr>
        <p:txBody>
          <a:bodyPr/>
          <a:lstStyle/>
          <a:p>
            <a:pPr marL="0" lvl="0" indent="0" rtl="0">
              <a:lnSpc>
                <a:spcPct val="150000"/>
              </a:lnSpc>
              <a:spcBef>
                <a:spcPts val="0"/>
              </a:spcBef>
              <a:spcAft>
                <a:spcPts val="0"/>
              </a:spcAft>
            </a:pPr>
            <a:r>
              <a:rPr lang="en-US" sz="2400" dirty="0">
                <a:solidFill>
                  <a:schemeClr val="tx2">
                    <a:lumMod val="50000"/>
                  </a:schemeClr>
                </a:solidFill>
                <a:latin typeface="Calibri" panose="020F0502020204030204" pitchFamily="34" charset="0"/>
                <a:ea typeface="EB Garamond"/>
                <a:cs typeface="Calibri" panose="020F0502020204030204" pitchFamily="34" charset="0"/>
                <a:sym typeface="EB Garamond"/>
              </a:rPr>
              <a:t>01. QUAN SÁT VÀ NHẬN THỨC</a:t>
            </a:r>
          </a:p>
        </p:txBody>
      </p:sp>
      <p:grpSp>
        <p:nvGrpSpPr>
          <p:cNvPr id="34" name="Group 33">
            <a:extLst>
              <a:ext uri="{FF2B5EF4-FFF2-40B4-BE49-F238E27FC236}">
                <a16:creationId xmlns:a16="http://schemas.microsoft.com/office/drawing/2014/main" id="{3FDC7C43-3D87-EFF3-1A36-F836A7B92DEE}"/>
              </a:ext>
            </a:extLst>
          </p:cNvPr>
          <p:cNvGrpSpPr/>
          <p:nvPr/>
        </p:nvGrpSpPr>
        <p:grpSpPr>
          <a:xfrm rot="2202852">
            <a:off x="8660122" y="4293987"/>
            <a:ext cx="289772" cy="745528"/>
            <a:chOff x="7330547" y="2431194"/>
            <a:chExt cx="615298" cy="1541324"/>
          </a:xfrm>
        </p:grpSpPr>
        <p:sp>
          <p:nvSpPr>
            <p:cNvPr id="32" name="Google Shape;92;p18">
              <a:extLst>
                <a:ext uri="{FF2B5EF4-FFF2-40B4-BE49-F238E27FC236}">
                  <a16:creationId xmlns:a16="http://schemas.microsoft.com/office/drawing/2014/main" id="{7C290153-E91A-18D3-9383-6F992CF4CCE3}"/>
                </a:ext>
              </a:extLst>
            </p:cNvPr>
            <p:cNvSpPr/>
            <p:nvPr/>
          </p:nvSpPr>
          <p:spPr>
            <a:xfrm>
              <a:off x="7505965" y="3545068"/>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3" name="Google Shape;92;p18">
              <a:extLst>
                <a:ext uri="{FF2B5EF4-FFF2-40B4-BE49-F238E27FC236}">
                  <a16:creationId xmlns:a16="http://schemas.microsoft.com/office/drawing/2014/main" id="{3A58EC2F-25DF-2235-20F9-9BA24BDBD8FE}"/>
                </a:ext>
              </a:extLst>
            </p:cNvPr>
            <p:cNvSpPr/>
            <p:nvPr/>
          </p:nvSpPr>
          <p:spPr>
            <a:xfrm>
              <a:off x="7330547" y="2431194"/>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grpSp>
      <p:sp>
        <p:nvSpPr>
          <p:cNvPr id="9" name="TextBox 8">
            <a:extLst>
              <a:ext uri="{FF2B5EF4-FFF2-40B4-BE49-F238E27FC236}">
                <a16:creationId xmlns:a16="http://schemas.microsoft.com/office/drawing/2014/main" id="{E96A4ACD-977E-0EAC-2949-9E2108A37251}"/>
              </a:ext>
            </a:extLst>
          </p:cNvPr>
          <p:cNvSpPr txBox="1"/>
          <p:nvPr/>
        </p:nvSpPr>
        <p:spPr>
          <a:xfrm>
            <a:off x="714585" y="1091134"/>
            <a:ext cx="5161359" cy="1754326"/>
          </a:xfrm>
          <a:prstGeom prst="rect">
            <a:avLst/>
          </a:prstGeom>
          <a:noFill/>
        </p:spPr>
        <p:txBody>
          <a:bodyPr wrap="square">
            <a:spAutoFit/>
          </a:bodyPr>
          <a:lstStyle/>
          <a:p>
            <a:pPr marL="285750" marR="0" indent="-285750" algn="just">
              <a:lnSpc>
                <a:spcPct val="150000"/>
              </a:lnSpc>
              <a:spcBef>
                <a:spcPts val="100"/>
              </a:spcBef>
              <a:spcAft>
                <a:spcPts val="100"/>
              </a:spcAft>
              <a:buFont typeface="Wingdings" panose="05000000000000000000" pitchFamily="2" charset="2"/>
              <a:buChar char="Ø"/>
            </a:pPr>
            <a:r>
              <a:rPr lang="vi-VN" sz="1800" b="1" dirty="0">
                <a:effectLst/>
                <a:latin typeface="+mn-lt"/>
                <a:ea typeface="Calibri" panose="020F0502020204030204" pitchFamily="34" charset="0"/>
                <a:cs typeface="Times New Roman" panose="02020603050405020304" pitchFamily="18" charset="0"/>
              </a:rPr>
              <a:t>Quan sát hình ảnh ở trang 65 SGK</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Arial" panose="020B0604020202020204" pitchFamily="34" charset="0"/>
              <a:buChar char="•"/>
            </a:pPr>
            <a:r>
              <a:rPr lang="vi-VN" sz="1800" dirty="0">
                <a:effectLst/>
                <a:latin typeface="+mn-lt"/>
                <a:ea typeface="Calibri" panose="020F0502020204030204" pitchFamily="34" charset="0"/>
                <a:cs typeface="Times New Roman" panose="02020603050405020304" pitchFamily="18" charset="0"/>
              </a:rPr>
              <a:t>Nhận xét về hình dáng, bộ phận của xe đạp.</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100"/>
              </a:spcBef>
              <a:spcAft>
                <a:spcPts val="100"/>
              </a:spcAft>
              <a:buFont typeface="Arial" panose="020B0604020202020204" pitchFamily="34" charset="0"/>
              <a:buChar char="•"/>
            </a:pPr>
            <a:r>
              <a:rPr lang="vi-VN" sz="1800" dirty="0">
                <a:effectLst/>
                <a:latin typeface="+mn-lt"/>
                <a:ea typeface="Calibri" panose="020F0502020204030204" pitchFamily="34" charset="0"/>
                <a:cs typeface="Times New Roman" panose="02020603050405020304" pitchFamily="18" charset="0"/>
              </a:rPr>
              <a:t>Chia sẻ lợi ích của xe đạp đối với đời sống con người. </a:t>
            </a:r>
            <a:endParaRPr lang="en-US" sz="1800" dirty="0">
              <a:effectLst/>
              <a:latin typeface="+mn-lt"/>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18CB0E64-CE17-C61D-B6C2-85476075C97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9717" r="93927">
                        <a14:foregroundMark x1="7599" y1="66885" x2="6883" y2="80000"/>
                        <a14:foregroundMark x1="8907" y1="42941" x2="8221" y2="55507"/>
                        <a14:foregroundMark x1="6883" y1="80000" x2="30364" y2="75294"/>
                        <a14:foregroundMark x1="33938" y1="53224" x2="36064" y2="40100"/>
                        <a14:foregroundMark x1="32472" y1="62277" x2="33809" y2="54021"/>
                        <a14:foregroundMark x1="30364" y1="75294" x2="32182" y2="64069"/>
                        <a14:foregroundMark x1="48428" y1="35294" x2="59109" y2="35294"/>
                        <a14:foregroundMark x1="59109" y1="35294" x2="91498" y2="74118"/>
                        <a14:foregroundMark x1="91498" y1="74118" x2="70850" y2="81765"/>
                        <a14:foregroundMark x1="54726" y1="50910" x2="54251" y2="50000"/>
                        <a14:foregroundMark x1="57422" y1="56068" x2="54810" y2="51070"/>
                        <a14:foregroundMark x1="65492" y1="71511" x2="65278" y2="71102"/>
                        <a14:foregroundMark x1="70850" y1="81765" x2="70466" y2="81031"/>
                        <a14:foregroundMark x1="75950" y1="72123" x2="91093" y2="90000"/>
                        <a14:foregroundMark x1="83806" y1="60000" x2="75304" y2="57647"/>
                        <a14:foregroundMark x1="66802" y1="35294" x2="78543" y2="50588"/>
                        <a14:foregroundMark x1="22672" y1="57647" x2="25506" y2="74706"/>
                        <a14:foregroundMark x1="77733" y1="58824" x2="77733" y2="72353"/>
                        <a14:foregroundMark x1="28340" y1="81765" x2="29960" y2="68235"/>
                        <a14:foregroundMark x1="93927" y1="80000" x2="91498" y2="65882"/>
                        <a14:foregroundMark x1="22672" y1="64118" x2="16194" y2="56471"/>
                        <a14:foregroundMark x1="23482" y1="71176" x2="17004" y2="88824"/>
                        <a14:foregroundMark x1="46154" y1="42353" x2="44130" y2="66471"/>
                        <a14:foregroundMark x1="43320" y1="63529" x2="47368" y2="80588"/>
                        <a14:foregroundMark x1="82591" y1="83529" x2="74089" y2="77647"/>
                        <a14:backgroundMark x1="37247" y1="70000" x2="36842" y2="65882"/>
                        <a14:backgroundMark x1="62348" y1="75882" x2="58300" y2="64706"/>
                        <a14:backgroundMark x1="55061" y1="62941" x2="55061" y2="62941"/>
                        <a14:backgroundMark x1="27530" y1="37647" x2="27530" y2="37647"/>
                        <a14:backgroundMark x1="25911" y1="36471" x2="33198" y2="36471"/>
                        <a14:backgroundMark x1="38866" y1="33529" x2="38866" y2="30588"/>
                        <a14:backgroundMark x1="37652" y1="33529" x2="38462" y2="39412"/>
                        <a14:backgroundMark x1="32794" y1="61176" x2="33198" y2="60588"/>
                        <a14:backgroundMark x1="65992" y1="67647" x2="65992" y2="67647"/>
                        <a14:backgroundMark x1="65992" y1="67647" x2="65587" y2="71176"/>
                        <a14:backgroundMark x1="59109" y1="62941" x2="62753" y2="67647"/>
                        <a14:backgroundMark x1="64372" y1="73529" x2="66802" y2="82941"/>
                        <a14:backgroundMark x1="67611" y1="14706" x2="67611" y2="25294"/>
                        <a14:backgroundMark x1="53036" y1="15882" x2="50202" y2="27647"/>
                        <a14:backgroundMark x1="54656" y1="21176" x2="54656" y2="33529"/>
                        <a14:backgroundMark x1="7287" y1="57059" x2="11741" y2="60000"/>
                        <a14:backgroundMark x1="8097" y1="57059" x2="9717" y2="52353"/>
                        <a14:backgroundMark x1="8502" y1="55294" x2="9312" y2="53529"/>
                        <a14:backgroundMark x1="63158" y1="74706" x2="67611" y2="79412"/>
                        <a14:backgroundMark x1="64777" y1="74706" x2="55466" y2="61176"/>
                        <a14:backgroundMark x1="48988" y1="25882" x2="48988" y2="31765"/>
                      </a14:backgroundRemoval>
                    </a14:imgEffect>
                  </a14:imgLayer>
                </a14:imgProps>
              </a:ext>
            </a:extLst>
          </a:blip>
          <a:stretch>
            <a:fillRect/>
          </a:stretch>
        </p:blipFill>
        <p:spPr>
          <a:xfrm>
            <a:off x="6053613" y="148993"/>
            <a:ext cx="2478627" cy="1634615"/>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CEF7FBDD-D68B-47B0-FBD7-6065F7BC1A5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54" b="98693" l="9910" r="89640">
                        <a14:foregroundMark x1="12162" y1="62092" x2="23874" y2="79739"/>
                        <a14:foregroundMark x1="39640" y1="32680" x2="39640" y2="33333"/>
                        <a14:foregroundMark x1="53153" y1="60131" x2="76126" y2="82353"/>
                        <a14:foregroundMark x1="33333" y1="42484" x2="27477" y2="59477"/>
                        <a14:foregroundMark x1="26577" y1="73203" x2="36036" y2="43137"/>
                        <a14:foregroundMark x1="28378" y1="60131" x2="22072" y2="68627"/>
                        <a14:foregroundMark x1="37387" y1="24183" x2="41441" y2="20261"/>
                        <a14:foregroundMark x1="39189" y1="23529" x2="58559" y2="34641"/>
                        <a14:foregroundMark x1="59009" y1="2614" x2="60360" y2="654"/>
                        <a14:foregroundMark x1="58558" y1="3268" x2="59009" y2="2614"/>
                        <a14:foregroundMark x1="49099" y1="16993" x2="58558" y2="3268"/>
                        <a14:foregroundMark x1="54955" y1="71242" x2="72072" y2="80392"/>
                        <a14:foregroundMark x1="72973" y1="86928" x2="52252" y2="72549"/>
                        <a14:foregroundMark x1="18919" y1="98693" x2="23874" y2="74510"/>
                        <a14:foregroundMark x1="64865" y1="84967" x2="64865" y2="84967"/>
                        <a14:backgroundMark x1="46396" y1="97386" x2="43243" y2="97386"/>
                        <a14:backgroundMark x1="53153" y1="2614" x2="53153" y2="2614"/>
                        <a14:backgroundMark x1="56757" y1="3268" x2="56757" y2="3268"/>
                      </a14:backgroundRemoval>
                    </a14:imgEffect>
                  </a14:imgLayer>
                </a14:imgProps>
              </a:ext>
            </a:extLst>
          </a:blip>
          <a:stretch>
            <a:fillRect/>
          </a:stretch>
        </p:blipFill>
        <p:spPr>
          <a:xfrm>
            <a:off x="3435817" y="2970294"/>
            <a:ext cx="2600599" cy="1792305"/>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6DB0AFCE-FB0D-4853-3318-D2986E680BB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38" b="89441" l="6278" r="97758">
                        <a14:foregroundMark x1="19731" y1="36025" x2="27803" y2="78261"/>
                        <a14:foregroundMark x1="27803" y1="78261" x2="29148" y2="80124"/>
                        <a14:foregroundMark x1="14350" y1="45342" x2="6726" y2="77640"/>
                        <a14:foregroundMark x1="6726" y1="77640" x2="33632" y2="85093"/>
                        <a14:foregroundMark x1="33632" y1="85093" x2="35874" y2="80745"/>
                        <a14:foregroundMark x1="30493" y1="29814" x2="39910" y2="44720"/>
                        <a14:foregroundMark x1="42152" y1="55901" x2="76233" y2="48447"/>
                        <a14:foregroundMark x1="69507" y1="20497" x2="86996" y2="83230"/>
                        <a14:foregroundMark x1="44843" y1="75776" x2="49327" y2="81988"/>
                        <a14:foregroundMark x1="90583" y1="60248" x2="97758" y2="77019"/>
                        <a14:foregroundMark x1="60987" y1="15528" x2="75785" y2="25466"/>
                        <a14:foregroundMark x1="77130" y1="21739" x2="76682" y2="17391"/>
                        <a14:foregroundMark x1="76682" y1="17391" x2="82511" y2="28571"/>
                        <a14:foregroundMark x1="13901" y1="37267" x2="26906" y2="39130"/>
                        <a14:foregroundMark x1="30045" y1="30435" x2="37220" y2="29193"/>
                      </a14:backgroundRemoval>
                    </a14:imgEffect>
                  </a14:imgLayer>
                </a14:imgProps>
              </a:ext>
            </a:extLst>
          </a:blip>
          <a:stretch>
            <a:fillRect/>
          </a:stretch>
        </p:blipFill>
        <p:spPr>
          <a:xfrm>
            <a:off x="601766" y="2908734"/>
            <a:ext cx="2693499" cy="1944634"/>
          </a:xfrm>
          <a:prstGeom prst="rect">
            <a:avLst/>
          </a:prstGeom>
          <a:ln>
            <a:noFill/>
          </a:ln>
          <a:effectLst>
            <a:outerShdw blurRad="292100" dist="139700" dir="2700000" algn="tl" rotWithShape="0">
              <a:srgbClr val="333333">
                <a:alpha val="65000"/>
              </a:srgbClr>
            </a:outerShdw>
          </a:effectLst>
        </p:spPr>
      </p:pic>
      <p:pic>
        <p:nvPicPr>
          <p:cNvPr id="20" name="Picture 19">
            <a:extLst>
              <a:ext uri="{FF2B5EF4-FFF2-40B4-BE49-F238E27FC236}">
                <a16:creationId xmlns:a16="http://schemas.microsoft.com/office/drawing/2014/main" id="{76109788-21AA-20DD-71E7-F26DFBE9D9D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369" b="89809" l="4641" r="94937">
                        <a14:foregroundMark x1="18565" y1="43949" x2="18565" y2="43949"/>
                        <a14:foregroundMark x1="14346" y1="41401" x2="5485" y2="71975"/>
                        <a14:foregroundMark x1="5485" y1="71975" x2="33755" y2="66879"/>
                        <a14:foregroundMark x1="33755" y1="66879" x2="35021" y2="63694"/>
                        <a14:foregroundMark x1="66667" y1="42675" x2="94937" y2="70701"/>
                        <a14:foregroundMark x1="94937" y1="70701" x2="92827" y2="54140"/>
                        <a14:foregroundMark x1="29114" y1="8917" x2="34177" y2="6369"/>
                        <a14:foregroundMark x1="38819" y1="56051" x2="77215" y2="70701"/>
                        <a14:foregroundMark x1="77215" y1="70701" x2="78059" y2="70701"/>
                      </a14:backgroundRemoval>
                    </a14:imgEffect>
                  </a14:imgLayer>
                </a14:imgProps>
              </a:ext>
            </a:extLst>
          </a:blip>
          <a:stretch>
            <a:fillRect/>
          </a:stretch>
        </p:blipFill>
        <p:spPr>
          <a:xfrm>
            <a:off x="6141191" y="3136236"/>
            <a:ext cx="2478627" cy="1641960"/>
          </a:xfrm>
          <a:prstGeom prst="rect">
            <a:avLst/>
          </a:prstGeom>
          <a:ln>
            <a:noFill/>
          </a:ln>
          <a:effectLst>
            <a:outerShdw blurRad="292100" dist="139700" dir="2700000" algn="tl" rotWithShape="0">
              <a:srgbClr val="333333">
                <a:alpha val="65000"/>
              </a:srgbClr>
            </a:outerShdw>
          </a:effectLst>
        </p:spPr>
      </p:pic>
      <p:pic>
        <p:nvPicPr>
          <p:cNvPr id="22" name="Picture 21">
            <a:extLst>
              <a:ext uri="{FF2B5EF4-FFF2-40B4-BE49-F238E27FC236}">
                <a16:creationId xmlns:a16="http://schemas.microsoft.com/office/drawing/2014/main" id="{88E0CCC4-EBF3-FE10-5D35-620217535DCC}"/>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6667" b="93846" l="9609" r="91815">
                        <a14:foregroundMark x1="74733" y1="27179" x2="74733" y2="27179"/>
                        <a14:foregroundMark x1="82206" y1="9231" x2="82206" y2="9231"/>
                        <a14:foregroundMark x1="83630" y1="7692" x2="61566" y2="40000"/>
                        <a14:foregroundMark x1="61566" y1="40000" x2="61566" y2="40000"/>
                        <a14:foregroundMark x1="90391" y1="23077" x2="62989" y2="47179"/>
                        <a14:foregroundMark x1="85409" y1="16410" x2="91815" y2="16410"/>
                        <a14:foregroundMark x1="34520" y1="21538" x2="34164" y2="10769"/>
                        <a14:foregroundMark x1="39502" y1="22564" x2="49822" y2="21538"/>
                        <a14:foregroundMark x1="80071" y1="80000" x2="54804" y2="93333"/>
                        <a14:foregroundMark x1="54804" y1="93333" x2="10320" y2="93846"/>
                      </a14:backgroundRemoval>
                    </a14:imgEffect>
                  </a14:imgLayer>
                </a14:imgProps>
              </a:ext>
            </a:extLst>
          </a:blip>
          <a:stretch>
            <a:fillRect/>
          </a:stretch>
        </p:blipFill>
        <p:spPr>
          <a:xfrm>
            <a:off x="6141191" y="1684439"/>
            <a:ext cx="2478627" cy="14673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8468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1000"/>
                                        <p:tgtEl>
                                          <p:spTgt spid="9">
                                            <p:txEl>
                                              <p:pRg st="1" end="1"/>
                                            </p:txEl>
                                          </p:spTgt>
                                        </p:tgtEl>
                                      </p:cBhvr>
                                    </p:animEffect>
                                    <p:anim calcmode="lin" valueType="num">
                                      <p:cBhvr>
                                        <p:cTn id="1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fade">
                                      <p:cBhvr>
                                        <p:cTn id="19" dur="1000"/>
                                        <p:tgtEl>
                                          <p:spTgt spid="9">
                                            <p:txEl>
                                              <p:pRg st="2" end="2"/>
                                            </p:txEl>
                                          </p:spTgt>
                                        </p:tgtEl>
                                      </p:cBhvr>
                                    </p:animEffect>
                                    <p:anim calcmode="lin" valueType="num">
                                      <p:cBhvr>
                                        <p:cTn id="20"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17" name="Title 16">
            <a:extLst>
              <a:ext uri="{FF2B5EF4-FFF2-40B4-BE49-F238E27FC236}">
                <a16:creationId xmlns:a16="http://schemas.microsoft.com/office/drawing/2014/main" id="{1FBADA96-0072-A4B7-E5A8-4958D1D65A97}"/>
              </a:ext>
            </a:extLst>
          </p:cNvPr>
          <p:cNvSpPr>
            <a:spLocks noGrp="1"/>
          </p:cNvSpPr>
          <p:nvPr>
            <p:ph type="title"/>
          </p:nvPr>
        </p:nvSpPr>
        <p:spPr>
          <a:xfrm>
            <a:off x="455035" y="190801"/>
            <a:ext cx="5511000" cy="775500"/>
          </a:xfrm>
        </p:spPr>
        <p:txBody>
          <a:bodyPr/>
          <a:lstStyle/>
          <a:p>
            <a:pPr marL="0" lvl="0" indent="0" rtl="0">
              <a:lnSpc>
                <a:spcPct val="150000"/>
              </a:lnSpc>
              <a:spcBef>
                <a:spcPts val="0"/>
              </a:spcBef>
              <a:spcAft>
                <a:spcPts val="0"/>
              </a:spcAft>
            </a:pPr>
            <a:r>
              <a:rPr lang="en-US" sz="2400" dirty="0">
                <a:solidFill>
                  <a:schemeClr val="tx2">
                    <a:lumMod val="50000"/>
                  </a:schemeClr>
                </a:solidFill>
                <a:latin typeface="Calibri" panose="020F0502020204030204" pitchFamily="34" charset="0"/>
                <a:ea typeface="EB Garamond"/>
                <a:cs typeface="Calibri" panose="020F0502020204030204" pitchFamily="34" charset="0"/>
                <a:sym typeface="EB Garamond"/>
              </a:rPr>
              <a:t>01. QUAN SÁT VÀ NHẬN THỨC</a:t>
            </a:r>
          </a:p>
        </p:txBody>
      </p:sp>
      <p:grpSp>
        <p:nvGrpSpPr>
          <p:cNvPr id="34" name="Group 33">
            <a:extLst>
              <a:ext uri="{FF2B5EF4-FFF2-40B4-BE49-F238E27FC236}">
                <a16:creationId xmlns:a16="http://schemas.microsoft.com/office/drawing/2014/main" id="{3FDC7C43-3D87-EFF3-1A36-F836A7B92DEE}"/>
              </a:ext>
            </a:extLst>
          </p:cNvPr>
          <p:cNvGrpSpPr/>
          <p:nvPr/>
        </p:nvGrpSpPr>
        <p:grpSpPr>
          <a:xfrm rot="2202852">
            <a:off x="8660122" y="4293987"/>
            <a:ext cx="289772" cy="745528"/>
            <a:chOff x="7330547" y="2431194"/>
            <a:chExt cx="615298" cy="1541324"/>
          </a:xfrm>
        </p:grpSpPr>
        <p:sp>
          <p:nvSpPr>
            <p:cNvPr id="32" name="Google Shape;92;p18">
              <a:extLst>
                <a:ext uri="{FF2B5EF4-FFF2-40B4-BE49-F238E27FC236}">
                  <a16:creationId xmlns:a16="http://schemas.microsoft.com/office/drawing/2014/main" id="{7C290153-E91A-18D3-9383-6F992CF4CCE3}"/>
                </a:ext>
              </a:extLst>
            </p:cNvPr>
            <p:cNvSpPr/>
            <p:nvPr/>
          </p:nvSpPr>
          <p:spPr>
            <a:xfrm>
              <a:off x="7505965" y="3545068"/>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3" name="Google Shape;92;p18">
              <a:extLst>
                <a:ext uri="{FF2B5EF4-FFF2-40B4-BE49-F238E27FC236}">
                  <a16:creationId xmlns:a16="http://schemas.microsoft.com/office/drawing/2014/main" id="{3A58EC2F-25DF-2235-20F9-9BA24BDBD8FE}"/>
                </a:ext>
              </a:extLst>
            </p:cNvPr>
            <p:cNvSpPr/>
            <p:nvPr/>
          </p:nvSpPr>
          <p:spPr>
            <a:xfrm>
              <a:off x="7330547" y="2431194"/>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grpSp>
      <p:sp>
        <p:nvSpPr>
          <p:cNvPr id="35" name="Google Shape;618;p47">
            <a:extLst>
              <a:ext uri="{FF2B5EF4-FFF2-40B4-BE49-F238E27FC236}">
                <a16:creationId xmlns:a16="http://schemas.microsoft.com/office/drawing/2014/main" id="{EFD61A7A-C7F1-ED4F-5CC3-5BBF7EDF8090}"/>
              </a:ext>
            </a:extLst>
          </p:cNvPr>
          <p:cNvSpPr/>
          <p:nvPr/>
        </p:nvSpPr>
        <p:spPr>
          <a:xfrm>
            <a:off x="7756901" y="3829567"/>
            <a:ext cx="1031205" cy="1013654"/>
          </a:xfrm>
          <a:custGeom>
            <a:avLst/>
            <a:gdLst/>
            <a:ahLst/>
            <a:cxnLst/>
            <a:rect l="l" t="t" r="r" b="b"/>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Box 8">
            <a:extLst>
              <a:ext uri="{FF2B5EF4-FFF2-40B4-BE49-F238E27FC236}">
                <a16:creationId xmlns:a16="http://schemas.microsoft.com/office/drawing/2014/main" id="{E96A4ACD-977E-0EAC-2949-9E2108A37251}"/>
              </a:ext>
            </a:extLst>
          </p:cNvPr>
          <p:cNvSpPr txBox="1"/>
          <p:nvPr/>
        </p:nvSpPr>
        <p:spPr>
          <a:xfrm>
            <a:off x="455035" y="1899334"/>
            <a:ext cx="9097503" cy="2542363"/>
          </a:xfrm>
          <a:prstGeom prst="rect">
            <a:avLst/>
          </a:prstGeom>
          <a:noFill/>
        </p:spPr>
        <p:txBody>
          <a:bodyPr wrap="square">
            <a:spAutoFit/>
          </a:bodyPr>
          <a:lstStyle/>
          <a:p>
            <a:pPr marL="285750" marR="0" indent="-285750" algn="just">
              <a:lnSpc>
                <a:spcPct val="150000"/>
              </a:lnSpc>
              <a:spcBef>
                <a:spcPts val="0"/>
              </a:spcBef>
              <a:spcAft>
                <a:spcPts val="0"/>
              </a:spcAft>
              <a:buFont typeface="Arial" panose="020B0604020202020204" pitchFamily="34" charset="0"/>
              <a:buChar char="•"/>
            </a:pPr>
            <a:r>
              <a:rPr lang="vi-VN" sz="1800" dirty="0">
                <a:effectLst/>
                <a:latin typeface="+mn-lt"/>
                <a:ea typeface="Calibri" panose="020F0502020204030204" pitchFamily="34" charset="0"/>
                <a:cs typeface="Times New Roman" panose="02020603050405020304" pitchFamily="18" charset="0"/>
              </a:rPr>
              <a:t>Cấu tạo bằng gỗ và được bọc sắt.</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vi-VN" sz="1800" dirty="0">
                <a:effectLst/>
                <a:latin typeface="+mn-lt"/>
                <a:ea typeface="Calibri" panose="020F0502020204030204" pitchFamily="34" charset="0"/>
                <a:cs typeface="Times New Roman" panose="02020603050405020304" pitchFamily="18" charset="0"/>
              </a:rPr>
              <a:t>Bánh nhỏ, dáng mềm mại, thời trang.</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vi-VN" sz="1800" dirty="0">
                <a:effectLst/>
                <a:latin typeface="+mn-lt"/>
                <a:ea typeface="Calibri" panose="020F0502020204030204" pitchFamily="34" charset="0"/>
                <a:cs typeface="Times New Roman" panose="02020603050405020304" pitchFamily="18" charset="0"/>
              </a:rPr>
              <a:t>Có bánh trước, bánh sau nhỏ. </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en-US" sz="1800" dirty="0">
                <a:effectLst/>
                <a:latin typeface="+mn-lt"/>
                <a:ea typeface="Calibri" panose="020F0502020204030204" pitchFamily="34" charset="0"/>
                <a:cs typeface="Times New Roman" panose="02020603050405020304" pitchFamily="18" charset="0"/>
              </a:rPr>
              <a:t>K</a:t>
            </a:r>
            <a:r>
              <a:rPr lang="vi-VN" sz="1800" dirty="0">
                <a:effectLst/>
                <a:latin typeface="+mn-lt"/>
                <a:ea typeface="Calibri" panose="020F0502020204030204" pitchFamily="34" charset="0"/>
                <a:cs typeface="Times New Roman" panose="02020603050405020304" pitchFamily="18" charset="0"/>
              </a:rPr>
              <a:t>iểu dáng thông dụng: hai bánh bằng nhau, yên xe thấp hơn tay lái, có giỏ xe. </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en-US" sz="1800" dirty="0">
                <a:latin typeface="+mn-lt"/>
                <a:ea typeface="Calibri" panose="020F0502020204030204" pitchFamily="34" charset="0"/>
                <a:cs typeface="Times New Roman" panose="02020603050405020304" pitchFamily="18" charset="0"/>
              </a:rPr>
              <a:t>K</a:t>
            </a:r>
            <a:r>
              <a:rPr lang="vi-VN" sz="1800" dirty="0">
                <a:effectLst/>
                <a:latin typeface="+mn-lt"/>
                <a:ea typeface="Calibri" panose="020F0502020204030204" pitchFamily="34" charset="0"/>
                <a:cs typeface="Times New Roman" panose="02020603050405020304" pitchFamily="18" charset="0"/>
              </a:rPr>
              <a:t>iểu dáng chi tiết: yên xe cao hơn tay lái. </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en-US" sz="1800" dirty="0">
                <a:effectLst/>
                <a:latin typeface="+mn-lt"/>
                <a:ea typeface="Calibri" panose="020F0502020204030204" pitchFamily="34" charset="0"/>
                <a:cs typeface="Times New Roman" panose="02020603050405020304" pitchFamily="18" charset="0"/>
              </a:rPr>
              <a:t>N</a:t>
            </a:r>
            <a:r>
              <a:rPr lang="vi-VN" sz="1800" dirty="0">
                <a:effectLst/>
                <a:latin typeface="+mn-lt"/>
                <a:ea typeface="Calibri" panose="020F0502020204030204" pitchFamily="34" charset="0"/>
                <a:cs typeface="Times New Roman" panose="02020603050405020304" pitchFamily="18" charset="0"/>
              </a:rPr>
              <a:t>hiều kiểu chi tiết chắc khỏe: có yên xe bằng tay lái.</a:t>
            </a:r>
            <a:endParaRPr lang="en-US" sz="1800" dirty="0">
              <a:effectLst/>
              <a:latin typeface="+mn-lt"/>
              <a:ea typeface="Calibri" panose="020F0502020204030204" pitchFamily="34" charset="0"/>
              <a:cs typeface="Times New Roman" panose="02020603050405020304" pitchFamily="18" charset="0"/>
            </a:endParaRPr>
          </a:p>
        </p:txBody>
      </p:sp>
      <p:pic>
        <p:nvPicPr>
          <p:cNvPr id="4098" name="Picture 2" descr="Hình ảnh Cặp đôi Xe đạp Vector PNG , Xe đạp, đi Xe đạp đôi, Phim Hoạt Hình Xe  đạp PNG và Vector với nền trong suốt để tải xuống miễn phí">
            <a:extLst>
              <a:ext uri="{FF2B5EF4-FFF2-40B4-BE49-F238E27FC236}">
                <a16:creationId xmlns:a16="http://schemas.microsoft.com/office/drawing/2014/main" id="{818AEBB1-90F8-CBC8-B1E1-2A0C0EC73BF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4417" r="94000">
                        <a14:foregroundMark x1="5950" y1="61908" x2="4417" y2="67000"/>
                        <a14:foregroundMark x1="9583" y1="49833" x2="8964" y2="51891"/>
                        <a14:foregroundMark x1="11460" y1="72553" x2="14746" y2="75144"/>
                        <a14:foregroundMark x1="4417" y1="67000" x2="5846" y2="68126"/>
                        <a14:foregroundMark x1="18376" y1="73961" x2="25083" y2="68583"/>
                        <a14:foregroundMark x1="25083" y1="68583" x2="25333" y2="58917"/>
                        <a14:foregroundMark x1="34317" y1="68712" x2="35083" y2="69917"/>
                        <a14:foregroundMark x1="22750" y1="50500" x2="31749" y2="64668"/>
                        <a14:foregroundMark x1="11583" y1="46417" x2="24417" y2="61000"/>
                        <a14:foregroundMark x1="24417" y1="61000" x2="31460" y2="59520"/>
                        <a14:foregroundMark x1="23096" y1="50025" x2="30583" y2="58750"/>
                        <a14:foregroundMark x1="21144" y1="47750" x2="21516" y2="48184"/>
                        <a14:foregroundMark x1="16417" y1="56167" x2="17167" y2="69083"/>
                        <a14:foregroundMark x1="17167" y1="69083" x2="19083" y2="70333"/>
                        <a14:foregroundMark x1="86917" y1="53667" x2="86917" y2="53667"/>
                        <a14:foregroundMark x1="85417" y1="52417" x2="85417" y2="52417"/>
                        <a14:foregroundMark x1="90667" y1="49583" x2="94000" y2="52750"/>
                        <a14:backgroundMark x1="10500" y1="53333" x2="10500" y2="53333"/>
                        <a14:backgroundMark x1="12167" y1="51417" x2="7500" y2="56833"/>
                        <a14:backgroundMark x1="7250" y1="57833" x2="7500" y2="57083"/>
                        <a14:backgroundMark x1="8583" y1="56500" x2="6000" y2="60583"/>
                        <a14:backgroundMark x1="6500" y1="60417" x2="5667" y2="61750"/>
                        <a14:backgroundMark x1="8417" y1="67667" x2="10833" y2="72500"/>
                        <a14:backgroundMark x1="8250" y1="70083" x2="10083" y2="74917"/>
                        <a14:backgroundMark x1="8833" y1="69917" x2="6750" y2="68583"/>
                        <a14:backgroundMark x1="14333" y1="75500" x2="15500" y2="76500"/>
                        <a14:backgroundMark x1="16833" y1="76833" x2="22167" y2="77167"/>
                        <a14:backgroundMark x1="16083" y1="73667" x2="15500" y2="73667"/>
                        <a14:backgroundMark x1="17750" y1="76083" x2="15917" y2="74750"/>
                        <a14:backgroundMark x1="19083" y1="75167" x2="14750" y2="74583"/>
                        <a14:backgroundMark x1="29667" y1="72500" x2="28000" y2="76250"/>
                        <a14:backgroundMark x1="31750" y1="67167" x2="35083" y2="66417"/>
                        <a14:backgroundMark x1="33917" y1="66333" x2="31333" y2="66583"/>
                        <a14:backgroundMark x1="34167" y1="67333" x2="34500" y2="68667"/>
                        <a14:backgroundMark x1="34000" y1="59500" x2="30083" y2="53667"/>
                        <a14:backgroundMark x1="33000" y1="57417" x2="34000" y2="60417"/>
                        <a14:backgroundMark x1="17583" y1="49833" x2="20500" y2="50167"/>
                        <a14:backgroundMark x1="22000" y1="49083" x2="22167" y2="50167"/>
                        <a14:backgroundMark x1="21333" y1="48500" x2="22417" y2="48333"/>
                        <a14:backgroundMark x1="21250" y1="47750" x2="21250" y2="47750"/>
                        <a14:backgroundMark x1="21250" y1="48333" x2="20333" y2="48250"/>
                        <a14:backgroundMark x1="6500" y1="67833" x2="7500" y2="69917"/>
                        <a14:backgroundMark x1="15167" y1="75750" x2="15083" y2="74750"/>
                      </a14:backgroundRemoval>
                    </a14:imgEffect>
                  </a14:imgLayer>
                </a14:imgProps>
              </a:ext>
              <a:ext uri="{28A0092B-C50C-407E-A947-70E740481C1C}">
                <a14:useLocalDpi xmlns:a14="http://schemas.microsoft.com/office/drawing/2010/main" val="0"/>
              </a:ext>
            </a:extLst>
          </a:blip>
          <a:srcRect/>
          <a:stretch>
            <a:fillRect/>
          </a:stretch>
        </p:blipFill>
        <p:spPr bwMode="auto">
          <a:xfrm>
            <a:off x="5015907" y="363297"/>
            <a:ext cx="3466269" cy="34662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0C1FBB7-6850-105B-2F18-DB432396E2F4}"/>
              </a:ext>
            </a:extLst>
          </p:cNvPr>
          <p:cNvSpPr txBox="1"/>
          <p:nvPr/>
        </p:nvSpPr>
        <p:spPr>
          <a:xfrm>
            <a:off x="627786" y="1196633"/>
            <a:ext cx="4947834" cy="589072"/>
          </a:xfrm>
          <a:prstGeom prst="rect">
            <a:avLst/>
          </a:prstGeom>
          <a:noFill/>
        </p:spPr>
        <p:txBody>
          <a:bodyPr wrap="square">
            <a:spAutoFit/>
          </a:bodyPr>
          <a:lstStyle/>
          <a:p>
            <a:pPr marR="0" algn="just">
              <a:lnSpc>
                <a:spcPct val="150000"/>
              </a:lnSpc>
              <a:spcBef>
                <a:spcPts val="0"/>
              </a:spcBef>
              <a:spcAft>
                <a:spcPts val="0"/>
              </a:spcAft>
            </a:pPr>
            <a:r>
              <a:rPr lang="vi-VN" sz="2400" b="1" dirty="0">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rPr>
              <a:t>Hình dáng và bộ phận của xe đạp:</a:t>
            </a:r>
            <a:endParaRPr lang="en-US" sz="2400" b="1" dirty="0">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0506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17" name="Title 16">
            <a:extLst>
              <a:ext uri="{FF2B5EF4-FFF2-40B4-BE49-F238E27FC236}">
                <a16:creationId xmlns:a16="http://schemas.microsoft.com/office/drawing/2014/main" id="{1FBADA96-0072-A4B7-E5A8-4958D1D65A97}"/>
              </a:ext>
            </a:extLst>
          </p:cNvPr>
          <p:cNvSpPr>
            <a:spLocks noGrp="1"/>
          </p:cNvSpPr>
          <p:nvPr>
            <p:ph type="title"/>
          </p:nvPr>
        </p:nvSpPr>
        <p:spPr>
          <a:xfrm>
            <a:off x="455035" y="190801"/>
            <a:ext cx="5511000" cy="775500"/>
          </a:xfrm>
        </p:spPr>
        <p:txBody>
          <a:bodyPr/>
          <a:lstStyle/>
          <a:p>
            <a:pPr marL="0" lvl="0" indent="0" rtl="0">
              <a:lnSpc>
                <a:spcPct val="150000"/>
              </a:lnSpc>
              <a:spcBef>
                <a:spcPts val="0"/>
              </a:spcBef>
              <a:spcAft>
                <a:spcPts val="0"/>
              </a:spcAft>
            </a:pPr>
            <a:r>
              <a:rPr lang="en-US" sz="2400" dirty="0">
                <a:solidFill>
                  <a:schemeClr val="tx2">
                    <a:lumMod val="50000"/>
                  </a:schemeClr>
                </a:solidFill>
                <a:latin typeface="Calibri" panose="020F0502020204030204" pitchFamily="34" charset="0"/>
                <a:ea typeface="EB Garamond"/>
                <a:cs typeface="Calibri" panose="020F0502020204030204" pitchFamily="34" charset="0"/>
                <a:sym typeface="EB Garamond"/>
              </a:rPr>
              <a:t>01. QUAN SÁT VÀ NHẬN THỨC</a:t>
            </a:r>
          </a:p>
        </p:txBody>
      </p:sp>
      <p:grpSp>
        <p:nvGrpSpPr>
          <p:cNvPr id="34" name="Group 33">
            <a:extLst>
              <a:ext uri="{FF2B5EF4-FFF2-40B4-BE49-F238E27FC236}">
                <a16:creationId xmlns:a16="http://schemas.microsoft.com/office/drawing/2014/main" id="{3FDC7C43-3D87-EFF3-1A36-F836A7B92DEE}"/>
              </a:ext>
            </a:extLst>
          </p:cNvPr>
          <p:cNvGrpSpPr/>
          <p:nvPr/>
        </p:nvGrpSpPr>
        <p:grpSpPr>
          <a:xfrm rot="2202852">
            <a:off x="8660122" y="4293987"/>
            <a:ext cx="289772" cy="745528"/>
            <a:chOff x="7330547" y="2431194"/>
            <a:chExt cx="615298" cy="1541324"/>
          </a:xfrm>
        </p:grpSpPr>
        <p:sp>
          <p:nvSpPr>
            <p:cNvPr id="32" name="Google Shape;92;p18">
              <a:extLst>
                <a:ext uri="{FF2B5EF4-FFF2-40B4-BE49-F238E27FC236}">
                  <a16:creationId xmlns:a16="http://schemas.microsoft.com/office/drawing/2014/main" id="{7C290153-E91A-18D3-9383-6F992CF4CCE3}"/>
                </a:ext>
              </a:extLst>
            </p:cNvPr>
            <p:cNvSpPr/>
            <p:nvPr/>
          </p:nvSpPr>
          <p:spPr>
            <a:xfrm>
              <a:off x="7505965" y="3545068"/>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3" name="Google Shape;92;p18">
              <a:extLst>
                <a:ext uri="{FF2B5EF4-FFF2-40B4-BE49-F238E27FC236}">
                  <a16:creationId xmlns:a16="http://schemas.microsoft.com/office/drawing/2014/main" id="{3A58EC2F-25DF-2235-20F9-9BA24BDBD8FE}"/>
                </a:ext>
              </a:extLst>
            </p:cNvPr>
            <p:cNvSpPr/>
            <p:nvPr/>
          </p:nvSpPr>
          <p:spPr>
            <a:xfrm>
              <a:off x="7330547" y="2431194"/>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grpSp>
      <p:sp>
        <p:nvSpPr>
          <p:cNvPr id="35" name="Google Shape;618;p47">
            <a:extLst>
              <a:ext uri="{FF2B5EF4-FFF2-40B4-BE49-F238E27FC236}">
                <a16:creationId xmlns:a16="http://schemas.microsoft.com/office/drawing/2014/main" id="{EFD61A7A-C7F1-ED4F-5CC3-5BBF7EDF8090}"/>
              </a:ext>
            </a:extLst>
          </p:cNvPr>
          <p:cNvSpPr/>
          <p:nvPr/>
        </p:nvSpPr>
        <p:spPr>
          <a:xfrm>
            <a:off x="7826058" y="3946866"/>
            <a:ext cx="995852" cy="1027325"/>
          </a:xfrm>
          <a:custGeom>
            <a:avLst/>
            <a:gdLst/>
            <a:ahLst/>
            <a:cxnLst/>
            <a:rect l="l" t="t" r="r" b="b"/>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Box 8">
            <a:extLst>
              <a:ext uri="{FF2B5EF4-FFF2-40B4-BE49-F238E27FC236}">
                <a16:creationId xmlns:a16="http://schemas.microsoft.com/office/drawing/2014/main" id="{E96A4ACD-977E-0EAC-2949-9E2108A37251}"/>
              </a:ext>
            </a:extLst>
          </p:cNvPr>
          <p:cNvSpPr txBox="1"/>
          <p:nvPr/>
        </p:nvSpPr>
        <p:spPr>
          <a:xfrm>
            <a:off x="443906" y="2016037"/>
            <a:ext cx="4337318" cy="1287532"/>
          </a:xfrm>
          <a:prstGeom prst="rect">
            <a:avLst/>
          </a:prstGeom>
          <a:noFill/>
        </p:spPr>
        <p:txBody>
          <a:bodyPr wrap="square">
            <a:spAutoFit/>
          </a:bodyPr>
          <a:lstStyle/>
          <a:p>
            <a:pPr marL="285750" marR="0" indent="-285750" algn="just">
              <a:lnSpc>
                <a:spcPct val="150000"/>
              </a:lnSpc>
              <a:spcBef>
                <a:spcPts val="0"/>
              </a:spcBef>
              <a:spcAft>
                <a:spcPts val="0"/>
              </a:spcAft>
              <a:buFont typeface="Arial" panose="020B0604020202020204" pitchFamily="34" charset="0"/>
              <a:buChar char="•"/>
            </a:pPr>
            <a:r>
              <a:rPr lang="vi-VN" sz="1800" dirty="0">
                <a:effectLst/>
                <a:latin typeface="+mn-lt"/>
                <a:ea typeface="Calibri" panose="020F0502020204030204" pitchFamily="34" charset="0"/>
                <a:cs typeface="Times New Roman" panose="02020603050405020304" pitchFamily="18" charset="0"/>
              </a:rPr>
              <a:t>Là phương tiện di chuyển trên những lộ trình ngắn.</a:t>
            </a:r>
            <a:endParaRPr lang="en-US" sz="1800" dirty="0">
              <a:effectLst/>
              <a:latin typeface="+mn-lt"/>
              <a:ea typeface="Calibri" panose="020F0502020204030204" pitchFamily="34" charset="0"/>
              <a:cs typeface="Times New Roman" panose="02020603050405020304" pitchFamily="18" charset="0"/>
            </a:endParaRPr>
          </a:p>
          <a:p>
            <a:pPr marL="285750" marR="0" indent="-285750" algn="just">
              <a:lnSpc>
                <a:spcPct val="150000"/>
              </a:lnSpc>
              <a:spcBef>
                <a:spcPts val="0"/>
              </a:spcBef>
              <a:spcAft>
                <a:spcPts val="0"/>
              </a:spcAft>
              <a:buFont typeface="Arial" panose="020B0604020202020204" pitchFamily="34" charset="0"/>
              <a:buChar char="•"/>
            </a:pPr>
            <a:r>
              <a:rPr lang="vi-VN" sz="1800" dirty="0">
                <a:effectLst/>
                <a:latin typeface="+mn-lt"/>
                <a:ea typeface="Calibri" panose="020F0502020204030204" pitchFamily="34" charset="0"/>
                <a:cs typeface="Times New Roman" panose="02020603050405020304" pitchFamily="18" charset="0"/>
              </a:rPr>
              <a:t>Là thiết bị tập thể lực hữu hiệu. </a:t>
            </a:r>
            <a:endParaRPr lang="en-US" sz="1800" dirty="0">
              <a:effectLst/>
              <a:latin typeface="+mn-lt"/>
              <a:ea typeface="Calibri" panose="020F0502020204030204" pitchFamily="34" charset="0"/>
              <a:cs typeface="Times New Roman" panose="02020603050405020304" pitchFamily="18" charset="0"/>
            </a:endParaRPr>
          </a:p>
        </p:txBody>
      </p:sp>
      <p:pic>
        <p:nvPicPr>
          <p:cNvPr id="4098" name="Picture 2" descr="Hình ảnh Cặp đôi Xe đạp Vector PNG , Xe đạp, đi Xe đạp đôi, Phim Hoạt Hình Xe  đạp PNG và Vector với nền trong suốt để tải xuống miễn phí">
            <a:extLst>
              <a:ext uri="{FF2B5EF4-FFF2-40B4-BE49-F238E27FC236}">
                <a16:creationId xmlns:a16="http://schemas.microsoft.com/office/drawing/2014/main" id="{818AEBB1-90F8-CBC8-B1E1-2A0C0EC73BF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4417" r="94000">
                        <a14:foregroundMark x1="5950" y1="61908" x2="4417" y2="67000"/>
                        <a14:foregroundMark x1="9583" y1="49833" x2="8964" y2="51891"/>
                        <a14:foregroundMark x1="11460" y1="72553" x2="14746" y2="75144"/>
                        <a14:foregroundMark x1="4417" y1="67000" x2="5846" y2="68126"/>
                        <a14:foregroundMark x1="18376" y1="73961" x2="25083" y2="68583"/>
                        <a14:foregroundMark x1="25083" y1="68583" x2="25333" y2="58917"/>
                        <a14:foregroundMark x1="34317" y1="68712" x2="35083" y2="69917"/>
                        <a14:foregroundMark x1="22750" y1="50500" x2="31749" y2="64668"/>
                        <a14:foregroundMark x1="11583" y1="46417" x2="24417" y2="61000"/>
                        <a14:foregroundMark x1="24417" y1="61000" x2="31460" y2="59520"/>
                        <a14:foregroundMark x1="23096" y1="50025" x2="30583" y2="58750"/>
                        <a14:foregroundMark x1="21144" y1="47750" x2="21516" y2="48184"/>
                        <a14:foregroundMark x1="16417" y1="56167" x2="17167" y2="69083"/>
                        <a14:foregroundMark x1="17167" y1="69083" x2="19083" y2="70333"/>
                        <a14:foregroundMark x1="86917" y1="53667" x2="86917" y2="53667"/>
                        <a14:foregroundMark x1="85417" y1="52417" x2="85417" y2="52417"/>
                        <a14:foregroundMark x1="90667" y1="49583" x2="94000" y2="52750"/>
                        <a14:backgroundMark x1="10500" y1="53333" x2="10500" y2="53333"/>
                        <a14:backgroundMark x1="12167" y1="51417" x2="7500" y2="56833"/>
                        <a14:backgroundMark x1="7250" y1="57833" x2="7500" y2="57083"/>
                        <a14:backgroundMark x1="8583" y1="56500" x2="6000" y2="60583"/>
                        <a14:backgroundMark x1="6500" y1="60417" x2="5667" y2="61750"/>
                        <a14:backgroundMark x1="8417" y1="67667" x2="10833" y2="72500"/>
                        <a14:backgroundMark x1="8250" y1="70083" x2="10083" y2="74917"/>
                        <a14:backgroundMark x1="8833" y1="69917" x2="6750" y2="68583"/>
                        <a14:backgroundMark x1="14333" y1="75500" x2="15500" y2="76500"/>
                        <a14:backgroundMark x1="16833" y1="76833" x2="22167" y2="77167"/>
                        <a14:backgroundMark x1="16083" y1="73667" x2="15500" y2="73667"/>
                        <a14:backgroundMark x1="17750" y1="76083" x2="15917" y2="74750"/>
                        <a14:backgroundMark x1="19083" y1="75167" x2="14750" y2="74583"/>
                        <a14:backgroundMark x1="29667" y1="72500" x2="28000" y2="76250"/>
                        <a14:backgroundMark x1="31750" y1="67167" x2="35083" y2="66417"/>
                        <a14:backgroundMark x1="33917" y1="66333" x2="31333" y2="66583"/>
                        <a14:backgroundMark x1="34167" y1="67333" x2="34500" y2="68667"/>
                        <a14:backgroundMark x1="34000" y1="59500" x2="30083" y2="53667"/>
                        <a14:backgroundMark x1="33000" y1="57417" x2="34000" y2="60417"/>
                        <a14:backgroundMark x1="17583" y1="49833" x2="20500" y2="50167"/>
                        <a14:backgroundMark x1="22000" y1="49083" x2="22167" y2="50167"/>
                        <a14:backgroundMark x1="21333" y1="48500" x2="22417" y2="48333"/>
                        <a14:backgroundMark x1="21250" y1="47750" x2="21250" y2="47750"/>
                        <a14:backgroundMark x1="21250" y1="48333" x2="20333" y2="48250"/>
                        <a14:backgroundMark x1="6500" y1="67833" x2="7500" y2="69917"/>
                        <a14:backgroundMark x1="15167" y1="75750" x2="15083" y2="74750"/>
                      </a14:backgroundRemoval>
                    </a14:imgEffect>
                  </a14:imgLayer>
                </a14:imgProps>
              </a:ext>
              <a:ext uri="{28A0092B-C50C-407E-A947-70E740481C1C}">
                <a14:useLocalDpi xmlns:a14="http://schemas.microsoft.com/office/drawing/2010/main" val="0"/>
              </a:ext>
            </a:extLst>
          </a:blip>
          <a:srcRect/>
          <a:stretch>
            <a:fillRect/>
          </a:stretch>
        </p:blipFill>
        <p:spPr bwMode="auto">
          <a:xfrm>
            <a:off x="5015907" y="480597"/>
            <a:ext cx="3466269" cy="346626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0C1FBB7-6850-105B-2F18-DB432396E2F4}"/>
              </a:ext>
            </a:extLst>
          </p:cNvPr>
          <p:cNvSpPr txBox="1"/>
          <p:nvPr/>
        </p:nvSpPr>
        <p:spPr>
          <a:xfrm>
            <a:off x="627786" y="1196633"/>
            <a:ext cx="4947834" cy="671851"/>
          </a:xfrm>
          <a:prstGeom prst="rect">
            <a:avLst/>
          </a:prstGeom>
          <a:noFill/>
        </p:spPr>
        <p:txBody>
          <a:bodyPr wrap="square">
            <a:spAutoFit/>
          </a:bodyPr>
          <a:lstStyle/>
          <a:p>
            <a:pPr marR="0" algn="just">
              <a:lnSpc>
                <a:spcPct val="150000"/>
              </a:lnSpc>
              <a:spcBef>
                <a:spcPts val="0"/>
              </a:spcBef>
              <a:spcAft>
                <a:spcPts val="0"/>
              </a:spcAft>
            </a:pPr>
            <a:r>
              <a:rPr lang="vi-VN" sz="2800" b="1" dirty="0">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rPr>
              <a:t>Công dụng của xe đạp:</a:t>
            </a:r>
          </a:p>
        </p:txBody>
      </p:sp>
      <p:sp>
        <p:nvSpPr>
          <p:cNvPr id="4" name="TextBox 3">
            <a:extLst>
              <a:ext uri="{FF2B5EF4-FFF2-40B4-BE49-F238E27FC236}">
                <a16:creationId xmlns:a16="http://schemas.microsoft.com/office/drawing/2014/main" id="{2C1C1901-69E3-0C7F-10E1-E3F69CD8B6C4}"/>
              </a:ext>
            </a:extLst>
          </p:cNvPr>
          <p:cNvSpPr txBox="1"/>
          <p:nvPr/>
        </p:nvSpPr>
        <p:spPr>
          <a:xfrm>
            <a:off x="443906" y="3275017"/>
            <a:ext cx="7258501" cy="1287532"/>
          </a:xfrm>
          <a:prstGeom prst="rect">
            <a:avLst/>
          </a:prstGeom>
          <a:noFill/>
        </p:spPr>
        <p:txBody>
          <a:bodyPr wrap="square">
            <a:spAutoFit/>
          </a:bodyPr>
          <a:lstStyle/>
          <a:p>
            <a:pPr marL="285750" marR="0" indent="-285750" algn="just">
              <a:lnSpc>
                <a:spcPct val="150000"/>
              </a:lnSpc>
              <a:spcBef>
                <a:spcPts val="0"/>
              </a:spcBef>
              <a:spcAft>
                <a:spcPts val="0"/>
              </a:spcAft>
              <a:buFont typeface="Arial" panose="020B0604020202020204" pitchFamily="34" charset="0"/>
              <a:buChar char="•"/>
            </a:pPr>
            <a:r>
              <a:rPr lang="vi-VN" sz="1800" dirty="0">
                <a:effectLst/>
                <a:latin typeface="+mn-lt"/>
                <a:ea typeface="Calibri" panose="020F0502020204030204" pitchFamily="34" charset="0"/>
                <a:cs typeface="Times New Roman" panose="02020603050405020304" pitchFamily="18" charset="0"/>
              </a:rPr>
              <a:t>Là môn thể thao ngày càng được ưa chuộng, đem lại sự tiện lợi và lọi ích tốt cho những người phải ngồi nhiều như nhân viên văn phòng, học sinh, sinh viên,… </a:t>
            </a:r>
            <a:endParaRPr lang="en-US" sz="18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359583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17" name="Title 16">
            <a:extLst>
              <a:ext uri="{FF2B5EF4-FFF2-40B4-BE49-F238E27FC236}">
                <a16:creationId xmlns:a16="http://schemas.microsoft.com/office/drawing/2014/main" id="{1FBADA96-0072-A4B7-E5A8-4958D1D65A97}"/>
              </a:ext>
            </a:extLst>
          </p:cNvPr>
          <p:cNvSpPr>
            <a:spLocks noGrp="1"/>
          </p:cNvSpPr>
          <p:nvPr>
            <p:ph type="title"/>
          </p:nvPr>
        </p:nvSpPr>
        <p:spPr>
          <a:xfrm>
            <a:off x="455035" y="190801"/>
            <a:ext cx="5511000" cy="775500"/>
          </a:xfrm>
        </p:spPr>
        <p:txBody>
          <a:bodyPr/>
          <a:lstStyle/>
          <a:p>
            <a:pPr marL="0" lvl="0" indent="0" rtl="0">
              <a:lnSpc>
                <a:spcPct val="150000"/>
              </a:lnSpc>
              <a:spcBef>
                <a:spcPts val="0"/>
              </a:spcBef>
              <a:spcAft>
                <a:spcPts val="0"/>
              </a:spcAft>
            </a:pPr>
            <a:r>
              <a:rPr lang="en-US" sz="2400" dirty="0">
                <a:solidFill>
                  <a:schemeClr val="tx2">
                    <a:lumMod val="50000"/>
                  </a:schemeClr>
                </a:solidFill>
                <a:latin typeface="Calibri" panose="020F0502020204030204" pitchFamily="34" charset="0"/>
                <a:ea typeface="EB Garamond"/>
                <a:cs typeface="Calibri" panose="020F0502020204030204" pitchFamily="34" charset="0"/>
                <a:sym typeface="EB Garamond"/>
              </a:rPr>
              <a:t>01. QUAN SÁT VÀ NHẬN THỨC</a:t>
            </a:r>
          </a:p>
        </p:txBody>
      </p:sp>
      <p:grpSp>
        <p:nvGrpSpPr>
          <p:cNvPr id="34" name="Group 33">
            <a:extLst>
              <a:ext uri="{FF2B5EF4-FFF2-40B4-BE49-F238E27FC236}">
                <a16:creationId xmlns:a16="http://schemas.microsoft.com/office/drawing/2014/main" id="{3FDC7C43-3D87-EFF3-1A36-F836A7B92DEE}"/>
              </a:ext>
            </a:extLst>
          </p:cNvPr>
          <p:cNvGrpSpPr/>
          <p:nvPr/>
        </p:nvGrpSpPr>
        <p:grpSpPr>
          <a:xfrm rot="2202852">
            <a:off x="8660122" y="4293987"/>
            <a:ext cx="289772" cy="745528"/>
            <a:chOff x="7330547" y="2431194"/>
            <a:chExt cx="615298" cy="1541324"/>
          </a:xfrm>
        </p:grpSpPr>
        <p:sp>
          <p:nvSpPr>
            <p:cNvPr id="32" name="Google Shape;92;p18">
              <a:extLst>
                <a:ext uri="{FF2B5EF4-FFF2-40B4-BE49-F238E27FC236}">
                  <a16:creationId xmlns:a16="http://schemas.microsoft.com/office/drawing/2014/main" id="{7C290153-E91A-18D3-9383-6F992CF4CCE3}"/>
                </a:ext>
              </a:extLst>
            </p:cNvPr>
            <p:cNvSpPr/>
            <p:nvPr/>
          </p:nvSpPr>
          <p:spPr>
            <a:xfrm>
              <a:off x="7505965" y="3545068"/>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sp>
          <p:nvSpPr>
            <p:cNvPr id="33" name="Google Shape;92;p18">
              <a:extLst>
                <a:ext uri="{FF2B5EF4-FFF2-40B4-BE49-F238E27FC236}">
                  <a16:creationId xmlns:a16="http://schemas.microsoft.com/office/drawing/2014/main" id="{3A58EC2F-25DF-2235-20F9-9BA24BDBD8FE}"/>
                </a:ext>
              </a:extLst>
            </p:cNvPr>
            <p:cNvSpPr/>
            <p:nvPr/>
          </p:nvSpPr>
          <p:spPr>
            <a:xfrm>
              <a:off x="7330547" y="2431194"/>
              <a:ext cx="439880" cy="427450"/>
            </a:xfrm>
            <a:custGeom>
              <a:avLst/>
              <a:gdLst/>
              <a:ahLst/>
              <a:cxnLst/>
              <a:rect l="l" t="t" r="r" b="b"/>
              <a:pathLst>
                <a:path w="15501" h="15063" extrusionOk="0">
                  <a:moveTo>
                    <a:pt x="7957" y="925"/>
                  </a:moveTo>
                  <a:lnTo>
                    <a:pt x="8249" y="1533"/>
                  </a:lnTo>
                  <a:lnTo>
                    <a:pt x="8103" y="1606"/>
                  </a:lnTo>
                  <a:lnTo>
                    <a:pt x="7957" y="1704"/>
                  </a:lnTo>
                  <a:lnTo>
                    <a:pt x="7933" y="1752"/>
                  </a:lnTo>
                  <a:lnTo>
                    <a:pt x="7933" y="1339"/>
                  </a:lnTo>
                  <a:lnTo>
                    <a:pt x="7957" y="925"/>
                  </a:lnTo>
                  <a:close/>
                  <a:moveTo>
                    <a:pt x="8371" y="1801"/>
                  </a:moveTo>
                  <a:lnTo>
                    <a:pt x="8492" y="2020"/>
                  </a:lnTo>
                  <a:lnTo>
                    <a:pt x="8346" y="2117"/>
                  </a:lnTo>
                  <a:lnTo>
                    <a:pt x="8200" y="2215"/>
                  </a:lnTo>
                  <a:lnTo>
                    <a:pt x="8079" y="2288"/>
                  </a:lnTo>
                  <a:lnTo>
                    <a:pt x="7957" y="2409"/>
                  </a:lnTo>
                  <a:lnTo>
                    <a:pt x="7933" y="2069"/>
                  </a:lnTo>
                  <a:lnTo>
                    <a:pt x="8127" y="1971"/>
                  </a:lnTo>
                  <a:lnTo>
                    <a:pt x="8249" y="1898"/>
                  </a:lnTo>
                  <a:lnTo>
                    <a:pt x="8371" y="1801"/>
                  </a:lnTo>
                  <a:close/>
                  <a:moveTo>
                    <a:pt x="8663" y="2336"/>
                  </a:moveTo>
                  <a:lnTo>
                    <a:pt x="8784" y="2628"/>
                  </a:lnTo>
                  <a:lnTo>
                    <a:pt x="8687" y="2653"/>
                  </a:lnTo>
                  <a:lnTo>
                    <a:pt x="8590" y="2726"/>
                  </a:lnTo>
                  <a:lnTo>
                    <a:pt x="8419" y="2847"/>
                  </a:lnTo>
                  <a:lnTo>
                    <a:pt x="8225" y="2993"/>
                  </a:lnTo>
                  <a:lnTo>
                    <a:pt x="8054" y="3164"/>
                  </a:lnTo>
                  <a:lnTo>
                    <a:pt x="8006" y="2750"/>
                  </a:lnTo>
                  <a:lnTo>
                    <a:pt x="8176" y="2653"/>
                  </a:lnTo>
                  <a:lnTo>
                    <a:pt x="8322" y="2531"/>
                  </a:lnTo>
                  <a:lnTo>
                    <a:pt x="8565" y="2385"/>
                  </a:lnTo>
                  <a:lnTo>
                    <a:pt x="8663" y="2336"/>
                  </a:lnTo>
                  <a:close/>
                  <a:moveTo>
                    <a:pt x="8979" y="2945"/>
                  </a:moveTo>
                  <a:lnTo>
                    <a:pt x="8979" y="2969"/>
                  </a:lnTo>
                  <a:lnTo>
                    <a:pt x="9076" y="3164"/>
                  </a:lnTo>
                  <a:lnTo>
                    <a:pt x="8857" y="3285"/>
                  </a:lnTo>
                  <a:lnTo>
                    <a:pt x="8663" y="3431"/>
                  </a:lnTo>
                  <a:lnTo>
                    <a:pt x="8371" y="3626"/>
                  </a:lnTo>
                  <a:lnTo>
                    <a:pt x="8079" y="3821"/>
                  </a:lnTo>
                  <a:lnTo>
                    <a:pt x="8054" y="3504"/>
                  </a:lnTo>
                  <a:lnTo>
                    <a:pt x="8200" y="3456"/>
                  </a:lnTo>
                  <a:lnTo>
                    <a:pt x="8322" y="3383"/>
                  </a:lnTo>
                  <a:lnTo>
                    <a:pt x="8541" y="3212"/>
                  </a:lnTo>
                  <a:lnTo>
                    <a:pt x="8833" y="3018"/>
                  </a:lnTo>
                  <a:lnTo>
                    <a:pt x="8979" y="2945"/>
                  </a:lnTo>
                  <a:close/>
                  <a:moveTo>
                    <a:pt x="9271" y="3529"/>
                  </a:moveTo>
                  <a:lnTo>
                    <a:pt x="9393" y="3796"/>
                  </a:lnTo>
                  <a:lnTo>
                    <a:pt x="8736" y="4186"/>
                  </a:lnTo>
                  <a:lnTo>
                    <a:pt x="8419" y="4380"/>
                  </a:lnTo>
                  <a:lnTo>
                    <a:pt x="8249" y="4478"/>
                  </a:lnTo>
                  <a:lnTo>
                    <a:pt x="8103" y="4599"/>
                  </a:lnTo>
                  <a:lnTo>
                    <a:pt x="8079" y="4113"/>
                  </a:lnTo>
                  <a:lnTo>
                    <a:pt x="8225" y="4088"/>
                  </a:lnTo>
                  <a:lnTo>
                    <a:pt x="8371" y="4040"/>
                  </a:lnTo>
                  <a:lnTo>
                    <a:pt x="8663" y="3894"/>
                  </a:lnTo>
                  <a:lnTo>
                    <a:pt x="9052" y="3650"/>
                  </a:lnTo>
                  <a:lnTo>
                    <a:pt x="9271" y="3529"/>
                  </a:lnTo>
                  <a:close/>
                  <a:moveTo>
                    <a:pt x="9587" y="4186"/>
                  </a:moveTo>
                  <a:lnTo>
                    <a:pt x="9660" y="4332"/>
                  </a:lnTo>
                  <a:lnTo>
                    <a:pt x="9490" y="4429"/>
                  </a:lnTo>
                  <a:lnTo>
                    <a:pt x="9344" y="4551"/>
                  </a:lnTo>
                  <a:lnTo>
                    <a:pt x="9052" y="4770"/>
                  </a:lnTo>
                  <a:lnTo>
                    <a:pt x="8809" y="4916"/>
                  </a:lnTo>
                  <a:lnTo>
                    <a:pt x="8590" y="5110"/>
                  </a:lnTo>
                  <a:lnTo>
                    <a:pt x="8371" y="5305"/>
                  </a:lnTo>
                  <a:lnTo>
                    <a:pt x="8176" y="5524"/>
                  </a:lnTo>
                  <a:lnTo>
                    <a:pt x="8127" y="4794"/>
                  </a:lnTo>
                  <a:lnTo>
                    <a:pt x="8322" y="4794"/>
                  </a:lnTo>
                  <a:lnTo>
                    <a:pt x="8492" y="4721"/>
                  </a:lnTo>
                  <a:lnTo>
                    <a:pt x="8833" y="4575"/>
                  </a:lnTo>
                  <a:lnTo>
                    <a:pt x="9222" y="4380"/>
                  </a:lnTo>
                  <a:lnTo>
                    <a:pt x="9587" y="4186"/>
                  </a:lnTo>
                  <a:close/>
                  <a:moveTo>
                    <a:pt x="14965" y="5938"/>
                  </a:moveTo>
                  <a:lnTo>
                    <a:pt x="14795" y="6059"/>
                  </a:lnTo>
                  <a:lnTo>
                    <a:pt x="14649" y="6205"/>
                  </a:lnTo>
                  <a:lnTo>
                    <a:pt x="14576" y="6181"/>
                  </a:lnTo>
                  <a:lnTo>
                    <a:pt x="14332" y="6157"/>
                  </a:lnTo>
                  <a:lnTo>
                    <a:pt x="14965" y="5938"/>
                  </a:lnTo>
                  <a:close/>
                  <a:moveTo>
                    <a:pt x="2190" y="5840"/>
                  </a:moveTo>
                  <a:lnTo>
                    <a:pt x="2093" y="5986"/>
                  </a:lnTo>
                  <a:lnTo>
                    <a:pt x="2044" y="6132"/>
                  </a:lnTo>
                  <a:lnTo>
                    <a:pt x="2044" y="6181"/>
                  </a:lnTo>
                  <a:lnTo>
                    <a:pt x="2044" y="6254"/>
                  </a:lnTo>
                  <a:lnTo>
                    <a:pt x="1874" y="6181"/>
                  </a:lnTo>
                  <a:lnTo>
                    <a:pt x="1679" y="6108"/>
                  </a:lnTo>
                  <a:lnTo>
                    <a:pt x="1266" y="5962"/>
                  </a:lnTo>
                  <a:lnTo>
                    <a:pt x="2190" y="5840"/>
                  </a:lnTo>
                  <a:close/>
                  <a:moveTo>
                    <a:pt x="3018" y="5743"/>
                  </a:moveTo>
                  <a:lnTo>
                    <a:pt x="2677" y="6132"/>
                  </a:lnTo>
                  <a:lnTo>
                    <a:pt x="2555" y="6302"/>
                  </a:lnTo>
                  <a:lnTo>
                    <a:pt x="2288" y="6278"/>
                  </a:lnTo>
                  <a:lnTo>
                    <a:pt x="2312" y="6254"/>
                  </a:lnTo>
                  <a:lnTo>
                    <a:pt x="2409" y="6181"/>
                  </a:lnTo>
                  <a:lnTo>
                    <a:pt x="2482" y="6059"/>
                  </a:lnTo>
                  <a:lnTo>
                    <a:pt x="2604" y="5938"/>
                  </a:lnTo>
                  <a:lnTo>
                    <a:pt x="2750" y="5816"/>
                  </a:lnTo>
                  <a:lnTo>
                    <a:pt x="2823" y="5767"/>
                  </a:lnTo>
                  <a:lnTo>
                    <a:pt x="3018" y="5743"/>
                  </a:lnTo>
                  <a:close/>
                  <a:moveTo>
                    <a:pt x="9879" y="4672"/>
                  </a:moveTo>
                  <a:lnTo>
                    <a:pt x="9977" y="4818"/>
                  </a:lnTo>
                  <a:lnTo>
                    <a:pt x="9952" y="4818"/>
                  </a:lnTo>
                  <a:lnTo>
                    <a:pt x="9733" y="5062"/>
                  </a:lnTo>
                  <a:lnTo>
                    <a:pt x="9490" y="5281"/>
                  </a:lnTo>
                  <a:lnTo>
                    <a:pt x="8979" y="5719"/>
                  </a:lnTo>
                  <a:lnTo>
                    <a:pt x="8590" y="6035"/>
                  </a:lnTo>
                  <a:lnTo>
                    <a:pt x="8395" y="6181"/>
                  </a:lnTo>
                  <a:lnTo>
                    <a:pt x="8200" y="6351"/>
                  </a:lnTo>
                  <a:lnTo>
                    <a:pt x="8176" y="5694"/>
                  </a:lnTo>
                  <a:lnTo>
                    <a:pt x="8468" y="5573"/>
                  </a:lnTo>
                  <a:lnTo>
                    <a:pt x="8736" y="5402"/>
                  </a:lnTo>
                  <a:lnTo>
                    <a:pt x="9247" y="5086"/>
                  </a:lnTo>
                  <a:lnTo>
                    <a:pt x="9539" y="4916"/>
                  </a:lnTo>
                  <a:lnTo>
                    <a:pt x="9709" y="4794"/>
                  </a:lnTo>
                  <a:lnTo>
                    <a:pt x="9879" y="4672"/>
                  </a:lnTo>
                  <a:close/>
                  <a:moveTo>
                    <a:pt x="3967" y="5597"/>
                  </a:moveTo>
                  <a:lnTo>
                    <a:pt x="3869" y="5719"/>
                  </a:lnTo>
                  <a:lnTo>
                    <a:pt x="3723" y="5986"/>
                  </a:lnTo>
                  <a:lnTo>
                    <a:pt x="3553" y="6229"/>
                  </a:lnTo>
                  <a:lnTo>
                    <a:pt x="3504" y="6327"/>
                  </a:lnTo>
                  <a:lnTo>
                    <a:pt x="3456" y="6424"/>
                  </a:lnTo>
                  <a:lnTo>
                    <a:pt x="3164" y="6375"/>
                  </a:lnTo>
                  <a:lnTo>
                    <a:pt x="2920" y="6327"/>
                  </a:lnTo>
                  <a:lnTo>
                    <a:pt x="3066" y="6181"/>
                  </a:lnTo>
                  <a:lnTo>
                    <a:pt x="3431" y="5792"/>
                  </a:lnTo>
                  <a:lnTo>
                    <a:pt x="3602" y="5646"/>
                  </a:lnTo>
                  <a:lnTo>
                    <a:pt x="3967" y="5597"/>
                  </a:lnTo>
                  <a:close/>
                  <a:moveTo>
                    <a:pt x="5110" y="5354"/>
                  </a:moveTo>
                  <a:lnTo>
                    <a:pt x="4989" y="5475"/>
                  </a:lnTo>
                  <a:lnTo>
                    <a:pt x="4867" y="5597"/>
                  </a:lnTo>
                  <a:lnTo>
                    <a:pt x="4648" y="5865"/>
                  </a:lnTo>
                  <a:lnTo>
                    <a:pt x="4380" y="6205"/>
                  </a:lnTo>
                  <a:lnTo>
                    <a:pt x="4234" y="6400"/>
                  </a:lnTo>
                  <a:lnTo>
                    <a:pt x="4113" y="6594"/>
                  </a:lnTo>
                  <a:lnTo>
                    <a:pt x="3723" y="6497"/>
                  </a:lnTo>
                  <a:lnTo>
                    <a:pt x="3821" y="6400"/>
                  </a:lnTo>
                  <a:lnTo>
                    <a:pt x="3869" y="6278"/>
                  </a:lnTo>
                  <a:lnTo>
                    <a:pt x="3991" y="6084"/>
                  </a:lnTo>
                  <a:lnTo>
                    <a:pt x="4137" y="5865"/>
                  </a:lnTo>
                  <a:lnTo>
                    <a:pt x="4307" y="5694"/>
                  </a:lnTo>
                  <a:lnTo>
                    <a:pt x="4405" y="5597"/>
                  </a:lnTo>
                  <a:lnTo>
                    <a:pt x="4526" y="5500"/>
                  </a:lnTo>
                  <a:lnTo>
                    <a:pt x="5110" y="5354"/>
                  </a:lnTo>
                  <a:close/>
                  <a:moveTo>
                    <a:pt x="14065" y="6254"/>
                  </a:moveTo>
                  <a:lnTo>
                    <a:pt x="14138" y="6327"/>
                  </a:lnTo>
                  <a:lnTo>
                    <a:pt x="14235" y="6375"/>
                  </a:lnTo>
                  <a:lnTo>
                    <a:pt x="14430" y="6448"/>
                  </a:lnTo>
                  <a:lnTo>
                    <a:pt x="14186" y="6740"/>
                  </a:lnTo>
                  <a:lnTo>
                    <a:pt x="14016" y="6643"/>
                  </a:lnTo>
                  <a:lnTo>
                    <a:pt x="13846" y="6546"/>
                  </a:lnTo>
                  <a:lnTo>
                    <a:pt x="13675" y="6497"/>
                  </a:lnTo>
                  <a:lnTo>
                    <a:pt x="13481" y="6448"/>
                  </a:lnTo>
                  <a:lnTo>
                    <a:pt x="14065" y="6254"/>
                  </a:lnTo>
                  <a:close/>
                  <a:moveTo>
                    <a:pt x="5573" y="5451"/>
                  </a:moveTo>
                  <a:lnTo>
                    <a:pt x="5719" y="5621"/>
                  </a:lnTo>
                  <a:lnTo>
                    <a:pt x="5840" y="5767"/>
                  </a:lnTo>
                  <a:lnTo>
                    <a:pt x="5816" y="5767"/>
                  </a:lnTo>
                  <a:lnTo>
                    <a:pt x="5670" y="5840"/>
                  </a:lnTo>
                  <a:lnTo>
                    <a:pt x="5548" y="5962"/>
                  </a:lnTo>
                  <a:lnTo>
                    <a:pt x="5354" y="6205"/>
                  </a:lnTo>
                  <a:lnTo>
                    <a:pt x="5110" y="6473"/>
                  </a:lnTo>
                  <a:lnTo>
                    <a:pt x="4989" y="6619"/>
                  </a:lnTo>
                  <a:lnTo>
                    <a:pt x="4916" y="6765"/>
                  </a:lnTo>
                  <a:lnTo>
                    <a:pt x="4429" y="6667"/>
                  </a:lnTo>
                  <a:lnTo>
                    <a:pt x="4551" y="6546"/>
                  </a:lnTo>
                  <a:lnTo>
                    <a:pt x="4648" y="6424"/>
                  </a:lnTo>
                  <a:lnTo>
                    <a:pt x="4843" y="6157"/>
                  </a:lnTo>
                  <a:lnTo>
                    <a:pt x="5159" y="5816"/>
                  </a:lnTo>
                  <a:lnTo>
                    <a:pt x="5354" y="5646"/>
                  </a:lnTo>
                  <a:lnTo>
                    <a:pt x="5475" y="5548"/>
                  </a:lnTo>
                  <a:lnTo>
                    <a:pt x="5548" y="5451"/>
                  </a:lnTo>
                  <a:close/>
                  <a:moveTo>
                    <a:pt x="6035" y="5962"/>
                  </a:moveTo>
                  <a:lnTo>
                    <a:pt x="6278" y="6254"/>
                  </a:lnTo>
                  <a:lnTo>
                    <a:pt x="6157" y="6424"/>
                  </a:lnTo>
                  <a:lnTo>
                    <a:pt x="6011" y="6643"/>
                  </a:lnTo>
                  <a:lnTo>
                    <a:pt x="5889" y="6862"/>
                  </a:lnTo>
                  <a:lnTo>
                    <a:pt x="5840" y="6935"/>
                  </a:lnTo>
                  <a:lnTo>
                    <a:pt x="5840" y="7008"/>
                  </a:lnTo>
                  <a:lnTo>
                    <a:pt x="5232" y="6838"/>
                  </a:lnTo>
                  <a:lnTo>
                    <a:pt x="5402" y="6692"/>
                  </a:lnTo>
                  <a:lnTo>
                    <a:pt x="5548" y="6546"/>
                  </a:lnTo>
                  <a:lnTo>
                    <a:pt x="5767" y="6278"/>
                  </a:lnTo>
                  <a:lnTo>
                    <a:pt x="5889" y="6157"/>
                  </a:lnTo>
                  <a:lnTo>
                    <a:pt x="6011" y="6011"/>
                  </a:lnTo>
                  <a:lnTo>
                    <a:pt x="6035" y="5962"/>
                  </a:lnTo>
                  <a:close/>
                  <a:moveTo>
                    <a:pt x="7519" y="925"/>
                  </a:moveTo>
                  <a:lnTo>
                    <a:pt x="7470" y="1120"/>
                  </a:lnTo>
                  <a:lnTo>
                    <a:pt x="7470" y="1314"/>
                  </a:lnTo>
                  <a:lnTo>
                    <a:pt x="7470" y="1704"/>
                  </a:lnTo>
                  <a:lnTo>
                    <a:pt x="7495" y="2093"/>
                  </a:lnTo>
                  <a:lnTo>
                    <a:pt x="7519" y="2482"/>
                  </a:lnTo>
                  <a:lnTo>
                    <a:pt x="7592" y="3285"/>
                  </a:lnTo>
                  <a:lnTo>
                    <a:pt x="7665" y="4234"/>
                  </a:lnTo>
                  <a:lnTo>
                    <a:pt x="7714" y="5183"/>
                  </a:lnTo>
                  <a:lnTo>
                    <a:pt x="7714" y="6132"/>
                  </a:lnTo>
                  <a:lnTo>
                    <a:pt x="7714" y="7081"/>
                  </a:lnTo>
                  <a:lnTo>
                    <a:pt x="7519" y="6886"/>
                  </a:lnTo>
                  <a:lnTo>
                    <a:pt x="7324" y="6716"/>
                  </a:lnTo>
                  <a:lnTo>
                    <a:pt x="7032" y="6473"/>
                  </a:lnTo>
                  <a:lnTo>
                    <a:pt x="6522" y="5913"/>
                  </a:lnTo>
                  <a:lnTo>
                    <a:pt x="5986" y="5354"/>
                  </a:lnTo>
                  <a:lnTo>
                    <a:pt x="5792" y="5159"/>
                  </a:lnTo>
                  <a:lnTo>
                    <a:pt x="5670" y="5086"/>
                  </a:lnTo>
                  <a:lnTo>
                    <a:pt x="5573" y="5013"/>
                  </a:lnTo>
                  <a:lnTo>
                    <a:pt x="5719" y="4721"/>
                  </a:lnTo>
                  <a:lnTo>
                    <a:pt x="5913" y="4453"/>
                  </a:lnTo>
                  <a:lnTo>
                    <a:pt x="6278" y="3894"/>
                  </a:lnTo>
                  <a:lnTo>
                    <a:pt x="6449" y="3626"/>
                  </a:lnTo>
                  <a:lnTo>
                    <a:pt x="6570" y="3358"/>
                  </a:lnTo>
                  <a:lnTo>
                    <a:pt x="6692" y="3066"/>
                  </a:lnTo>
                  <a:lnTo>
                    <a:pt x="6789" y="2774"/>
                  </a:lnTo>
                  <a:lnTo>
                    <a:pt x="6984" y="2166"/>
                  </a:lnTo>
                  <a:lnTo>
                    <a:pt x="7203" y="1558"/>
                  </a:lnTo>
                  <a:lnTo>
                    <a:pt x="7349" y="1217"/>
                  </a:lnTo>
                  <a:lnTo>
                    <a:pt x="7519" y="925"/>
                  </a:lnTo>
                  <a:close/>
                  <a:moveTo>
                    <a:pt x="6497" y="6497"/>
                  </a:moveTo>
                  <a:lnTo>
                    <a:pt x="6522" y="6521"/>
                  </a:lnTo>
                  <a:lnTo>
                    <a:pt x="6716" y="6716"/>
                  </a:lnTo>
                  <a:lnTo>
                    <a:pt x="6643" y="6765"/>
                  </a:lnTo>
                  <a:lnTo>
                    <a:pt x="6595" y="6789"/>
                  </a:lnTo>
                  <a:lnTo>
                    <a:pt x="6497" y="6911"/>
                  </a:lnTo>
                  <a:lnTo>
                    <a:pt x="6400" y="7008"/>
                  </a:lnTo>
                  <a:lnTo>
                    <a:pt x="6327" y="7130"/>
                  </a:lnTo>
                  <a:lnTo>
                    <a:pt x="5986" y="7057"/>
                  </a:lnTo>
                  <a:lnTo>
                    <a:pt x="6059" y="7008"/>
                  </a:lnTo>
                  <a:lnTo>
                    <a:pt x="6132" y="6935"/>
                  </a:lnTo>
                  <a:lnTo>
                    <a:pt x="6254" y="6838"/>
                  </a:lnTo>
                  <a:lnTo>
                    <a:pt x="6497" y="6497"/>
                  </a:lnTo>
                  <a:close/>
                  <a:moveTo>
                    <a:pt x="13286" y="6521"/>
                  </a:moveTo>
                  <a:lnTo>
                    <a:pt x="13627" y="6740"/>
                  </a:lnTo>
                  <a:lnTo>
                    <a:pt x="13967" y="6935"/>
                  </a:lnTo>
                  <a:lnTo>
                    <a:pt x="13870" y="7032"/>
                  </a:lnTo>
                  <a:lnTo>
                    <a:pt x="13724" y="7178"/>
                  </a:lnTo>
                  <a:lnTo>
                    <a:pt x="13578" y="7081"/>
                  </a:lnTo>
                  <a:lnTo>
                    <a:pt x="13456" y="7032"/>
                  </a:lnTo>
                  <a:lnTo>
                    <a:pt x="13164" y="6911"/>
                  </a:lnTo>
                  <a:lnTo>
                    <a:pt x="12897" y="6813"/>
                  </a:lnTo>
                  <a:lnTo>
                    <a:pt x="12653" y="6716"/>
                  </a:lnTo>
                  <a:lnTo>
                    <a:pt x="13286" y="6521"/>
                  </a:lnTo>
                  <a:close/>
                  <a:moveTo>
                    <a:pt x="10171" y="5062"/>
                  </a:moveTo>
                  <a:lnTo>
                    <a:pt x="10220" y="5135"/>
                  </a:lnTo>
                  <a:lnTo>
                    <a:pt x="10196" y="5159"/>
                  </a:lnTo>
                  <a:lnTo>
                    <a:pt x="9587" y="5816"/>
                  </a:lnTo>
                  <a:lnTo>
                    <a:pt x="9003" y="6521"/>
                  </a:lnTo>
                  <a:lnTo>
                    <a:pt x="8809" y="6716"/>
                  </a:lnTo>
                  <a:lnTo>
                    <a:pt x="8590" y="6935"/>
                  </a:lnTo>
                  <a:lnTo>
                    <a:pt x="8371" y="7154"/>
                  </a:lnTo>
                  <a:lnTo>
                    <a:pt x="8152" y="7373"/>
                  </a:lnTo>
                  <a:lnTo>
                    <a:pt x="8200" y="6740"/>
                  </a:lnTo>
                  <a:lnTo>
                    <a:pt x="8444" y="6570"/>
                  </a:lnTo>
                  <a:lnTo>
                    <a:pt x="8663" y="6400"/>
                  </a:lnTo>
                  <a:lnTo>
                    <a:pt x="9101" y="6035"/>
                  </a:lnTo>
                  <a:lnTo>
                    <a:pt x="9660" y="5573"/>
                  </a:lnTo>
                  <a:lnTo>
                    <a:pt x="9928" y="5329"/>
                  </a:lnTo>
                  <a:lnTo>
                    <a:pt x="10171" y="5062"/>
                  </a:lnTo>
                  <a:close/>
                  <a:moveTo>
                    <a:pt x="10488" y="5329"/>
                  </a:moveTo>
                  <a:lnTo>
                    <a:pt x="10731" y="5427"/>
                  </a:lnTo>
                  <a:lnTo>
                    <a:pt x="10999" y="5500"/>
                  </a:lnTo>
                  <a:lnTo>
                    <a:pt x="11510" y="5597"/>
                  </a:lnTo>
                  <a:lnTo>
                    <a:pt x="11850" y="5670"/>
                  </a:lnTo>
                  <a:lnTo>
                    <a:pt x="12167" y="5694"/>
                  </a:lnTo>
                  <a:lnTo>
                    <a:pt x="12824" y="5719"/>
                  </a:lnTo>
                  <a:lnTo>
                    <a:pt x="13529" y="5743"/>
                  </a:lnTo>
                  <a:lnTo>
                    <a:pt x="14235" y="5792"/>
                  </a:lnTo>
                  <a:lnTo>
                    <a:pt x="13505" y="6059"/>
                  </a:lnTo>
                  <a:lnTo>
                    <a:pt x="12799" y="6278"/>
                  </a:lnTo>
                  <a:lnTo>
                    <a:pt x="11339" y="6692"/>
                  </a:lnTo>
                  <a:lnTo>
                    <a:pt x="9612" y="7130"/>
                  </a:lnTo>
                  <a:lnTo>
                    <a:pt x="9149" y="7251"/>
                  </a:lnTo>
                  <a:lnTo>
                    <a:pt x="8663" y="7373"/>
                  </a:lnTo>
                  <a:lnTo>
                    <a:pt x="9101" y="6862"/>
                  </a:lnTo>
                  <a:lnTo>
                    <a:pt x="9758" y="6132"/>
                  </a:lnTo>
                  <a:lnTo>
                    <a:pt x="10098" y="5767"/>
                  </a:lnTo>
                  <a:lnTo>
                    <a:pt x="10439" y="5402"/>
                  </a:lnTo>
                  <a:lnTo>
                    <a:pt x="10488" y="5329"/>
                  </a:lnTo>
                  <a:close/>
                  <a:moveTo>
                    <a:pt x="6862" y="6886"/>
                  </a:moveTo>
                  <a:lnTo>
                    <a:pt x="7349" y="7422"/>
                  </a:lnTo>
                  <a:lnTo>
                    <a:pt x="7349" y="7422"/>
                  </a:lnTo>
                  <a:lnTo>
                    <a:pt x="6570" y="7203"/>
                  </a:lnTo>
                  <a:lnTo>
                    <a:pt x="6668" y="7105"/>
                  </a:lnTo>
                  <a:lnTo>
                    <a:pt x="6765" y="7008"/>
                  </a:lnTo>
                  <a:lnTo>
                    <a:pt x="6862" y="6911"/>
                  </a:lnTo>
                  <a:lnTo>
                    <a:pt x="6862" y="6886"/>
                  </a:lnTo>
                  <a:close/>
                  <a:moveTo>
                    <a:pt x="12386" y="6789"/>
                  </a:moveTo>
                  <a:lnTo>
                    <a:pt x="12483" y="6911"/>
                  </a:lnTo>
                  <a:lnTo>
                    <a:pt x="12629" y="7008"/>
                  </a:lnTo>
                  <a:lnTo>
                    <a:pt x="12775" y="7105"/>
                  </a:lnTo>
                  <a:lnTo>
                    <a:pt x="12921" y="7178"/>
                  </a:lnTo>
                  <a:lnTo>
                    <a:pt x="13432" y="7422"/>
                  </a:lnTo>
                  <a:lnTo>
                    <a:pt x="13140" y="7641"/>
                  </a:lnTo>
                  <a:lnTo>
                    <a:pt x="12970" y="7543"/>
                  </a:lnTo>
                  <a:lnTo>
                    <a:pt x="12799" y="7470"/>
                  </a:lnTo>
                  <a:lnTo>
                    <a:pt x="12483" y="7349"/>
                  </a:lnTo>
                  <a:lnTo>
                    <a:pt x="12045" y="7154"/>
                  </a:lnTo>
                  <a:lnTo>
                    <a:pt x="11826" y="7057"/>
                  </a:lnTo>
                  <a:lnTo>
                    <a:pt x="11607" y="7008"/>
                  </a:lnTo>
                  <a:lnTo>
                    <a:pt x="12386" y="6789"/>
                  </a:lnTo>
                  <a:close/>
                  <a:moveTo>
                    <a:pt x="11461" y="7057"/>
                  </a:moveTo>
                  <a:lnTo>
                    <a:pt x="11534" y="7154"/>
                  </a:lnTo>
                  <a:lnTo>
                    <a:pt x="11631" y="7251"/>
                  </a:lnTo>
                  <a:lnTo>
                    <a:pt x="11850" y="7397"/>
                  </a:lnTo>
                  <a:lnTo>
                    <a:pt x="12069" y="7519"/>
                  </a:lnTo>
                  <a:lnTo>
                    <a:pt x="12313" y="7641"/>
                  </a:lnTo>
                  <a:lnTo>
                    <a:pt x="12532" y="7762"/>
                  </a:lnTo>
                  <a:lnTo>
                    <a:pt x="12799" y="7908"/>
                  </a:lnTo>
                  <a:lnTo>
                    <a:pt x="12483" y="8152"/>
                  </a:lnTo>
                  <a:lnTo>
                    <a:pt x="12410" y="8054"/>
                  </a:lnTo>
                  <a:lnTo>
                    <a:pt x="12337" y="7981"/>
                  </a:lnTo>
                  <a:lnTo>
                    <a:pt x="12240" y="7908"/>
                  </a:lnTo>
                  <a:lnTo>
                    <a:pt x="12118" y="7860"/>
                  </a:lnTo>
                  <a:lnTo>
                    <a:pt x="11875" y="7762"/>
                  </a:lnTo>
                  <a:lnTo>
                    <a:pt x="11656" y="7689"/>
                  </a:lnTo>
                  <a:lnTo>
                    <a:pt x="11145" y="7470"/>
                  </a:lnTo>
                  <a:lnTo>
                    <a:pt x="10901" y="7349"/>
                  </a:lnTo>
                  <a:lnTo>
                    <a:pt x="10634" y="7251"/>
                  </a:lnTo>
                  <a:lnTo>
                    <a:pt x="11437" y="7057"/>
                  </a:lnTo>
                  <a:close/>
                  <a:moveTo>
                    <a:pt x="10439" y="7324"/>
                  </a:moveTo>
                  <a:lnTo>
                    <a:pt x="10512" y="7422"/>
                  </a:lnTo>
                  <a:lnTo>
                    <a:pt x="10609" y="7495"/>
                  </a:lnTo>
                  <a:lnTo>
                    <a:pt x="10828" y="7665"/>
                  </a:lnTo>
                  <a:lnTo>
                    <a:pt x="11047" y="7787"/>
                  </a:lnTo>
                  <a:lnTo>
                    <a:pt x="11291" y="7884"/>
                  </a:lnTo>
                  <a:lnTo>
                    <a:pt x="11996" y="8176"/>
                  </a:lnTo>
                  <a:lnTo>
                    <a:pt x="12167" y="8249"/>
                  </a:lnTo>
                  <a:lnTo>
                    <a:pt x="12215" y="8273"/>
                  </a:lnTo>
                  <a:lnTo>
                    <a:pt x="12288" y="8298"/>
                  </a:lnTo>
                  <a:lnTo>
                    <a:pt x="11996" y="8541"/>
                  </a:lnTo>
                  <a:lnTo>
                    <a:pt x="11972" y="8541"/>
                  </a:lnTo>
                  <a:lnTo>
                    <a:pt x="11583" y="8444"/>
                  </a:lnTo>
                  <a:lnTo>
                    <a:pt x="11218" y="8322"/>
                  </a:lnTo>
                  <a:lnTo>
                    <a:pt x="10853" y="8152"/>
                  </a:lnTo>
                  <a:lnTo>
                    <a:pt x="10512" y="7957"/>
                  </a:lnTo>
                  <a:lnTo>
                    <a:pt x="10098" y="7714"/>
                  </a:lnTo>
                  <a:lnTo>
                    <a:pt x="9879" y="7592"/>
                  </a:lnTo>
                  <a:lnTo>
                    <a:pt x="9660" y="7495"/>
                  </a:lnTo>
                  <a:lnTo>
                    <a:pt x="10439" y="7324"/>
                  </a:lnTo>
                  <a:close/>
                  <a:moveTo>
                    <a:pt x="8225" y="8103"/>
                  </a:moveTo>
                  <a:lnTo>
                    <a:pt x="8638" y="8249"/>
                  </a:lnTo>
                  <a:lnTo>
                    <a:pt x="9028" y="8419"/>
                  </a:lnTo>
                  <a:lnTo>
                    <a:pt x="8930" y="8517"/>
                  </a:lnTo>
                  <a:lnTo>
                    <a:pt x="8784" y="8638"/>
                  </a:lnTo>
                  <a:lnTo>
                    <a:pt x="8711" y="8711"/>
                  </a:lnTo>
                  <a:lnTo>
                    <a:pt x="8687" y="8784"/>
                  </a:lnTo>
                  <a:lnTo>
                    <a:pt x="8225" y="8103"/>
                  </a:lnTo>
                  <a:close/>
                  <a:moveTo>
                    <a:pt x="7689" y="8663"/>
                  </a:moveTo>
                  <a:lnTo>
                    <a:pt x="7714" y="9003"/>
                  </a:lnTo>
                  <a:lnTo>
                    <a:pt x="7689" y="9003"/>
                  </a:lnTo>
                  <a:lnTo>
                    <a:pt x="7519" y="8930"/>
                  </a:lnTo>
                  <a:lnTo>
                    <a:pt x="7665" y="8687"/>
                  </a:lnTo>
                  <a:lnTo>
                    <a:pt x="7689" y="8663"/>
                  </a:lnTo>
                  <a:close/>
                  <a:moveTo>
                    <a:pt x="9344" y="7592"/>
                  </a:moveTo>
                  <a:lnTo>
                    <a:pt x="9612" y="7787"/>
                  </a:lnTo>
                  <a:lnTo>
                    <a:pt x="9904" y="7981"/>
                  </a:lnTo>
                  <a:lnTo>
                    <a:pt x="10463" y="8322"/>
                  </a:lnTo>
                  <a:lnTo>
                    <a:pt x="10755" y="8492"/>
                  </a:lnTo>
                  <a:lnTo>
                    <a:pt x="11047" y="8638"/>
                  </a:lnTo>
                  <a:lnTo>
                    <a:pt x="11364" y="8760"/>
                  </a:lnTo>
                  <a:lnTo>
                    <a:pt x="11680" y="8833"/>
                  </a:lnTo>
                  <a:lnTo>
                    <a:pt x="11510" y="9003"/>
                  </a:lnTo>
                  <a:lnTo>
                    <a:pt x="11485" y="9028"/>
                  </a:lnTo>
                  <a:lnTo>
                    <a:pt x="10463" y="8565"/>
                  </a:lnTo>
                  <a:lnTo>
                    <a:pt x="9952" y="8371"/>
                  </a:lnTo>
                  <a:lnTo>
                    <a:pt x="9417" y="8176"/>
                  </a:lnTo>
                  <a:lnTo>
                    <a:pt x="8979" y="7981"/>
                  </a:lnTo>
                  <a:lnTo>
                    <a:pt x="8736" y="7884"/>
                  </a:lnTo>
                  <a:lnTo>
                    <a:pt x="8468" y="7811"/>
                  </a:lnTo>
                  <a:lnTo>
                    <a:pt x="8906" y="7714"/>
                  </a:lnTo>
                  <a:lnTo>
                    <a:pt x="9344" y="7592"/>
                  </a:lnTo>
                  <a:close/>
                  <a:moveTo>
                    <a:pt x="9368" y="8565"/>
                  </a:moveTo>
                  <a:lnTo>
                    <a:pt x="9733" y="8687"/>
                  </a:lnTo>
                  <a:lnTo>
                    <a:pt x="9660" y="8760"/>
                  </a:lnTo>
                  <a:lnTo>
                    <a:pt x="9198" y="9076"/>
                  </a:lnTo>
                  <a:lnTo>
                    <a:pt x="9101" y="9149"/>
                  </a:lnTo>
                  <a:lnTo>
                    <a:pt x="9003" y="9247"/>
                  </a:lnTo>
                  <a:lnTo>
                    <a:pt x="8760" y="8906"/>
                  </a:lnTo>
                  <a:lnTo>
                    <a:pt x="8784" y="8906"/>
                  </a:lnTo>
                  <a:lnTo>
                    <a:pt x="8930" y="8809"/>
                  </a:lnTo>
                  <a:lnTo>
                    <a:pt x="9052" y="8711"/>
                  </a:lnTo>
                  <a:lnTo>
                    <a:pt x="9174" y="8638"/>
                  </a:lnTo>
                  <a:lnTo>
                    <a:pt x="9344" y="8590"/>
                  </a:lnTo>
                  <a:lnTo>
                    <a:pt x="9368" y="8565"/>
                  </a:lnTo>
                  <a:close/>
                  <a:moveTo>
                    <a:pt x="828" y="6181"/>
                  </a:moveTo>
                  <a:lnTo>
                    <a:pt x="1168" y="6302"/>
                  </a:lnTo>
                  <a:lnTo>
                    <a:pt x="1533" y="6400"/>
                  </a:lnTo>
                  <a:lnTo>
                    <a:pt x="2239" y="6546"/>
                  </a:lnTo>
                  <a:lnTo>
                    <a:pt x="2507" y="6570"/>
                  </a:lnTo>
                  <a:lnTo>
                    <a:pt x="2750" y="6594"/>
                  </a:lnTo>
                  <a:lnTo>
                    <a:pt x="3018" y="6619"/>
                  </a:lnTo>
                  <a:lnTo>
                    <a:pt x="3285" y="6643"/>
                  </a:lnTo>
                  <a:lnTo>
                    <a:pt x="4356" y="6911"/>
                  </a:lnTo>
                  <a:lnTo>
                    <a:pt x="5159" y="7081"/>
                  </a:lnTo>
                  <a:lnTo>
                    <a:pt x="5938" y="7300"/>
                  </a:lnTo>
                  <a:lnTo>
                    <a:pt x="7519" y="7762"/>
                  </a:lnTo>
                  <a:lnTo>
                    <a:pt x="6546" y="8273"/>
                  </a:lnTo>
                  <a:lnTo>
                    <a:pt x="5548" y="8736"/>
                  </a:lnTo>
                  <a:lnTo>
                    <a:pt x="4697" y="9076"/>
                  </a:lnTo>
                  <a:lnTo>
                    <a:pt x="4453" y="9198"/>
                  </a:lnTo>
                  <a:lnTo>
                    <a:pt x="4332" y="9271"/>
                  </a:lnTo>
                  <a:lnTo>
                    <a:pt x="4234" y="9368"/>
                  </a:lnTo>
                  <a:lnTo>
                    <a:pt x="4210" y="9320"/>
                  </a:lnTo>
                  <a:lnTo>
                    <a:pt x="3991" y="9003"/>
                  </a:lnTo>
                  <a:lnTo>
                    <a:pt x="3748" y="8687"/>
                  </a:lnTo>
                  <a:lnTo>
                    <a:pt x="3456" y="8395"/>
                  </a:lnTo>
                  <a:lnTo>
                    <a:pt x="3164" y="8127"/>
                  </a:lnTo>
                  <a:lnTo>
                    <a:pt x="2531" y="7616"/>
                  </a:lnTo>
                  <a:lnTo>
                    <a:pt x="2239" y="7373"/>
                  </a:lnTo>
                  <a:lnTo>
                    <a:pt x="1947" y="7105"/>
                  </a:lnTo>
                  <a:lnTo>
                    <a:pt x="1728" y="6911"/>
                  </a:lnTo>
                  <a:lnTo>
                    <a:pt x="1485" y="6716"/>
                  </a:lnTo>
                  <a:lnTo>
                    <a:pt x="1047" y="6375"/>
                  </a:lnTo>
                  <a:lnTo>
                    <a:pt x="828" y="6181"/>
                  </a:lnTo>
                  <a:close/>
                  <a:moveTo>
                    <a:pt x="10098" y="8833"/>
                  </a:moveTo>
                  <a:lnTo>
                    <a:pt x="10658" y="9076"/>
                  </a:lnTo>
                  <a:lnTo>
                    <a:pt x="10366" y="9247"/>
                  </a:lnTo>
                  <a:lnTo>
                    <a:pt x="10098" y="9393"/>
                  </a:lnTo>
                  <a:lnTo>
                    <a:pt x="9758" y="9612"/>
                  </a:lnTo>
                  <a:lnTo>
                    <a:pt x="9612" y="9758"/>
                  </a:lnTo>
                  <a:lnTo>
                    <a:pt x="9466" y="9904"/>
                  </a:lnTo>
                  <a:lnTo>
                    <a:pt x="9125" y="9417"/>
                  </a:lnTo>
                  <a:lnTo>
                    <a:pt x="9198" y="9393"/>
                  </a:lnTo>
                  <a:lnTo>
                    <a:pt x="9271" y="9368"/>
                  </a:lnTo>
                  <a:lnTo>
                    <a:pt x="9417" y="9271"/>
                  </a:lnTo>
                  <a:lnTo>
                    <a:pt x="9660" y="9101"/>
                  </a:lnTo>
                  <a:lnTo>
                    <a:pt x="10098" y="8857"/>
                  </a:lnTo>
                  <a:lnTo>
                    <a:pt x="10098" y="8833"/>
                  </a:lnTo>
                  <a:close/>
                  <a:moveTo>
                    <a:pt x="7324" y="9174"/>
                  </a:moveTo>
                  <a:lnTo>
                    <a:pt x="7446" y="9222"/>
                  </a:lnTo>
                  <a:lnTo>
                    <a:pt x="7519" y="9295"/>
                  </a:lnTo>
                  <a:lnTo>
                    <a:pt x="7738" y="9393"/>
                  </a:lnTo>
                  <a:lnTo>
                    <a:pt x="7738" y="9855"/>
                  </a:lnTo>
                  <a:lnTo>
                    <a:pt x="7738" y="10001"/>
                  </a:lnTo>
                  <a:lnTo>
                    <a:pt x="7495" y="9855"/>
                  </a:lnTo>
                  <a:lnTo>
                    <a:pt x="7251" y="9733"/>
                  </a:lnTo>
                  <a:lnTo>
                    <a:pt x="7105" y="9685"/>
                  </a:lnTo>
                  <a:lnTo>
                    <a:pt x="6984" y="9660"/>
                  </a:lnTo>
                  <a:lnTo>
                    <a:pt x="7324" y="9174"/>
                  </a:lnTo>
                  <a:close/>
                  <a:moveTo>
                    <a:pt x="6911" y="9758"/>
                  </a:moveTo>
                  <a:lnTo>
                    <a:pt x="7008" y="9879"/>
                  </a:lnTo>
                  <a:lnTo>
                    <a:pt x="7130" y="10001"/>
                  </a:lnTo>
                  <a:lnTo>
                    <a:pt x="7373" y="10196"/>
                  </a:lnTo>
                  <a:lnTo>
                    <a:pt x="7543" y="10317"/>
                  </a:lnTo>
                  <a:lnTo>
                    <a:pt x="7762" y="10415"/>
                  </a:lnTo>
                  <a:lnTo>
                    <a:pt x="7762" y="10926"/>
                  </a:lnTo>
                  <a:lnTo>
                    <a:pt x="7470" y="10707"/>
                  </a:lnTo>
                  <a:lnTo>
                    <a:pt x="7203" y="10488"/>
                  </a:lnTo>
                  <a:lnTo>
                    <a:pt x="7057" y="10415"/>
                  </a:lnTo>
                  <a:lnTo>
                    <a:pt x="6911" y="10317"/>
                  </a:lnTo>
                  <a:lnTo>
                    <a:pt x="6741" y="10269"/>
                  </a:lnTo>
                  <a:lnTo>
                    <a:pt x="6570" y="10244"/>
                  </a:lnTo>
                  <a:lnTo>
                    <a:pt x="6911" y="9758"/>
                  </a:lnTo>
                  <a:close/>
                  <a:moveTo>
                    <a:pt x="11072" y="9271"/>
                  </a:moveTo>
                  <a:lnTo>
                    <a:pt x="11291" y="9368"/>
                  </a:lnTo>
                  <a:lnTo>
                    <a:pt x="11266" y="9490"/>
                  </a:lnTo>
                  <a:lnTo>
                    <a:pt x="11266" y="9612"/>
                  </a:lnTo>
                  <a:lnTo>
                    <a:pt x="11096" y="9685"/>
                  </a:lnTo>
                  <a:lnTo>
                    <a:pt x="10950" y="9782"/>
                  </a:lnTo>
                  <a:lnTo>
                    <a:pt x="10658" y="9977"/>
                  </a:lnTo>
                  <a:lnTo>
                    <a:pt x="10293" y="10220"/>
                  </a:lnTo>
                  <a:lnTo>
                    <a:pt x="10123" y="10366"/>
                  </a:lnTo>
                  <a:lnTo>
                    <a:pt x="10050" y="10439"/>
                  </a:lnTo>
                  <a:lnTo>
                    <a:pt x="10001" y="10536"/>
                  </a:lnTo>
                  <a:lnTo>
                    <a:pt x="10001" y="10585"/>
                  </a:lnTo>
                  <a:lnTo>
                    <a:pt x="10025" y="10609"/>
                  </a:lnTo>
                  <a:lnTo>
                    <a:pt x="10123" y="10609"/>
                  </a:lnTo>
                  <a:lnTo>
                    <a:pt x="10220" y="10585"/>
                  </a:lnTo>
                  <a:lnTo>
                    <a:pt x="10390" y="10512"/>
                  </a:lnTo>
                  <a:lnTo>
                    <a:pt x="10561" y="10390"/>
                  </a:lnTo>
                  <a:lnTo>
                    <a:pt x="10731" y="10269"/>
                  </a:lnTo>
                  <a:lnTo>
                    <a:pt x="10999" y="10074"/>
                  </a:lnTo>
                  <a:lnTo>
                    <a:pt x="11291" y="9904"/>
                  </a:lnTo>
                  <a:lnTo>
                    <a:pt x="11339" y="10171"/>
                  </a:lnTo>
                  <a:lnTo>
                    <a:pt x="11412" y="10390"/>
                  </a:lnTo>
                  <a:lnTo>
                    <a:pt x="11145" y="10488"/>
                  </a:lnTo>
                  <a:lnTo>
                    <a:pt x="10877" y="10634"/>
                  </a:lnTo>
                  <a:lnTo>
                    <a:pt x="10731" y="10682"/>
                  </a:lnTo>
                  <a:lnTo>
                    <a:pt x="10561" y="10804"/>
                  </a:lnTo>
                  <a:lnTo>
                    <a:pt x="10415" y="10926"/>
                  </a:lnTo>
                  <a:lnTo>
                    <a:pt x="10342" y="10999"/>
                  </a:lnTo>
                  <a:lnTo>
                    <a:pt x="10317" y="11072"/>
                  </a:lnTo>
                  <a:lnTo>
                    <a:pt x="9879" y="10463"/>
                  </a:lnTo>
                  <a:lnTo>
                    <a:pt x="9587" y="10050"/>
                  </a:lnTo>
                  <a:lnTo>
                    <a:pt x="9733" y="10001"/>
                  </a:lnTo>
                  <a:lnTo>
                    <a:pt x="9904" y="9928"/>
                  </a:lnTo>
                  <a:lnTo>
                    <a:pt x="10196" y="9758"/>
                  </a:lnTo>
                  <a:lnTo>
                    <a:pt x="10634" y="9514"/>
                  </a:lnTo>
                  <a:lnTo>
                    <a:pt x="11047" y="9295"/>
                  </a:lnTo>
                  <a:lnTo>
                    <a:pt x="11072" y="9271"/>
                  </a:lnTo>
                  <a:close/>
                  <a:moveTo>
                    <a:pt x="11534" y="10780"/>
                  </a:moveTo>
                  <a:lnTo>
                    <a:pt x="11656" y="11193"/>
                  </a:lnTo>
                  <a:lnTo>
                    <a:pt x="11631" y="11193"/>
                  </a:lnTo>
                  <a:lnTo>
                    <a:pt x="11437" y="11364"/>
                  </a:lnTo>
                  <a:lnTo>
                    <a:pt x="11218" y="11510"/>
                  </a:lnTo>
                  <a:lnTo>
                    <a:pt x="11023" y="11631"/>
                  </a:lnTo>
                  <a:lnTo>
                    <a:pt x="10828" y="11753"/>
                  </a:lnTo>
                  <a:lnTo>
                    <a:pt x="10804" y="11777"/>
                  </a:lnTo>
                  <a:lnTo>
                    <a:pt x="10439" y="11242"/>
                  </a:lnTo>
                  <a:lnTo>
                    <a:pt x="10512" y="11242"/>
                  </a:lnTo>
                  <a:lnTo>
                    <a:pt x="10585" y="11218"/>
                  </a:lnTo>
                  <a:lnTo>
                    <a:pt x="10731" y="11145"/>
                  </a:lnTo>
                  <a:lnTo>
                    <a:pt x="10999" y="10974"/>
                  </a:lnTo>
                  <a:lnTo>
                    <a:pt x="11534" y="10780"/>
                  </a:lnTo>
                  <a:close/>
                  <a:moveTo>
                    <a:pt x="6522" y="10342"/>
                  </a:moveTo>
                  <a:lnTo>
                    <a:pt x="6668" y="10439"/>
                  </a:lnTo>
                  <a:lnTo>
                    <a:pt x="6838" y="10561"/>
                  </a:lnTo>
                  <a:lnTo>
                    <a:pt x="7105" y="10853"/>
                  </a:lnTo>
                  <a:lnTo>
                    <a:pt x="7251" y="10999"/>
                  </a:lnTo>
                  <a:lnTo>
                    <a:pt x="7397" y="11120"/>
                  </a:lnTo>
                  <a:lnTo>
                    <a:pt x="7568" y="11218"/>
                  </a:lnTo>
                  <a:lnTo>
                    <a:pt x="7738" y="11291"/>
                  </a:lnTo>
                  <a:lnTo>
                    <a:pt x="7762" y="11291"/>
                  </a:lnTo>
                  <a:lnTo>
                    <a:pt x="7762" y="12021"/>
                  </a:lnTo>
                  <a:lnTo>
                    <a:pt x="7665" y="11948"/>
                  </a:lnTo>
                  <a:lnTo>
                    <a:pt x="7568" y="11875"/>
                  </a:lnTo>
                  <a:lnTo>
                    <a:pt x="7397" y="11704"/>
                  </a:lnTo>
                  <a:lnTo>
                    <a:pt x="7057" y="11364"/>
                  </a:lnTo>
                  <a:lnTo>
                    <a:pt x="6862" y="11193"/>
                  </a:lnTo>
                  <a:lnTo>
                    <a:pt x="6619" y="11072"/>
                  </a:lnTo>
                  <a:lnTo>
                    <a:pt x="6376" y="10999"/>
                  </a:lnTo>
                  <a:lnTo>
                    <a:pt x="6132" y="10926"/>
                  </a:lnTo>
                  <a:lnTo>
                    <a:pt x="6522" y="10342"/>
                  </a:lnTo>
                  <a:close/>
                  <a:moveTo>
                    <a:pt x="11753" y="11510"/>
                  </a:moveTo>
                  <a:lnTo>
                    <a:pt x="11826" y="11802"/>
                  </a:lnTo>
                  <a:lnTo>
                    <a:pt x="11704" y="11826"/>
                  </a:lnTo>
                  <a:lnTo>
                    <a:pt x="11607" y="11899"/>
                  </a:lnTo>
                  <a:lnTo>
                    <a:pt x="11412" y="12021"/>
                  </a:lnTo>
                  <a:lnTo>
                    <a:pt x="11291" y="12167"/>
                  </a:lnTo>
                  <a:lnTo>
                    <a:pt x="11218" y="12240"/>
                  </a:lnTo>
                  <a:lnTo>
                    <a:pt x="11193" y="12313"/>
                  </a:lnTo>
                  <a:lnTo>
                    <a:pt x="10901" y="11899"/>
                  </a:lnTo>
                  <a:lnTo>
                    <a:pt x="11120" y="11850"/>
                  </a:lnTo>
                  <a:lnTo>
                    <a:pt x="11339" y="11777"/>
                  </a:lnTo>
                  <a:lnTo>
                    <a:pt x="11558" y="11656"/>
                  </a:lnTo>
                  <a:lnTo>
                    <a:pt x="11753" y="11510"/>
                  </a:lnTo>
                  <a:close/>
                  <a:moveTo>
                    <a:pt x="6059" y="11047"/>
                  </a:moveTo>
                  <a:lnTo>
                    <a:pt x="6303" y="11218"/>
                  </a:lnTo>
                  <a:lnTo>
                    <a:pt x="6546" y="11388"/>
                  </a:lnTo>
                  <a:lnTo>
                    <a:pt x="6789" y="11583"/>
                  </a:lnTo>
                  <a:lnTo>
                    <a:pt x="6984" y="11802"/>
                  </a:lnTo>
                  <a:lnTo>
                    <a:pt x="7251" y="12069"/>
                  </a:lnTo>
                  <a:lnTo>
                    <a:pt x="7397" y="12215"/>
                  </a:lnTo>
                  <a:lnTo>
                    <a:pt x="7543" y="12313"/>
                  </a:lnTo>
                  <a:lnTo>
                    <a:pt x="7276" y="12459"/>
                  </a:lnTo>
                  <a:lnTo>
                    <a:pt x="7154" y="12386"/>
                  </a:lnTo>
                  <a:lnTo>
                    <a:pt x="7008" y="12337"/>
                  </a:lnTo>
                  <a:lnTo>
                    <a:pt x="6765" y="12215"/>
                  </a:lnTo>
                  <a:lnTo>
                    <a:pt x="6522" y="12069"/>
                  </a:lnTo>
                  <a:lnTo>
                    <a:pt x="6327" y="11948"/>
                  </a:lnTo>
                  <a:lnTo>
                    <a:pt x="6157" y="11802"/>
                  </a:lnTo>
                  <a:lnTo>
                    <a:pt x="5962" y="11656"/>
                  </a:lnTo>
                  <a:lnTo>
                    <a:pt x="5767" y="11534"/>
                  </a:lnTo>
                  <a:lnTo>
                    <a:pt x="6059" y="11047"/>
                  </a:lnTo>
                  <a:close/>
                  <a:moveTo>
                    <a:pt x="5670" y="11680"/>
                  </a:moveTo>
                  <a:lnTo>
                    <a:pt x="5719" y="11777"/>
                  </a:lnTo>
                  <a:lnTo>
                    <a:pt x="5792" y="11850"/>
                  </a:lnTo>
                  <a:lnTo>
                    <a:pt x="5938" y="12021"/>
                  </a:lnTo>
                  <a:lnTo>
                    <a:pt x="6108" y="12167"/>
                  </a:lnTo>
                  <a:lnTo>
                    <a:pt x="6278" y="12288"/>
                  </a:lnTo>
                  <a:lnTo>
                    <a:pt x="6546" y="12483"/>
                  </a:lnTo>
                  <a:lnTo>
                    <a:pt x="6716" y="12580"/>
                  </a:lnTo>
                  <a:lnTo>
                    <a:pt x="6887" y="12678"/>
                  </a:lnTo>
                  <a:lnTo>
                    <a:pt x="6522" y="12848"/>
                  </a:lnTo>
                  <a:lnTo>
                    <a:pt x="6230" y="12653"/>
                  </a:lnTo>
                  <a:lnTo>
                    <a:pt x="5938" y="12434"/>
                  </a:lnTo>
                  <a:lnTo>
                    <a:pt x="5694" y="12215"/>
                  </a:lnTo>
                  <a:lnTo>
                    <a:pt x="5475" y="12021"/>
                  </a:lnTo>
                  <a:lnTo>
                    <a:pt x="5621" y="11777"/>
                  </a:lnTo>
                  <a:lnTo>
                    <a:pt x="5670" y="11680"/>
                  </a:lnTo>
                  <a:close/>
                  <a:moveTo>
                    <a:pt x="11899" y="12094"/>
                  </a:moveTo>
                  <a:lnTo>
                    <a:pt x="12021" y="12605"/>
                  </a:lnTo>
                  <a:lnTo>
                    <a:pt x="11899" y="12726"/>
                  </a:lnTo>
                  <a:lnTo>
                    <a:pt x="11777" y="12848"/>
                  </a:lnTo>
                  <a:lnTo>
                    <a:pt x="11729" y="12921"/>
                  </a:lnTo>
                  <a:lnTo>
                    <a:pt x="11680" y="12994"/>
                  </a:lnTo>
                  <a:lnTo>
                    <a:pt x="11680" y="13018"/>
                  </a:lnTo>
                  <a:lnTo>
                    <a:pt x="11266" y="12434"/>
                  </a:lnTo>
                  <a:lnTo>
                    <a:pt x="11412" y="12386"/>
                  </a:lnTo>
                  <a:lnTo>
                    <a:pt x="11558" y="12313"/>
                  </a:lnTo>
                  <a:lnTo>
                    <a:pt x="11729" y="12215"/>
                  </a:lnTo>
                  <a:lnTo>
                    <a:pt x="11899" y="12094"/>
                  </a:lnTo>
                  <a:close/>
                  <a:moveTo>
                    <a:pt x="5329" y="12240"/>
                  </a:moveTo>
                  <a:lnTo>
                    <a:pt x="5402" y="12361"/>
                  </a:lnTo>
                  <a:lnTo>
                    <a:pt x="5500" y="12483"/>
                  </a:lnTo>
                  <a:lnTo>
                    <a:pt x="5670" y="12678"/>
                  </a:lnTo>
                  <a:lnTo>
                    <a:pt x="5913" y="12897"/>
                  </a:lnTo>
                  <a:lnTo>
                    <a:pt x="6157" y="13067"/>
                  </a:lnTo>
                  <a:lnTo>
                    <a:pt x="5743" y="13335"/>
                  </a:lnTo>
                  <a:lnTo>
                    <a:pt x="5646" y="13310"/>
                  </a:lnTo>
                  <a:lnTo>
                    <a:pt x="5475" y="13237"/>
                  </a:lnTo>
                  <a:lnTo>
                    <a:pt x="5305" y="13164"/>
                  </a:lnTo>
                  <a:lnTo>
                    <a:pt x="5135" y="13043"/>
                  </a:lnTo>
                  <a:lnTo>
                    <a:pt x="4940" y="12970"/>
                  </a:lnTo>
                  <a:lnTo>
                    <a:pt x="4891" y="12945"/>
                  </a:lnTo>
                  <a:lnTo>
                    <a:pt x="5110" y="12605"/>
                  </a:lnTo>
                  <a:lnTo>
                    <a:pt x="5329" y="12240"/>
                  </a:lnTo>
                  <a:close/>
                  <a:moveTo>
                    <a:pt x="12094" y="13043"/>
                  </a:moveTo>
                  <a:lnTo>
                    <a:pt x="12215" y="13748"/>
                  </a:lnTo>
                  <a:lnTo>
                    <a:pt x="11802" y="13189"/>
                  </a:lnTo>
                  <a:lnTo>
                    <a:pt x="11850" y="13189"/>
                  </a:lnTo>
                  <a:lnTo>
                    <a:pt x="11923" y="13164"/>
                  </a:lnTo>
                  <a:lnTo>
                    <a:pt x="11972" y="13140"/>
                  </a:lnTo>
                  <a:lnTo>
                    <a:pt x="12094" y="13043"/>
                  </a:lnTo>
                  <a:close/>
                  <a:moveTo>
                    <a:pt x="4745" y="13140"/>
                  </a:moveTo>
                  <a:lnTo>
                    <a:pt x="4891" y="13310"/>
                  </a:lnTo>
                  <a:lnTo>
                    <a:pt x="5062" y="13456"/>
                  </a:lnTo>
                  <a:lnTo>
                    <a:pt x="5305" y="13602"/>
                  </a:lnTo>
                  <a:lnTo>
                    <a:pt x="4964" y="13846"/>
                  </a:lnTo>
                  <a:lnTo>
                    <a:pt x="4891" y="13773"/>
                  </a:lnTo>
                  <a:lnTo>
                    <a:pt x="4818" y="13700"/>
                  </a:lnTo>
                  <a:lnTo>
                    <a:pt x="4648" y="13627"/>
                  </a:lnTo>
                  <a:lnTo>
                    <a:pt x="4551" y="13554"/>
                  </a:lnTo>
                  <a:lnTo>
                    <a:pt x="4405" y="13529"/>
                  </a:lnTo>
                  <a:lnTo>
                    <a:pt x="4575" y="13335"/>
                  </a:lnTo>
                  <a:lnTo>
                    <a:pt x="4745" y="13140"/>
                  </a:lnTo>
                  <a:close/>
                  <a:moveTo>
                    <a:pt x="8200" y="8833"/>
                  </a:moveTo>
                  <a:lnTo>
                    <a:pt x="8371" y="9076"/>
                  </a:lnTo>
                  <a:lnTo>
                    <a:pt x="8663" y="9514"/>
                  </a:lnTo>
                  <a:lnTo>
                    <a:pt x="8979" y="9928"/>
                  </a:lnTo>
                  <a:lnTo>
                    <a:pt x="9587" y="10780"/>
                  </a:lnTo>
                  <a:lnTo>
                    <a:pt x="10171" y="11583"/>
                  </a:lnTo>
                  <a:lnTo>
                    <a:pt x="10731" y="12410"/>
                  </a:lnTo>
                  <a:lnTo>
                    <a:pt x="11291" y="13213"/>
                  </a:lnTo>
                  <a:lnTo>
                    <a:pt x="11850" y="13992"/>
                  </a:lnTo>
                  <a:lnTo>
                    <a:pt x="11729" y="13943"/>
                  </a:lnTo>
                  <a:lnTo>
                    <a:pt x="11072" y="13554"/>
                  </a:lnTo>
                  <a:lnTo>
                    <a:pt x="10415" y="13189"/>
                  </a:lnTo>
                  <a:lnTo>
                    <a:pt x="9831" y="12921"/>
                  </a:lnTo>
                  <a:lnTo>
                    <a:pt x="9539" y="12799"/>
                  </a:lnTo>
                  <a:lnTo>
                    <a:pt x="9222" y="12678"/>
                  </a:lnTo>
                  <a:lnTo>
                    <a:pt x="8760" y="12507"/>
                  </a:lnTo>
                  <a:lnTo>
                    <a:pt x="8517" y="12410"/>
                  </a:lnTo>
                  <a:lnTo>
                    <a:pt x="8273" y="12337"/>
                  </a:lnTo>
                  <a:lnTo>
                    <a:pt x="8273" y="12288"/>
                  </a:lnTo>
                  <a:lnTo>
                    <a:pt x="8322" y="11996"/>
                  </a:lnTo>
                  <a:lnTo>
                    <a:pt x="8346" y="11680"/>
                  </a:lnTo>
                  <a:lnTo>
                    <a:pt x="8346" y="11388"/>
                  </a:lnTo>
                  <a:lnTo>
                    <a:pt x="8322" y="11072"/>
                  </a:lnTo>
                  <a:lnTo>
                    <a:pt x="8273" y="10463"/>
                  </a:lnTo>
                  <a:lnTo>
                    <a:pt x="8225" y="9855"/>
                  </a:lnTo>
                  <a:lnTo>
                    <a:pt x="8200" y="8833"/>
                  </a:lnTo>
                  <a:close/>
                  <a:moveTo>
                    <a:pt x="7324" y="8346"/>
                  </a:moveTo>
                  <a:lnTo>
                    <a:pt x="6935" y="8906"/>
                  </a:lnTo>
                  <a:lnTo>
                    <a:pt x="6570" y="9441"/>
                  </a:lnTo>
                  <a:lnTo>
                    <a:pt x="5962" y="10439"/>
                  </a:lnTo>
                  <a:lnTo>
                    <a:pt x="5354" y="11437"/>
                  </a:lnTo>
                  <a:lnTo>
                    <a:pt x="4818" y="12386"/>
                  </a:lnTo>
                  <a:lnTo>
                    <a:pt x="4502" y="12848"/>
                  </a:lnTo>
                  <a:lnTo>
                    <a:pt x="4356" y="13067"/>
                  </a:lnTo>
                  <a:lnTo>
                    <a:pt x="4161" y="13286"/>
                  </a:lnTo>
                  <a:lnTo>
                    <a:pt x="3967" y="13529"/>
                  </a:lnTo>
                  <a:lnTo>
                    <a:pt x="3796" y="13773"/>
                  </a:lnTo>
                  <a:lnTo>
                    <a:pt x="3650" y="14040"/>
                  </a:lnTo>
                  <a:lnTo>
                    <a:pt x="3504" y="14308"/>
                  </a:lnTo>
                  <a:lnTo>
                    <a:pt x="3577" y="13578"/>
                  </a:lnTo>
                  <a:lnTo>
                    <a:pt x="3699" y="12897"/>
                  </a:lnTo>
                  <a:lnTo>
                    <a:pt x="3821" y="12215"/>
                  </a:lnTo>
                  <a:lnTo>
                    <a:pt x="3967" y="11558"/>
                  </a:lnTo>
                  <a:lnTo>
                    <a:pt x="4113" y="10926"/>
                  </a:lnTo>
                  <a:lnTo>
                    <a:pt x="4234" y="10269"/>
                  </a:lnTo>
                  <a:lnTo>
                    <a:pt x="4332" y="9612"/>
                  </a:lnTo>
                  <a:lnTo>
                    <a:pt x="4307" y="9539"/>
                  </a:lnTo>
                  <a:lnTo>
                    <a:pt x="4453" y="9587"/>
                  </a:lnTo>
                  <a:lnTo>
                    <a:pt x="4624" y="9563"/>
                  </a:lnTo>
                  <a:lnTo>
                    <a:pt x="4818" y="9514"/>
                  </a:lnTo>
                  <a:lnTo>
                    <a:pt x="5013" y="9441"/>
                  </a:lnTo>
                  <a:lnTo>
                    <a:pt x="5354" y="9271"/>
                  </a:lnTo>
                  <a:lnTo>
                    <a:pt x="5646" y="9149"/>
                  </a:lnTo>
                  <a:lnTo>
                    <a:pt x="6497" y="8760"/>
                  </a:lnTo>
                  <a:lnTo>
                    <a:pt x="7324" y="8346"/>
                  </a:lnTo>
                  <a:close/>
                  <a:moveTo>
                    <a:pt x="4234" y="13700"/>
                  </a:moveTo>
                  <a:lnTo>
                    <a:pt x="4307" y="13773"/>
                  </a:lnTo>
                  <a:lnTo>
                    <a:pt x="4380" y="13821"/>
                  </a:lnTo>
                  <a:lnTo>
                    <a:pt x="4551" y="13943"/>
                  </a:lnTo>
                  <a:lnTo>
                    <a:pt x="4697" y="14016"/>
                  </a:lnTo>
                  <a:lnTo>
                    <a:pt x="4307" y="14259"/>
                  </a:lnTo>
                  <a:lnTo>
                    <a:pt x="4161" y="14332"/>
                  </a:lnTo>
                  <a:lnTo>
                    <a:pt x="3991" y="14405"/>
                  </a:lnTo>
                  <a:lnTo>
                    <a:pt x="3650" y="14502"/>
                  </a:lnTo>
                  <a:lnTo>
                    <a:pt x="3748" y="14429"/>
                  </a:lnTo>
                  <a:lnTo>
                    <a:pt x="3821" y="14332"/>
                  </a:lnTo>
                  <a:lnTo>
                    <a:pt x="3967" y="14113"/>
                  </a:lnTo>
                  <a:lnTo>
                    <a:pt x="4113" y="13894"/>
                  </a:lnTo>
                  <a:lnTo>
                    <a:pt x="4234" y="13700"/>
                  </a:lnTo>
                  <a:close/>
                  <a:moveTo>
                    <a:pt x="7835" y="0"/>
                  </a:moveTo>
                  <a:lnTo>
                    <a:pt x="7762" y="25"/>
                  </a:lnTo>
                  <a:lnTo>
                    <a:pt x="7689" y="73"/>
                  </a:lnTo>
                  <a:lnTo>
                    <a:pt x="7641" y="73"/>
                  </a:lnTo>
                  <a:lnTo>
                    <a:pt x="7495" y="146"/>
                  </a:lnTo>
                  <a:lnTo>
                    <a:pt x="7373" y="244"/>
                  </a:lnTo>
                  <a:lnTo>
                    <a:pt x="7276" y="341"/>
                  </a:lnTo>
                  <a:lnTo>
                    <a:pt x="7178" y="463"/>
                  </a:lnTo>
                  <a:lnTo>
                    <a:pt x="6984" y="730"/>
                  </a:lnTo>
                  <a:lnTo>
                    <a:pt x="6838" y="1047"/>
                  </a:lnTo>
                  <a:lnTo>
                    <a:pt x="6716" y="1387"/>
                  </a:lnTo>
                  <a:lnTo>
                    <a:pt x="6619" y="1704"/>
                  </a:lnTo>
                  <a:lnTo>
                    <a:pt x="6449" y="2288"/>
                  </a:lnTo>
                  <a:lnTo>
                    <a:pt x="6230" y="2920"/>
                  </a:lnTo>
                  <a:lnTo>
                    <a:pt x="6108" y="3237"/>
                  </a:lnTo>
                  <a:lnTo>
                    <a:pt x="5962" y="3529"/>
                  </a:lnTo>
                  <a:lnTo>
                    <a:pt x="5767" y="3845"/>
                  </a:lnTo>
                  <a:lnTo>
                    <a:pt x="5548" y="4161"/>
                  </a:lnTo>
                  <a:lnTo>
                    <a:pt x="5378" y="4478"/>
                  </a:lnTo>
                  <a:lnTo>
                    <a:pt x="5281" y="4648"/>
                  </a:lnTo>
                  <a:lnTo>
                    <a:pt x="5208" y="4818"/>
                  </a:lnTo>
                  <a:lnTo>
                    <a:pt x="4891" y="4916"/>
                  </a:lnTo>
                  <a:lnTo>
                    <a:pt x="4575" y="4989"/>
                  </a:lnTo>
                  <a:lnTo>
                    <a:pt x="3918" y="5110"/>
                  </a:lnTo>
                  <a:lnTo>
                    <a:pt x="2580" y="5305"/>
                  </a:lnTo>
                  <a:lnTo>
                    <a:pt x="1801" y="5402"/>
                  </a:lnTo>
                  <a:lnTo>
                    <a:pt x="998" y="5500"/>
                  </a:lnTo>
                  <a:lnTo>
                    <a:pt x="755" y="5524"/>
                  </a:lnTo>
                  <a:lnTo>
                    <a:pt x="511" y="5524"/>
                  </a:lnTo>
                  <a:lnTo>
                    <a:pt x="244" y="5548"/>
                  </a:lnTo>
                  <a:lnTo>
                    <a:pt x="146" y="5597"/>
                  </a:lnTo>
                  <a:lnTo>
                    <a:pt x="49" y="5646"/>
                  </a:lnTo>
                  <a:lnTo>
                    <a:pt x="0" y="5719"/>
                  </a:lnTo>
                  <a:lnTo>
                    <a:pt x="0" y="5792"/>
                  </a:lnTo>
                  <a:lnTo>
                    <a:pt x="0" y="5865"/>
                  </a:lnTo>
                  <a:lnTo>
                    <a:pt x="0" y="5962"/>
                  </a:lnTo>
                  <a:lnTo>
                    <a:pt x="49" y="6035"/>
                  </a:lnTo>
                  <a:lnTo>
                    <a:pt x="146" y="6229"/>
                  </a:lnTo>
                  <a:lnTo>
                    <a:pt x="292" y="6375"/>
                  </a:lnTo>
                  <a:lnTo>
                    <a:pt x="438" y="6497"/>
                  </a:lnTo>
                  <a:lnTo>
                    <a:pt x="682" y="6716"/>
                  </a:lnTo>
                  <a:lnTo>
                    <a:pt x="925" y="6935"/>
                  </a:lnTo>
                  <a:lnTo>
                    <a:pt x="1460" y="7349"/>
                  </a:lnTo>
                  <a:lnTo>
                    <a:pt x="1971" y="7811"/>
                  </a:lnTo>
                  <a:lnTo>
                    <a:pt x="2507" y="8273"/>
                  </a:lnTo>
                  <a:lnTo>
                    <a:pt x="2847" y="8565"/>
                  </a:lnTo>
                  <a:lnTo>
                    <a:pt x="3188" y="8882"/>
                  </a:lnTo>
                  <a:lnTo>
                    <a:pt x="3504" y="9222"/>
                  </a:lnTo>
                  <a:lnTo>
                    <a:pt x="3650" y="9417"/>
                  </a:lnTo>
                  <a:lnTo>
                    <a:pt x="3772" y="9612"/>
                  </a:lnTo>
                  <a:lnTo>
                    <a:pt x="3821" y="9685"/>
                  </a:lnTo>
                  <a:lnTo>
                    <a:pt x="3918" y="9709"/>
                  </a:lnTo>
                  <a:lnTo>
                    <a:pt x="3748" y="10342"/>
                  </a:lnTo>
                  <a:lnTo>
                    <a:pt x="3602" y="10974"/>
                  </a:lnTo>
                  <a:lnTo>
                    <a:pt x="3334" y="12264"/>
                  </a:lnTo>
                  <a:lnTo>
                    <a:pt x="3212" y="12872"/>
                  </a:lnTo>
                  <a:lnTo>
                    <a:pt x="3091" y="13529"/>
                  </a:lnTo>
                  <a:lnTo>
                    <a:pt x="3042" y="13870"/>
                  </a:lnTo>
                  <a:lnTo>
                    <a:pt x="2993" y="14186"/>
                  </a:lnTo>
                  <a:lnTo>
                    <a:pt x="2993" y="14502"/>
                  </a:lnTo>
                  <a:lnTo>
                    <a:pt x="3018" y="14819"/>
                  </a:lnTo>
                  <a:lnTo>
                    <a:pt x="3042" y="14916"/>
                  </a:lnTo>
                  <a:lnTo>
                    <a:pt x="3091" y="14965"/>
                  </a:lnTo>
                  <a:lnTo>
                    <a:pt x="3188" y="15013"/>
                  </a:lnTo>
                  <a:lnTo>
                    <a:pt x="3261" y="15013"/>
                  </a:lnTo>
                  <a:lnTo>
                    <a:pt x="3383" y="15038"/>
                  </a:lnTo>
                  <a:lnTo>
                    <a:pt x="3529" y="15062"/>
                  </a:lnTo>
                  <a:lnTo>
                    <a:pt x="3675" y="15038"/>
                  </a:lnTo>
                  <a:lnTo>
                    <a:pt x="3796" y="15013"/>
                  </a:lnTo>
                  <a:lnTo>
                    <a:pt x="4088" y="14940"/>
                  </a:lnTo>
                  <a:lnTo>
                    <a:pt x="4405" y="14794"/>
                  </a:lnTo>
                  <a:lnTo>
                    <a:pt x="4672" y="14624"/>
                  </a:lnTo>
                  <a:lnTo>
                    <a:pt x="4964" y="14454"/>
                  </a:lnTo>
                  <a:lnTo>
                    <a:pt x="5402" y="14138"/>
                  </a:lnTo>
                  <a:lnTo>
                    <a:pt x="5719" y="13943"/>
                  </a:lnTo>
                  <a:lnTo>
                    <a:pt x="6035" y="13748"/>
                  </a:lnTo>
                  <a:lnTo>
                    <a:pt x="6716" y="13383"/>
                  </a:lnTo>
                  <a:lnTo>
                    <a:pt x="7373" y="13018"/>
                  </a:lnTo>
                  <a:lnTo>
                    <a:pt x="7689" y="12824"/>
                  </a:lnTo>
                  <a:lnTo>
                    <a:pt x="8006" y="12629"/>
                  </a:lnTo>
                  <a:lnTo>
                    <a:pt x="8127" y="12726"/>
                  </a:lnTo>
                  <a:lnTo>
                    <a:pt x="8273" y="12799"/>
                  </a:lnTo>
                  <a:lnTo>
                    <a:pt x="8590" y="12945"/>
                  </a:lnTo>
                  <a:lnTo>
                    <a:pt x="9320" y="13213"/>
                  </a:lnTo>
                  <a:lnTo>
                    <a:pt x="9685" y="13383"/>
                  </a:lnTo>
                  <a:lnTo>
                    <a:pt x="10050" y="13554"/>
                  </a:lnTo>
                  <a:lnTo>
                    <a:pt x="10707" y="13894"/>
                  </a:lnTo>
                  <a:lnTo>
                    <a:pt x="11364" y="14283"/>
                  </a:lnTo>
                  <a:lnTo>
                    <a:pt x="11607" y="14454"/>
                  </a:lnTo>
                  <a:lnTo>
                    <a:pt x="11875" y="14624"/>
                  </a:lnTo>
                  <a:lnTo>
                    <a:pt x="12021" y="14697"/>
                  </a:lnTo>
                  <a:lnTo>
                    <a:pt x="12167" y="14770"/>
                  </a:lnTo>
                  <a:lnTo>
                    <a:pt x="12313" y="14794"/>
                  </a:lnTo>
                  <a:lnTo>
                    <a:pt x="12459" y="14770"/>
                  </a:lnTo>
                  <a:lnTo>
                    <a:pt x="12507" y="14770"/>
                  </a:lnTo>
                  <a:lnTo>
                    <a:pt x="12532" y="14721"/>
                  </a:lnTo>
                  <a:lnTo>
                    <a:pt x="12629" y="14697"/>
                  </a:lnTo>
                  <a:lnTo>
                    <a:pt x="12702" y="14648"/>
                  </a:lnTo>
                  <a:lnTo>
                    <a:pt x="12751" y="14575"/>
                  </a:lnTo>
                  <a:lnTo>
                    <a:pt x="12775" y="14478"/>
                  </a:lnTo>
                  <a:lnTo>
                    <a:pt x="12751" y="14065"/>
                  </a:lnTo>
                  <a:lnTo>
                    <a:pt x="12702" y="13651"/>
                  </a:lnTo>
                  <a:lnTo>
                    <a:pt x="12629" y="13262"/>
                  </a:lnTo>
                  <a:lnTo>
                    <a:pt x="12556" y="12848"/>
                  </a:lnTo>
                  <a:lnTo>
                    <a:pt x="12337" y="12045"/>
                  </a:lnTo>
                  <a:lnTo>
                    <a:pt x="12118" y="11242"/>
                  </a:lnTo>
                  <a:lnTo>
                    <a:pt x="11899" y="10463"/>
                  </a:lnTo>
                  <a:lnTo>
                    <a:pt x="11875" y="10390"/>
                  </a:lnTo>
                  <a:lnTo>
                    <a:pt x="11680" y="9685"/>
                  </a:lnTo>
                  <a:lnTo>
                    <a:pt x="11680" y="9636"/>
                  </a:lnTo>
                  <a:lnTo>
                    <a:pt x="11656" y="9563"/>
                  </a:lnTo>
                  <a:lnTo>
                    <a:pt x="11631" y="9514"/>
                  </a:lnTo>
                  <a:lnTo>
                    <a:pt x="11680" y="9490"/>
                  </a:lnTo>
                  <a:lnTo>
                    <a:pt x="11729" y="9466"/>
                  </a:lnTo>
                  <a:lnTo>
                    <a:pt x="11802" y="9393"/>
                  </a:lnTo>
                  <a:lnTo>
                    <a:pt x="11850" y="9344"/>
                  </a:lnTo>
                  <a:lnTo>
                    <a:pt x="12094" y="9101"/>
                  </a:lnTo>
                  <a:lnTo>
                    <a:pt x="12361" y="8882"/>
                  </a:lnTo>
                  <a:lnTo>
                    <a:pt x="12897" y="8419"/>
                  </a:lnTo>
                  <a:lnTo>
                    <a:pt x="13432" y="8006"/>
                  </a:lnTo>
                  <a:lnTo>
                    <a:pt x="13967" y="7568"/>
                  </a:lnTo>
                  <a:lnTo>
                    <a:pt x="14211" y="7324"/>
                  </a:lnTo>
                  <a:lnTo>
                    <a:pt x="14454" y="7105"/>
                  </a:lnTo>
                  <a:lnTo>
                    <a:pt x="14697" y="6838"/>
                  </a:lnTo>
                  <a:lnTo>
                    <a:pt x="14892" y="6570"/>
                  </a:lnTo>
                  <a:lnTo>
                    <a:pt x="15232" y="6205"/>
                  </a:lnTo>
                  <a:lnTo>
                    <a:pt x="15403" y="5986"/>
                  </a:lnTo>
                  <a:lnTo>
                    <a:pt x="15451" y="5889"/>
                  </a:lnTo>
                  <a:lnTo>
                    <a:pt x="15500" y="5767"/>
                  </a:lnTo>
                  <a:lnTo>
                    <a:pt x="15500" y="5743"/>
                  </a:lnTo>
                  <a:lnTo>
                    <a:pt x="15476" y="5646"/>
                  </a:lnTo>
                  <a:lnTo>
                    <a:pt x="15427" y="5573"/>
                  </a:lnTo>
                  <a:lnTo>
                    <a:pt x="15354" y="5475"/>
                  </a:lnTo>
                  <a:lnTo>
                    <a:pt x="15257" y="5427"/>
                  </a:lnTo>
                  <a:lnTo>
                    <a:pt x="15135" y="5378"/>
                  </a:lnTo>
                  <a:lnTo>
                    <a:pt x="15013" y="5354"/>
                  </a:lnTo>
                  <a:lnTo>
                    <a:pt x="14770" y="5329"/>
                  </a:lnTo>
                  <a:lnTo>
                    <a:pt x="14527" y="5305"/>
                  </a:lnTo>
                  <a:lnTo>
                    <a:pt x="13797" y="5256"/>
                  </a:lnTo>
                  <a:lnTo>
                    <a:pt x="13091" y="5208"/>
                  </a:lnTo>
                  <a:lnTo>
                    <a:pt x="12410" y="5208"/>
                  </a:lnTo>
                  <a:lnTo>
                    <a:pt x="11753" y="5159"/>
                  </a:lnTo>
                  <a:lnTo>
                    <a:pt x="11485" y="5135"/>
                  </a:lnTo>
                  <a:lnTo>
                    <a:pt x="11218" y="5086"/>
                  </a:lnTo>
                  <a:lnTo>
                    <a:pt x="10950" y="5013"/>
                  </a:lnTo>
                  <a:lnTo>
                    <a:pt x="10682" y="4989"/>
                  </a:lnTo>
                  <a:lnTo>
                    <a:pt x="10658" y="4940"/>
                  </a:lnTo>
                  <a:lnTo>
                    <a:pt x="10634" y="4867"/>
                  </a:lnTo>
                  <a:lnTo>
                    <a:pt x="10415" y="4599"/>
                  </a:lnTo>
                  <a:lnTo>
                    <a:pt x="10220" y="4332"/>
                  </a:lnTo>
                  <a:lnTo>
                    <a:pt x="10025" y="4040"/>
                  </a:lnTo>
                  <a:lnTo>
                    <a:pt x="9855" y="3748"/>
                  </a:lnTo>
                  <a:lnTo>
                    <a:pt x="9514" y="3164"/>
                  </a:lnTo>
                  <a:lnTo>
                    <a:pt x="9222" y="2531"/>
                  </a:lnTo>
                  <a:lnTo>
                    <a:pt x="8638" y="1290"/>
                  </a:lnTo>
                  <a:lnTo>
                    <a:pt x="8322" y="682"/>
                  </a:lnTo>
                  <a:lnTo>
                    <a:pt x="7981" y="73"/>
                  </a:lnTo>
                  <a:lnTo>
                    <a:pt x="7908" y="25"/>
                  </a:lnTo>
                  <a:lnTo>
                    <a:pt x="78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6D9EEB"/>
                </a:solidFill>
              </a:endParaRPr>
            </a:p>
          </p:txBody>
        </p:sp>
      </p:grpSp>
      <p:sp>
        <p:nvSpPr>
          <p:cNvPr id="35" name="Google Shape;618;p47">
            <a:extLst>
              <a:ext uri="{FF2B5EF4-FFF2-40B4-BE49-F238E27FC236}">
                <a16:creationId xmlns:a16="http://schemas.microsoft.com/office/drawing/2014/main" id="{EFD61A7A-C7F1-ED4F-5CC3-5BBF7EDF8090}"/>
              </a:ext>
            </a:extLst>
          </p:cNvPr>
          <p:cNvSpPr/>
          <p:nvPr/>
        </p:nvSpPr>
        <p:spPr>
          <a:xfrm>
            <a:off x="8082935" y="4158920"/>
            <a:ext cx="1085698" cy="1027325"/>
          </a:xfrm>
          <a:custGeom>
            <a:avLst/>
            <a:gdLst/>
            <a:ahLst/>
            <a:cxnLst/>
            <a:rect l="l" t="t" r="r" b="b"/>
            <a:pathLst>
              <a:path w="15817" h="18981" extrusionOk="0">
                <a:moveTo>
                  <a:pt x="11364" y="1"/>
                </a:moveTo>
                <a:lnTo>
                  <a:pt x="11242" y="25"/>
                </a:lnTo>
                <a:lnTo>
                  <a:pt x="11169" y="74"/>
                </a:lnTo>
                <a:lnTo>
                  <a:pt x="11096" y="171"/>
                </a:lnTo>
                <a:lnTo>
                  <a:pt x="10780" y="731"/>
                </a:lnTo>
                <a:lnTo>
                  <a:pt x="10634" y="999"/>
                </a:lnTo>
                <a:lnTo>
                  <a:pt x="10537" y="1315"/>
                </a:lnTo>
                <a:lnTo>
                  <a:pt x="10512" y="1388"/>
                </a:lnTo>
                <a:lnTo>
                  <a:pt x="10537" y="1461"/>
                </a:lnTo>
                <a:lnTo>
                  <a:pt x="10585" y="1534"/>
                </a:lnTo>
                <a:lnTo>
                  <a:pt x="10634" y="1583"/>
                </a:lnTo>
                <a:lnTo>
                  <a:pt x="10707" y="1607"/>
                </a:lnTo>
                <a:lnTo>
                  <a:pt x="10804" y="1631"/>
                </a:lnTo>
                <a:lnTo>
                  <a:pt x="10877" y="1607"/>
                </a:lnTo>
                <a:lnTo>
                  <a:pt x="10950" y="1558"/>
                </a:lnTo>
                <a:lnTo>
                  <a:pt x="11145" y="1315"/>
                </a:lnTo>
                <a:lnTo>
                  <a:pt x="11291" y="1047"/>
                </a:lnTo>
                <a:lnTo>
                  <a:pt x="11510" y="731"/>
                </a:lnTo>
                <a:lnTo>
                  <a:pt x="11583" y="682"/>
                </a:lnTo>
                <a:lnTo>
                  <a:pt x="11656" y="609"/>
                </a:lnTo>
                <a:lnTo>
                  <a:pt x="11705" y="463"/>
                </a:lnTo>
                <a:lnTo>
                  <a:pt x="11729" y="342"/>
                </a:lnTo>
                <a:lnTo>
                  <a:pt x="11705" y="220"/>
                </a:lnTo>
                <a:lnTo>
                  <a:pt x="11656" y="123"/>
                </a:lnTo>
                <a:lnTo>
                  <a:pt x="11583" y="50"/>
                </a:lnTo>
                <a:lnTo>
                  <a:pt x="11486" y="25"/>
                </a:lnTo>
                <a:lnTo>
                  <a:pt x="11461" y="1"/>
                </a:lnTo>
                <a:close/>
                <a:moveTo>
                  <a:pt x="3821" y="171"/>
                </a:moveTo>
                <a:lnTo>
                  <a:pt x="3748" y="196"/>
                </a:lnTo>
                <a:lnTo>
                  <a:pt x="3699" y="244"/>
                </a:lnTo>
                <a:lnTo>
                  <a:pt x="3651" y="317"/>
                </a:lnTo>
                <a:lnTo>
                  <a:pt x="3651" y="390"/>
                </a:lnTo>
                <a:lnTo>
                  <a:pt x="3651" y="463"/>
                </a:lnTo>
                <a:lnTo>
                  <a:pt x="3699" y="634"/>
                </a:lnTo>
                <a:lnTo>
                  <a:pt x="3772" y="804"/>
                </a:lnTo>
                <a:lnTo>
                  <a:pt x="3943" y="1120"/>
                </a:lnTo>
                <a:lnTo>
                  <a:pt x="4113" y="1461"/>
                </a:lnTo>
                <a:lnTo>
                  <a:pt x="4259" y="1802"/>
                </a:lnTo>
                <a:lnTo>
                  <a:pt x="4332" y="1923"/>
                </a:lnTo>
                <a:lnTo>
                  <a:pt x="4429" y="1996"/>
                </a:lnTo>
                <a:lnTo>
                  <a:pt x="4527" y="2021"/>
                </a:lnTo>
                <a:lnTo>
                  <a:pt x="4624" y="1996"/>
                </a:lnTo>
                <a:lnTo>
                  <a:pt x="4721" y="1972"/>
                </a:lnTo>
                <a:lnTo>
                  <a:pt x="4794" y="1899"/>
                </a:lnTo>
                <a:lnTo>
                  <a:pt x="4843" y="1777"/>
                </a:lnTo>
                <a:lnTo>
                  <a:pt x="4843" y="1656"/>
                </a:lnTo>
                <a:lnTo>
                  <a:pt x="4794" y="1461"/>
                </a:lnTo>
                <a:lnTo>
                  <a:pt x="4697" y="1266"/>
                </a:lnTo>
                <a:lnTo>
                  <a:pt x="4502" y="901"/>
                </a:lnTo>
                <a:lnTo>
                  <a:pt x="4283" y="536"/>
                </a:lnTo>
                <a:lnTo>
                  <a:pt x="4162" y="390"/>
                </a:lnTo>
                <a:lnTo>
                  <a:pt x="4040" y="244"/>
                </a:lnTo>
                <a:lnTo>
                  <a:pt x="3967" y="196"/>
                </a:lnTo>
                <a:lnTo>
                  <a:pt x="3894" y="171"/>
                </a:lnTo>
                <a:close/>
                <a:moveTo>
                  <a:pt x="15452" y="4405"/>
                </a:moveTo>
                <a:lnTo>
                  <a:pt x="15379" y="4429"/>
                </a:lnTo>
                <a:lnTo>
                  <a:pt x="15306" y="4454"/>
                </a:lnTo>
                <a:lnTo>
                  <a:pt x="15135" y="4551"/>
                </a:lnTo>
                <a:lnTo>
                  <a:pt x="14941" y="4600"/>
                </a:lnTo>
                <a:lnTo>
                  <a:pt x="14551" y="4697"/>
                </a:lnTo>
                <a:lnTo>
                  <a:pt x="14357" y="4746"/>
                </a:lnTo>
                <a:lnTo>
                  <a:pt x="14162" y="4819"/>
                </a:lnTo>
                <a:lnTo>
                  <a:pt x="14016" y="4916"/>
                </a:lnTo>
                <a:lnTo>
                  <a:pt x="13870" y="5062"/>
                </a:lnTo>
                <a:lnTo>
                  <a:pt x="13822" y="5135"/>
                </a:lnTo>
                <a:lnTo>
                  <a:pt x="13822" y="5232"/>
                </a:lnTo>
                <a:lnTo>
                  <a:pt x="13846" y="5330"/>
                </a:lnTo>
                <a:lnTo>
                  <a:pt x="13895" y="5354"/>
                </a:lnTo>
                <a:lnTo>
                  <a:pt x="13943" y="5354"/>
                </a:lnTo>
                <a:lnTo>
                  <a:pt x="14138" y="5378"/>
                </a:lnTo>
                <a:lnTo>
                  <a:pt x="14357" y="5378"/>
                </a:lnTo>
                <a:lnTo>
                  <a:pt x="14600" y="5354"/>
                </a:lnTo>
                <a:lnTo>
                  <a:pt x="14819" y="5330"/>
                </a:lnTo>
                <a:lnTo>
                  <a:pt x="15038" y="5257"/>
                </a:lnTo>
                <a:lnTo>
                  <a:pt x="15257" y="5208"/>
                </a:lnTo>
                <a:lnTo>
                  <a:pt x="15452" y="5111"/>
                </a:lnTo>
                <a:lnTo>
                  <a:pt x="15646" y="5038"/>
                </a:lnTo>
                <a:lnTo>
                  <a:pt x="15719" y="4989"/>
                </a:lnTo>
                <a:lnTo>
                  <a:pt x="15768" y="4940"/>
                </a:lnTo>
                <a:lnTo>
                  <a:pt x="15817" y="4819"/>
                </a:lnTo>
                <a:lnTo>
                  <a:pt x="15792" y="4697"/>
                </a:lnTo>
                <a:lnTo>
                  <a:pt x="15768" y="4575"/>
                </a:lnTo>
                <a:lnTo>
                  <a:pt x="15671" y="4478"/>
                </a:lnTo>
                <a:lnTo>
                  <a:pt x="15573" y="4429"/>
                </a:lnTo>
                <a:lnTo>
                  <a:pt x="15452" y="4405"/>
                </a:lnTo>
                <a:close/>
                <a:moveTo>
                  <a:pt x="317" y="4697"/>
                </a:moveTo>
                <a:lnTo>
                  <a:pt x="220" y="4721"/>
                </a:lnTo>
                <a:lnTo>
                  <a:pt x="122" y="4746"/>
                </a:lnTo>
                <a:lnTo>
                  <a:pt x="25" y="4794"/>
                </a:lnTo>
                <a:lnTo>
                  <a:pt x="1" y="4867"/>
                </a:lnTo>
                <a:lnTo>
                  <a:pt x="1" y="4965"/>
                </a:lnTo>
                <a:lnTo>
                  <a:pt x="49" y="5038"/>
                </a:lnTo>
                <a:lnTo>
                  <a:pt x="195" y="5184"/>
                </a:lnTo>
                <a:lnTo>
                  <a:pt x="390" y="5305"/>
                </a:lnTo>
                <a:lnTo>
                  <a:pt x="779" y="5524"/>
                </a:lnTo>
                <a:lnTo>
                  <a:pt x="1169" y="5743"/>
                </a:lnTo>
                <a:lnTo>
                  <a:pt x="1388" y="5841"/>
                </a:lnTo>
                <a:lnTo>
                  <a:pt x="1582" y="5938"/>
                </a:lnTo>
                <a:lnTo>
                  <a:pt x="1655" y="5962"/>
                </a:lnTo>
                <a:lnTo>
                  <a:pt x="1801" y="5962"/>
                </a:lnTo>
                <a:lnTo>
                  <a:pt x="1850" y="5938"/>
                </a:lnTo>
                <a:lnTo>
                  <a:pt x="1923" y="5841"/>
                </a:lnTo>
                <a:lnTo>
                  <a:pt x="1972" y="5743"/>
                </a:lnTo>
                <a:lnTo>
                  <a:pt x="1996" y="5622"/>
                </a:lnTo>
                <a:lnTo>
                  <a:pt x="1972" y="5476"/>
                </a:lnTo>
                <a:lnTo>
                  <a:pt x="1899" y="5378"/>
                </a:lnTo>
                <a:lnTo>
                  <a:pt x="1826" y="5330"/>
                </a:lnTo>
                <a:lnTo>
                  <a:pt x="1777" y="5305"/>
                </a:lnTo>
                <a:lnTo>
                  <a:pt x="1582" y="5208"/>
                </a:lnTo>
                <a:lnTo>
                  <a:pt x="1388" y="5111"/>
                </a:lnTo>
                <a:lnTo>
                  <a:pt x="974" y="4892"/>
                </a:lnTo>
                <a:lnTo>
                  <a:pt x="755" y="4794"/>
                </a:lnTo>
                <a:lnTo>
                  <a:pt x="536" y="4721"/>
                </a:lnTo>
                <a:lnTo>
                  <a:pt x="317" y="4697"/>
                </a:lnTo>
                <a:close/>
                <a:moveTo>
                  <a:pt x="8809" y="6936"/>
                </a:moveTo>
                <a:lnTo>
                  <a:pt x="8736" y="6984"/>
                </a:lnTo>
                <a:lnTo>
                  <a:pt x="8663" y="7057"/>
                </a:lnTo>
                <a:lnTo>
                  <a:pt x="8566" y="7252"/>
                </a:lnTo>
                <a:lnTo>
                  <a:pt x="8468" y="7495"/>
                </a:lnTo>
                <a:lnTo>
                  <a:pt x="8420" y="7739"/>
                </a:lnTo>
                <a:lnTo>
                  <a:pt x="8395" y="7958"/>
                </a:lnTo>
                <a:lnTo>
                  <a:pt x="8395" y="8128"/>
                </a:lnTo>
                <a:lnTo>
                  <a:pt x="8322" y="8177"/>
                </a:lnTo>
                <a:lnTo>
                  <a:pt x="8201" y="8225"/>
                </a:lnTo>
                <a:lnTo>
                  <a:pt x="8079" y="8250"/>
                </a:lnTo>
                <a:lnTo>
                  <a:pt x="7982" y="8225"/>
                </a:lnTo>
                <a:lnTo>
                  <a:pt x="7909" y="8201"/>
                </a:lnTo>
                <a:lnTo>
                  <a:pt x="7982" y="8079"/>
                </a:lnTo>
                <a:lnTo>
                  <a:pt x="8055" y="7933"/>
                </a:lnTo>
                <a:lnTo>
                  <a:pt x="8103" y="7812"/>
                </a:lnTo>
                <a:lnTo>
                  <a:pt x="8103" y="7666"/>
                </a:lnTo>
                <a:lnTo>
                  <a:pt x="8103" y="7520"/>
                </a:lnTo>
                <a:lnTo>
                  <a:pt x="8055" y="7398"/>
                </a:lnTo>
                <a:lnTo>
                  <a:pt x="7957" y="7252"/>
                </a:lnTo>
                <a:lnTo>
                  <a:pt x="7836" y="7130"/>
                </a:lnTo>
                <a:lnTo>
                  <a:pt x="7763" y="7082"/>
                </a:lnTo>
                <a:lnTo>
                  <a:pt x="7617" y="7082"/>
                </a:lnTo>
                <a:lnTo>
                  <a:pt x="7544" y="7130"/>
                </a:lnTo>
                <a:lnTo>
                  <a:pt x="7446" y="7252"/>
                </a:lnTo>
                <a:lnTo>
                  <a:pt x="7373" y="7374"/>
                </a:lnTo>
                <a:lnTo>
                  <a:pt x="7325" y="7495"/>
                </a:lnTo>
                <a:lnTo>
                  <a:pt x="7300" y="7641"/>
                </a:lnTo>
                <a:lnTo>
                  <a:pt x="7300" y="7787"/>
                </a:lnTo>
                <a:lnTo>
                  <a:pt x="7300" y="7909"/>
                </a:lnTo>
                <a:lnTo>
                  <a:pt x="7325" y="8055"/>
                </a:lnTo>
                <a:lnTo>
                  <a:pt x="7373" y="8177"/>
                </a:lnTo>
                <a:lnTo>
                  <a:pt x="7179" y="8298"/>
                </a:lnTo>
                <a:lnTo>
                  <a:pt x="7081" y="8323"/>
                </a:lnTo>
                <a:lnTo>
                  <a:pt x="6984" y="8347"/>
                </a:lnTo>
                <a:lnTo>
                  <a:pt x="6911" y="8371"/>
                </a:lnTo>
                <a:lnTo>
                  <a:pt x="6814" y="8347"/>
                </a:lnTo>
                <a:lnTo>
                  <a:pt x="6692" y="8298"/>
                </a:lnTo>
                <a:lnTo>
                  <a:pt x="6570" y="8201"/>
                </a:lnTo>
                <a:lnTo>
                  <a:pt x="6497" y="8055"/>
                </a:lnTo>
                <a:lnTo>
                  <a:pt x="6449" y="7909"/>
                </a:lnTo>
                <a:lnTo>
                  <a:pt x="6449" y="7739"/>
                </a:lnTo>
                <a:lnTo>
                  <a:pt x="6497" y="7544"/>
                </a:lnTo>
                <a:lnTo>
                  <a:pt x="6497" y="7520"/>
                </a:lnTo>
                <a:lnTo>
                  <a:pt x="6473" y="7520"/>
                </a:lnTo>
                <a:lnTo>
                  <a:pt x="6449" y="7495"/>
                </a:lnTo>
                <a:lnTo>
                  <a:pt x="6424" y="7520"/>
                </a:lnTo>
                <a:lnTo>
                  <a:pt x="6327" y="7617"/>
                </a:lnTo>
                <a:lnTo>
                  <a:pt x="6254" y="7739"/>
                </a:lnTo>
                <a:lnTo>
                  <a:pt x="6230" y="7836"/>
                </a:lnTo>
                <a:lnTo>
                  <a:pt x="6206" y="7958"/>
                </a:lnTo>
                <a:lnTo>
                  <a:pt x="6206" y="8055"/>
                </a:lnTo>
                <a:lnTo>
                  <a:pt x="6206" y="8177"/>
                </a:lnTo>
                <a:lnTo>
                  <a:pt x="6254" y="8274"/>
                </a:lnTo>
                <a:lnTo>
                  <a:pt x="6303" y="8371"/>
                </a:lnTo>
                <a:lnTo>
                  <a:pt x="6376" y="8469"/>
                </a:lnTo>
                <a:lnTo>
                  <a:pt x="6449" y="8542"/>
                </a:lnTo>
                <a:lnTo>
                  <a:pt x="6546" y="8615"/>
                </a:lnTo>
                <a:lnTo>
                  <a:pt x="6643" y="8663"/>
                </a:lnTo>
                <a:lnTo>
                  <a:pt x="6765" y="8712"/>
                </a:lnTo>
                <a:lnTo>
                  <a:pt x="6862" y="8736"/>
                </a:lnTo>
                <a:lnTo>
                  <a:pt x="7008" y="8736"/>
                </a:lnTo>
                <a:lnTo>
                  <a:pt x="7130" y="8712"/>
                </a:lnTo>
                <a:lnTo>
                  <a:pt x="7349" y="8615"/>
                </a:lnTo>
                <a:lnTo>
                  <a:pt x="7592" y="8493"/>
                </a:lnTo>
                <a:lnTo>
                  <a:pt x="7690" y="8566"/>
                </a:lnTo>
                <a:lnTo>
                  <a:pt x="7836" y="8639"/>
                </a:lnTo>
                <a:lnTo>
                  <a:pt x="7982" y="8663"/>
                </a:lnTo>
                <a:lnTo>
                  <a:pt x="8128" y="8688"/>
                </a:lnTo>
                <a:lnTo>
                  <a:pt x="8225" y="8688"/>
                </a:lnTo>
                <a:lnTo>
                  <a:pt x="8347" y="8663"/>
                </a:lnTo>
                <a:lnTo>
                  <a:pt x="8566" y="8566"/>
                </a:lnTo>
                <a:lnTo>
                  <a:pt x="8639" y="8663"/>
                </a:lnTo>
                <a:lnTo>
                  <a:pt x="8736" y="8736"/>
                </a:lnTo>
                <a:lnTo>
                  <a:pt x="8833" y="8809"/>
                </a:lnTo>
                <a:lnTo>
                  <a:pt x="8931" y="8858"/>
                </a:lnTo>
                <a:lnTo>
                  <a:pt x="9174" y="8907"/>
                </a:lnTo>
                <a:lnTo>
                  <a:pt x="9417" y="8931"/>
                </a:lnTo>
                <a:lnTo>
                  <a:pt x="9661" y="8882"/>
                </a:lnTo>
                <a:lnTo>
                  <a:pt x="9880" y="8809"/>
                </a:lnTo>
                <a:lnTo>
                  <a:pt x="9977" y="8736"/>
                </a:lnTo>
                <a:lnTo>
                  <a:pt x="10074" y="8663"/>
                </a:lnTo>
                <a:lnTo>
                  <a:pt x="10172" y="8566"/>
                </a:lnTo>
                <a:lnTo>
                  <a:pt x="10269" y="8469"/>
                </a:lnTo>
                <a:lnTo>
                  <a:pt x="10293" y="8396"/>
                </a:lnTo>
                <a:lnTo>
                  <a:pt x="10293" y="8347"/>
                </a:lnTo>
                <a:lnTo>
                  <a:pt x="10269" y="8298"/>
                </a:lnTo>
                <a:lnTo>
                  <a:pt x="10245" y="8250"/>
                </a:lnTo>
                <a:lnTo>
                  <a:pt x="10172" y="8225"/>
                </a:lnTo>
                <a:lnTo>
                  <a:pt x="10123" y="8201"/>
                </a:lnTo>
                <a:lnTo>
                  <a:pt x="10001" y="8201"/>
                </a:lnTo>
                <a:lnTo>
                  <a:pt x="9782" y="8323"/>
                </a:lnTo>
                <a:lnTo>
                  <a:pt x="9563" y="8420"/>
                </a:lnTo>
                <a:lnTo>
                  <a:pt x="9442" y="8444"/>
                </a:lnTo>
                <a:lnTo>
                  <a:pt x="9344" y="8469"/>
                </a:lnTo>
                <a:lnTo>
                  <a:pt x="9223" y="8469"/>
                </a:lnTo>
                <a:lnTo>
                  <a:pt x="9101" y="8420"/>
                </a:lnTo>
                <a:lnTo>
                  <a:pt x="9004" y="8347"/>
                </a:lnTo>
                <a:lnTo>
                  <a:pt x="8931" y="8274"/>
                </a:lnTo>
                <a:lnTo>
                  <a:pt x="9052" y="8128"/>
                </a:lnTo>
                <a:lnTo>
                  <a:pt x="9150" y="7982"/>
                </a:lnTo>
                <a:lnTo>
                  <a:pt x="9247" y="7836"/>
                </a:lnTo>
                <a:lnTo>
                  <a:pt x="9296" y="7666"/>
                </a:lnTo>
                <a:lnTo>
                  <a:pt x="9320" y="7495"/>
                </a:lnTo>
                <a:lnTo>
                  <a:pt x="9296" y="7349"/>
                </a:lnTo>
                <a:lnTo>
                  <a:pt x="9247" y="7203"/>
                </a:lnTo>
                <a:lnTo>
                  <a:pt x="9150" y="7057"/>
                </a:lnTo>
                <a:lnTo>
                  <a:pt x="9052" y="6984"/>
                </a:lnTo>
                <a:lnTo>
                  <a:pt x="8955" y="6936"/>
                </a:lnTo>
                <a:close/>
                <a:moveTo>
                  <a:pt x="1947" y="9710"/>
                </a:moveTo>
                <a:lnTo>
                  <a:pt x="1801" y="9758"/>
                </a:lnTo>
                <a:lnTo>
                  <a:pt x="1582" y="9856"/>
                </a:lnTo>
                <a:lnTo>
                  <a:pt x="1363" y="10002"/>
                </a:lnTo>
                <a:lnTo>
                  <a:pt x="925" y="10294"/>
                </a:lnTo>
                <a:lnTo>
                  <a:pt x="706" y="10415"/>
                </a:lnTo>
                <a:lnTo>
                  <a:pt x="585" y="10513"/>
                </a:lnTo>
                <a:lnTo>
                  <a:pt x="463" y="10610"/>
                </a:lnTo>
                <a:lnTo>
                  <a:pt x="366" y="10707"/>
                </a:lnTo>
                <a:lnTo>
                  <a:pt x="317" y="10829"/>
                </a:lnTo>
                <a:lnTo>
                  <a:pt x="317" y="10878"/>
                </a:lnTo>
                <a:lnTo>
                  <a:pt x="341" y="10926"/>
                </a:lnTo>
                <a:lnTo>
                  <a:pt x="366" y="10999"/>
                </a:lnTo>
                <a:lnTo>
                  <a:pt x="439" y="11048"/>
                </a:lnTo>
                <a:lnTo>
                  <a:pt x="536" y="11097"/>
                </a:lnTo>
                <a:lnTo>
                  <a:pt x="633" y="11097"/>
                </a:lnTo>
                <a:lnTo>
                  <a:pt x="755" y="11072"/>
                </a:lnTo>
                <a:lnTo>
                  <a:pt x="877" y="11048"/>
                </a:lnTo>
                <a:lnTo>
                  <a:pt x="1120" y="10926"/>
                </a:lnTo>
                <a:lnTo>
                  <a:pt x="1315" y="10829"/>
                </a:lnTo>
                <a:lnTo>
                  <a:pt x="1728" y="10610"/>
                </a:lnTo>
                <a:lnTo>
                  <a:pt x="1947" y="10488"/>
                </a:lnTo>
                <a:lnTo>
                  <a:pt x="2142" y="10342"/>
                </a:lnTo>
                <a:lnTo>
                  <a:pt x="2264" y="10245"/>
                </a:lnTo>
                <a:lnTo>
                  <a:pt x="2312" y="10123"/>
                </a:lnTo>
                <a:lnTo>
                  <a:pt x="2312" y="10002"/>
                </a:lnTo>
                <a:lnTo>
                  <a:pt x="2264" y="9880"/>
                </a:lnTo>
                <a:lnTo>
                  <a:pt x="2191" y="9783"/>
                </a:lnTo>
                <a:lnTo>
                  <a:pt x="2069" y="9734"/>
                </a:lnTo>
                <a:lnTo>
                  <a:pt x="1947" y="9710"/>
                </a:lnTo>
                <a:close/>
                <a:moveTo>
                  <a:pt x="14065" y="10026"/>
                </a:moveTo>
                <a:lnTo>
                  <a:pt x="13895" y="10050"/>
                </a:lnTo>
                <a:lnTo>
                  <a:pt x="13846" y="10075"/>
                </a:lnTo>
                <a:lnTo>
                  <a:pt x="13797" y="10123"/>
                </a:lnTo>
                <a:lnTo>
                  <a:pt x="13773" y="10172"/>
                </a:lnTo>
                <a:lnTo>
                  <a:pt x="13749" y="10221"/>
                </a:lnTo>
                <a:lnTo>
                  <a:pt x="13773" y="10318"/>
                </a:lnTo>
                <a:lnTo>
                  <a:pt x="13797" y="10367"/>
                </a:lnTo>
                <a:lnTo>
                  <a:pt x="13846" y="10415"/>
                </a:lnTo>
                <a:lnTo>
                  <a:pt x="14138" y="10586"/>
                </a:lnTo>
                <a:lnTo>
                  <a:pt x="14454" y="10756"/>
                </a:lnTo>
                <a:lnTo>
                  <a:pt x="14624" y="10878"/>
                </a:lnTo>
                <a:lnTo>
                  <a:pt x="14819" y="10975"/>
                </a:lnTo>
                <a:lnTo>
                  <a:pt x="15014" y="11048"/>
                </a:lnTo>
                <a:lnTo>
                  <a:pt x="15208" y="11097"/>
                </a:lnTo>
                <a:lnTo>
                  <a:pt x="15379" y="11097"/>
                </a:lnTo>
                <a:lnTo>
                  <a:pt x="15427" y="11072"/>
                </a:lnTo>
                <a:lnTo>
                  <a:pt x="15500" y="11024"/>
                </a:lnTo>
                <a:lnTo>
                  <a:pt x="15573" y="10951"/>
                </a:lnTo>
                <a:lnTo>
                  <a:pt x="15598" y="10829"/>
                </a:lnTo>
                <a:lnTo>
                  <a:pt x="15598" y="10707"/>
                </a:lnTo>
                <a:lnTo>
                  <a:pt x="15549" y="10586"/>
                </a:lnTo>
                <a:lnTo>
                  <a:pt x="15500" y="10537"/>
                </a:lnTo>
                <a:lnTo>
                  <a:pt x="15452" y="10513"/>
                </a:lnTo>
                <a:lnTo>
                  <a:pt x="15379" y="10464"/>
                </a:lnTo>
                <a:lnTo>
                  <a:pt x="15306" y="10464"/>
                </a:lnTo>
                <a:lnTo>
                  <a:pt x="15135" y="10415"/>
                </a:lnTo>
                <a:lnTo>
                  <a:pt x="14965" y="10367"/>
                </a:lnTo>
                <a:lnTo>
                  <a:pt x="14600" y="10196"/>
                </a:lnTo>
                <a:lnTo>
                  <a:pt x="14430" y="10099"/>
                </a:lnTo>
                <a:lnTo>
                  <a:pt x="14260" y="10050"/>
                </a:lnTo>
                <a:lnTo>
                  <a:pt x="14065" y="10026"/>
                </a:lnTo>
                <a:close/>
                <a:moveTo>
                  <a:pt x="8468" y="2605"/>
                </a:moveTo>
                <a:lnTo>
                  <a:pt x="8760" y="2629"/>
                </a:lnTo>
                <a:lnTo>
                  <a:pt x="9052" y="2678"/>
                </a:lnTo>
                <a:lnTo>
                  <a:pt x="9344" y="2726"/>
                </a:lnTo>
                <a:lnTo>
                  <a:pt x="9125" y="2799"/>
                </a:lnTo>
                <a:lnTo>
                  <a:pt x="9101" y="2824"/>
                </a:lnTo>
                <a:lnTo>
                  <a:pt x="9101" y="2848"/>
                </a:lnTo>
                <a:lnTo>
                  <a:pt x="9101" y="2872"/>
                </a:lnTo>
                <a:lnTo>
                  <a:pt x="9125" y="2897"/>
                </a:lnTo>
                <a:lnTo>
                  <a:pt x="9223" y="2945"/>
                </a:lnTo>
                <a:lnTo>
                  <a:pt x="9320" y="2970"/>
                </a:lnTo>
                <a:lnTo>
                  <a:pt x="9442" y="2945"/>
                </a:lnTo>
                <a:lnTo>
                  <a:pt x="9563" y="2921"/>
                </a:lnTo>
                <a:lnTo>
                  <a:pt x="9855" y="2872"/>
                </a:lnTo>
                <a:lnTo>
                  <a:pt x="10269" y="3043"/>
                </a:lnTo>
                <a:lnTo>
                  <a:pt x="10074" y="3067"/>
                </a:lnTo>
                <a:lnTo>
                  <a:pt x="9855" y="3116"/>
                </a:lnTo>
                <a:lnTo>
                  <a:pt x="9685" y="3189"/>
                </a:lnTo>
                <a:lnTo>
                  <a:pt x="9515" y="3262"/>
                </a:lnTo>
                <a:lnTo>
                  <a:pt x="9515" y="3286"/>
                </a:lnTo>
                <a:lnTo>
                  <a:pt x="9490" y="3310"/>
                </a:lnTo>
                <a:lnTo>
                  <a:pt x="9515" y="3335"/>
                </a:lnTo>
                <a:lnTo>
                  <a:pt x="9539" y="3359"/>
                </a:lnTo>
                <a:lnTo>
                  <a:pt x="9953" y="3335"/>
                </a:lnTo>
                <a:lnTo>
                  <a:pt x="10342" y="3310"/>
                </a:lnTo>
                <a:lnTo>
                  <a:pt x="10780" y="3310"/>
                </a:lnTo>
                <a:lnTo>
                  <a:pt x="11048" y="3505"/>
                </a:lnTo>
                <a:lnTo>
                  <a:pt x="10756" y="3578"/>
                </a:lnTo>
                <a:lnTo>
                  <a:pt x="10464" y="3675"/>
                </a:lnTo>
                <a:lnTo>
                  <a:pt x="10245" y="3797"/>
                </a:lnTo>
                <a:lnTo>
                  <a:pt x="10099" y="3918"/>
                </a:lnTo>
                <a:lnTo>
                  <a:pt x="10074" y="3943"/>
                </a:lnTo>
                <a:lnTo>
                  <a:pt x="10099" y="3943"/>
                </a:lnTo>
                <a:lnTo>
                  <a:pt x="10391" y="3918"/>
                </a:lnTo>
                <a:lnTo>
                  <a:pt x="10683" y="3870"/>
                </a:lnTo>
                <a:lnTo>
                  <a:pt x="10975" y="3821"/>
                </a:lnTo>
                <a:lnTo>
                  <a:pt x="11291" y="3773"/>
                </a:lnTo>
                <a:lnTo>
                  <a:pt x="11364" y="3773"/>
                </a:lnTo>
                <a:lnTo>
                  <a:pt x="11583" y="3967"/>
                </a:lnTo>
                <a:lnTo>
                  <a:pt x="11778" y="4186"/>
                </a:lnTo>
                <a:lnTo>
                  <a:pt x="11388" y="4210"/>
                </a:lnTo>
                <a:lnTo>
                  <a:pt x="10829" y="4259"/>
                </a:lnTo>
                <a:lnTo>
                  <a:pt x="10561" y="4283"/>
                </a:lnTo>
                <a:lnTo>
                  <a:pt x="10318" y="4381"/>
                </a:lnTo>
                <a:lnTo>
                  <a:pt x="10293" y="4405"/>
                </a:lnTo>
                <a:lnTo>
                  <a:pt x="10293" y="4429"/>
                </a:lnTo>
                <a:lnTo>
                  <a:pt x="10318" y="4454"/>
                </a:lnTo>
                <a:lnTo>
                  <a:pt x="10585" y="4527"/>
                </a:lnTo>
                <a:lnTo>
                  <a:pt x="11705" y="4527"/>
                </a:lnTo>
                <a:lnTo>
                  <a:pt x="11997" y="4502"/>
                </a:lnTo>
                <a:lnTo>
                  <a:pt x="12216" y="4867"/>
                </a:lnTo>
                <a:lnTo>
                  <a:pt x="11851" y="4867"/>
                </a:lnTo>
                <a:lnTo>
                  <a:pt x="11267" y="4892"/>
                </a:lnTo>
                <a:lnTo>
                  <a:pt x="10658" y="4940"/>
                </a:lnTo>
                <a:lnTo>
                  <a:pt x="10634" y="4940"/>
                </a:lnTo>
                <a:lnTo>
                  <a:pt x="10634" y="4965"/>
                </a:lnTo>
                <a:lnTo>
                  <a:pt x="10634" y="4989"/>
                </a:lnTo>
                <a:lnTo>
                  <a:pt x="10658" y="5013"/>
                </a:lnTo>
                <a:lnTo>
                  <a:pt x="10902" y="5086"/>
                </a:lnTo>
                <a:lnTo>
                  <a:pt x="11169" y="5111"/>
                </a:lnTo>
                <a:lnTo>
                  <a:pt x="12021" y="5111"/>
                </a:lnTo>
                <a:lnTo>
                  <a:pt x="12362" y="5135"/>
                </a:lnTo>
                <a:lnTo>
                  <a:pt x="12556" y="5622"/>
                </a:lnTo>
                <a:lnTo>
                  <a:pt x="11461" y="5622"/>
                </a:lnTo>
                <a:lnTo>
                  <a:pt x="11291" y="5646"/>
                </a:lnTo>
                <a:lnTo>
                  <a:pt x="11145" y="5695"/>
                </a:lnTo>
                <a:lnTo>
                  <a:pt x="10999" y="5768"/>
                </a:lnTo>
                <a:lnTo>
                  <a:pt x="10975" y="5792"/>
                </a:lnTo>
                <a:lnTo>
                  <a:pt x="10999" y="5841"/>
                </a:lnTo>
                <a:lnTo>
                  <a:pt x="11267" y="5889"/>
                </a:lnTo>
                <a:lnTo>
                  <a:pt x="11534" y="5889"/>
                </a:lnTo>
                <a:lnTo>
                  <a:pt x="12070" y="5914"/>
                </a:lnTo>
                <a:lnTo>
                  <a:pt x="12654" y="5938"/>
                </a:lnTo>
                <a:lnTo>
                  <a:pt x="12702" y="6060"/>
                </a:lnTo>
                <a:lnTo>
                  <a:pt x="12727" y="6181"/>
                </a:lnTo>
                <a:lnTo>
                  <a:pt x="12386" y="6181"/>
                </a:lnTo>
                <a:lnTo>
                  <a:pt x="11729" y="6254"/>
                </a:lnTo>
                <a:lnTo>
                  <a:pt x="11413" y="6279"/>
                </a:lnTo>
                <a:lnTo>
                  <a:pt x="11121" y="6352"/>
                </a:lnTo>
                <a:lnTo>
                  <a:pt x="11096" y="6352"/>
                </a:lnTo>
                <a:lnTo>
                  <a:pt x="11096" y="6376"/>
                </a:lnTo>
                <a:lnTo>
                  <a:pt x="11096" y="6400"/>
                </a:lnTo>
                <a:lnTo>
                  <a:pt x="11121" y="6425"/>
                </a:lnTo>
                <a:lnTo>
                  <a:pt x="11388" y="6473"/>
                </a:lnTo>
                <a:lnTo>
                  <a:pt x="11656" y="6498"/>
                </a:lnTo>
                <a:lnTo>
                  <a:pt x="12508" y="6498"/>
                </a:lnTo>
                <a:lnTo>
                  <a:pt x="12824" y="6522"/>
                </a:lnTo>
                <a:lnTo>
                  <a:pt x="12873" y="6838"/>
                </a:lnTo>
                <a:lnTo>
                  <a:pt x="12556" y="6838"/>
                </a:lnTo>
                <a:lnTo>
                  <a:pt x="12240" y="6863"/>
                </a:lnTo>
                <a:lnTo>
                  <a:pt x="11753" y="6887"/>
                </a:lnTo>
                <a:lnTo>
                  <a:pt x="11510" y="6911"/>
                </a:lnTo>
                <a:lnTo>
                  <a:pt x="11267" y="6936"/>
                </a:lnTo>
                <a:lnTo>
                  <a:pt x="11242" y="6936"/>
                </a:lnTo>
                <a:lnTo>
                  <a:pt x="11242" y="6960"/>
                </a:lnTo>
                <a:lnTo>
                  <a:pt x="11242" y="7009"/>
                </a:lnTo>
                <a:lnTo>
                  <a:pt x="11267" y="7009"/>
                </a:lnTo>
                <a:lnTo>
                  <a:pt x="11461" y="7082"/>
                </a:lnTo>
                <a:lnTo>
                  <a:pt x="11680" y="7130"/>
                </a:lnTo>
                <a:lnTo>
                  <a:pt x="12727" y="7130"/>
                </a:lnTo>
                <a:lnTo>
                  <a:pt x="12921" y="7106"/>
                </a:lnTo>
                <a:lnTo>
                  <a:pt x="12994" y="7593"/>
                </a:lnTo>
                <a:lnTo>
                  <a:pt x="12994" y="7593"/>
                </a:lnTo>
                <a:lnTo>
                  <a:pt x="12848" y="7568"/>
                </a:lnTo>
                <a:lnTo>
                  <a:pt x="12702" y="7568"/>
                </a:lnTo>
                <a:lnTo>
                  <a:pt x="12435" y="7593"/>
                </a:lnTo>
                <a:lnTo>
                  <a:pt x="11997" y="7593"/>
                </a:lnTo>
                <a:lnTo>
                  <a:pt x="11778" y="7617"/>
                </a:lnTo>
                <a:lnTo>
                  <a:pt x="11559" y="7690"/>
                </a:lnTo>
                <a:lnTo>
                  <a:pt x="11534" y="7690"/>
                </a:lnTo>
                <a:lnTo>
                  <a:pt x="11534" y="7739"/>
                </a:lnTo>
                <a:lnTo>
                  <a:pt x="11534" y="7763"/>
                </a:lnTo>
                <a:lnTo>
                  <a:pt x="11559" y="7787"/>
                </a:lnTo>
                <a:lnTo>
                  <a:pt x="11778" y="7836"/>
                </a:lnTo>
                <a:lnTo>
                  <a:pt x="11997" y="7860"/>
                </a:lnTo>
                <a:lnTo>
                  <a:pt x="12435" y="7860"/>
                </a:lnTo>
                <a:lnTo>
                  <a:pt x="12702" y="7885"/>
                </a:lnTo>
                <a:lnTo>
                  <a:pt x="12848" y="7885"/>
                </a:lnTo>
                <a:lnTo>
                  <a:pt x="12994" y="7860"/>
                </a:lnTo>
                <a:lnTo>
                  <a:pt x="12994" y="7909"/>
                </a:lnTo>
                <a:lnTo>
                  <a:pt x="12994" y="8250"/>
                </a:lnTo>
                <a:lnTo>
                  <a:pt x="12873" y="8201"/>
                </a:lnTo>
                <a:lnTo>
                  <a:pt x="12775" y="8201"/>
                </a:lnTo>
                <a:lnTo>
                  <a:pt x="12532" y="8177"/>
                </a:lnTo>
                <a:lnTo>
                  <a:pt x="12094" y="8177"/>
                </a:lnTo>
                <a:lnTo>
                  <a:pt x="11875" y="8201"/>
                </a:lnTo>
                <a:lnTo>
                  <a:pt x="11656" y="8250"/>
                </a:lnTo>
                <a:lnTo>
                  <a:pt x="11656" y="8274"/>
                </a:lnTo>
                <a:lnTo>
                  <a:pt x="11632" y="8298"/>
                </a:lnTo>
                <a:lnTo>
                  <a:pt x="11656" y="8298"/>
                </a:lnTo>
                <a:lnTo>
                  <a:pt x="11656" y="8323"/>
                </a:lnTo>
                <a:lnTo>
                  <a:pt x="12045" y="8396"/>
                </a:lnTo>
                <a:lnTo>
                  <a:pt x="12410" y="8444"/>
                </a:lnTo>
                <a:lnTo>
                  <a:pt x="12702" y="8469"/>
                </a:lnTo>
                <a:lnTo>
                  <a:pt x="12824" y="8493"/>
                </a:lnTo>
                <a:lnTo>
                  <a:pt x="12970" y="8469"/>
                </a:lnTo>
                <a:lnTo>
                  <a:pt x="12873" y="8858"/>
                </a:lnTo>
                <a:lnTo>
                  <a:pt x="12654" y="8809"/>
                </a:lnTo>
                <a:lnTo>
                  <a:pt x="12483" y="8785"/>
                </a:lnTo>
                <a:lnTo>
                  <a:pt x="12264" y="8736"/>
                </a:lnTo>
                <a:lnTo>
                  <a:pt x="11826" y="8736"/>
                </a:lnTo>
                <a:lnTo>
                  <a:pt x="11607" y="8809"/>
                </a:lnTo>
                <a:lnTo>
                  <a:pt x="11583" y="8834"/>
                </a:lnTo>
                <a:lnTo>
                  <a:pt x="11583" y="8858"/>
                </a:lnTo>
                <a:lnTo>
                  <a:pt x="11583" y="8882"/>
                </a:lnTo>
                <a:lnTo>
                  <a:pt x="11851" y="8882"/>
                </a:lnTo>
                <a:lnTo>
                  <a:pt x="12094" y="8931"/>
                </a:lnTo>
                <a:lnTo>
                  <a:pt x="12556" y="9053"/>
                </a:lnTo>
                <a:lnTo>
                  <a:pt x="12775" y="9126"/>
                </a:lnTo>
                <a:lnTo>
                  <a:pt x="12654" y="9345"/>
                </a:lnTo>
                <a:lnTo>
                  <a:pt x="12508" y="9296"/>
                </a:lnTo>
                <a:lnTo>
                  <a:pt x="12313" y="9272"/>
                </a:lnTo>
                <a:lnTo>
                  <a:pt x="12143" y="9223"/>
                </a:lnTo>
                <a:lnTo>
                  <a:pt x="11972" y="9199"/>
                </a:lnTo>
                <a:lnTo>
                  <a:pt x="11607" y="9199"/>
                </a:lnTo>
                <a:lnTo>
                  <a:pt x="11583" y="9223"/>
                </a:lnTo>
                <a:lnTo>
                  <a:pt x="11583" y="9247"/>
                </a:lnTo>
                <a:lnTo>
                  <a:pt x="11583" y="9272"/>
                </a:lnTo>
                <a:lnTo>
                  <a:pt x="11924" y="9418"/>
                </a:lnTo>
                <a:lnTo>
                  <a:pt x="12240" y="9564"/>
                </a:lnTo>
                <a:lnTo>
                  <a:pt x="12532" y="9637"/>
                </a:lnTo>
                <a:lnTo>
                  <a:pt x="12337" y="9929"/>
                </a:lnTo>
                <a:lnTo>
                  <a:pt x="12337" y="9977"/>
                </a:lnTo>
                <a:lnTo>
                  <a:pt x="12167" y="9904"/>
                </a:lnTo>
                <a:lnTo>
                  <a:pt x="11997" y="9880"/>
                </a:lnTo>
                <a:lnTo>
                  <a:pt x="11802" y="9831"/>
                </a:lnTo>
                <a:lnTo>
                  <a:pt x="11242" y="9831"/>
                </a:lnTo>
                <a:lnTo>
                  <a:pt x="11218" y="9856"/>
                </a:lnTo>
                <a:lnTo>
                  <a:pt x="11218" y="9880"/>
                </a:lnTo>
                <a:lnTo>
                  <a:pt x="11242" y="9880"/>
                </a:lnTo>
                <a:lnTo>
                  <a:pt x="11534" y="10002"/>
                </a:lnTo>
                <a:lnTo>
                  <a:pt x="11851" y="10123"/>
                </a:lnTo>
                <a:lnTo>
                  <a:pt x="12167" y="10245"/>
                </a:lnTo>
                <a:lnTo>
                  <a:pt x="11972" y="10513"/>
                </a:lnTo>
                <a:lnTo>
                  <a:pt x="11826" y="10488"/>
                </a:lnTo>
                <a:lnTo>
                  <a:pt x="11413" y="10391"/>
                </a:lnTo>
                <a:lnTo>
                  <a:pt x="11023" y="10342"/>
                </a:lnTo>
                <a:lnTo>
                  <a:pt x="10975" y="10342"/>
                </a:lnTo>
                <a:lnTo>
                  <a:pt x="10975" y="10367"/>
                </a:lnTo>
                <a:lnTo>
                  <a:pt x="10975" y="10391"/>
                </a:lnTo>
                <a:lnTo>
                  <a:pt x="10999" y="10440"/>
                </a:lnTo>
                <a:lnTo>
                  <a:pt x="11145" y="10537"/>
                </a:lnTo>
                <a:lnTo>
                  <a:pt x="11315" y="10610"/>
                </a:lnTo>
                <a:lnTo>
                  <a:pt x="11632" y="10732"/>
                </a:lnTo>
                <a:lnTo>
                  <a:pt x="11802" y="10780"/>
                </a:lnTo>
                <a:lnTo>
                  <a:pt x="11656" y="10999"/>
                </a:lnTo>
                <a:lnTo>
                  <a:pt x="11510" y="10951"/>
                </a:lnTo>
                <a:lnTo>
                  <a:pt x="11364" y="10926"/>
                </a:lnTo>
                <a:lnTo>
                  <a:pt x="11072" y="10853"/>
                </a:lnTo>
                <a:lnTo>
                  <a:pt x="10950" y="10853"/>
                </a:lnTo>
                <a:lnTo>
                  <a:pt x="10804" y="10902"/>
                </a:lnTo>
                <a:lnTo>
                  <a:pt x="10780" y="10926"/>
                </a:lnTo>
                <a:lnTo>
                  <a:pt x="10756" y="10951"/>
                </a:lnTo>
                <a:lnTo>
                  <a:pt x="10756" y="10999"/>
                </a:lnTo>
                <a:lnTo>
                  <a:pt x="10780" y="11048"/>
                </a:lnTo>
                <a:lnTo>
                  <a:pt x="10902" y="11121"/>
                </a:lnTo>
                <a:lnTo>
                  <a:pt x="11023" y="11170"/>
                </a:lnTo>
                <a:lnTo>
                  <a:pt x="11267" y="11243"/>
                </a:lnTo>
                <a:lnTo>
                  <a:pt x="11461" y="11291"/>
                </a:lnTo>
                <a:lnTo>
                  <a:pt x="11242" y="11583"/>
                </a:lnTo>
                <a:lnTo>
                  <a:pt x="11072" y="11535"/>
                </a:lnTo>
                <a:lnTo>
                  <a:pt x="10877" y="11535"/>
                </a:lnTo>
                <a:lnTo>
                  <a:pt x="10683" y="11583"/>
                </a:lnTo>
                <a:lnTo>
                  <a:pt x="10658" y="11608"/>
                </a:lnTo>
                <a:lnTo>
                  <a:pt x="10683" y="11632"/>
                </a:lnTo>
                <a:lnTo>
                  <a:pt x="10829" y="11681"/>
                </a:lnTo>
                <a:lnTo>
                  <a:pt x="10975" y="11729"/>
                </a:lnTo>
                <a:lnTo>
                  <a:pt x="11096" y="11778"/>
                </a:lnTo>
                <a:lnTo>
                  <a:pt x="10877" y="12143"/>
                </a:lnTo>
                <a:lnTo>
                  <a:pt x="10829" y="12118"/>
                </a:lnTo>
                <a:lnTo>
                  <a:pt x="10658" y="12045"/>
                </a:lnTo>
                <a:lnTo>
                  <a:pt x="10561" y="11997"/>
                </a:lnTo>
                <a:lnTo>
                  <a:pt x="10464" y="11972"/>
                </a:lnTo>
                <a:lnTo>
                  <a:pt x="10439" y="11997"/>
                </a:lnTo>
                <a:lnTo>
                  <a:pt x="10439" y="12045"/>
                </a:lnTo>
                <a:lnTo>
                  <a:pt x="10488" y="12118"/>
                </a:lnTo>
                <a:lnTo>
                  <a:pt x="10585" y="12191"/>
                </a:lnTo>
                <a:lnTo>
                  <a:pt x="10756" y="12313"/>
                </a:lnTo>
                <a:lnTo>
                  <a:pt x="10561" y="12654"/>
                </a:lnTo>
                <a:lnTo>
                  <a:pt x="10415" y="12629"/>
                </a:lnTo>
                <a:lnTo>
                  <a:pt x="10172" y="12629"/>
                </a:lnTo>
                <a:lnTo>
                  <a:pt x="10026" y="12654"/>
                </a:lnTo>
                <a:lnTo>
                  <a:pt x="10026" y="12678"/>
                </a:lnTo>
                <a:lnTo>
                  <a:pt x="10026" y="12702"/>
                </a:lnTo>
                <a:lnTo>
                  <a:pt x="10245" y="12800"/>
                </a:lnTo>
                <a:lnTo>
                  <a:pt x="10439" y="12897"/>
                </a:lnTo>
                <a:lnTo>
                  <a:pt x="10196" y="13384"/>
                </a:lnTo>
                <a:lnTo>
                  <a:pt x="9880" y="13384"/>
                </a:lnTo>
                <a:lnTo>
                  <a:pt x="9904" y="13432"/>
                </a:lnTo>
                <a:lnTo>
                  <a:pt x="10147" y="13505"/>
                </a:lnTo>
                <a:lnTo>
                  <a:pt x="10074" y="13700"/>
                </a:lnTo>
                <a:lnTo>
                  <a:pt x="10026" y="13895"/>
                </a:lnTo>
                <a:lnTo>
                  <a:pt x="9953" y="14284"/>
                </a:lnTo>
                <a:lnTo>
                  <a:pt x="9880" y="14673"/>
                </a:lnTo>
                <a:lnTo>
                  <a:pt x="9807" y="15087"/>
                </a:lnTo>
                <a:lnTo>
                  <a:pt x="9101" y="15111"/>
                </a:lnTo>
                <a:lnTo>
                  <a:pt x="9247" y="14673"/>
                </a:lnTo>
                <a:lnTo>
                  <a:pt x="9344" y="14235"/>
                </a:lnTo>
                <a:lnTo>
                  <a:pt x="9539" y="13359"/>
                </a:lnTo>
                <a:lnTo>
                  <a:pt x="9734" y="12459"/>
                </a:lnTo>
                <a:lnTo>
                  <a:pt x="9855" y="12021"/>
                </a:lnTo>
                <a:lnTo>
                  <a:pt x="9977" y="11583"/>
                </a:lnTo>
                <a:lnTo>
                  <a:pt x="10269" y="10659"/>
                </a:lnTo>
                <a:lnTo>
                  <a:pt x="10537" y="9734"/>
                </a:lnTo>
                <a:lnTo>
                  <a:pt x="10658" y="9320"/>
                </a:lnTo>
                <a:lnTo>
                  <a:pt x="10756" y="8858"/>
                </a:lnTo>
                <a:lnTo>
                  <a:pt x="10780" y="8639"/>
                </a:lnTo>
                <a:lnTo>
                  <a:pt x="10780" y="8396"/>
                </a:lnTo>
                <a:lnTo>
                  <a:pt x="10756" y="8177"/>
                </a:lnTo>
                <a:lnTo>
                  <a:pt x="10707" y="7958"/>
                </a:lnTo>
                <a:lnTo>
                  <a:pt x="10683" y="7933"/>
                </a:lnTo>
                <a:lnTo>
                  <a:pt x="10634" y="7933"/>
                </a:lnTo>
                <a:lnTo>
                  <a:pt x="10610" y="7958"/>
                </a:lnTo>
                <a:lnTo>
                  <a:pt x="10537" y="8177"/>
                </a:lnTo>
                <a:lnTo>
                  <a:pt x="10464" y="8420"/>
                </a:lnTo>
                <a:lnTo>
                  <a:pt x="10366" y="8882"/>
                </a:lnTo>
                <a:lnTo>
                  <a:pt x="10293" y="9369"/>
                </a:lnTo>
                <a:lnTo>
                  <a:pt x="10172" y="9831"/>
                </a:lnTo>
                <a:lnTo>
                  <a:pt x="9904" y="10756"/>
                </a:lnTo>
                <a:lnTo>
                  <a:pt x="9588" y="11656"/>
                </a:lnTo>
                <a:lnTo>
                  <a:pt x="9466" y="12094"/>
                </a:lnTo>
                <a:lnTo>
                  <a:pt x="9369" y="12532"/>
                </a:lnTo>
                <a:lnTo>
                  <a:pt x="9174" y="13384"/>
                </a:lnTo>
                <a:lnTo>
                  <a:pt x="8979" y="14260"/>
                </a:lnTo>
                <a:lnTo>
                  <a:pt x="8858" y="14698"/>
                </a:lnTo>
                <a:lnTo>
                  <a:pt x="8736" y="15111"/>
                </a:lnTo>
                <a:lnTo>
                  <a:pt x="8128" y="15136"/>
                </a:lnTo>
                <a:lnTo>
                  <a:pt x="7519" y="15087"/>
                </a:lnTo>
                <a:lnTo>
                  <a:pt x="7179" y="15063"/>
                </a:lnTo>
                <a:lnTo>
                  <a:pt x="7154" y="15038"/>
                </a:lnTo>
                <a:lnTo>
                  <a:pt x="7081" y="14698"/>
                </a:lnTo>
                <a:lnTo>
                  <a:pt x="7033" y="14357"/>
                </a:lnTo>
                <a:lnTo>
                  <a:pt x="6935" y="13651"/>
                </a:lnTo>
                <a:lnTo>
                  <a:pt x="6765" y="12605"/>
                </a:lnTo>
                <a:lnTo>
                  <a:pt x="6570" y="11583"/>
                </a:lnTo>
                <a:lnTo>
                  <a:pt x="6230" y="9880"/>
                </a:lnTo>
                <a:lnTo>
                  <a:pt x="6060" y="9028"/>
                </a:lnTo>
                <a:lnTo>
                  <a:pt x="5841" y="8177"/>
                </a:lnTo>
                <a:lnTo>
                  <a:pt x="5816" y="8152"/>
                </a:lnTo>
                <a:lnTo>
                  <a:pt x="5768" y="8128"/>
                </a:lnTo>
                <a:lnTo>
                  <a:pt x="5743" y="8128"/>
                </a:lnTo>
                <a:lnTo>
                  <a:pt x="5695" y="8152"/>
                </a:lnTo>
                <a:lnTo>
                  <a:pt x="5646" y="8298"/>
                </a:lnTo>
                <a:lnTo>
                  <a:pt x="5646" y="8420"/>
                </a:lnTo>
                <a:lnTo>
                  <a:pt x="5646" y="8542"/>
                </a:lnTo>
                <a:lnTo>
                  <a:pt x="5646" y="8663"/>
                </a:lnTo>
                <a:lnTo>
                  <a:pt x="5719" y="8931"/>
                </a:lnTo>
                <a:lnTo>
                  <a:pt x="5768" y="9199"/>
                </a:lnTo>
                <a:lnTo>
                  <a:pt x="5865" y="9734"/>
                </a:lnTo>
                <a:lnTo>
                  <a:pt x="5962" y="10245"/>
                </a:lnTo>
                <a:lnTo>
                  <a:pt x="6035" y="10780"/>
                </a:lnTo>
                <a:lnTo>
                  <a:pt x="6133" y="11316"/>
                </a:lnTo>
                <a:lnTo>
                  <a:pt x="6327" y="12337"/>
                </a:lnTo>
                <a:lnTo>
                  <a:pt x="6522" y="13384"/>
                </a:lnTo>
                <a:lnTo>
                  <a:pt x="6570" y="13773"/>
                </a:lnTo>
                <a:lnTo>
                  <a:pt x="6619" y="14211"/>
                </a:lnTo>
                <a:lnTo>
                  <a:pt x="6668" y="14625"/>
                </a:lnTo>
                <a:lnTo>
                  <a:pt x="6716" y="14819"/>
                </a:lnTo>
                <a:lnTo>
                  <a:pt x="6765" y="15014"/>
                </a:lnTo>
                <a:lnTo>
                  <a:pt x="6497" y="15038"/>
                </a:lnTo>
                <a:lnTo>
                  <a:pt x="6473" y="14625"/>
                </a:lnTo>
                <a:lnTo>
                  <a:pt x="6400" y="14235"/>
                </a:lnTo>
                <a:lnTo>
                  <a:pt x="6279" y="13846"/>
                </a:lnTo>
                <a:lnTo>
                  <a:pt x="6133" y="13481"/>
                </a:lnTo>
                <a:lnTo>
                  <a:pt x="5938" y="13116"/>
                </a:lnTo>
                <a:lnTo>
                  <a:pt x="5743" y="12775"/>
                </a:lnTo>
                <a:lnTo>
                  <a:pt x="5281" y="12070"/>
                </a:lnTo>
                <a:lnTo>
                  <a:pt x="4746" y="11267"/>
                </a:lnTo>
                <a:lnTo>
                  <a:pt x="4210" y="10415"/>
                </a:lnTo>
                <a:lnTo>
                  <a:pt x="3967" y="9977"/>
                </a:lnTo>
                <a:lnTo>
                  <a:pt x="3724" y="9539"/>
                </a:lnTo>
                <a:lnTo>
                  <a:pt x="3529" y="9077"/>
                </a:lnTo>
                <a:lnTo>
                  <a:pt x="3359" y="8615"/>
                </a:lnTo>
                <a:lnTo>
                  <a:pt x="3286" y="8396"/>
                </a:lnTo>
                <a:lnTo>
                  <a:pt x="3261" y="8152"/>
                </a:lnTo>
                <a:lnTo>
                  <a:pt x="3237" y="7909"/>
                </a:lnTo>
                <a:lnTo>
                  <a:pt x="3237" y="7666"/>
                </a:lnTo>
                <a:lnTo>
                  <a:pt x="3261" y="7155"/>
                </a:lnTo>
                <a:lnTo>
                  <a:pt x="3310" y="6668"/>
                </a:lnTo>
                <a:lnTo>
                  <a:pt x="3334" y="6376"/>
                </a:lnTo>
                <a:lnTo>
                  <a:pt x="3407" y="6108"/>
                </a:lnTo>
                <a:lnTo>
                  <a:pt x="3480" y="5841"/>
                </a:lnTo>
                <a:lnTo>
                  <a:pt x="3578" y="5597"/>
                </a:lnTo>
                <a:lnTo>
                  <a:pt x="3699" y="5354"/>
                </a:lnTo>
                <a:lnTo>
                  <a:pt x="3845" y="5111"/>
                </a:lnTo>
                <a:lnTo>
                  <a:pt x="4016" y="4892"/>
                </a:lnTo>
                <a:lnTo>
                  <a:pt x="4186" y="4673"/>
                </a:lnTo>
                <a:lnTo>
                  <a:pt x="4648" y="4162"/>
                </a:lnTo>
                <a:lnTo>
                  <a:pt x="5062" y="3748"/>
                </a:lnTo>
                <a:lnTo>
                  <a:pt x="5403" y="3432"/>
                </a:lnTo>
                <a:lnTo>
                  <a:pt x="5743" y="3189"/>
                </a:lnTo>
                <a:lnTo>
                  <a:pt x="6060" y="3018"/>
                </a:lnTo>
                <a:lnTo>
                  <a:pt x="6352" y="2872"/>
                </a:lnTo>
                <a:lnTo>
                  <a:pt x="6668" y="2775"/>
                </a:lnTo>
                <a:lnTo>
                  <a:pt x="6984" y="2702"/>
                </a:lnTo>
                <a:lnTo>
                  <a:pt x="7276" y="2653"/>
                </a:lnTo>
                <a:lnTo>
                  <a:pt x="7568" y="2629"/>
                </a:lnTo>
                <a:lnTo>
                  <a:pt x="7860" y="2605"/>
                </a:lnTo>
                <a:close/>
                <a:moveTo>
                  <a:pt x="6716" y="15525"/>
                </a:moveTo>
                <a:lnTo>
                  <a:pt x="6619" y="15720"/>
                </a:lnTo>
                <a:lnTo>
                  <a:pt x="6352" y="16158"/>
                </a:lnTo>
                <a:lnTo>
                  <a:pt x="6279" y="16109"/>
                </a:lnTo>
                <a:lnTo>
                  <a:pt x="6230" y="16060"/>
                </a:lnTo>
                <a:lnTo>
                  <a:pt x="6206" y="15963"/>
                </a:lnTo>
                <a:lnTo>
                  <a:pt x="6206" y="15866"/>
                </a:lnTo>
                <a:lnTo>
                  <a:pt x="6206" y="15768"/>
                </a:lnTo>
                <a:lnTo>
                  <a:pt x="6230" y="15695"/>
                </a:lnTo>
                <a:lnTo>
                  <a:pt x="6279" y="15598"/>
                </a:lnTo>
                <a:lnTo>
                  <a:pt x="6327" y="15549"/>
                </a:lnTo>
                <a:lnTo>
                  <a:pt x="6595" y="15525"/>
                </a:lnTo>
                <a:close/>
                <a:moveTo>
                  <a:pt x="6887" y="15525"/>
                </a:moveTo>
                <a:lnTo>
                  <a:pt x="7276" y="15549"/>
                </a:lnTo>
                <a:lnTo>
                  <a:pt x="7641" y="15598"/>
                </a:lnTo>
                <a:lnTo>
                  <a:pt x="8225" y="15647"/>
                </a:lnTo>
                <a:lnTo>
                  <a:pt x="8809" y="15671"/>
                </a:lnTo>
                <a:lnTo>
                  <a:pt x="8541" y="15963"/>
                </a:lnTo>
                <a:lnTo>
                  <a:pt x="8298" y="16255"/>
                </a:lnTo>
                <a:lnTo>
                  <a:pt x="7909" y="16231"/>
                </a:lnTo>
                <a:lnTo>
                  <a:pt x="8249" y="15744"/>
                </a:lnTo>
                <a:lnTo>
                  <a:pt x="8249" y="15720"/>
                </a:lnTo>
                <a:lnTo>
                  <a:pt x="8225" y="15695"/>
                </a:lnTo>
                <a:lnTo>
                  <a:pt x="8201" y="15671"/>
                </a:lnTo>
                <a:lnTo>
                  <a:pt x="8176" y="15695"/>
                </a:lnTo>
                <a:lnTo>
                  <a:pt x="7690" y="16231"/>
                </a:lnTo>
                <a:lnTo>
                  <a:pt x="7179" y="16182"/>
                </a:lnTo>
                <a:lnTo>
                  <a:pt x="7325" y="15939"/>
                </a:lnTo>
                <a:lnTo>
                  <a:pt x="7471" y="15671"/>
                </a:lnTo>
                <a:lnTo>
                  <a:pt x="7471" y="15647"/>
                </a:lnTo>
                <a:lnTo>
                  <a:pt x="7446" y="15622"/>
                </a:lnTo>
                <a:lnTo>
                  <a:pt x="7422" y="15647"/>
                </a:lnTo>
                <a:lnTo>
                  <a:pt x="7203" y="15890"/>
                </a:lnTo>
                <a:lnTo>
                  <a:pt x="6935" y="16182"/>
                </a:lnTo>
                <a:lnTo>
                  <a:pt x="6741" y="16206"/>
                </a:lnTo>
                <a:lnTo>
                  <a:pt x="6570" y="16255"/>
                </a:lnTo>
                <a:lnTo>
                  <a:pt x="6668" y="16060"/>
                </a:lnTo>
                <a:lnTo>
                  <a:pt x="6814" y="15817"/>
                </a:lnTo>
                <a:lnTo>
                  <a:pt x="6862" y="15671"/>
                </a:lnTo>
                <a:lnTo>
                  <a:pt x="6887" y="15525"/>
                </a:lnTo>
                <a:close/>
                <a:moveTo>
                  <a:pt x="9661" y="15622"/>
                </a:moveTo>
                <a:lnTo>
                  <a:pt x="9734" y="15671"/>
                </a:lnTo>
                <a:lnTo>
                  <a:pt x="9807" y="15695"/>
                </a:lnTo>
                <a:lnTo>
                  <a:pt x="9953" y="15695"/>
                </a:lnTo>
                <a:lnTo>
                  <a:pt x="9782" y="15793"/>
                </a:lnTo>
                <a:lnTo>
                  <a:pt x="9661" y="15939"/>
                </a:lnTo>
                <a:lnTo>
                  <a:pt x="9539" y="16085"/>
                </a:lnTo>
                <a:lnTo>
                  <a:pt x="9417" y="16279"/>
                </a:lnTo>
                <a:lnTo>
                  <a:pt x="9271" y="16279"/>
                </a:lnTo>
                <a:lnTo>
                  <a:pt x="9612" y="15817"/>
                </a:lnTo>
                <a:lnTo>
                  <a:pt x="9612" y="15793"/>
                </a:lnTo>
                <a:lnTo>
                  <a:pt x="9612" y="15768"/>
                </a:lnTo>
                <a:lnTo>
                  <a:pt x="9563" y="15768"/>
                </a:lnTo>
                <a:lnTo>
                  <a:pt x="9320" y="16012"/>
                </a:lnTo>
                <a:lnTo>
                  <a:pt x="9077" y="16255"/>
                </a:lnTo>
                <a:lnTo>
                  <a:pt x="8517" y="16255"/>
                </a:lnTo>
                <a:lnTo>
                  <a:pt x="8882" y="15720"/>
                </a:lnTo>
                <a:lnTo>
                  <a:pt x="8906" y="15695"/>
                </a:lnTo>
                <a:lnTo>
                  <a:pt x="8882" y="15671"/>
                </a:lnTo>
                <a:lnTo>
                  <a:pt x="9271" y="15671"/>
                </a:lnTo>
                <a:lnTo>
                  <a:pt x="9661" y="15622"/>
                </a:lnTo>
                <a:close/>
                <a:moveTo>
                  <a:pt x="10074" y="15768"/>
                </a:moveTo>
                <a:lnTo>
                  <a:pt x="10074" y="15841"/>
                </a:lnTo>
                <a:lnTo>
                  <a:pt x="10099" y="15939"/>
                </a:lnTo>
                <a:lnTo>
                  <a:pt x="10074" y="16060"/>
                </a:lnTo>
                <a:lnTo>
                  <a:pt x="10050" y="16182"/>
                </a:lnTo>
                <a:lnTo>
                  <a:pt x="9977" y="16304"/>
                </a:lnTo>
                <a:lnTo>
                  <a:pt x="9758" y="16279"/>
                </a:lnTo>
                <a:lnTo>
                  <a:pt x="9880" y="16012"/>
                </a:lnTo>
                <a:lnTo>
                  <a:pt x="9977" y="15890"/>
                </a:lnTo>
                <a:lnTo>
                  <a:pt x="10074" y="15768"/>
                </a:lnTo>
                <a:close/>
                <a:moveTo>
                  <a:pt x="6522" y="16571"/>
                </a:moveTo>
                <a:lnTo>
                  <a:pt x="6595" y="16620"/>
                </a:lnTo>
                <a:lnTo>
                  <a:pt x="6424" y="16888"/>
                </a:lnTo>
                <a:lnTo>
                  <a:pt x="6376" y="17034"/>
                </a:lnTo>
                <a:lnTo>
                  <a:pt x="6327" y="17180"/>
                </a:lnTo>
                <a:lnTo>
                  <a:pt x="6254" y="17082"/>
                </a:lnTo>
                <a:lnTo>
                  <a:pt x="6230" y="16985"/>
                </a:lnTo>
                <a:lnTo>
                  <a:pt x="6206" y="16912"/>
                </a:lnTo>
                <a:lnTo>
                  <a:pt x="6230" y="16815"/>
                </a:lnTo>
                <a:lnTo>
                  <a:pt x="6254" y="16839"/>
                </a:lnTo>
                <a:lnTo>
                  <a:pt x="6303" y="16839"/>
                </a:lnTo>
                <a:lnTo>
                  <a:pt x="6352" y="16815"/>
                </a:lnTo>
                <a:lnTo>
                  <a:pt x="6376" y="16766"/>
                </a:lnTo>
                <a:lnTo>
                  <a:pt x="6424" y="16596"/>
                </a:lnTo>
                <a:lnTo>
                  <a:pt x="6449" y="16596"/>
                </a:lnTo>
                <a:lnTo>
                  <a:pt x="6522" y="16571"/>
                </a:lnTo>
                <a:close/>
                <a:moveTo>
                  <a:pt x="7884" y="16693"/>
                </a:moveTo>
                <a:lnTo>
                  <a:pt x="7957" y="16717"/>
                </a:lnTo>
                <a:lnTo>
                  <a:pt x="7787" y="16985"/>
                </a:lnTo>
                <a:lnTo>
                  <a:pt x="7617" y="17253"/>
                </a:lnTo>
                <a:lnTo>
                  <a:pt x="7592" y="17326"/>
                </a:lnTo>
                <a:lnTo>
                  <a:pt x="7300" y="17326"/>
                </a:lnTo>
                <a:lnTo>
                  <a:pt x="7398" y="17107"/>
                </a:lnTo>
                <a:lnTo>
                  <a:pt x="7519" y="16888"/>
                </a:lnTo>
                <a:lnTo>
                  <a:pt x="7617" y="16717"/>
                </a:lnTo>
                <a:lnTo>
                  <a:pt x="7884" y="16693"/>
                </a:lnTo>
                <a:close/>
                <a:moveTo>
                  <a:pt x="8225" y="16717"/>
                </a:moveTo>
                <a:lnTo>
                  <a:pt x="8736" y="16742"/>
                </a:lnTo>
                <a:lnTo>
                  <a:pt x="8541" y="17034"/>
                </a:lnTo>
                <a:lnTo>
                  <a:pt x="8371" y="17326"/>
                </a:lnTo>
                <a:lnTo>
                  <a:pt x="7909" y="17326"/>
                </a:lnTo>
                <a:lnTo>
                  <a:pt x="7933" y="17277"/>
                </a:lnTo>
                <a:lnTo>
                  <a:pt x="8225" y="16717"/>
                </a:lnTo>
                <a:close/>
                <a:moveTo>
                  <a:pt x="9223" y="16742"/>
                </a:moveTo>
                <a:lnTo>
                  <a:pt x="8979" y="17350"/>
                </a:lnTo>
                <a:lnTo>
                  <a:pt x="8663" y="17350"/>
                </a:lnTo>
                <a:lnTo>
                  <a:pt x="8979" y="16742"/>
                </a:lnTo>
                <a:close/>
                <a:moveTo>
                  <a:pt x="9928" y="16742"/>
                </a:moveTo>
                <a:lnTo>
                  <a:pt x="9661" y="17253"/>
                </a:lnTo>
                <a:lnTo>
                  <a:pt x="9612" y="17350"/>
                </a:lnTo>
                <a:lnTo>
                  <a:pt x="9320" y="17350"/>
                </a:lnTo>
                <a:lnTo>
                  <a:pt x="9563" y="16742"/>
                </a:lnTo>
                <a:close/>
                <a:moveTo>
                  <a:pt x="10147" y="16839"/>
                </a:moveTo>
                <a:lnTo>
                  <a:pt x="10220" y="16961"/>
                </a:lnTo>
                <a:lnTo>
                  <a:pt x="10245" y="17107"/>
                </a:lnTo>
                <a:lnTo>
                  <a:pt x="10220" y="17228"/>
                </a:lnTo>
                <a:lnTo>
                  <a:pt x="10147" y="17350"/>
                </a:lnTo>
                <a:lnTo>
                  <a:pt x="9928" y="17350"/>
                </a:lnTo>
                <a:lnTo>
                  <a:pt x="9953" y="17277"/>
                </a:lnTo>
                <a:lnTo>
                  <a:pt x="10050" y="17082"/>
                </a:lnTo>
                <a:lnTo>
                  <a:pt x="10147" y="16839"/>
                </a:lnTo>
                <a:close/>
                <a:moveTo>
                  <a:pt x="6862" y="16693"/>
                </a:moveTo>
                <a:lnTo>
                  <a:pt x="7081" y="16717"/>
                </a:lnTo>
                <a:lnTo>
                  <a:pt x="7300" y="16717"/>
                </a:lnTo>
                <a:lnTo>
                  <a:pt x="7106" y="17009"/>
                </a:lnTo>
                <a:lnTo>
                  <a:pt x="6935" y="17326"/>
                </a:lnTo>
                <a:lnTo>
                  <a:pt x="6741" y="17350"/>
                </a:lnTo>
                <a:lnTo>
                  <a:pt x="6570" y="17399"/>
                </a:lnTo>
                <a:lnTo>
                  <a:pt x="6619" y="17204"/>
                </a:lnTo>
                <a:lnTo>
                  <a:pt x="6692" y="17034"/>
                </a:lnTo>
                <a:lnTo>
                  <a:pt x="6862" y="16693"/>
                </a:lnTo>
                <a:close/>
                <a:moveTo>
                  <a:pt x="6473" y="17618"/>
                </a:moveTo>
                <a:lnTo>
                  <a:pt x="6643" y="17691"/>
                </a:lnTo>
                <a:lnTo>
                  <a:pt x="6814" y="17715"/>
                </a:lnTo>
                <a:lnTo>
                  <a:pt x="6789" y="17910"/>
                </a:lnTo>
                <a:lnTo>
                  <a:pt x="6765" y="18080"/>
                </a:lnTo>
                <a:lnTo>
                  <a:pt x="6643" y="17983"/>
                </a:lnTo>
                <a:lnTo>
                  <a:pt x="6546" y="17861"/>
                </a:lnTo>
                <a:lnTo>
                  <a:pt x="6352" y="17642"/>
                </a:lnTo>
                <a:lnTo>
                  <a:pt x="6376" y="17618"/>
                </a:lnTo>
                <a:lnTo>
                  <a:pt x="6424" y="17642"/>
                </a:lnTo>
                <a:lnTo>
                  <a:pt x="6473" y="17618"/>
                </a:lnTo>
                <a:close/>
                <a:moveTo>
                  <a:pt x="7398" y="17739"/>
                </a:moveTo>
                <a:lnTo>
                  <a:pt x="7300" y="18031"/>
                </a:lnTo>
                <a:lnTo>
                  <a:pt x="7252" y="18177"/>
                </a:lnTo>
                <a:lnTo>
                  <a:pt x="7252" y="18299"/>
                </a:lnTo>
                <a:lnTo>
                  <a:pt x="7008" y="18202"/>
                </a:lnTo>
                <a:lnTo>
                  <a:pt x="7154" y="17739"/>
                </a:lnTo>
                <a:close/>
                <a:moveTo>
                  <a:pt x="8833" y="17715"/>
                </a:moveTo>
                <a:lnTo>
                  <a:pt x="8785" y="17837"/>
                </a:lnTo>
                <a:lnTo>
                  <a:pt x="8736" y="17983"/>
                </a:lnTo>
                <a:lnTo>
                  <a:pt x="8712" y="18104"/>
                </a:lnTo>
                <a:lnTo>
                  <a:pt x="8736" y="18153"/>
                </a:lnTo>
                <a:lnTo>
                  <a:pt x="8736" y="18202"/>
                </a:lnTo>
                <a:lnTo>
                  <a:pt x="8809" y="18250"/>
                </a:lnTo>
                <a:lnTo>
                  <a:pt x="8882" y="18250"/>
                </a:lnTo>
                <a:lnTo>
                  <a:pt x="8931" y="18226"/>
                </a:lnTo>
                <a:lnTo>
                  <a:pt x="9004" y="18153"/>
                </a:lnTo>
                <a:lnTo>
                  <a:pt x="9125" y="17958"/>
                </a:lnTo>
                <a:lnTo>
                  <a:pt x="9198" y="17739"/>
                </a:lnTo>
                <a:lnTo>
                  <a:pt x="9393" y="17739"/>
                </a:lnTo>
                <a:lnTo>
                  <a:pt x="9369" y="17861"/>
                </a:lnTo>
                <a:lnTo>
                  <a:pt x="9369" y="18007"/>
                </a:lnTo>
                <a:lnTo>
                  <a:pt x="9125" y="18153"/>
                </a:lnTo>
                <a:lnTo>
                  <a:pt x="8833" y="18275"/>
                </a:lnTo>
                <a:lnTo>
                  <a:pt x="8566" y="18372"/>
                </a:lnTo>
                <a:lnTo>
                  <a:pt x="8249" y="18421"/>
                </a:lnTo>
                <a:lnTo>
                  <a:pt x="8274" y="18275"/>
                </a:lnTo>
                <a:lnTo>
                  <a:pt x="8371" y="17983"/>
                </a:lnTo>
                <a:lnTo>
                  <a:pt x="8468" y="17715"/>
                </a:lnTo>
                <a:close/>
                <a:moveTo>
                  <a:pt x="8176" y="17715"/>
                </a:moveTo>
                <a:lnTo>
                  <a:pt x="8030" y="18056"/>
                </a:lnTo>
                <a:lnTo>
                  <a:pt x="7957" y="18250"/>
                </a:lnTo>
                <a:lnTo>
                  <a:pt x="7933" y="18445"/>
                </a:lnTo>
                <a:lnTo>
                  <a:pt x="7738" y="18421"/>
                </a:lnTo>
                <a:lnTo>
                  <a:pt x="7568" y="18396"/>
                </a:lnTo>
                <a:lnTo>
                  <a:pt x="7568" y="18226"/>
                </a:lnTo>
                <a:lnTo>
                  <a:pt x="7641" y="17983"/>
                </a:lnTo>
                <a:lnTo>
                  <a:pt x="7738" y="17715"/>
                </a:lnTo>
                <a:close/>
                <a:moveTo>
                  <a:pt x="8128" y="2094"/>
                </a:moveTo>
                <a:lnTo>
                  <a:pt x="7714" y="2142"/>
                </a:lnTo>
                <a:lnTo>
                  <a:pt x="7325" y="2191"/>
                </a:lnTo>
                <a:lnTo>
                  <a:pt x="6935" y="2264"/>
                </a:lnTo>
                <a:lnTo>
                  <a:pt x="6546" y="2386"/>
                </a:lnTo>
                <a:lnTo>
                  <a:pt x="6181" y="2507"/>
                </a:lnTo>
                <a:lnTo>
                  <a:pt x="5841" y="2653"/>
                </a:lnTo>
                <a:lnTo>
                  <a:pt x="5500" y="2824"/>
                </a:lnTo>
                <a:lnTo>
                  <a:pt x="5184" y="3018"/>
                </a:lnTo>
                <a:lnTo>
                  <a:pt x="4892" y="3237"/>
                </a:lnTo>
                <a:lnTo>
                  <a:pt x="4551" y="3554"/>
                </a:lnTo>
                <a:lnTo>
                  <a:pt x="4210" y="3918"/>
                </a:lnTo>
                <a:lnTo>
                  <a:pt x="3918" y="4332"/>
                </a:lnTo>
                <a:lnTo>
                  <a:pt x="3626" y="4746"/>
                </a:lnTo>
                <a:lnTo>
                  <a:pt x="3383" y="5159"/>
                </a:lnTo>
                <a:lnTo>
                  <a:pt x="3164" y="5549"/>
                </a:lnTo>
                <a:lnTo>
                  <a:pt x="3018" y="5889"/>
                </a:lnTo>
                <a:lnTo>
                  <a:pt x="2921" y="6157"/>
                </a:lnTo>
                <a:lnTo>
                  <a:pt x="2823" y="6595"/>
                </a:lnTo>
                <a:lnTo>
                  <a:pt x="2775" y="7057"/>
                </a:lnTo>
                <a:lnTo>
                  <a:pt x="2750" y="7495"/>
                </a:lnTo>
                <a:lnTo>
                  <a:pt x="2775" y="7958"/>
                </a:lnTo>
                <a:lnTo>
                  <a:pt x="2823" y="8396"/>
                </a:lnTo>
                <a:lnTo>
                  <a:pt x="2921" y="8834"/>
                </a:lnTo>
                <a:lnTo>
                  <a:pt x="3067" y="9272"/>
                </a:lnTo>
                <a:lnTo>
                  <a:pt x="3237" y="9685"/>
                </a:lnTo>
                <a:lnTo>
                  <a:pt x="3602" y="10367"/>
                </a:lnTo>
                <a:lnTo>
                  <a:pt x="3991" y="11024"/>
                </a:lnTo>
                <a:lnTo>
                  <a:pt x="4843" y="12337"/>
                </a:lnTo>
                <a:lnTo>
                  <a:pt x="5281" y="13019"/>
                </a:lnTo>
                <a:lnTo>
                  <a:pt x="5476" y="13384"/>
                </a:lnTo>
                <a:lnTo>
                  <a:pt x="5646" y="13724"/>
                </a:lnTo>
                <a:lnTo>
                  <a:pt x="5792" y="14089"/>
                </a:lnTo>
                <a:lnTo>
                  <a:pt x="5914" y="14454"/>
                </a:lnTo>
                <a:lnTo>
                  <a:pt x="5987" y="14844"/>
                </a:lnTo>
                <a:lnTo>
                  <a:pt x="5987" y="15282"/>
                </a:lnTo>
                <a:lnTo>
                  <a:pt x="5962" y="15379"/>
                </a:lnTo>
                <a:lnTo>
                  <a:pt x="5962" y="15428"/>
                </a:lnTo>
                <a:lnTo>
                  <a:pt x="5889" y="15525"/>
                </a:lnTo>
                <a:lnTo>
                  <a:pt x="5841" y="15647"/>
                </a:lnTo>
                <a:lnTo>
                  <a:pt x="5816" y="15768"/>
                </a:lnTo>
                <a:lnTo>
                  <a:pt x="5792" y="15914"/>
                </a:lnTo>
                <a:lnTo>
                  <a:pt x="5816" y="16036"/>
                </a:lnTo>
                <a:lnTo>
                  <a:pt x="5841" y="16158"/>
                </a:lnTo>
                <a:lnTo>
                  <a:pt x="5889" y="16279"/>
                </a:lnTo>
                <a:lnTo>
                  <a:pt x="5962" y="16377"/>
                </a:lnTo>
                <a:lnTo>
                  <a:pt x="5865" y="16474"/>
                </a:lnTo>
                <a:lnTo>
                  <a:pt x="5792" y="16620"/>
                </a:lnTo>
                <a:lnTo>
                  <a:pt x="5768" y="16766"/>
                </a:lnTo>
                <a:lnTo>
                  <a:pt x="5768" y="16912"/>
                </a:lnTo>
                <a:lnTo>
                  <a:pt x="5768" y="17058"/>
                </a:lnTo>
                <a:lnTo>
                  <a:pt x="5816" y="17204"/>
                </a:lnTo>
                <a:lnTo>
                  <a:pt x="5889" y="17350"/>
                </a:lnTo>
                <a:lnTo>
                  <a:pt x="5987" y="17472"/>
                </a:lnTo>
                <a:lnTo>
                  <a:pt x="5962" y="17496"/>
                </a:lnTo>
                <a:lnTo>
                  <a:pt x="5914" y="17618"/>
                </a:lnTo>
                <a:lnTo>
                  <a:pt x="5914" y="17715"/>
                </a:lnTo>
                <a:lnTo>
                  <a:pt x="5938" y="17837"/>
                </a:lnTo>
                <a:lnTo>
                  <a:pt x="5987" y="17934"/>
                </a:lnTo>
                <a:lnTo>
                  <a:pt x="6133" y="18129"/>
                </a:lnTo>
                <a:lnTo>
                  <a:pt x="6303" y="18299"/>
                </a:lnTo>
                <a:lnTo>
                  <a:pt x="6424" y="18421"/>
                </a:lnTo>
                <a:lnTo>
                  <a:pt x="6570" y="18518"/>
                </a:lnTo>
                <a:lnTo>
                  <a:pt x="6862" y="18688"/>
                </a:lnTo>
                <a:lnTo>
                  <a:pt x="7179" y="18810"/>
                </a:lnTo>
                <a:lnTo>
                  <a:pt x="7495" y="18859"/>
                </a:lnTo>
                <a:lnTo>
                  <a:pt x="7738" y="18883"/>
                </a:lnTo>
                <a:lnTo>
                  <a:pt x="7982" y="18883"/>
                </a:lnTo>
                <a:lnTo>
                  <a:pt x="8030" y="18956"/>
                </a:lnTo>
                <a:lnTo>
                  <a:pt x="8079" y="18980"/>
                </a:lnTo>
                <a:lnTo>
                  <a:pt x="8128" y="18980"/>
                </a:lnTo>
                <a:lnTo>
                  <a:pt x="8176" y="18956"/>
                </a:lnTo>
                <a:lnTo>
                  <a:pt x="8201" y="18907"/>
                </a:lnTo>
                <a:lnTo>
                  <a:pt x="8201" y="18883"/>
                </a:lnTo>
                <a:lnTo>
                  <a:pt x="8493" y="18834"/>
                </a:lnTo>
                <a:lnTo>
                  <a:pt x="8785" y="18761"/>
                </a:lnTo>
                <a:lnTo>
                  <a:pt x="9052" y="18664"/>
                </a:lnTo>
                <a:lnTo>
                  <a:pt x="9320" y="18542"/>
                </a:lnTo>
                <a:lnTo>
                  <a:pt x="9563" y="18396"/>
                </a:lnTo>
                <a:lnTo>
                  <a:pt x="9807" y="18226"/>
                </a:lnTo>
                <a:lnTo>
                  <a:pt x="10050" y="18056"/>
                </a:lnTo>
                <a:lnTo>
                  <a:pt x="10269" y="17837"/>
                </a:lnTo>
                <a:lnTo>
                  <a:pt x="10318" y="17764"/>
                </a:lnTo>
                <a:lnTo>
                  <a:pt x="10342" y="17691"/>
                </a:lnTo>
                <a:lnTo>
                  <a:pt x="10464" y="17593"/>
                </a:lnTo>
                <a:lnTo>
                  <a:pt x="10537" y="17447"/>
                </a:lnTo>
                <a:lnTo>
                  <a:pt x="10585" y="17301"/>
                </a:lnTo>
                <a:lnTo>
                  <a:pt x="10634" y="17107"/>
                </a:lnTo>
                <a:lnTo>
                  <a:pt x="10634" y="16936"/>
                </a:lnTo>
                <a:lnTo>
                  <a:pt x="10585" y="16742"/>
                </a:lnTo>
                <a:lnTo>
                  <a:pt x="10512" y="16596"/>
                </a:lnTo>
                <a:lnTo>
                  <a:pt x="10391" y="16474"/>
                </a:lnTo>
                <a:lnTo>
                  <a:pt x="10488" y="16255"/>
                </a:lnTo>
                <a:lnTo>
                  <a:pt x="10537" y="16036"/>
                </a:lnTo>
                <a:lnTo>
                  <a:pt x="10537" y="15817"/>
                </a:lnTo>
                <a:lnTo>
                  <a:pt x="10488" y="15574"/>
                </a:lnTo>
                <a:lnTo>
                  <a:pt x="10415" y="15476"/>
                </a:lnTo>
                <a:lnTo>
                  <a:pt x="10342" y="15379"/>
                </a:lnTo>
                <a:lnTo>
                  <a:pt x="10342" y="15306"/>
                </a:lnTo>
                <a:lnTo>
                  <a:pt x="10415" y="14965"/>
                </a:lnTo>
                <a:lnTo>
                  <a:pt x="10464" y="14625"/>
                </a:lnTo>
                <a:lnTo>
                  <a:pt x="10512" y="14284"/>
                </a:lnTo>
                <a:lnTo>
                  <a:pt x="10585" y="13943"/>
                </a:lnTo>
                <a:lnTo>
                  <a:pt x="10658" y="13700"/>
                </a:lnTo>
                <a:lnTo>
                  <a:pt x="10756" y="13457"/>
                </a:lnTo>
                <a:lnTo>
                  <a:pt x="10999" y="12994"/>
                </a:lnTo>
                <a:lnTo>
                  <a:pt x="11023" y="12970"/>
                </a:lnTo>
                <a:lnTo>
                  <a:pt x="11023" y="12946"/>
                </a:lnTo>
                <a:lnTo>
                  <a:pt x="11340" y="12459"/>
                </a:lnTo>
                <a:lnTo>
                  <a:pt x="11632" y="11972"/>
                </a:lnTo>
                <a:lnTo>
                  <a:pt x="12191" y="11194"/>
                </a:lnTo>
                <a:lnTo>
                  <a:pt x="12483" y="10780"/>
                </a:lnTo>
                <a:lnTo>
                  <a:pt x="12751" y="10367"/>
                </a:lnTo>
                <a:lnTo>
                  <a:pt x="12994" y="9953"/>
                </a:lnTo>
                <a:lnTo>
                  <a:pt x="13213" y="9515"/>
                </a:lnTo>
                <a:lnTo>
                  <a:pt x="13384" y="9053"/>
                </a:lnTo>
                <a:lnTo>
                  <a:pt x="13457" y="8809"/>
                </a:lnTo>
                <a:lnTo>
                  <a:pt x="13505" y="8590"/>
                </a:lnTo>
                <a:lnTo>
                  <a:pt x="13554" y="8152"/>
                </a:lnTo>
                <a:lnTo>
                  <a:pt x="13554" y="7714"/>
                </a:lnTo>
                <a:lnTo>
                  <a:pt x="13505" y="7276"/>
                </a:lnTo>
                <a:lnTo>
                  <a:pt x="13432" y="6838"/>
                </a:lnTo>
                <a:lnTo>
                  <a:pt x="13335" y="6400"/>
                </a:lnTo>
                <a:lnTo>
                  <a:pt x="13213" y="5962"/>
                </a:lnTo>
                <a:lnTo>
                  <a:pt x="12946" y="5135"/>
                </a:lnTo>
                <a:lnTo>
                  <a:pt x="12800" y="4770"/>
                </a:lnTo>
                <a:lnTo>
                  <a:pt x="12605" y="4429"/>
                </a:lnTo>
                <a:lnTo>
                  <a:pt x="12386" y="4113"/>
                </a:lnTo>
                <a:lnTo>
                  <a:pt x="12143" y="3797"/>
                </a:lnTo>
                <a:lnTo>
                  <a:pt x="12143" y="3773"/>
                </a:lnTo>
                <a:lnTo>
                  <a:pt x="12094" y="3675"/>
                </a:lnTo>
                <a:lnTo>
                  <a:pt x="12021" y="3602"/>
                </a:lnTo>
                <a:lnTo>
                  <a:pt x="11948" y="3554"/>
                </a:lnTo>
                <a:lnTo>
                  <a:pt x="11851" y="3505"/>
                </a:lnTo>
                <a:lnTo>
                  <a:pt x="11607" y="3286"/>
                </a:lnTo>
                <a:lnTo>
                  <a:pt x="11340" y="3091"/>
                </a:lnTo>
                <a:lnTo>
                  <a:pt x="11072" y="2897"/>
                </a:lnTo>
                <a:lnTo>
                  <a:pt x="10804" y="2726"/>
                </a:lnTo>
                <a:lnTo>
                  <a:pt x="10464" y="2556"/>
                </a:lnTo>
                <a:lnTo>
                  <a:pt x="10099" y="2386"/>
                </a:lnTo>
                <a:lnTo>
                  <a:pt x="9709" y="2264"/>
                </a:lnTo>
                <a:lnTo>
                  <a:pt x="9320" y="2191"/>
                </a:lnTo>
                <a:lnTo>
                  <a:pt x="8931" y="2142"/>
                </a:lnTo>
                <a:lnTo>
                  <a:pt x="8517" y="2094"/>
                </a:lnTo>
                <a:close/>
              </a:path>
            </a:pathLst>
          </a:custGeom>
          <a:solidFill>
            <a:schemeClr val="accent5">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TextBox 8">
            <a:extLst>
              <a:ext uri="{FF2B5EF4-FFF2-40B4-BE49-F238E27FC236}">
                <a16:creationId xmlns:a16="http://schemas.microsoft.com/office/drawing/2014/main" id="{E96A4ACD-977E-0EAC-2949-9E2108A37251}"/>
              </a:ext>
            </a:extLst>
          </p:cNvPr>
          <p:cNvSpPr txBox="1"/>
          <p:nvPr/>
        </p:nvSpPr>
        <p:spPr>
          <a:xfrm>
            <a:off x="6289925" y="491539"/>
            <a:ext cx="1875862" cy="461665"/>
          </a:xfrm>
          <a:prstGeom prst="rect">
            <a:avLst/>
          </a:prstGeom>
          <a:solidFill>
            <a:schemeClr val="bg2">
              <a:lumMod val="90000"/>
            </a:schemeClr>
          </a:solidFill>
        </p:spPr>
        <p:txBody>
          <a:bodyPr wrap="square">
            <a:spAutoFit/>
          </a:bodyPr>
          <a:lstStyle/>
          <a:p>
            <a:pPr marL="0" marR="0" algn="ctr">
              <a:spcBef>
                <a:spcPts val="100"/>
              </a:spcBef>
              <a:spcAft>
                <a:spcPts val="100"/>
              </a:spcAft>
            </a:pPr>
            <a:r>
              <a:rPr lang="fr-FR" sz="2400" b="1"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KẾT LUẬN</a:t>
            </a:r>
            <a:endParaRPr lang="en-US" sz="2400" b="1" dirty="0">
              <a:solidFill>
                <a:schemeClr val="accent3">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38" name="Picture 14" descr="Xe đạp thành phố Đồ họa Vector Biểu tượng máy tính Đi xe đạp - xe đạp đồ  họa png tải về - Miễn phí trong suốt Xe đạp Phần png Tải về.">
            <a:extLst>
              <a:ext uri="{FF2B5EF4-FFF2-40B4-BE49-F238E27FC236}">
                <a16:creationId xmlns:a16="http://schemas.microsoft.com/office/drawing/2014/main" id="{6DF7718F-0248-D78B-D711-E5ED9CF6266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8000" r="94333">
                        <a14:foregroundMark x1="20000" y1="48556" x2="20000" y2="48556"/>
                        <a14:foregroundMark x1="22778" y1="47000" x2="14000" y2="48222"/>
                        <a14:foregroundMark x1="35301" y1="53071" x2="41000" y2="61222"/>
                        <a14:foregroundMark x1="32222" y1="48667" x2="35134" y2="52832"/>
                        <a14:foregroundMark x1="41000" y1="61222" x2="34333" y2="69000"/>
                        <a14:foregroundMark x1="24876" y1="73640" x2="23593" y2="74269"/>
                        <a14:foregroundMark x1="34072" y1="69128" x2="30094" y2="71080"/>
                        <a14:foregroundMark x1="13285" y1="71048" x2="12889" y2="70889"/>
                        <a14:foregroundMark x1="11069" y1="62939" x2="10778" y2="61667"/>
                        <a14:foregroundMark x1="12889" y1="70889" x2="12810" y2="70543"/>
                        <a14:foregroundMark x1="10778" y1="61667" x2="10907" y2="61100"/>
                        <a14:foregroundMark x1="9340" y1="59809" x2="8000" y2="62444"/>
                        <a14:foregroundMark x1="14778" y1="49111" x2="11221" y2="56109"/>
                        <a14:foregroundMark x1="8000" y1="62444" x2="8111" y2="62667"/>
                        <a14:foregroundMark x1="90725" y1="65227" x2="90763" y2="65564"/>
                        <a14:foregroundMark x1="90202" y1="60632" x2="90599" y2="64120"/>
                        <a14:foregroundMark x1="89333" y1="53000" x2="89781" y2="56935"/>
                        <a14:foregroundMark x1="30556" y1="25778" x2="35111" y2="26556"/>
                        <a14:foregroundMark x1="94333" y1="60667" x2="94333" y2="60667"/>
                        <a14:backgroundMark x1="19889" y1="52333" x2="19889" y2="52333"/>
                        <a14:backgroundMark x1="18222" y1="52000" x2="20333" y2="54667"/>
                        <a14:backgroundMark x1="12778" y1="59222" x2="15778" y2="59778"/>
                        <a14:backgroundMark x1="12333" y1="56000" x2="14556" y2="57889"/>
                        <a14:backgroundMark x1="13111" y1="57667" x2="10111" y2="60444"/>
                        <a14:backgroundMark x1="11556" y1="66444" x2="17889" y2="65556"/>
                        <a14:backgroundMark x1="11111" y1="65556" x2="13556" y2="65333"/>
                        <a14:backgroundMark x1="10111" y1="64444" x2="17556" y2="64444"/>
                        <a14:backgroundMark x1="12778" y1="68889" x2="11778" y2="69444"/>
                        <a14:backgroundMark x1="20444" y1="68667" x2="20444" y2="73778"/>
                        <a14:backgroundMark x1="20000" y1="70556" x2="20889" y2="75222"/>
                        <a14:backgroundMark x1="21556" y1="68000" x2="15333" y2="73111"/>
                        <a14:backgroundMark x1="25111" y1="68444" x2="27556" y2="68889"/>
                        <a14:backgroundMark x1="25333" y1="69778" x2="28111" y2="73111"/>
                        <a14:backgroundMark x1="31444" y1="59111" x2="34667" y2="54667"/>
                        <a14:backgroundMark x1="26667" y1="50444" x2="27889" y2="54889"/>
                        <a14:backgroundMark x1="34778" y1="69778" x2="34222" y2="69444"/>
                        <a14:backgroundMark x1="64111" y1="64778" x2="70889" y2="65889"/>
                        <a14:backgroundMark x1="64444" y1="57111" x2="71111" y2="60111"/>
                        <a14:backgroundMark x1="74889" y1="49889" x2="75111" y2="53000"/>
                        <a14:backgroundMark x1="80556" y1="49556" x2="79333" y2="55889"/>
                        <a14:backgroundMark x1="89333" y1="58111" x2="83889" y2="60000"/>
                        <a14:backgroundMark x1="86444" y1="58000" x2="89000" y2="59778"/>
                        <a14:backgroundMark x1="88889" y1="66778" x2="85111" y2="64667"/>
                        <a14:backgroundMark x1="89333" y1="65333" x2="88556" y2="70111"/>
                        <a14:backgroundMark x1="82111" y1="65222" x2="86333" y2="64778"/>
                        <a14:backgroundMark x1="90111" y1="65111" x2="91000" y2="64667"/>
                        <a14:backgroundMark x1="90111" y1="66111" x2="90333" y2="64778"/>
                        <a14:backgroundMark x1="79667" y1="68111" x2="81889" y2="70556"/>
                        <a14:backgroundMark x1="80000" y1="68222" x2="79556" y2="67778"/>
                        <a14:backgroundMark x1="74667" y1="68889" x2="75889" y2="68444"/>
                        <a14:backgroundMark x1="75333" y1="68222" x2="75667" y2="73556"/>
                        <a14:backgroundMark x1="75333" y1="68444" x2="75889" y2="68000"/>
                      </a14:backgroundRemoval>
                    </a14:imgEffect>
                  </a14:imgLayer>
                </a14:imgProps>
              </a:ext>
              <a:ext uri="{28A0092B-C50C-407E-A947-70E740481C1C}">
                <a14:useLocalDpi xmlns:a14="http://schemas.microsoft.com/office/drawing/2010/main" val="0"/>
              </a:ext>
            </a:extLst>
          </a:blip>
          <a:srcRect/>
          <a:stretch>
            <a:fillRect/>
          </a:stretch>
        </p:blipFill>
        <p:spPr bwMode="auto">
          <a:xfrm>
            <a:off x="2803775" y="1048522"/>
            <a:ext cx="3486150" cy="34861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C3C2EC5-F356-27C9-7078-7E65D743A16A}"/>
              </a:ext>
            </a:extLst>
          </p:cNvPr>
          <p:cNvSpPr txBox="1"/>
          <p:nvPr/>
        </p:nvSpPr>
        <p:spPr>
          <a:xfrm>
            <a:off x="472698" y="1202509"/>
            <a:ext cx="2520647" cy="1287532"/>
          </a:xfrm>
          <a:prstGeom prst="rect">
            <a:avLst/>
          </a:prstGeom>
          <a:noFill/>
          <a:ln w="19050">
            <a:solidFill>
              <a:schemeClr val="bg2">
                <a:lumMod val="25000"/>
              </a:schemeClr>
            </a:solidFill>
          </a:ln>
        </p:spPr>
        <p:txBody>
          <a:bodyPr wrap="square">
            <a:spAutoFit/>
          </a:bodyPr>
          <a:lstStyle/>
          <a:p>
            <a:pPr marL="0" marR="0" algn="ctr">
              <a:lnSpc>
                <a:spcPct val="150000"/>
              </a:lnSpc>
              <a:spcBef>
                <a:spcPts val="100"/>
              </a:spcBef>
              <a:spcAft>
                <a:spcPts val="100"/>
              </a:spcAft>
            </a:pPr>
            <a:r>
              <a:rPr lang="fr-FR" sz="1800" dirty="0" err="1">
                <a:effectLst/>
                <a:latin typeface="+mj-lt"/>
                <a:ea typeface="Calibri" panose="020F0502020204030204" pitchFamily="34" charset="0"/>
                <a:cs typeface="Times New Roman" panose="02020603050405020304" pitchFamily="18" charset="0"/>
              </a:rPr>
              <a:t>Phương</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tiện</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giao</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thông</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có</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từ</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lâu</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đời</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và</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phổ</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biến</a:t>
            </a:r>
            <a:r>
              <a:rPr lang="fr-FR" sz="1800" dirty="0">
                <a:effectLst/>
                <a:latin typeface="+mj-lt"/>
                <a:ea typeface="Calibri" panose="020F0502020204030204" pitchFamily="34" charset="0"/>
                <a:cs typeface="Times New Roman" panose="02020603050405020304" pitchFamily="18" charset="0"/>
              </a:rPr>
              <a:t> </a:t>
            </a:r>
            <a:endParaRPr lang="en-US" sz="1800" dirty="0">
              <a:effectLst/>
              <a:latin typeface="+mj-lt"/>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A1ABE8F0-B6EA-C7FF-B9EE-691B4A04A54C}"/>
              </a:ext>
            </a:extLst>
          </p:cNvPr>
          <p:cNvSpPr txBox="1"/>
          <p:nvPr/>
        </p:nvSpPr>
        <p:spPr>
          <a:xfrm>
            <a:off x="6220183" y="1202509"/>
            <a:ext cx="2354747" cy="2118529"/>
          </a:xfrm>
          <a:prstGeom prst="rect">
            <a:avLst/>
          </a:prstGeom>
          <a:noFill/>
          <a:ln w="19050">
            <a:solidFill>
              <a:schemeClr val="bg2">
                <a:lumMod val="25000"/>
              </a:schemeClr>
            </a:solidFill>
          </a:ln>
        </p:spPr>
        <p:txBody>
          <a:bodyPr wrap="square">
            <a:spAutoFit/>
          </a:bodyPr>
          <a:lstStyle/>
          <a:p>
            <a:pPr algn="ctr">
              <a:lnSpc>
                <a:spcPct val="150000"/>
              </a:lnSpc>
            </a:pPr>
            <a:r>
              <a:rPr lang="fr-FR" sz="1800" dirty="0" err="1">
                <a:effectLst/>
                <a:latin typeface="+mj-lt"/>
                <a:ea typeface="Calibri" panose="020F0502020204030204" pitchFamily="34" charset="0"/>
                <a:cs typeface="Times New Roman" panose="02020603050405020304" pitchFamily="18" charset="0"/>
              </a:rPr>
              <a:t>Hình</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dáng</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và</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các</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bộ</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phận</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của</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xe</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đạp</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được</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thiết</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kế</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và</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thay</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đổi</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phù</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hợp</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với</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nhu</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cầu</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của</a:t>
            </a:r>
            <a:r>
              <a:rPr lang="fr-FR" sz="1800" dirty="0">
                <a:effectLst/>
                <a:latin typeface="+mj-lt"/>
                <a:ea typeface="Calibri" panose="020F0502020204030204" pitchFamily="34" charset="0"/>
                <a:cs typeface="Times New Roman" panose="02020603050405020304" pitchFamily="18" charset="0"/>
              </a:rPr>
              <a:t> con </a:t>
            </a:r>
            <a:r>
              <a:rPr lang="fr-FR" sz="1800" dirty="0" err="1">
                <a:effectLst/>
                <a:latin typeface="+mj-lt"/>
                <a:ea typeface="Calibri" panose="020F0502020204030204" pitchFamily="34" charset="0"/>
                <a:cs typeface="Times New Roman" panose="02020603050405020304" pitchFamily="18" charset="0"/>
              </a:rPr>
              <a:t>người</a:t>
            </a:r>
            <a:r>
              <a:rPr lang="fr-FR" sz="1800" dirty="0">
                <a:effectLst/>
                <a:latin typeface="+mj-lt"/>
                <a:ea typeface="Calibri" panose="020F0502020204030204" pitchFamily="34" charset="0"/>
                <a:cs typeface="Times New Roman" panose="02020603050405020304" pitchFamily="18" charset="0"/>
              </a:rPr>
              <a:t>. </a:t>
            </a:r>
            <a:endParaRPr lang="en-US" sz="1800" dirty="0">
              <a:latin typeface="+mj-lt"/>
            </a:endParaRPr>
          </a:p>
        </p:txBody>
      </p:sp>
      <p:sp>
        <p:nvSpPr>
          <p:cNvPr id="10" name="TextBox 9">
            <a:extLst>
              <a:ext uri="{FF2B5EF4-FFF2-40B4-BE49-F238E27FC236}">
                <a16:creationId xmlns:a16="http://schemas.microsoft.com/office/drawing/2014/main" id="{5ACEEE66-E302-E44B-0398-EC87CC669BC6}"/>
              </a:ext>
            </a:extLst>
          </p:cNvPr>
          <p:cNvSpPr txBox="1"/>
          <p:nvPr/>
        </p:nvSpPr>
        <p:spPr>
          <a:xfrm>
            <a:off x="518770" y="3633313"/>
            <a:ext cx="2520647" cy="923330"/>
          </a:xfrm>
          <a:prstGeom prst="rect">
            <a:avLst/>
          </a:prstGeom>
          <a:solidFill>
            <a:srgbClr val="E7DECD"/>
          </a:solidFill>
          <a:ln w="19050">
            <a:solidFill>
              <a:schemeClr val="bg2">
                <a:lumMod val="25000"/>
              </a:schemeClr>
            </a:solidFill>
          </a:ln>
        </p:spPr>
        <p:txBody>
          <a:bodyPr wrap="square">
            <a:spAutoFit/>
          </a:bodyPr>
          <a:lstStyle/>
          <a:p>
            <a:pPr algn="ctr"/>
            <a:r>
              <a:rPr lang="fr-FR" sz="1800" dirty="0" err="1">
                <a:effectLst/>
                <a:latin typeface="+mj-lt"/>
                <a:ea typeface="Calibri" panose="020F0502020204030204" pitchFamily="34" charset="0"/>
                <a:cs typeface="Times New Roman" panose="02020603050405020304" pitchFamily="18" charset="0"/>
              </a:rPr>
              <a:t>Giúp</a:t>
            </a:r>
            <a:r>
              <a:rPr lang="fr-FR" sz="1800" dirty="0">
                <a:effectLst/>
                <a:latin typeface="+mj-lt"/>
                <a:ea typeface="Calibri" panose="020F0502020204030204" pitchFamily="34" charset="0"/>
                <a:cs typeface="Times New Roman" panose="02020603050405020304" pitchFamily="18" charset="0"/>
              </a:rPr>
              <a:t> con </a:t>
            </a:r>
            <a:r>
              <a:rPr lang="fr-FR" sz="1800" dirty="0" err="1">
                <a:effectLst/>
                <a:latin typeface="+mj-lt"/>
                <a:ea typeface="Calibri" panose="020F0502020204030204" pitchFamily="34" charset="0"/>
                <a:cs typeface="Times New Roman" panose="02020603050405020304" pitchFamily="18" charset="0"/>
              </a:rPr>
              <a:t>người</a:t>
            </a:r>
            <a:r>
              <a:rPr lang="fr-FR" sz="1800" dirty="0">
                <a:effectLst/>
                <a:latin typeface="+mj-lt"/>
                <a:ea typeface="Calibri" panose="020F0502020204030204" pitchFamily="34" charset="0"/>
                <a:cs typeface="Times New Roman" panose="02020603050405020304" pitchFamily="18" charset="0"/>
              </a:rPr>
              <a:t> di </a:t>
            </a:r>
            <a:r>
              <a:rPr lang="fr-FR" sz="1800" dirty="0" err="1">
                <a:effectLst/>
                <a:latin typeface="+mj-lt"/>
                <a:ea typeface="Calibri" panose="020F0502020204030204" pitchFamily="34" charset="0"/>
                <a:cs typeface="Times New Roman" panose="02020603050405020304" pitchFamily="18" charset="0"/>
              </a:rPr>
              <a:t>chuyển</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nhanh</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hơn</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thuận</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lợi</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hơn</a:t>
            </a:r>
            <a:endParaRPr lang="en-US" sz="1800" dirty="0">
              <a:latin typeface="+mj-lt"/>
            </a:endParaRPr>
          </a:p>
        </p:txBody>
      </p:sp>
      <p:sp>
        <p:nvSpPr>
          <p:cNvPr id="14" name="TextBox 13">
            <a:extLst>
              <a:ext uri="{FF2B5EF4-FFF2-40B4-BE49-F238E27FC236}">
                <a16:creationId xmlns:a16="http://schemas.microsoft.com/office/drawing/2014/main" id="{C665F4DA-2B74-A3FD-3FB1-C8481B82456B}"/>
              </a:ext>
            </a:extLst>
          </p:cNvPr>
          <p:cNvSpPr txBox="1"/>
          <p:nvPr/>
        </p:nvSpPr>
        <p:spPr>
          <a:xfrm>
            <a:off x="6220183" y="3592458"/>
            <a:ext cx="2312057" cy="923330"/>
          </a:xfrm>
          <a:prstGeom prst="rect">
            <a:avLst/>
          </a:prstGeom>
          <a:noFill/>
          <a:ln w="19050">
            <a:solidFill>
              <a:schemeClr val="bg2">
                <a:lumMod val="25000"/>
              </a:schemeClr>
            </a:solidFill>
          </a:ln>
        </p:spPr>
        <p:txBody>
          <a:bodyPr wrap="square">
            <a:spAutoFit/>
          </a:bodyPr>
          <a:lstStyle/>
          <a:p>
            <a:pPr algn="ctr"/>
            <a:r>
              <a:rPr lang="fr-FR" sz="1800" dirty="0" err="1">
                <a:effectLst/>
                <a:latin typeface="+mj-lt"/>
                <a:ea typeface="Calibri" panose="020F0502020204030204" pitchFamily="34" charset="0"/>
                <a:cs typeface="Times New Roman" panose="02020603050405020304" pitchFamily="18" charset="0"/>
              </a:rPr>
              <a:t>Phương</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tiện</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giúp</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bảo</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vệ</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môi</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trường</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rất</a:t>
            </a:r>
            <a:r>
              <a:rPr lang="fr-FR" sz="1800" dirty="0">
                <a:effectLst/>
                <a:latin typeface="+mj-lt"/>
                <a:ea typeface="Calibri" panose="020F0502020204030204" pitchFamily="34" charset="0"/>
                <a:cs typeface="Times New Roman" panose="02020603050405020304" pitchFamily="18" charset="0"/>
              </a:rPr>
              <a:t> </a:t>
            </a:r>
            <a:r>
              <a:rPr lang="fr-FR" sz="1800" dirty="0" err="1">
                <a:effectLst/>
                <a:latin typeface="+mj-lt"/>
                <a:ea typeface="Calibri" panose="020F0502020204030204" pitchFamily="34" charset="0"/>
                <a:cs typeface="Times New Roman" panose="02020603050405020304" pitchFamily="18" charset="0"/>
              </a:rPr>
              <a:t>tốt</a:t>
            </a:r>
            <a:r>
              <a:rPr lang="fr-FR" sz="1800" dirty="0">
                <a:effectLst/>
                <a:latin typeface="+mj-lt"/>
                <a:ea typeface="Calibri" panose="020F0502020204030204" pitchFamily="34" charset="0"/>
                <a:cs typeface="Times New Roman" panose="02020603050405020304" pitchFamily="18" charset="0"/>
              </a:rPr>
              <a:t>.</a:t>
            </a:r>
            <a:endParaRPr lang="en-US" sz="1800" dirty="0">
              <a:latin typeface="+mj-lt"/>
            </a:endParaRPr>
          </a:p>
        </p:txBody>
      </p:sp>
      <p:cxnSp>
        <p:nvCxnSpPr>
          <p:cNvPr id="16" name="Connector: Elbow 15">
            <a:extLst>
              <a:ext uri="{FF2B5EF4-FFF2-40B4-BE49-F238E27FC236}">
                <a16:creationId xmlns:a16="http://schemas.microsoft.com/office/drawing/2014/main" id="{B5A0A435-428A-07C1-7F8A-D45DA1DDE388}"/>
              </a:ext>
            </a:extLst>
          </p:cNvPr>
          <p:cNvCxnSpPr>
            <a:cxnSpLocks/>
          </p:cNvCxnSpPr>
          <p:nvPr/>
        </p:nvCxnSpPr>
        <p:spPr>
          <a:xfrm rot="10800000">
            <a:off x="2993348" y="1697064"/>
            <a:ext cx="712147" cy="347314"/>
          </a:xfrm>
          <a:prstGeom prst="bentConnector3">
            <a:avLst>
              <a:gd name="adj1" fmla="val -54"/>
            </a:avLst>
          </a:prstGeom>
          <a:ln w="28575">
            <a:tailEnd type="triangle"/>
          </a:ln>
        </p:spPr>
        <p:style>
          <a:lnRef idx="1">
            <a:schemeClr val="dk1"/>
          </a:lnRef>
          <a:fillRef idx="0">
            <a:schemeClr val="dk1"/>
          </a:fillRef>
          <a:effectRef idx="0">
            <a:schemeClr val="dk1"/>
          </a:effectRef>
          <a:fontRef idx="minor">
            <a:schemeClr val="tx1"/>
          </a:fontRef>
        </p:style>
      </p:cxnSp>
      <p:cxnSp>
        <p:nvCxnSpPr>
          <p:cNvPr id="23" name="Connector: Elbow 22">
            <a:extLst>
              <a:ext uri="{FF2B5EF4-FFF2-40B4-BE49-F238E27FC236}">
                <a16:creationId xmlns:a16="http://schemas.microsoft.com/office/drawing/2014/main" id="{ADBD7266-EAD0-4863-5FF0-1E0BF5E8E63F}"/>
              </a:ext>
            </a:extLst>
          </p:cNvPr>
          <p:cNvCxnSpPr/>
          <p:nvPr/>
        </p:nvCxnSpPr>
        <p:spPr>
          <a:xfrm>
            <a:off x="3705495" y="4907392"/>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0FD0293A-9959-E34F-FBF6-83370670389F}"/>
              </a:ext>
            </a:extLst>
          </p:cNvPr>
          <p:cNvCxnSpPr>
            <a:cxnSpLocks/>
          </p:cNvCxnSpPr>
          <p:nvPr/>
        </p:nvCxnSpPr>
        <p:spPr>
          <a:xfrm rot="10800000" flipV="1">
            <a:off x="2993347" y="3806940"/>
            <a:ext cx="1299685" cy="484324"/>
          </a:xfrm>
          <a:prstGeom prst="bentConnector3">
            <a:avLst>
              <a:gd name="adj1" fmla="val -84"/>
            </a:avLst>
          </a:prstGeom>
          <a:ln w="28575">
            <a:tailEnd type="triangle"/>
          </a:ln>
        </p:spPr>
        <p:style>
          <a:lnRef idx="1">
            <a:schemeClr val="dk1"/>
          </a:lnRef>
          <a:fillRef idx="0">
            <a:schemeClr val="dk1"/>
          </a:fillRef>
          <a:effectRef idx="0">
            <a:schemeClr val="dk1"/>
          </a:effectRef>
          <a:fontRef idx="minor">
            <a:schemeClr val="tx1"/>
          </a:fontRef>
        </p:style>
      </p:cxnSp>
      <p:cxnSp>
        <p:nvCxnSpPr>
          <p:cNvPr id="38" name="Connector: Elbow 37">
            <a:extLst>
              <a:ext uri="{FF2B5EF4-FFF2-40B4-BE49-F238E27FC236}">
                <a16:creationId xmlns:a16="http://schemas.microsoft.com/office/drawing/2014/main" id="{3D9E783D-677A-01E5-0EE4-922D6A671BB2}"/>
              </a:ext>
            </a:extLst>
          </p:cNvPr>
          <p:cNvCxnSpPr>
            <a:cxnSpLocks/>
          </p:cNvCxnSpPr>
          <p:nvPr/>
        </p:nvCxnSpPr>
        <p:spPr>
          <a:xfrm flipV="1">
            <a:off x="5261674" y="1340603"/>
            <a:ext cx="1028251" cy="255722"/>
          </a:xfrm>
          <a:prstGeom prst="bentConnector3">
            <a:avLst>
              <a:gd name="adj1" fmla="val 1768"/>
            </a:avLst>
          </a:prstGeom>
          <a:ln w="28575">
            <a:tailEnd type="triangle"/>
          </a:ln>
        </p:spPr>
        <p:style>
          <a:lnRef idx="1">
            <a:schemeClr val="dk1"/>
          </a:lnRef>
          <a:fillRef idx="0">
            <a:schemeClr val="dk1"/>
          </a:fillRef>
          <a:effectRef idx="0">
            <a:schemeClr val="dk1"/>
          </a:effectRef>
          <a:fontRef idx="minor">
            <a:schemeClr val="tx1"/>
          </a:fontRef>
        </p:style>
      </p:cxnSp>
      <p:cxnSp>
        <p:nvCxnSpPr>
          <p:cNvPr id="45" name="Connector: Elbow 44">
            <a:extLst>
              <a:ext uri="{FF2B5EF4-FFF2-40B4-BE49-F238E27FC236}">
                <a16:creationId xmlns:a16="http://schemas.microsoft.com/office/drawing/2014/main" id="{9177EE74-DD0D-B2F4-920F-736637CBF2EB}"/>
              </a:ext>
            </a:extLst>
          </p:cNvPr>
          <p:cNvCxnSpPr>
            <a:cxnSpLocks/>
          </p:cNvCxnSpPr>
          <p:nvPr/>
        </p:nvCxnSpPr>
        <p:spPr>
          <a:xfrm>
            <a:off x="5501898" y="3874576"/>
            <a:ext cx="788027" cy="472699"/>
          </a:xfrm>
          <a:prstGeom prst="bentConnector3">
            <a:avLst>
              <a:gd name="adj1" fmla="val 2799"/>
            </a:avLst>
          </a:prstGeom>
          <a:ln w="2857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27487352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theme/theme1.xml><?xml version="1.0" encoding="utf-8"?>
<a:theme xmlns:a="http://schemas.openxmlformats.org/drawingml/2006/main" name="Reignier template">
  <a:themeElements>
    <a:clrScheme name="Custom 347">
      <a:dk1>
        <a:srgbClr val="413724"/>
      </a:dk1>
      <a:lt1>
        <a:srgbClr val="FFFFFF"/>
      </a:lt1>
      <a:dk2>
        <a:srgbClr val="E5DCCA"/>
      </a:dk2>
      <a:lt2>
        <a:srgbClr val="B0A491"/>
      </a:lt2>
      <a:accent1>
        <a:srgbClr val="FFDF94"/>
      </a:accent1>
      <a:accent2>
        <a:srgbClr val="E0B85D"/>
      </a:accent2>
      <a:accent3>
        <a:srgbClr val="CF9472"/>
      </a:accent3>
      <a:accent4>
        <a:srgbClr val="799B93"/>
      </a:accent4>
      <a:accent5>
        <a:srgbClr val="B4C0CC"/>
      </a:accent5>
      <a:accent6>
        <a:srgbClr val="95AECD"/>
      </a:accent6>
      <a:hlink>
        <a:srgbClr val="7A674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1523</TotalTime>
  <Words>1444</Words>
  <Application>Microsoft Office PowerPoint</Application>
  <PresentationFormat>On-screen Show (16:9)</PresentationFormat>
  <Paragraphs>160</Paragraphs>
  <Slides>33</Slides>
  <Notes>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Calibri</vt:lpstr>
      <vt:lpstr>Frank Ruhl Libre</vt:lpstr>
      <vt:lpstr>EB Garamond</vt:lpstr>
      <vt:lpstr>Marcellus SC</vt:lpstr>
      <vt:lpstr>Cabin</vt:lpstr>
      <vt:lpstr>Arial</vt:lpstr>
      <vt:lpstr>Wingdings</vt:lpstr>
      <vt:lpstr>Reignier template</vt:lpstr>
      <vt:lpstr>PowerPoint Presentation</vt:lpstr>
      <vt:lpstr>KHỞI ĐỘNG</vt:lpstr>
      <vt:lpstr>BÀI 15: THIẾT KẾ, TẠO DÁNG XE ĐẠP</vt:lpstr>
      <vt:lpstr>NỘI DUNG BÀI HỌC </vt:lpstr>
      <vt:lpstr>PowerPoint Presentation</vt:lpstr>
      <vt:lpstr>01. QUAN SÁT VÀ NHẬN THỨC</vt:lpstr>
      <vt:lpstr>01. QUAN SÁT VÀ NHẬN THỨC</vt:lpstr>
      <vt:lpstr>01. QUAN SÁT VÀ NHẬN THỨC</vt:lpstr>
      <vt:lpstr>01. QUAN SÁT VÀ NHẬN THỨC</vt:lpstr>
      <vt:lpstr>PowerPoint Presentation</vt:lpstr>
      <vt:lpstr>02. LUYỆN TẬP VÀ SÁNG TẠO</vt:lpstr>
      <vt:lpstr>01. QUAN SÁT VÀ NHẬN THỨC</vt:lpstr>
      <vt:lpstr>01. QUAN SÁT VÀ NHẬN THỨC</vt:lpstr>
      <vt:lpstr>02. QUAN SÁT VÀ NHẬN THỨC</vt:lpstr>
      <vt:lpstr>PowerPoint Presentation</vt:lpstr>
      <vt:lpstr>02. LUYỆN TẬP VÀ SÁNG TẠO</vt:lpstr>
      <vt:lpstr>02. LUYỆN TẬP VÀ SÁNG TẠO</vt:lpstr>
      <vt:lpstr>PowerPoint Presentation</vt:lpstr>
      <vt:lpstr>03. PHÂN TÍCH VÀ ĐÁNH GIÁ</vt:lpstr>
      <vt:lpstr>03. PHÂN TÍCH VÀ ĐÁNH GIÁ</vt:lpstr>
      <vt:lpstr>PowerPoint Presentation</vt:lpstr>
      <vt:lpstr>04. VẬN DỤNG</vt:lpstr>
      <vt:lpstr>04. VẬN DỤNG</vt:lpstr>
      <vt:lpstr>04. 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Asus</cp:lastModifiedBy>
  <cp:revision>12</cp:revision>
  <dcterms:modified xsi:type="dcterms:W3CDTF">2022-12-21T02:09:47Z</dcterms:modified>
</cp:coreProperties>
</file>