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89" r:id="rId3"/>
    <p:sldId id="290" r:id="rId4"/>
    <p:sldId id="291" r:id="rId5"/>
    <p:sldId id="302" r:id="rId6"/>
    <p:sldId id="303" r:id="rId7"/>
    <p:sldId id="293" r:id="rId8"/>
    <p:sldId id="294" r:id="rId9"/>
    <p:sldId id="301" r:id="rId10"/>
    <p:sldId id="295" r:id="rId11"/>
    <p:sldId id="27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pPr/>
              <a:t>16/04/2023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066800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43. XÁC SUẤT THỰC NGHIỆM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143000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1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241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021" y="2233683"/>
            <a:ext cx="9169021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12576"/>
            <a:ext cx="7179733" cy="40386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0"/>
            <a:ext cx="2971800" cy="3276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đồng xu 10 lần.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lần xuất hiện mặt xấp?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9044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4155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2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4613529"/>
              </p:ext>
            </p:extLst>
          </p:nvPr>
        </p:nvGraphicFramePr>
        <p:xfrm>
          <a:off x="228599" y="2417426"/>
          <a:ext cx="8610601" cy="2078374"/>
        </p:xfrm>
        <a:graphic>
          <a:graphicData uri="http://schemas.openxmlformats.org/presentationml/2006/ole">
            <p:oleObj spid="_x0000_s1045" name="Bitmap Image" r:id="rId4" imgW="6287378" imgH="147619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27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1981200" y="0"/>
            <a:ext cx="6916415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8331069"/>
              </p:ext>
            </p:extLst>
          </p:nvPr>
        </p:nvGraphicFramePr>
        <p:xfrm>
          <a:off x="1928326" y="4885234"/>
          <a:ext cx="6989761" cy="209854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/>
                <a:gridCol w="1447800"/>
                <a:gridCol w="14478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Tỉ số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5874911"/>
              </p:ext>
            </p:extLst>
          </p:nvPr>
        </p:nvGraphicFramePr>
        <p:xfrm>
          <a:off x="2971800" y="5821680"/>
          <a:ext cx="533400" cy="960120"/>
        </p:xfrm>
        <a:graphic>
          <a:graphicData uri="http://schemas.openxmlformats.org/presentationml/2006/ole">
            <p:oleObj spid="_x0000_s2063" name="Equation" r:id="rId5" imgW="241195" imgH="431613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219200"/>
            <a:ext cx="8077200" cy="28194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                                                        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sự kiện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ô màu vàng</a:t>
            </a:r>
            <a:r>
              <a:rPr lang="en-US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8470476"/>
              </p:ext>
            </p:extLst>
          </p:nvPr>
        </p:nvGraphicFramePr>
        <p:xfrm>
          <a:off x="1600200" y="1447800"/>
          <a:ext cx="5092700" cy="914400"/>
        </p:xfrm>
        <a:graphic>
          <a:graphicData uri="http://schemas.openxmlformats.org/presentationml/2006/ole">
            <p:oleObj spid="_x0000_s6154" name="Equation" r:id="rId4" imgW="5092560" imgH="9144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990600"/>
            <a:ext cx="6705600" cy="5791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334000" y="0"/>
            <a:ext cx="3822510" cy="3048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sự kiện tung đồng xu mặt xấp là bao nhiêu?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3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77939"/>
            <a:ext cx="9144000" cy="58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" y="164614"/>
            <a:ext cx="9122689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414215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588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58313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1933518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6427854"/>
              </p:ext>
            </p:extLst>
          </p:nvPr>
        </p:nvGraphicFramePr>
        <p:xfrm>
          <a:off x="5845175" y="4354513"/>
          <a:ext cx="1346200" cy="889000"/>
        </p:xfrm>
        <a:graphic>
          <a:graphicData uri="http://schemas.openxmlformats.org/presentationml/2006/ole">
            <p:oleObj spid="_x0000_s4110" name="Equation" r:id="rId6" imgW="1346040" imgH="8888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119" y="0"/>
            <a:ext cx="9155784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8223923"/>
              </p:ext>
            </p:extLst>
          </p:nvPr>
        </p:nvGraphicFramePr>
        <p:xfrm>
          <a:off x="3443561" y="4403057"/>
          <a:ext cx="1509439" cy="854743"/>
        </p:xfrm>
        <a:graphic>
          <a:graphicData uri="http://schemas.openxmlformats.org/presentationml/2006/ole">
            <p:oleObj spid="_x0000_s5147" name="Equation" r:id="rId5" imgW="787058" imgH="444307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1392987"/>
              </p:ext>
            </p:extLst>
          </p:nvPr>
        </p:nvGraphicFramePr>
        <p:xfrm>
          <a:off x="3429000" y="6050671"/>
          <a:ext cx="1447800" cy="819838"/>
        </p:xfrm>
        <a:graphic>
          <a:graphicData uri="http://schemas.openxmlformats.org/presentationml/2006/ole">
            <p:oleObj spid="_x0000_s5148" name="Equation" r:id="rId6" imgW="787320" imgH="444240" progId="Equation.DSMT4">
              <p:embed/>
            </p:oleObj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5924" y="3635515"/>
            <a:ext cx="90513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91125" y="5222706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475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239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Bitmap Image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G31</cp:lastModifiedBy>
  <cp:revision>124</cp:revision>
  <dcterms:created xsi:type="dcterms:W3CDTF">2021-01-25T00:54:03Z</dcterms:created>
  <dcterms:modified xsi:type="dcterms:W3CDTF">2023-04-15T22:49:02Z</dcterms:modified>
</cp:coreProperties>
</file>