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-882" y="-26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=""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=""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=""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=""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=""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=""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=""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=""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=""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=""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=""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=""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=""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err="1" smtClean="0">
                <a:latin typeface="+mj-lt"/>
              </a:rPr>
              <a:t>mặt</a:t>
            </a:r>
            <a:r>
              <a:rPr lang="en-US" sz="2400" b="1" i="1" smtClean="0">
                <a:latin typeface="+mj-lt"/>
              </a:rPr>
              <a:t> </a:t>
            </a:r>
            <a:r>
              <a:rPr lang="en-US" sz="2400" b="1" i="1" smtClean="0">
                <a:latin typeface="+mj-lt"/>
              </a:rPr>
              <a:t>N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err="1">
                <a:latin typeface="+mj-lt"/>
              </a:rPr>
              <a:t>mặt</a:t>
            </a:r>
            <a:r>
              <a:rPr lang="en-US" sz="2400">
                <a:latin typeface="+mj-lt"/>
              </a:rPr>
              <a:t> </a:t>
            </a:r>
            <a:r>
              <a:rPr lang="en-US" sz="2400" smtClean="0">
                <a:latin typeface="+mj-lt"/>
              </a:rPr>
              <a:t>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err="1" smtClean="0">
                <a:latin typeface="+mj-lt"/>
              </a:rPr>
              <a:t>mặt</a:t>
            </a:r>
            <a:r>
              <a:rPr lang="en-US" sz="2400" b="1" i="1" smtClean="0">
                <a:latin typeface="+mj-lt"/>
              </a:rPr>
              <a:t> </a:t>
            </a:r>
            <a:r>
              <a:rPr lang="en-US" sz="2400" b="1" i="1">
                <a:latin typeface="+mj-lt"/>
              </a:rPr>
              <a:t>S</a:t>
            </a:r>
            <a:r>
              <a:rPr lang="en-US" sz="2400" b="1" i="1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3120</Words>
  <Application>Microsoft Office PowerPoint</Application>
  <PresentationFormat>Custom</PresentationFormat>
  <Paragraphs>552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STD</cp:lastModifiedBy>
  <cp:revision>174</cp:revision>
  <dcterms:created xsi:type="dcterms:W3CDTF">2017-05-23T12:09:32Z</dcterms:created>
  <dcterms:modified xsi:type="dcterms:W3CDTF">2022-01-19T02:25:50Z</dcterms:modified>
</cp:coreProperties>
</file>