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1"/>
  </p:notesMasterIdLst>
  <p:sldIdLst>
    <p:sldId id="256" r:id="rId2"/>
    <p:sldId id="258" r:id="rId3"/>
    <p:sldId id="259" r:id="rId4"/>
    <p:sldId id="260" r:id="rId5"/>
    <p:sldId id="261" r:id="rId6"/>
    <p:sldId id="262" r:id="rId7"/>
    <p:sldId id="263" r:id="rId8"/>
    <p:sldId id="285" r:id="rId9"/>
    <p:sldId id="264" r:id="rId10"/>
    <p:sldId id="267" r:id="rId11"/>
    <p:sldId id="286" r:id="rId12"/>
    <p:sldId id="271" r:id="rId13"/>
    <p:sldId id="272" r:id="rId14"/>
    <p:sldId id="273" r:id="rId15"/>
    <p:sldId id="274" r:id="rId16"/>
    <p:sldId id="275" r:id="rId17"/>
    <p:sldId id="276" r:id="rId18"/>
    <p:sldId id="277" r:id="rId19"/>
    <p:sldId id="279" r:id="rId20"/>
  </p:sldIdLst>
  <p:sldSz cx="9144000" cy="5143500" type="screen16x9"/>
  <p:notesSz cx="6858000" cy="9144000"/>
  <p:embeddedFontLst>
    <p:embeddedFont>
      <p:font typeface="Raleway" charset="0"/>
      <p:regular r:id="rId22"/>
      <p:bold r:id="rId23"/>
      <p:italic r:id="rId24"/>
      <p:boldItalic r:id="rId25"/>
    </p:embeddedFont>
    <p:embeddedFont>
      <p:font typeface="Karla"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D0959E3-60D2-4878-9555-1CC85E9E5687}">
  <a:tblStyle styleId="{1D0959E3-60D2-4878-9555-1CC85E9E56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869AA-E550-45CD-A99F-409AA5506F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CAF42BF-8CB7-4A9E-A477-36B7025C19A8}">
      <dgm:prSet phldrT="[Text]" custT="1"/>
      <dgm:spPr/>
      <dgm:t>
        <a:bodyPr/>
        <a:lstStyle/>
        <a:p>
          <a:r>
            <a:rPr lang="en-US" sz="1800" smtClean="0"/>
            <a:t>1. Một số thiết bị số thông dụng.</a:t>
          </a:r>
          <a:endParaRPr lang="en-US" sz="1800"/>
        </a:p>
      </dgm:t>
    </dgm:pt>
    <dgm:pt modelId="{42C7B623-D9C9-4AD0-A0DE-A57B293176E1}" type="parTrans" cxnId="{6B5AB1E0-BD05-4C74-9560-6517AF7B9197}">
      <dgm:prSet/>
      <dgm:spPr/>
      <dgm:t>
        <a:bodyPr/>
        <a:lstStyle/>
        <a:p>
          <a:endParaRPr lang="en-US"/>
        </a:p>
      </dgm:t>
    </dgm:pt>
    <dgm:pt modelId="{D4027AA4-3E0A-45F8-B077-7059230C8751}" type="sibTrans" cxnId="{6B5AB1E0-BD05-4C74-9560-6517AF7B9197}">
      <dgm:prSet/>
      <dgm:spPr/>
      <dgm:t>
        <a:bodyPr/>
        <a:lstStyle/>
        <a:p>
          <a:endParaRPr lang="en-US"/>
        </a:p>
      </dgm:t>
    </dgm:pt>
    <dgm:pt modelId="{A9E78597-4080-4FA2-9AB9-EA016C5DFBFE}">
      <dgm:prSet phldrT="[Text]" custT="1"/>
      <dgm:spPr/>
      <dgm:t>
        <a:bodyPr/>
        <a:lstStyle/>
        <a:p>
          <a:pPr>
            <a:lnSpc>
              <a:spcPct val="150000"/>
            </a:lnSpc>
          </a:pPr>
          <a:r>
            <a:rPr lang="en-US" sz="1800" smtClean="0"/>
            <a:t>2. Máy tính thay đổi cách thức và chất lượng hoạt động thông tin của con người</a:t>
          </a:r>
          <a:endParaRPr lang="en-US" sz="1800"/>
        </a:p>
      </dgm:t>
    </dgm:pt>
    <dgm:pt modelId="{1755AA14-233D-4A22-9743-92410C37B321}" type="parTrans" cxnId="{8FFE6B17-D738-40F0-96BC-D560785383E6}">
      <dgm:prSet/>
      <dgm:spPr/>
      <dgm:t>
        <a:bodyPr/>
        <a:lstStyle/>
        <a:p>
          <a:endParaRPr lang="en-US"/>
        </a:p>
      </dgm:t>
    </dgm:pt>
    <dgm:pt modelId="{B7A1F7F1-6CCD-429D-88A8-E7DA18399EE5}" type="sibTrans" cxnId="{8FFE6B17-D738-40F0-96BC-D560785383E6}">
      <dgm:prSet/>
      <dgm:spPr/>
      <dgm:t>
        <a:bodyPr/>
        <a:lstStyle/>
        <a:p>
          <a:endParaRPr lang="en-US"/>
        </a:p>
      </dgm:t>
    </dgm:pt>
    <dgm:pt modelId="{7EE57892-E3A2-42DE-B69E-75E8C612583E}">
      <dgm:prSet phldrT="[Text]"/>
      <dgm:spPr/>
      <dgm:t>
        <a:bodyPr/>
        <a:lstStyle/>
        <a:p>
          <a:r>
            <a:rPr lang="en-US" smtClean="0"/>
            <a:t>4. Những hạn chế của máy tính hiện nay và khả năng của máy tính trong tương lai.</a:t>
          </a:r>
          <a:endParaRPr lang="en-US"/>
        </a:p>
      </dgm:t>
    </dgm:pt>
    <dgm:pt modelId="{071F5A6F-9572-42AD-BEA1-24A0671ADAE5}" type="parTrans" cxnId="{9DE632AA-A205-48E7-AE36-F3372DFEB94A}">
      <dgm:prSet/>
      <dgm:spPr/>
      <dgm:t>
        <a:bodyPr/>
        <a:lstStyle/>
        <a:p>
          <a:endParaRPr lang="en-US"/>
        </a:p>
      </dgm:t>
    </dgm:pt>
    <dgm:pt modelId="{40CCAE15-1893-4E04-A4D3-C5D0C224B478}" type="sibTrans" cxnId="{9DE632AA-A205-48E7-AE36-F3372DFEB94A}">
      <dgm:prSet/>
      <dgm:spPr/>
      <dgm:t>
        <a:bodyPr/>
        <a:lstStyle/>
        <a:p>
          <a:endParaRPr lang="en-US"/>
        </a:p>
      </dgm:t>
    </dgm:pt>
    <dgm:pt modelId="{4C4952D6-8027-491F-BC08-6B7B53EB44D4}">
      <dgm:prSet phldrT="[Text]"/>
      <dgm:spPr/>
      <dgm:t>
        <a:bodyPr/>
        <a:lstStyle/>
        <a:p>
          <a:endParaRPr lang="en-US"/>
        </a:p>
      </dgm:t>
    </dgm:pt>
    <dgm:pt modelId="{991315DB-A6C8-4B86-A24C-8C3D1A42CF82}" type="parTrans" cxnId="{E3E09D9A-1A51-45CF-891E-33B681A501B9}">
      <dgm:prSet/>
      <dgm:spPr/>
      <dgm:t>
        <a:bodyPr/>
        <a:lstStyle/>
        <a:p>
          <a:endParaRPr lang="en-US"/>
        </a:p>
      </dgm:t>
    </dgm:pt>
    <dgm:pt modelId="{B6DBF672-565C-4510-9985-7D9A1DCA091B}" type="sibTrans" cxnId="{E3E09D9A-1A51-45CF-891E-33B681A501B9}">
      <dgm:prSet/>
      <dgm:spPr/>
      <dgm:t>
        <a:bodyPr/>
        <a:lstStyle/>
        <a:p>
          <a:endParaRPr lang="en-US"/>
        </a:p>
      </dgm:t>
    </dgm:pt>
    <dgm:pt modelId="{61B50175-1549-4E3D-A39D-C2F79CDA0284}" type="pres">
      <dgm:prSet presAssocID="{5D9869AA-E550-45CD-A99F-409AA5506F12}" presName="linear" presStyleCnt="0">
        <dgm:presLayoutVars>
          <dgm:dir/>
          <dgm:animLvl val="lvl"/>
          <dgm:resizeHandles val="exact"/>
        </dgm:presLayoutVars>
      </dgm:prSet>
      <dgm:spPr/>
      <dgm:t>
        <a:bodyPr/>
        <a:lstStyle/>
        <a:p>
          <a:endParaRPr lang="en-US"/>
        </a:p>
      </dgm:t>
    </dgm:pt>
    <dgm:pt modelId="{EC5E8B5B-CB32-40A5-9C1B-FB63EAAD939E}" type="pres">
      <dgm:prSet presAssocID="{0CAF42BF-8CB7-4A9E-A477-36B7025C19A8}" presName="parentLin" presStyleCnt="0"/>
      <dgm:spPr/>
    </dgm:pt>
    <dgm:pt modelId="{618F22D0-4918-4AE0-BE91-BD0BDDF7E526}" type="pres">
      <dgm:prSet presAssocID="{0CAF42BF-8CB7-4A9E-A477-36B7025C19A8}" presName="parentLeftMargin" presStyleLbl="node1" presStyleIdx="0" presStyleCnt="4"/>
      <dgm:spPr/>
      <dgm:t>
        <a:bodyPr/>
        <a:lstStyle/>
        <a:p>
          <a:endParaRPr lang="en-US"/>
        </a:p>
      </dgm:t>
    </dgm:pt>
    <dgm:pt modelId="{1046D423-045C-441E-9A98-1D145555FBC2}" type="pres">
      <dgm:prSet presAssocID="{0CAF42BF-8CB7-4A9E-A477-36B7025C19A8}" presName="parentText" presStyleLbl="node1" presStyleIdx="0" presStyleCnt="4" custScaleX="140659">
        <dgm:presLayoutVars>
          <dgm:chMax val="0"/>
          <dgm:bulletEnabled val="1"/>
        </dgm:presLayoutVars>
      </dgm:prSet>
      <dgm:spPr/>
      <dgm:t>
        <a:bodyPr/>
        <a:lstStyle/>
        <a:p>
          <a:endParaRPr lang="en-US"/>
        </a:p>
      </dgm:t>
    </dgm:pt>
    <dgm:pt modelId="{2B9E75A0-44FE-45CA-80F5-35365F7F8E9C}" type="pres">
      <dgm:prSet presAssocID="{0CAF42BF-8CB7-4A9E-A477-36B7025C19A8}" presName="negativeSpace" presStyleCnt="0"/>
      <dgm:spPr/>
    </dgm:pt>
    <dgm:pt modelId="{51E54A17-8C85-42B3-8BB3-DB27F1FB13D4}" type="pres">
      <dgm:prSet presAssocID="{0CAF42BF-8CB7-4A9E-A477-36B7025C19A8}" presName="childText" presStyleLbl="conFgAcc1" presStyleIdx="0" presStyleCnt="4">
        <dgm:presLayoutVars>
          <dgm:bulletEnabled val="1"/>
        </dgm:presLayoutVars>
      </dgm:prSet>
      <dgm:spPr/>
    </dgm:pt>
    <dgm:pt modelId="{4498397E-A7E3-4E98-B1F6-948D3390F0C3}" type="pres">
      <dgm:prSet presAssocID="{D4027AA4-3E0A-45F8-B077-7059230C8751}" presName="spaceBetweenRectangles" presStyleCnt="0"/>
      <dgm:spPr/>
    </dgm:pt>
    <dgm:pt modelId="{BBA73D1C-4F3D-4992-A45F-F3820A67B716}" type="pres">
      <dgm:prSet presAssocID="{A9E78597-4080-4FA2-9AB9-EA016C5DFBFE}" presName="parentLin" presStyleCnt="0"/>
      <dgm:spPr/>
    </dgm:pt>
    <dgm:pt modelId="{B94E98DD-CFC3-4A43-8045-CF1F7B91D5C2}" type="pres">
      <dgm:prSet presAssocID="{A9E78597-4080-4FA2-9AB9-EA016C5DFBFE}" presName="parentLeftMargin" presStyleLbl="node1" presStyleIdx="0" presStyleCnt="4"/>
      <dgm:spPr/>
      <dgm:t>
        <a:bodyPr/>
        <a:lstStyle/>
        <a:p>
          <a:endParaRPr lang="en-US"/>
        </a:p>
      </dgm:t>
    </dgm:pt>
    <dgm:pt modelId="{F9090C83-3185-43CA-85CF-CCEE772EF48E}" type="pres">
      <dgm:prSet presAssocID="{A9E78597-4080-4FA2-9AB9-EA016C5DFBFE}" presName="parentText" presStyleLbl="node1" presStyleIdx="1" presStyleCnt="4" custScaleX="136740" custScaleY="149370">
        <dgm:presLayoutVars>
          <dgm:chMax val="0"/>
          <dgm:bulletEnabled val="1"/>
        </dgm:presLayoutVars>
      </dgm:prSet>
      <dgm:spPr/>
      <dgm:t>
        <a:bodyPr/>
        <a:lstStyle/>
        <a:p>
          <a:endParaRPr lang="en-US"/>
        </a:p>
      </dgm:t>
    </dgm:pt>
    <dgm:pt modelId="{E269E29E-AFAE-45C3-938F-03FAA1902667}" type="pres">
      <dgm:prSet presAssocID="{A9E78597-4080-4FA2-9AB9-EA016C5DFBFE}" presName="negativeSpace" presStyleCnt="0"/>
      <dgm:spPr/>
    </dgm:pt>
    <dgm:pt modelId="{5FAD5D72-728D-4336-A5ED-D07EA8B8F283}" type="pres">
      <dgm:prSet presAssocID="{A9E78597-4080-4FA2-9AB9-EA016C5DFBFE}" presName="childText" presStyleLbl="conFgAcc1" presStyleIdx="1" presStyleCnt="4">
        <dgm:presLayoutVars>
          <dgm:bulletEnabled val="1"/>
        </dgm:presLayoutVars>
      </dgm:prSet>
      <dgm:spPr/>
    </dgm:pt>
    <dgm:pt modelId="{2BA8CB66-8DED-43B3-BDD6-84F1323406C3}" type="pres">
      <dgm:prSet presAssocID="{B7A1F7F1-6CCD-429D-88A8-E7DA18399EE5}" presName="spaceBetweenRectangles" presStyleCnt="0"/>
      <dgm:spPr/>
    </dgm:pt>
    <dgm:pt modelId="{E2B01666-8708-4572-B07F-F4DC84FF98BA}" type="pres">
      <dgm:prSet presAssocID="{4C4952D6-8027-491F-BC08-6B7B53EB44D4}" presName="parentLin" presStyleCnt="0"/>
      <dgm:spPr/>
    </dgm:pt>
    <dgm:pt modelId="{5282AB40-0332-414A-A7A4-9EEFC5A3EBC4}" type="pres">
      <dgm:prSet presAssocID="{4C4952D6-8027-491F-BC08-6B7B53EB44D4}" presName="parentLeftMargin" presStyleLbl="node1" presStyleIdx="1" presStyleCnt="4"/>
      <dgm:spPr/>
      <dgm:t>
        <a:bodyPr/>
        <a:lstStyle/>
        <a:p>
          <a:endParaRPr lang="en-US"/>
        </a:p>
      </dgm:t>
    </dgm:pt>
    <dgm:pt modelId="{BB7D5243-8899-40BE-AE50-4DEF57BFE895}" type="pres">
      <dgm:prSet presAssocID="{4C4952D6-8027-491F-BC08-6B7B53EB44D4}" presName="parentText" presStyleLbl="node1" presStyleIdx="2" presStyleCnt="4" custScaleX="136264" custScaleY="144000">
        <dgm:presLayoutVars>
          <dgm:chMax val="0"/>
          <dgm:bulletEnabled val="1"/>
        </dgm:presLayoutVars>
      </dgm:prSet>
      <dgm:spPr/>
      <dgm:t>
        <a:bodyPr/>
        <a:lstStyle/>
        <a:p>
          <a:endParaRPr lang="en-US"/>
        </a:p>
      </dgm:t>
    </dgm:pt>
    <dgm:pt modelId="{7CD79A28-3348-4CB9-B30F-866B345A49B9}" type="pres">
      <dgm:prSet presAssocID="{4C4952D6-8027-491F-BC08-6B7B53EB44D4}" presName="negativeSpace" presStyleCnt="0"/>
      <dgm:spPr/>
    </dgm:pt>
    <dgm:pt modelId="{A5F3A030-9B3E-4491-BCEA-30305F5AF21B}" type="pres">
      <dgm:prSet presAssocID="{4C4952D6-8027-491F-BC08-6B7B53EB44D4}" presName="childText" presStyleLbl="conFgAcc1" presStyleIdx="2" presStyleCnt="4">
        <dgm:presLayoutVars>
          <dgm:bulletEnabled val="1"/>
        </dgm:presLayoutVars>
      </dgm:prSet>
      <dgm:spPr/>
    </dgm:pt>
    <dgm:pt modelId="{4DC61CE5-AD80-4AC0-AB88-A2A0F1D5AEEF}" type="pres">
      <dgm:prSet presAssocID="{B6DBF672-565C-4510-9985-7D9A1DCA091B}" presName="spaceBetweenRectangles" presStyleCnt="0"/>
      <dgm:spPr/>
    </dgm:pt>
    <dgm:pt modelId="{8C9E9542-2389-4B80-B87A-A354E529C68E}" type="pres">
      <dgm:prSet presAssocID="{7EE57892-E3A2-42DE-B69E-75E8C612583E}" presName="parentLin" presStyleCnt="0"/>
      <dgm:spPr/>
    </dgm:pt>
    <dgm:pt modelId="{0B9D15B6-D69E-4AB9-89B6-90A12D554BDE}" type="pres">
      <dgm:prSet presAssocID="{7EE57892-E3A2-42DE-B69E-75E8C612583E}" presName="parentLeftMargin" presStyleLbl="node1" presStyleIdx="2" presStyleCnt="4"/>
      <dgm:spPr/>
      <dgm:t>
        <a:bodyPr/>
        <a:lstStyle/>
        <a:p>
          <a:endParaRPr lang="en-US"/>
        </a:p>
      </dgm:t>
    </dgm:pt>
    <dgm:pt modelId="{5A1B6B68-E05D-4F59-A6A7-A275A73776A0}" type="pres">
      <dgm:prSet presAssocID="{7EE57892-E3A2-42DE-B69E-75E8C612583E}" presName="parentText" presStyleLbl="node1" presStyleIdx="3" presStyleCnt="4" custScaleX="142857" custScaleY="160310">
        <dgm:presLayoutVars>
          <dgm:chMax val="0"/>
          <dgm:bulletEnabled val="1"/>
        </dgm:presLayoutVars>
      </dgm:prSet>
      <dgm:spPr/>
      <dgm:t>
        <a:bodyPr/>
        <a:lstStyle/>
        <a:p>
          <a:endParaRPr lang="en-US"/>
        </a:p>
      </dgm:t>
    </dgm:pt>
    <dgm:pt modelId="{97F1A5ED-7448-4354-AAB1-4EDB9FBAA4B0}" type="pres">
      <dgm:prSet presAssocID="{7EE57892-E3A2-42DE-B69E-75E8C612583E}" presName="negativeSpace" presStyleCnt="0"/>
      <dgm:spPr/>
    </dgm:pt>
    <dgm:pt modelId="{0A454A24-6C2B-46D0-9EB8-C50D8AE35CA0}" type="pres">
      <dgm:prSet presAssocID="{7EE57892-E3A2-42DE-B69E-75E8C612583E}" presName="childText" presStyleLbl="conFgAcc1" presStyleIdx="3" presStyleCnt="4">
        <dgm:presLayoutVars>
          <dgm:bulletEnabled val="1"/>
        </dgm:presLayoutVars>
      </dgm:prSet>
      <dgm:spPr/>
    </dgm:pt>
  </dgm:ptLst>
  <dgm:cxnLst>
    <dgm:cxn modelId="{E329A6EE-6117-4D96-AE08-ED555706DEAF}" type="presOf" srcId="{A9E78597-4080-4FA2-9AB9-EA016C5DFBFE}" destId="{F9090C83-3185-43CA-85CF-CCEE772EF48E}" srcOrd="1" destOrd="0" presId="urn:microsoft.com/office/officeart/2005/8/layout/list1"/>
    <dgm:cxn modelId="{E3E09D9A-1A51-45CF-891E-33B681A501B9}" srcId="{5D9869AA-E550-45CD-A99F-409AA5506F12}" destId="{4C4952D6-8027-491F-BC08-6B7B53EB44D4}" srcOrd="2" destOrd="0" parTransId="{991315DB-A6C8-4B86-A24C-8C3D1A42CF82}" sibTransId="{B6DBF672-565C-4510-9985-7D9A1DCA091B}"/>
    <dgm:cxn modelId="{47564511-FE95-43DD-85EE-A61B63FEA959}" type="presOf" srcId="{7EE57892-E3A2-42DE-B69E-75E8C612583E}" destId="{0B9D15B6-D69E-4AB9-89B6-90A12D554BDE}" srcOrd="0" destOrd="0" presId="urn:microsoft.com/office/officeart/2005/8/layout/list1"/>
    <dgm:cxn modelId="{4AD94471-871D-4309-AFC9-75EF3BD24999}" type="presOf" srcId="{0CAF42BF-8CB7-4A9E-A477-36B7025C19A8}" destId="{1046D423-045C-441E-9A98-1D145555FBC2}" srcOrd="1" destOrd="0" presId="urn:microsoft.com/office/officeart/2005/8/layout/list1"/>
    <dgm:cxn modelId="{8FFE6B17-D738-40F0-96BC-D560785383E6}" srcId="{5D9869AA-E550-45CD-A99F-409AA5506F12}" destId="{A9E78597-4080-4FA2-9AB9-EA016C5DFBFE}" srcOrd="1" destOrd="0" parTransId="{1755AA14-233D-4A22-9743-92410C37B321}" sibTransId="{B7A1F7F1-6CCD-429D-88A8-E7DA18399EE5}"/>
    <dgm:cxn modelId="{9DE632AA-A205-48E7-AE36-F3372DFEB94A}" srcId="{5D9869AA-E550-45CD-A99F-409AA5506F12}" destId="{7EE57892-E3A2-42DE-B69E-75E8C612583E}" srcOrd="3" destOrd="0" parTransId="{071F5A6F-9572-42AD-BEA1-24A0671ADAE5}" sibTransId="{40CCAE15-1893-4E04-A4D3-C5D0C224B478}"/>
    <dgm:cxn modelId="{3D9B7A7B-60C4-43C4-9D79-F1896B276235}" type="presOf" srcId="{4C4952D6-8027-491F-BC08-6B7B53EB44D4}" destId="{5282AB40-0332-414A-A7A4-9EEFC5A3EBC4}" srcOrd="0" destOrd="0" presId="urn:microsoft.com/office/officeart/2005/8/layout/list1"/>
    <dgm:cxn modelId="{15B2EDD7-A4A4-492F-800D-71E5C0ED54A2}" type="presOf" srcId="{7EE57892-E3A2-42DE-B69E-75E8C612583E}" destId="{5A1B6B68-E05D-4F59-A6A7-A275A73776A0}" srcOrd="1" destOrd="0" presId="urn:microsoft.com/office/officeart/2005/8/layout/list1"/>
    <dgm:cxn modelId="{598A4239-4219-481A-A4EE-CBF390AEE58F}" type="presOf" srcId="{4C4952D6-8027-491F-BC08-6B7B53EB44D4}" destId="{BB7D5243-8899-40BE-AE50-4DEF57BFE895}" srcOrd="1" destOrd="0" presId="urn:microsoft.com/office/officeart/2005/8/layout/list1"/>
    <dgm:cxn modelId="{2DB6491A-CA50-43D0-BB54-54BFF4716869}" type="presOf" srcId="{5D9869AA-E550-45CD-A99F-409AA5506F12}" destId="{61B50175-1549-4E3D-A39D-C2F79CDA0284}" srcOrd="0" destOrd="0" presId="urn:microsoft.com/office/officeart/2005/8/layout/list1"/>
    <dgm:cxn modelId="{9774F1B6-6574-40F8-92AA-110B157CF5D7}" type="presOf" srcId="{0CAF42BF-8CB7-4A9E-A477-36B7025C19A8}" destId="{618F22D0-4918-4AE0-BE91-BD0BDDF7E526}" srcOrd="0" destOrd="0" presId="urn:microsoft.com/office/officeart/2005/8/layout/list1"/>
    <dgm:cxn modelId="{6B5AB1E0-BD05-4C74-9560-6517AF7B9197}" srcId="{5D9869AA-E550-45CD-A99F-409AA5506F12}" destId="{0CAF42BF-8CB7-4A9E-A477-36B7025C19A8}" srcOrd="0" destOrd="0" parTransId="{42C7B623-D9C9-4AD0-A0DE-A57B293176E1}" sibTransId="{D4027AA4-3E0A-45F8-B077-7059230C8751}"/>
    <dgm:cxn modelId="{944B3C48-AFAC-47FC-8851-99999F2EF9B1}" type="presOf" srcId="{A9E78597-4080-4FA2-9AB9-EA016C5DFBFE}" destId="{B94E98DD-CFC3-4A43-8045-CF1F7B91D5C2}" srcOrd="0" destOrd="0" presId="urn:microsoft.com/office/officeart/2005/8/layout/list1"/>
    <dgm:cxn modelId="{995434B9-1843-455B-AF10-9AAA621C3D17}" type="presParOf" srcId="{61B50175-1549-4E3D-A39D-C2F79CDA0284}" destId="{EC5E8B5B-CB32-40A5-9C1B-FB63EAAD939E}" srcOrd="0" destOrd="0" presId="urn:microsoft.com/office/officeart/2005/8/layout/list1"/>
    <dgm:cxn modelId="{4E822452-EA0D-4CB8-9F19-C5AE913CD8AE}" type="presParOf" srcId="{EC5E8B5B-CB32-40A5-9C1B-FB63EAAD939E}" destId="{618F22D0-4918-4AE0-BE91-BD0BDDF7E526}" srcOrd="0" destOrd="0" presId="urn:microsoft.com/office/officeart/2005/8/layout/list1"/>
    <dgm:cxn modelId="{85A0EF21-1EB4-4129-9E64-DAE6D7B28A91}" type="presParOf" srcId="{EC5E8B5B-CB32-40A5-9C1B-FB63EAAD939E}" destId="{1046D423-045C-441E-9A98-1D145555FBC2}" srcOrd="1" destOrd="0" presId="urn:microsoft.com/office/officeart/2005/8/layout/list1"/>
    <dgm:cxn modelId="{4431BE25-090C-4840-A4F4-BEB26EE73462}" type="presParOf" srcId="{61B50175-1549-4E3D-A39D-C2F79CDA0284}" destId="{2B9E75A0-44FE-45CA-80F5-35365F7F8E9C}" srcOrd="1" destOrd="0" presId="urn:microsoft.com/office/officeart/2005/8/layout/list1"/>
    <dgm:cxn modelId="{CA732167-87DC-4D37-A861-A14DE1A92187}" type="presParOf" srcId="{61B50175-1549-4E3D-A39D-C2F79CDA0284}" destId="{51E54A17-8C85-42B3-8BB3-DB27F1FB13D4}" srcOrd="2" destOrd="0" presId="urn:microsoft.com/office/officeart/2005/8/layout/list1"/>
    <dgm:cxn modelId="{695FACB3-7C5E-48EE-A522-9902117006C1}" type="presParOf" srcId="{61B50175-1549-4E3D-A39D-C2F79CDA0284}" destId="{4498397E-A7E3-4E98-B1F6-948D3390F0C3}" srcOrd="3" destOrd="0" presId="urn:microsoft.com/office/officeart/2005/8/layout/list1"/>
    <dgm:cxn modelId="{1FA839FF-5219-4761-9718-53D754BA8FE6}" type="presParOf" srcId="{61B50175-1549-4E3D-A39D-C2F79CDA0284}" destId="{BBA73D1C-4F3D-4992-A45F-F3820A67B716}" srcOrd="4" destOrd="0" presId="urn:microsoft.com/office/officeart/2005/8/layout/list1"/>
    <dgm:cxn modelId="{FCDF5391-C674-4CD0-A475-A05EDD02FD5D}" type="presParOf" srcId="{BBA73D1C-4F3D-4992-A45F-F3820A67B716}" destId="{B94E98DD-CFC3-4A43-8045-CF1F7B91D5C2}" srcOrd="0" destOrd="0" presId="urn:microsoft.com/office/officeart/2005/8/layout/list1"/>
    <dgm:cxn modelId="{9032C6CB-9250-42A0-B508-B3CAFBD455C7}" type="presParOf" srcId="{BBA73D1C-4F3D-4992-A45F-F3820A67B716}" destId="{F9090C83-3185-43CA-85CF-CCEE772EF48E}" srcOrd="1" destOrd="0" presId="urn:microsoft.com/office/officeart/2005/8/layout/list1"/>
    <dgm:cxn modelId="{5E9774EE-8B1A-41D7-89DA-30511ABDF520}" type="presParOf" srcId="{61B50175-1549-4E3D-A39D-C2F79CDA0284}" destId="{E269E29E-AFAE-45C3-938F-03FAA1902667}" srcOrd="5" destOrd="0" presId="urn:microsoft.com/office/officeart/2005/8/layout/list1"/>
    <dgm:cxn modelId="{1571D1D2-F5A5-4001-B0D4-9E2284BA5EBF}" type="presParOf" srcId="{61B50175-1549-4E3D-A39D-C2F79CDA0284}" destId="{5FAD5D72-728D-4336-A5ED-D07EA8B8F283}" srcOrd="6" destOrd="0" presId="urn:microsoft.com/office/officeart/2005/8/layout/list1"/>
    <dgm:cxn modelId="{BD741400-F254-496B-84F4-DE52D5B2E590}" type="presParOf" srcId="{61B50175-1549-4E3D-A39D-C2F79CDA0284}" destId="{2BA8CB66-8DED-43B3-BDD6-84F1323406C3}" srcOrd="7" destOrd="0" presId="urn:microsoft.com/office/officeart/2005/8/layout/list1"/>
    <dgm:cxn modelId="{5DDDFB60-C7E0-48A6-8C55-8683249C4400}" type="presParOf" srcId="{61B50175-1549-4E3D-A39D-C2F79CDA0284}" destId="{E2B01666-8708-4572-B07F-F4DC84FF98BA}" srcOrd="8" destOrd="0" presId="urn:microsoft.com/office/officeart/2005/8/layout/list1"/>
    <dgm:cxn modelId="{39EAF2EC-9EC8-4B5A-8A62-6DAEC07B9DD2}" type="presParOf" srcId="{E2B01666-8708-4572-B07F-F4DC84FF98BA}" destId="{5282AB40-0332-414A-A7A4-9EEFC5A3EBC4}" srcOrd="0" destOrd="0" presId="urn:microsoft.com/office/officeart/2005/8/layout/list1"/>
    <dgm:cxn modelId="{984E5839-1749-49E9-9F64-C95EFD247B0B}" type="presParOf" srcId="{E2B01666-8708-4572-B07F-F4DC84FF98BA}" destId="{BB7D5243-8899-40BE-AE50-4DEF57BFE895}" srcOrd="1" destOrd="0" presId="urn:microsoft.com/office/officeart/2005/8/layout/list1"/>
    <dgm:cxn modelId="{B31A74F1-1D3A-4B06-8E1B-6B163BFAE778}" type="presParOf" srcId="{61B50175-1549-4E3D-A39D-C2F79CDA0284}" destId="{7CD79A28-3348-4CB9-B30F-866B345A49B9}" srcOrd="9" destOrd="0" presId="urn:microsoft.com/office/officeart/2005/8/layout/list1"/>
    <dgm:cxn modelId="{DC049423-803A-4E75-A409-B08FBA7CF9CE}" type="presParOf" srcId="{61B50175-1549-4E3D-A39D-C2F79CDA0284}" destId="{A5F3A030-9B3E-4491-BCEA-30305F5AF21B}" srcOrd="10" destOrd="0" presId="urn:microsoft.com/office/officeart/2005/8/layout/list1"/>
    <dgm:cxn modelId="{02D9DA61-46C7-4852-978D-65256E2F2F3A}" type="presParOf" srcId="{61B50175-1549-4E3D-A39D-C2F79CDA0284}" destId="{4DC61CE5-AD80-4AC0-AB88-A2A0F1D5AEEF}" srcOrd="11" destOrd="0" presId="urn:microsoft.com/office/officeart/2005/8/layout/list1"/>
    <dgm:cxn modelId="{36327FF8-BB67-4D3A-B154-27251097687B}" type="presParOf" srcId="{61B50175-1549-4E3D-A39D-C2F79CDA0284}" destId="{8C9E9542-2389-4B80-B87A-A354E529C68E}" srcOrd="12" destOrd="0" presId="urn:microsoft.com/office/officeart/2005/8/layout/list1"/>
    <dgm:cxn modelId="{50142A56-CC8E-41D0-B7C4-2216F46C35CF}" type="presParOf" srcId="{8C9E9542-2389-4B80-B87A-A354E529C68E}" destId="{0B9D15B6-D69E-4AB9-89B6-90A12D554BDE}" srcOrd="0" destOrd="0" presId="urn:microsoft.com/office/officeart/2005/8/layout/list1"/>
    <dgm:cxn modelId="{3EAD3A05-8A9F-4494-8BF6-B55B8C11BC67}" type="presParOf" srcId="{8C9E9542-2389-4B80-B87A-A354E529C68E}" destId="{5A1B6B68-E05D-4F59-A6A7-A275A73776A0}" srcOrd="1" destOrd="0" presId="urn:microsoft.com/office/officeart/2005/8/layout/list1"/>
    <dgm:cxn modelId="{6A786DC1-273C-43EC-8D10-FD2F89F8F975}" type="presParOf" srcId="{61B50175-1549-4E3D-A39D-C2F79CDA0284}" destId="{97F1A5ED-7448-4354-AAB1-4EDB9FBAA4B0}" srcOrd="13" destOrd="0" presId="urn:microsoft.com/office/officeart/2005/8/layout/list1"/>
    <dgm:cxn modelId="{ED349F58-267A-4544-99E1-F0A076F0308A}" type="presParOf" srcId="{61B50175-1549-4E3D-A39D-C2F79CDA0284}" destId="{0A454A24-6C2B-46D0-9EB8-C50D8AE35CA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82342-F2AE-4EE8-A75C-AD6A547BD3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550F63-A01A-4485-AA28-A32742B0FFA7}">
      <dgm:prSet phldrT="[Text]" custT="1"/>
      <dgm:spPr>
        <a:solidFill>
          <a:schemeClr val="accent4">
            <a:lumMod val="60000"/>
            <a:lumOff val="40000"/>
          </a:schemeClr>
        </a:solidFill>
      </dgm:spPr>
      <dgm:t>
        <a:bodyPr/>
        <a:lstStyle/>
        <a:p>
          <a:pPr>
            <a:lnSpc>
              <a:spcPct val="150000"/>
            </a:lnSpc>
          </a:pPr>
          <a:r>
            <a:rPr lang="en-US" sz="1800" b="0" smtClean="0">
              <a:solidFill>
                <a:srgbClr val="002060"/>
              </a:solidFill>
              <a:latin typeface="Arial" pitchFamily="34" charset="0"/>
              <a:cs typeface="Arial" pitchFamily="34" charset="0"/>
            </a:rPr>
            <a:t>1. Các thiết bị sổ nhỏ gọn hỗ trợ con người rất hiệu quả trong các hoạt động thông tin</a:t>
          </a:r>
          <a:endParaRPr lang="en-US" sz="1800" b="0">
            <a:solidFill>
              <a:srgbClr val="002060"/>
            </a:solidFill>
            <a:latin typeface="Arial" pitchFamily="34" charset="0"/>
            <a:cs typeface="Arial" pitchFamily="34" charset="0"/>
          </a:endParaRPr>
        </a:p>
      </dgm:t>
    </dgm:pt>
    <dgm:pt modelId="{8FBE52D4-6040-4429-9D9E-742C3943B7A8}" type="parTrans" cxnId="{DA82E363-7AD8-4FD1-B310-0A86694D46FE}">
      <dgm:prSet/>
      <dgm:spPr/>
      <dgm:t>
        <a:bodyPr/>
        <a:lstStyle/>
        <a:p>
          <a:endParaRPr lang="en-US"/>
        </a:p>
      </dgm:t>
    </dgm:pt>
    <dgm:pt modelId="{4B722A2E-97D5-4585-AEEB-883DDCF79E2C}" type="sibTrans" cxnId="{DA82E363-7AD8-4FD1-B310-0A86694D46FE}">
      <dgm:prSet/>
      <dgm:spPr/>
      <dgm:t>
        <a:bodyPr/>
        <a:lstStyle/>
        <a:p>
          <a:endParaRPr lang="en-US"/>
        </a:p>
      </dgm:t>
    </dgm:pt>
    <dgm:pt modelId="{B7FF3231-7822-4EE3-9344-7F78CDF1490B}">
      <dgm:prSet phldrT="[Text]" custT="1"/>
      <dgm:spPr>
        <a:solidFill>
          <a:schemeClr val="accent4">
            <a:lumMod val="60000"/>
            <a:lumOff val="40000"/>
          </a:schemeClr>
        </a:solidFill>
      </dgm:spPr>
      <dgm:t>
        <a:bodyPr/>
        <a:lstStyle/>
        <a:p>
          <a:pPr>
            <a:lnSpc>
              <a:spcPct val="150000"/>
            </a:lnSpc>
          </a:pPr>
          <a:r>
            <a:rPr lang="en-US" sz="1800" b="0" smtClean="0">
              <a:solidFill>
                <a:srgbClr val="002060"/>
              </a:solidFill>
              <a:latin typeface="Arial" pitchFamily="34" charset="0"/>
              <a:cs typeface="Arial" pitchFamily="34" charset="0"/>
            </a:rPr>
            <a:t>3. Máy tính không phải là công cụ làm được mọi việc.</a:t>
          </a:r>
          <a:endParaRPr lang="en-US" sz="1800" b="0">
            <a:solidFill>
              <a:srgbClr val="002060"/>
            </a:solidFill>
            <a:latin typeface="Arial" pitchFamily="34" charset="0"/>
            <a:cs typeface="Arial" pitchFamily="34" charset="0"/>
          </a:endParaRPr>
        </a:p>
      </dgm:t>
    </dgm:pt>
    <dgm:pt modelId="{1B5163E5-CA1A-4E32-BD9C-DD4DCE14E6FA}" type="parTrans" cxnId="{90511E45-2EEE-4058-99BF-C4CB1ABA0CD3}">
      <dgm:prSet/>
      <dgm:spPr/>
      <dgm:t>
        <a:bodyPr/>
        <a:lstStyle/>
        <a:p>
          <a:endParaRPr lang="en-US"/>
        </a:p>
      </dgm:t>
    </dgm:pt>
    <dgm:pt modelId="{80A031C4-2FBD-4B5C-AD25-B304B65447CE}" type="sibTrans" cxnId="{90511E45-2EEE-4058-99BF-C4CB1ABA0CD3}">
      <dgm:prSet/>
      <dgm:spPr/>
      <dgm:t>
        <a:bodyPr/>
        <a:lstStyle/>
        <a:p>
          <a:endParaRPr lang="en-US"/>
        </a:p>
      </dgm:t>
    </dgm:pt>
    <dgm:pt modelId="{3CDB4163-759D-4BAE-92BF-D9AC39682906}">
      <dgm:prSet phldrT="[Text]" custT="1"/>
      <dgm:spPr>
        <a:solidFill>
          <a:schemeClr val="accent4">
            <a:lumMod val="60000"/>
            <a:lumOff val="40000"/>
          </a:schemeClr>
        </a:solidFill>
      </dgm:spPr>
      <dgm:t>
        <a:bodyPr/>
        <a:lstStyle/>
        <a:p>
          <a:pPr>
            <a:lnSpc>
              <a:spcPct val="150000"/>
            </a:lnSpc>
          </a:pPr>
          <a:r>
            <a:rPr lang="en-US" sz="1800" b="0" smtClean="0">
              <a:solidFill>
                <a:srgbClr val="002060"/>
              </a:solidFill>
              <a:latin typeface="Arial" pitchFamily="34" charset="0"/>
              <a:cs typeface="Arial" pitchFamily="34" charset="0"/>
            </a:rPr>
            <a:t>2. Máy tính đang thay đổi cách thức và chất lượng hoạt động thông tin của con người</a:t>
          </a:r>
          <a:endParaRPr lang="en-US" sz="1800" b="0">
            <a:solidFill>
              <a:srgbClr val="002060"/>
            </a:solidFill>
            <a:latin typeface="Arial" pitchFamily="34" charset="0"/>
            <a:cs typeface="Arial" pitchFamily="34" charset="0"/>
          </a:endParaRPr>
        </a:p>
      </dgm:t>
    </dgm:pt>
    <dgm:pt modelId="{47E5CC3B-E670-4B15-AC3F-60879BEB6B69}" type="parTrans" cxnId="{C9757244-11ED-47A4-8DD5-D1697E55383D}">
      <dgm:prSet/>
      <dgm:spPr/>
      <dgm:t>
        <a:bodyPr/>
        <a:lstStyle/>
        <a:p>
          <a:endParaRPr lang="en-US"/>
        </a:p>
      </dgm:t>
    </dgm:pt>
    <dgm:pt modelId="{52BAC2D6-F633-496E-8A80-F5B284539CBF}" type="sibTrans" cxnId="{C9757244-11ED-47A4-8DD5-D1697E55383D}">
      <dgm:prSet/>
      <dgm:spPr/>
      <dgm:t>
        <a:bodyPr/>
        <a:lstStyle/>
        <a:p>
          <a:endParaRPr lang="en-US"/>
        </a:p>
      </dgm:t>
    </dgm:pt>
    <dgm:pt modelId="{FB3CFDA9-DFA5-4FDE-AC8D-417E9C06CF90}" type="pres">
      <dgm:prSet presAssocID="{69A82342-F2AE-4EE8-A75C-AD6A547BD31E}" presName="linear" presStyleCnt="0">
        <dgm:presLayoutVars>
          <dgm:dir/>
          <dgm:animLvl val="lvl"/>
          <dgm:resizeHandles val="exact"/>
        </dgm:presLayoutVars>
      </dgm:prSet>
      <dgm:spPr/>
      <dgm:t>
        <a:bodyPr/>
        <a:lstStyle/>
        <a:p>
          <a:endParaRPr lang="en-US"/>
        </a:p>
      </dgm:t>
    </dgm:pt>
    <dgm:pt modelId="{BDE2FDF3-A931-4D35-8C3A-2FC4E813BB01}" type="pres">
      <dgm:prSet presAssocID="{7A550F63-A01A-4485-AA28-A32742B0FFA7}" presName="parentLin" presStyleCnt="0"/>
      <dgm:spPr/>
    </dgm:pt>
    <dgm:pt modelId="{0006217F-22F5-4D1C-BD1E-4772D6A42D71}" type="pres">
      <dgm:prSet presAssocID="{7A550F63-A01A-4485-AA28-A32742B0FFA7}" presName="parentLeftMargin" presStyleLbl="node1" presStyleIdx="0" presStyleCnt="3"/>
      <dgm:spPr/>
      <dgm:t>
        <a:bodyPr/>
        <a:lstStyle/>
        <a:p>
          <a:endParaRPr lang="en-US"/>
        </a:p>
      </dgm:t>
    </dgm:pt>
    <dgm:pt modelId="{D406713E-B2CD-4534-9FFB-22B62B3A96B0}" type="pres">
      <dgm:prSet presAssocID="{7A550F63-A01A-4485-AA28-A32742B0FFA7}" presName="parentText" presStyleLbl="node1" presStyleIdx="0" presStyleCnt="3" custScaleX="120409" custScaleY="160529" custLinFactNeighborX="-4762" custLinFactNeighborY="3769">
        <dgm:presLayoutVars>
          <dgm:chMax val="0"/>
          <dgm:bulletEnabled val="1"/>
        </dgm:presLayoutVars>
      </dgm:prSet>
      <dgm:spPr/>
      <dgm:t>
        <a:bodyPr/>
        <a:lstStyle/>
        <a:p>
          <a:endParaRPr lang="en-US"/>
        </a:p>
      </dgm:t>
    </dgm:pt>
    <dgm:pt modelId="{D62CEE50-D44E-4CD9-B4EC-7A3C67C93F2D}" type="pres">
      <dgm:prSet presAssocID="{7A550F63-A01A-4485-AA28-A32742B0FFA7}" presName="negativeSpace" presStyleCnt="0"/>
      <dgm:spPr/>
    </dgm:pt>
    <dgm:pt modelId="{C88D3B0D-E902-4B60-88EF-92A4B657F527}" type="pres">
      <dgm:prSet presAssocID="{7A550F63-A01A-4485-AA28-A32742B0FFA7}" presName="childText" presStyleLbl="conFgAcc1" presStyleIdx="0" presStyleCnt="3">
        <dgm:presLayoutVars>
          <dgm:bulletEnabled val="1"/>
        </dgm:presLayoutVars>
      </dgm:prSet>
      <dgm:spPr/>
    </dgm:pt>
    <dgm:pt modelId="{7354319A-FB90-4DA7-9EAB-0A996D9780F2}" type="pres">
      <dgm:prSet presAssocID="{4B722A2E-97D5-4585-AEEB-883DDCF79E2C}" presName="spaceBetweenRectangles" presStyleCnt="0"/>
      <dgm:spPr/>
    </dgm:pt>
    <dgm:pt modelId="{BC89B344-CC27-4021-915B-44D500E158BF}" type="pres">
      <dgm:prSet presAssocID="{3CDB4163-759D-4BAE-92BF-D9AC39682906}" presName="parentLin" presStyleCnt="0"/>
      <dgm:spPr/>
    </dgm:pt>
    <dgm:pt modelId="{B6D2ECCF-0D70-42B7-925E-F27A0CDD13A2}" type="pres">
      <dgm:prSet presAssocID="{3CDB4163-759D-4BAE-92BF-D9AC39682906}" presName="parentLeftMargin" presStyleLbl="node1" presStyleIdx="0" presStyleCnt="3" custScaleX="120409" custScaleY="143609"/>
      <dgm:spPr/>
      <dgm:t>
        <a:bodyPr/>
        <a:lstStyle/>
        <a:p>
          <a:endParaRPr lang="en-US"/>
        </a:p>
      </dgm:t>
    </dgm:pt>
    <dgm:pt modelId="{91285846-F85C-400B-93AC-27FC6069354D}" type="pres">
      <dgm:prSet presAssocID="{3CDB4163-759D-4BAE-92BF-D9AC39682906}" presName="parentText" presStyleLbl="node1" presStyleIdx="1" presStyleCnt="3" custScaleX="117493" custScaleY="201299">
        <dgm:presLayoutVars>
          <dgm:chMax val="0"/>
          <dgm:bulletEnabled val="1"/>
        </dgm:presLayoutVars>
      </dgm:prSet>
      <dgm:spPr/>
      <dgm:t>
        <a:bodyPr/>
        <a:lstStyle/>
        <a:p>
          <a:endParaRPr lang="en-US"/>
        </a:p>
      </dgm:t>
    </dgm:pt>
    <dgm:pt modelId="{7311BB6D-2C60-40DE-BE41-F896A813271A}" type="pres">
      <dgm:prSet presAssocID="{3CDB4163-759D-4BAE-92BF-D9AC39682906}" presName="negativeSpace" presStyleCnt="0"/>
      <dgm:spPr/>
    </dgm:pt>
    <dgm:pt modelId="{5DD5218F-79AD-4B8A-9876-0F52E7F90467}" type="pres">
      <dgm:prSet presAssocID="{3CDB4163-759D-4BAE-92BF-D9AC39682906}" presName="childText" presStyleLbl="conFgAcc1" presStyleIdx="1" presStyleCnt="3">
        <dgm:presLayoutVars>
          <dgm:bulletEnabled val="1"/>
        </dgm:presLayoutVars>
      </dgm:prSet>
      <dgm:spPr/>
    </dgm:pt>
    <dgm:pt modelId="{0BBB9AF8-E594-43F5-AF4F-1ECEAAEFA1BF}" type="pres">
      <dgm:prSet presAssocID="{52BAC2D6-F633-496E-8A80-F5B284539CBF}" presName="spaceBetweenRectangles" presStyleCnt="0"/>
      <dgm:spPr/>
    </dgm:pt>
    <dgm:pt modelId="{99949D5B-924C-4508-8C0E-CC38CF787263}" type="pres">
      <dgm:prSet presAssocID="{B7FF3231-7822-4EE3-9344-7F78CDF1490B}" presName="parentLin" presStyleCnt="0"/>
      <dgm:spPr/>
    </dgm:pt>
    <dgm:pt modelId="{62E9B7A3-D13C-43FF-A2CD-FE2E7EDA4588}" type="pres">
      <dgm:prSet presAssocID="{B7FF3231-7822-4EE3-9344-7F78CDF1490B}" presName="parentLeftMargin" presStyleLbl="node1" presStyleIdx="1" presStyleCnt="3"/>
      <dgm:spPr/>
      <dgm:t>
        <a:bodyPr/>
        <a:lstStyle/>
        <a:p>
          <a:endParaRPr lang="en-US"/>
        </a:p>
      </dgm:t>
    </dgm:pt>
    <dgm:pt modelId="{B4837976-ED02-4997-8B16-7A4E1D75E887}" type="pres">
      <dgm:prSet presAssocID="{B7FF3231-7822-4EE3-9344-7F78CDF1490B}" presName="parentText" presStyleLbl="node1" presStyleIdx="2" presStyleCnt="3" custScaleX="120408" custScaleY="172230">
        <dgm:presLayoutVars>
          <dgm:chMax val="0"/>
          <dgm:bulletEnabled val="1"/>
        </dgm:presLayoutVars>
      </dgm:prSet>
      <dgm:spPr/>
      <dgm:t>
        <a:bodyPr/>
        <a:lstStyle/>
        <a:p>
          <a:endParaRPr lang="en-US"/>
        </a:p>
      </dgm:t>
    </dgm:pt>
    <dgm:pt modelId="{563EB3AC-9A94-4DD3-B38C-0DE75CF836CD}" type="pres">
      <dgm:prSet presAssocID="{B7FF3231-7822-4EE3-9344-7F78CDF1490B}" presName="negativeSpace" presStyleCnt="0"/>
      <dgm:spPr/>
    </dgm:pt>
    <dgm:pt modelId="{712593A4-B86C-42C1-B5DF-938A2F2523CE}" type="pres">
      <dgm:prSet presAssocID="{B7FF3231-7822-4EE3-9344-7F78CDF1490B}" presName="childText" presStyleLbl="conFgAcc1" presStyleIdx="2" presStyleCnt="3">
        <dgm:presLayoutVars>
          <dgm:bulletEnabled val="1"/>
        </dgm:presLayoutVars>
      </dgm:prSet>
      <dgm:spPr/>
    </dgm:pt>
  </dgm:ptLst>
  <dgm:cxnLst>
    <dgm:cxn modelId="{6B290467-2527-4808-8A59-95D328067567}" type="presOf" srcId="{B7FF3231-7822-4EE3-9344-7F78CDF1490B}" destId="{62E9B7A3-D13C-43FF-A2CD-FE2E7EDA4588}" srcOrd="0" destOrd="0" presId="urn:microsoft.com/office/officeart/2005/8/layout/list1"/>
    <dgm:cxn modelId="{DA82E363-7AD8-4FD1-B310-0A86694D46FE}" srcId="{69A82342-F2AE-4EE8-A75C-AD6A547BD31E}" destId="{7A550F63-A01A-4485-AA28-A32742B0FFA7}" srcOrd="0" destOrd="0" parTransId="{8FBE52D4-6040-4429-9D9E-742C3943B7A8}" sibTransId="{4B722A2E-97D5-4585-AEEB-883DDCF79E2C}"/>
    <dgm:cxn modelId="{771BDD40-7133-4200-832D-2D2CA1896ED9}" type="presOf" srcId="{7A550F63-A01A-4485-AA28-A32742B0FFA7}" destId="{0006217F-22F5-4D1C-BD1E-4772D6A42D71}" srcOrd="0" destOrd="0" presId="urn:microsoft.com/office/officeart/2005/8/layout/list1"/>
    <dgm:cxn modelId="{50814E5B-5242-4B31-AE50-F660397A0756}" type="presOf" srcId="{69A82342-F2AE-4EE8-A75C-AD6A547BD31E}" destId="{FB3CFDA9-DFA5-4FDE-AC8D-417E9C06CF90}" srcOrd="0" destOrd="0" presId="urn:microsoft.com/office/officeart/2005/8/layout/list1"/>
    <dgm:cxn modelId="{7BBEB4E4-C047-4213-A994-CECC5203B4D0}" type="presOf" srcId="{3CDB4163-759D-4BAE-92BF-D9AC39682906}" destId="{91285846-F85C-400B-93AC-27FC6069354D}" srcOrd="1" destOrd="0" presId="urn:microsoft.com/office/officeart/2005/8/layout/list1"/>
    <dgm:cxn modelId="{C9757244-11ED-47A4-8DD5-D1697E55383D}" srcId="{69A82342-F2AE-4EE8-A75C-AD6A547BD31E}" destId="{3CDB4163-759D-4BAE-92BF-D9AC39682906}" srcOrd="1" destOrd="0" parTransId="{47E5CC3B-E670-4B15-AC3F-60879BEB6B69}" sibTransId="{52BAC2D6-F633-496E-8A80-F5B284539CBF}"/>
    <dgm:cxn modelId="{67CF99CE-85E0-4F8B-AB00-A0F8C36A7D0F}" type="presOf" srcId="{3CDB4163-759D-4BAE-92BF-D9AC39682906}" destId="{B6D2ECCF-0D70-42B7-925E-F27A0CDD13A2}" srcOrd="0" destOrd="0" presId="urn:microsoft.com/office/officeart/2005/8/layout/list1"/>
    <dgm:cxn modelId="{5442469B-F128-405D-BC6A-F15519930244}" type="presOf" srcId="{B7FF3231-7822-4EE3-9344-7F78CDF1490B}" destId="{B4837976-ED02-4997-8B16-7A4E1D75E887}" srcOrd="1" destOrd="0" presId="urn:microsoft.com/office/officeart/2005/8/layout/list1"/>
    <dgm:cxn modelId="{CC59E001-0658-4D87-A828-DE329E29CF2A}" type="presOf" srcId="{7A550F63-A01A-4485-AA28-A32742B0FFA7}" destId="{D406713E-B2CD-4534-9FFB-22B62B3A96B0}" srcOrd="1" destOrd="0" presId="urn:microsoft.com/office/officeart/2005/8/layout/list1"/>
    <dgm:cxn modelId="{90511E45-2EEE-4058-99BF-C4CB1ABA0CD3}" srcId="{69A82342-F2AE-4EE8-A75C-AD6A547BD31E}" destId="{B7FF3231-7822-4EE3-9344-7F78CDF1490B}" srcOrd="2" destOrd="0" parTransId="{1B5163E5-CA1A-4E32-BD9C-DD4DCE14E6FA}" sibTransId="{80A031C4-2FBD-4B5C-AD25-B304B65447CE}"/>
    <dgm:cxn modelId="{0B60DD33-1342-456C-B4E2-CAC623472C90}" type="presParOf" srcId="{FB3CFDA9-DFA5-4FDE-AC8D-417E9C06CF90}" destId="{BDE2FDF3-A931-4D35-8C3A-2FC4E813BB01}" srcOrd="0" destOrd="0" presId="urn:microsoft.com/office/officeart/2005/8/layout/list1"/>
    <dgm:cxn modelId="{BD49FA79-F84B-45D9-9BDA-5D3BA15107F4}" type="presParOf" srcId="{BDE2FDF3-A931-4D35-8C3A-2FC4E813BB01}" destId="{0006217F-22F5-4D1C-BD1E-4772D6A42D71}" srcOrd="0" destOrd="0" presId="urn:microsoft.com/office/officeart/2005/8/layout/list1"/>
    <dgm:cxn modelId="{3A334AB9-F88B-4F5F-84CF-5216C2F9A020}" type="presParOf" srcId="{BDE2FDF3-A931-4D35-8C3A-2FC4E813BB01}" destId="{D406713E-B2CD-4534-9FFB-22B62B3A96B0}" srcOrd="1" destOrd="0" presId="urn:microsoft.com/office/officeart/2005/8/layout/list1"/>
    <dgm:cxn modelId="{1A840E38-2F7B-47E1-9A58-D04733F2B404}" type="presParOf" srcId="{FB3CFDA9-DFA5-4FDE-AC8D-417E9C06CF90}" destId="{D62CEE50-D44E-4CD9-B4EC-7A3C67C93F2D}" srcOrd="1" destOrd="0" presId="urn:microsoft.com/office/officeart/2005/8/layout/list1"/>
    <dgm:cxn modelId="{C95BDC1F-5C16-45EF-A368-4FE4D83085B4}" type="presParOf" srcId="{FB3CFDA9-DFA5-4FDE-AC8D-417E9C06CF90}" destId="{C88D3B0D-E902-4B60-88EF-92A4B657F527}" srcOrd="2" destOrd="0" presId="urn:microsoft.com/office/officeart/2005/8/layout/list1"/>
    <dgm:cxn modelId="{4C8EE932-B17B-438D-9560-7DBB2EAFA184}" type="presParOf" srcId="{FB3CFDA9-DFA5-4FDE-AC8D-417E9C06CF90}" destId="{7354319A-FB90-4DA7-9EAB-0A996D9780F2}" srcOrd="3" destOrd="0" presId="urn:microsoft.com/office/officeart/2005/8/layout/list1"/>
    <dgm:cxn modelId="{B0603A5E-410A-4DF6-8EA3-4CEEF1E544CE}" type="presParOf" srcId="{FB3CFDA9-DFA5-4FDE-AC8D-417E9C06CF90}" destId="{BC89B344-CC27-4021-915B-44D500E158BF}" srcOrd="4" destOrd="0" presId="urn:microsoft.com/office/officeart/2005/8/layout/list1"/>
    <dgm:cxn modelId="{73D2ED83-D329-48D4-82A7-904AF3552953}" type="presParOf" srcId="{BC89B344-CC27-4021-915B-44D500E158BF}" destId="{B6D2ECCF-0D70-42B7-925E-F27A0CDD13A2}" srcOrd="0" destOrd="0" presId="urn:microsoft.com/office/officeart/2005/8/layout/list1"/>
    <dgm:cxn modelId="{0B9D4638-AAF9-4C8F-8312-2987F6601913}" type="presParOf" srcId="{BC89B344-CC27-4021-915B-44D500E158BF}" destId="{91285846-F85C-400B-93AC-27FC6069354D}" srcOrd="1" destOrd="0" presId="urn:microsoft.com/office/officeart/2005/8/layout/list1"/>
    <dgm:cxn modelId="{86A305CF-BA00-4A69-A771-2DE5BF009B3C}" type="presParOf" srcId="{FB3CFDA9-DFA5-4FDE-AC8D-417E9C06CF90}" destId="{7311BB6D-2C60-40DE-BE41-F896A813271A}" srcOrd="5" destOrd="0" presId="urn:microsoft.com/office/officeart/2005/8/layout/list1"/>
    <dgm:cxn modelId="{72E15F81-A6A5-4840-8167-8C2646BC8275}" type="presParOf" srcId="{FB3CFDA9-DFA5-4FDE-AC8D-417E9C06CF90}" destId="{5DD5218F-79AD-4B8A-9876-0F52E7F90467}" srcOrd="6" destOrd="0" presId="urn:microsoft.com/office/officeart/2005/8/layout/list1"/>
    <dgm:cxn modelId="{A0454E29-E9B7-4FB4-807E-69456E13DE50}" type="presParOf" srcId="{FB3CFDA9-DFA5-4FDE-AC8D-417E9C06CF90}" destId="{0BBB9AF8-E594-43F5-AF4F-1ECEAAEFA1BF}" srcOrd="7" destOrd="0" presId="urn:microsoft.com/office/officeart/2005/8/layout/list1"/>
    <dgm:cxn modelId="{85AC2EFD-35EA-4B3F-8369-30293A8F597E}" type="presParOf" srcId="{FB3CFDA9-DFA5-4FDE-AC8D-417E9C06CF90}" destId="{99949D5B-924C-4508-8C0E-CC38CF787263}" srcOrd="8" destOrd="0" presId="urn:microsoft.com/office/officeart/2005/8/layout/list1"/>
    <dgm:cxn modelId="{4E7F50E1-8820-43B4-A5AC-68090C414F89}" type="presParOf" srcId="{99949D5B-924C-4508-8C0E-CC38CF787263}" destId="{62E9B7A3-D13C-43FF-A2CD-FE2E7EDA4588}" srcOrd="0" destOrd="0" presId="urn:microsoft.com/office/officeart/2005/8/layout/list1"/>
    <dgm:cxn modelId="{043F947A-ECE4-4883-B12A-6397AEED21A8}" type="presParOf" srcId="{99949D5B-924C-4508-8C0E-CC38CF787263}" destId="{B4837976-ED02-4997-8B16-7A4E1D75E887}" srcOrd="1" destOrd="0" presId="urn:microsoft.com/office/officeart/2005/8/layout/list1"/>
    <dgm:cxn modelId="{3A332661-248C-41B8-9005-8DBE0B6E22CD}" type="presParOf" srcId="{FB3CFDA9-DFA5-4FDE-AC8D-417E9C06CF90}" destId="{563EB3AC-9A94-4DD3-B38C-0DE75CF836CD}" srcOrd="9" destOrd="0" presId="urn:microsoft.com/office/officeart/2005/8/layout/list1"/>
    <dgm:cxn modelId="{E0F6A41B-4A39-4BFE-AC4F-0972B88F0392}" type="presParOf" srcId="{FB3CFDA9-DFA5-4FDE-AC8D-417E9C06CF90}" destId="{712593A4-B86C-42C1-B5DF-938A2F2523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4A17-8C85-42B3-8BB3-DB27F1FB13D4}">
      <dsp:nvSpPr>
        <dsp:cNvPr id="0" name=""/>
        <dsp:cNvSpPr/>
      </dsp:nvSpPr>
      <dsp:spPr>
        <a:xfrm>
          <a:off x="0" y="463079"/>
          <a:ext cx="5257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6D423-045C-441E-9A98-1D145555FBC2}">
      <dsp:nvSpPr>
        <dsp:cNvPr id="0" name=""/>
        <dsp:cNvSpPr/>
      </dsp:nvSpPr>
      <dsp:spPr>
        <a:xfrm>
          <a:off x="253904" y="182639"/>
          <a:ext cx="499995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00100">
            <a:lnSpc>
              <a:spcPct val="90000"/>
            </a:lnSpc>
            <a:spcBef>
              <a:spcPct val="0"/>
            </a:spcBef>
            <a:spcAft>
              <a:spcPct val="35000"/>
            </a:spcAft>
          </a:pPr>
          <a:r>
            <a:rPr lang="en-US" sz="1800" kern="1200" smtClean="0"/>
            <a:t>1. Một số thiết bị số thông dụng.</a:t>
          </a:r>
          <a:endParaRPr lang="en-US" sz="1800" kern="1200"/>
        </a:p>
      </dsp:txBody>
      <dsp:txXfrm>
        <a:off x="281284" y="210019"/>
        <a:ext cx="4945193" cy="506120"/>
      </dsp:txXfrm>
    </dsp:sp>
    <dsp:sp modelId="{5FAD5D72-728D-4336-A5ED-D07EA8B8F283}">
      <dsp:nvSpPr>
        <dsp:cNvPr id="0" name=""/>
        <dsp:cNvSpPr/>
      </dsp:nvSpPr>
      <dsp:spPr>
        <a:xfrm>
          <a:off x="0" y="1601826"/>
          <a:ext cx="5257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90C83-3185-43CA-85CF-CCEE772EF48E}">
      <dsp:nvSpPr>
        <dsp:cNvPr id="0" name=""/>
        <dsp:cNvSpPr/>
      </dsp:nvSpPr>
      <dsp:spPr>
        <a:xfrm>
          <a:off x="260836" y="1044479"/>
          <a:ext cx="4993343" cy="837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00100">
            <a:lnSpc>
              <a:spcPct val="150000"/>
            </a:lnSpc>
            <a:spcBef>
              <a:spcPct val="0"/>
            </a:spcBef>
            <a:spcAft>
              <a:spcPct val="35000"/>
            </a:spcAft>
          </a:pPr>
          <a:r>
            <a:rPr lang="en-US" sz="1800" kern="1200" smtClean="0"/>
            <a:t>2. Máy tính thay đổi cách thức và chất lượng hoạt động thông tin của con người</a:t>
          </a:r>
          <a:endParaRPr lang="en-US" sz="1800" kern="1200"/>
        </a:p>
      </dsp:txBody>
      <dsp:txXfrm>
        <a:off x="301733" y="1085376"/>
        <a:ext cx="4911549" cy="755992"/>
      </dsp:txXfrm>
    </dsp:sp>
    <dsp:sp modelId="{A5F3A030-9B3E-4491-BCEA-30305F5AF21B}">
      <dsp:nvSpPr>
        <dsp:cNvPr id="0" name=""/>
        <dsp:cNvSpPr/>
      </dsp:nvSpPr>
      <dsp:spPr>
        <a:xfrm>
          <a:off x="0" y="2710453"/>
          <a:ext cx="5257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D5243-8899-40BE-AE50-4DEF57BFE895}">
      <dsp:nvSpPr>
        <dsp:cNvPr id="0" name=""/>
        <dsp:cNvSpPr/>
      </dsp:nvSpPr>
      <dsp:spPr>
        <a:xfrm>
          <a:off x="261863" y="2183226"/>
          <a:ext cx="4995551" cy="807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44550">
            <a:lnSpc>
              <a:spcPct val="90000"/>
            </a:lnSpc>
            <a:spcBef>
              <a:spcPct val="0"/>
            </a:spcBef>
            <a:spcAft>
              <a:spcPct val="35000"/>
            </a:spcAft>
          </a:pPr>
          <a:endParaRPr lang="en-US" sz="1900" kern="1200"/>
        </a:p>
      </dsp:txBody>
      <dsp:txXfrm>
        <a:off x="301290" y="2222653"/>
        <a:ext cx="4916697" cy="728813"/>
      </dsp:txXfrm>
    </dsp:sp>
    <dsp:sp modelId="{0A454A24-6C2B-46D0-9EB8-C50D8AE35CA0}">
      <dsp:nvSpPr>
        <dsp:cNvPr id="0" name=""/>
        <dsp:cNvSpPr/>
      </dsp:nvSpPr>
      <dsp:spPr>
        <a:xfrm>
          <a:off x="0" y="3910560"/>
          <a:ext cx="5257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B6B68-E05D-4F59-A6A7-A275A73776A0}">
      <dsp:nvSpPr>
        <dsp:cNvPr id="0" name=""/>
        <dsp:cNvSpPr/>
      </dsp:nvSpPr>
      <dsp:spPr>
        <a:xfrm>
          <a:off x="250310" y="3291853"/>
          <a:ext cx="5006201" cy="8991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844550">
            <a:lnSpc>
              <a:spcPct val="90000"/>
            </a:lnSpc>
            <a:spcBef>
              <a:spcPct val="0"/>
            </a:spcBef>
            <a:spcAft>
              <a:spcPct val="35000"/>
            </a:spcAft>
          </a:pPr>
          <a:r>
            <a:rPr lang="en-US" sz="1900" kern="1200" smtClean="0"/>
            <a:t>4. Những hạn chế của máy tính hiện nay và khả năng của máy tính trong tương lai.</a:t>
          </a:r>
          <a:endParaRPr lang="en-US" sz="1900" kern="1200"/>
        </a:p>
      </dsp:txBody>
      <dsp:txXfrm>
        <a:off x="294203" y="3335746"/>
        <a:ext cx="4918415" cy="811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3B0D-E902-4B60-88EF-92A4B657F527}">
      <dsp:nvSpPr>
        <dsp:cNvPr id="0" name=""/>
        <dsp:cNvSpPr/>
      </dsp:nvSpPr>
      <dsp:spPr>
        <a:xfrm>
          <a:off x="0" y="646716"/>
          <a:ext cx="64008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6713E-B2CD-4534-9FFB-22B62B3A96B0}">
      <dsp:nvSpPr>
        <dsp:cNvPr id="0" name=""/>
        <dsp:cNvSpPr/>
      </dsp:nvSpPr>
      <dsp:spPr>
        <a:xfrm>
          <a:off x="304799" y="79436"/>
          <a:ext cx="5394997" cy="85298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00100">
            <a:lnSpc>
              <a:spcPct val="150000"/>
            </a:lnSpc>
            <a:spcBef>
              <a:spcPct val="0"/>
            </a:spcBef>
            <a:spcAft>
              <a:spcPct val="35000"/>
            </a:spcAft>
          </a:pPr>
          <a:r>
            <a:rPr lang="en-US" sz="1800" b="0" kern="1200" smtClean="0">
              <a:solidFill>
                <a:srgbClr val="002060"/>
              </a:solidFill>
              <a:latin typeface="Arial" pitchFamily="34" charset="0"/>
              <a:cs typeface="Arial" pitchFamily="34" charset="0"/>
            </a:rPr>
            <a:t>1. Các thiết bị sổ nhỏ gọn hỗ trợ con người rất hiệu quả trong các hoạt động thông tin</a:t>
          </a:r>
          <a:endParaRPr lang="en-US" sz="1800" b="0" kern="1200">
            <a:solidFill>
              <a:srgbClr val="002060"/>
            </a:solidFill>
            <a:latin typeface="Arial" pitchFamily="34" charset="0"/>
            <a:cs typeface="Arial" pitchFamily="34" charset="0"/>
          </a:endParaRPr>
        </a:p>
      </dsp:txBody>
      <dsp:txXfrm>
        <a:off x="346438" y="121075"/>
        <a:ext cx="5311719" cy="769708"/>
      </dsp:txXfrm>
    </dsp:sp>
    <dsp:sp modelId="{5DD5218F-79AD-4B8A-9876-0F52E7F90467}">
      <dsp:nvSpPr>
        <dsp:cNvPr id="0" name=""/>
        <dsp:cNvSpPr/>
      </dsp:nvSpPr>
      <dsp:spPr>
        <a:xfrm>
          <a:off x="0" y="2001458"/>
          <a:ext cx="64008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85846-F85C-400B-93AC-27FC6069354D}">
      <dsp:nvSpPr>
        <dsp:cNvPr id="0" name=""/>
        <dsp:cNvSpPr/>
      </dsp:nvSpPr>
      <dsp:spPr>
        <a:xfrm>
          <a:off x="384980" y="1197516"/>
          <a:ext cx="5259203" cy="1069622"/>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00100">
            <a:lnSpc>
              <a:spcPct val="150000"/>
            </a:lnSpc>
            <a:spcBef>
              <a:spcPct val="0"/>
            </a:spcBef>
            <a:spcAft>
              <a:spcPct val="35000"/>
            </a:spcAft>
          </a:pPr>
          <a:r>
            <a:rPr lang="en-US" sz="1800" b="0" kern="1200" smtClean="0">
              <a:solidFill>
                <a:srgbClr val="002060"/>
              </a:solidFill>
              <a:latin typeface="Arial" pitchFamily="34" charset="0"/>
              <a:cs typeface="Arial" pitchFamily="34" charset="0"/>
            </a:rPr>
            <a:t>2. Máy tính đang thay đổi cách thức và chất lượng hoạt động thông tin của con người</a:t>
          </a:r>
          <a:endParaRPr lang="en-US" sz="1800" b="0" kern="1200">
            <a:solidFill>
              <a:srgbClr val="002060"/>
            </a:solidFill>
            <a:latin typeface="Arial" pitchFamily="34" charset="0"/>
            <a:cs typeface="Arial" pitchFamily="34" charset="0"/>
          </a:endParaRPr>
        </a:p>
      </dsp:txBody>
      <dsp:txXfrm>
        <a:off x="437195" y="1249731"/>
        <a:ext cx="5154773" cy="965192"/>
      </dsp:txXfrm>
    </dsp:sp>
    <dsp:sp modelId="{712593A4-B86C-42C1-B5DF-938A2F2523CE}">
      <dsp:nvSpPr>
        <dsp:cNvPr id="0" name=""/>
        <dsp:cNvSpPr/>
      </dsp:nvSpPr>
      <dsp:spPr>
        <a:xfrm>
          <a:off x="0" y="3201740"/>
          <a:ext cx="64008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37976-ED02-4997-8B16-7A4E1D75E887}">
      <dsp:nvSpPr>
        <dsp:cNvPr id="0" name=""/>
        <dsp:cNvSpPr/>
      </dsp:nvSpPr>
      <dsp:spPr>
        <a:xfrm>
          <a:off x="320040" y="2552258"/>
          <a:ext cx="5394952" cy="91516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355" tIns="0" rIns="169355" bIns="0" numCol="1" spcCol="1270" anchor="ctr" anchorCtr="0">
          <a:noAutofit/>
        </a:bodyPr>
        <a:lstStyle/>
        <a:p>
          <a:pPr lvl="0" algn="l" defTabSz="800100">
            <a:lnSpc>
              <a:spcPct val="150000"/>
            </a:lnSpc>
            <a:spcBef>
              <a:spcPct val="0"/>
            </a:spcBef>
            <a:spcAft>
              <a:spcPct val="35000"/>
            </a:spcAft>
          </a:pPr>
          <a:r>
            <a:rPr lang="en-US" sz="1800" b="0" kern="1200" smtClean="0">
              <a:solidFill>
                <a:srgbClr val="002060"/>
              </a:solidFill>
              <a:latin typeface="Arial" pitchFamily="34" charset="0"/>
              <a:cs typeface="Arial" pitchFamily="34" charset="0"/>
            </a:rPr>
            <a:t>3. Máy tính không phải là công cụ làm được mọi việc.</a:t>
          </a:r>
          <a:endParaRPr lang="en-US" sz="1800" b="0" kern="1200">
            <a:solidFill>
              <a:srgbClr val="002060"/>
            </a:solidFill>
            <a:latin typeface="Arial" pitchFamily="34" charset="0"/>
            <a:cs typeface="Arial" pitchFamily="34" charset="0"/>
          </a:endParaRPr>
        </a:p>
      </dsp:txBody>
      <dsp:txXfrm>
        <a:off x="364714" y="2596932"/>
        <a:ext cx="5305604" cy="8258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701964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9"/>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77" name="Google Shape;77;p9"/>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8" name="Google Shape;78;p9"/>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9" name="Google Shape;79;p9"/>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0" name="Google Shape;80;p9"/>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81" name="Google Shape;81;p9"/>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82" name="Google Shape;82;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83" name="Google Shape;83;p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1143000" y="1657350"/>
            <a:ext cx="7162800" cy="157047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mtClean="0"/>
              <a:t>Chào mừng các em đến với bài học hôm nay!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2"/>
          <p:cNvSpPr/>
          <p:nvPr/>
        </p:nvSpPr>
        <p:spPr>
          <a:xfrm>
            <a:off x="3335179" y="1962150"/>
            <a:ext cx="2493600" cy="19812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rgbClr val="FFFFFF"/>
                </a:solidFill>
                <a:latin typeface="+mj-lt"/>
                <a:ea typeface="Karla"/>
                <a:cs typeface="Karla"/>
                <a:sym typeface="Karla"/>
              </a:rPr>
              <a:t>THÀNH TỰU MÁY TÍNH</a:t>
            </a:r>
            <a:endParaRPr sz="2000" b="1">
              <a:solidFill>
                <a:srgbClr val="FFFFFF"/>
              </a:solidFill>
              <a:latin typeface="+mj-lt"/>
              <a:ea typeface="Karla"/>
              <a:cs typeface="Karla"/>
              <a:sym typeface="Karla"/>
            </a:endParaRPr>
          </a:p>
        </p:txBody>
      </p:sp>
      <p:sp>
        <p:nvSpPr>
          <p:cNvPr id="198" name="Google Shape;198;p22"/>
          <p:cNvSpPr/>
          <p:nvPr/>
        </p:nvSpPr>
        <p:spPr>
          <a:xfrm>
            <a:off x="3335179" y="971550"/>
            <a:ext cx="2608421" cy="1356161"/>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smtClean="0">
                <a:solidFill>
                  <a:srgbClr val="002060"/>
                </a:solidFill>
                <a:latin typeface="+mj-lt"/>
                <a:ea typeface="Karla"/>
                <a:cs typeface="Karla"/>
                <a:sym typeface="Karla"/>
              </a:rPr>
              <a:t>Máy tính thiết kế tàu vũ trụ, tàu ngầm…</a:t>
            </a:r>
            <a:endParaRPr sz="1600">
              <a:solidFill>
                <a:srgbClr val="002060"/>
              </a:solidFill>
              <a:latin typeface="+mj-lt"/>
              <a:ea typeface="Karla"/>
              <a:cs typeface="Karla"/>
              <a:sym typeface="Karla"/>
            </a:endParaRPr>
          </a:p>
        </p:txBody>
      </p:sp>
      <p:sp>
        <p:nvSpPr>
          <p:cNvPr id="199" name="Google Shape;199;p22"/>
          <p:cNvSpPr/>
          <p:nvPr/>
        </p:nvSpPr>
        <p:spPr>
          <a:xfrm>
            <a:off x="5353740" y="2246370"/>
            <a:ext cx="2799660" cy="1353875"/>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600" smtClean="0">
                <a:solidFill>
                  <a:srgbClr val="004C52"/>
                </a:solidFill>
                <a:latin typeface="+mj-lt"/>
                <a:ea typeface="Karla"/>
                <a:cs typeface="Karla"/>
                <a:sym typeface="Karla"/>
              </a:rPr>
              <a:t>Máy tính tạo ra phần mềm, ứng dụng hiện đại… </a:t>
            </a:r>
            <a:endParaRPr sz="1600">
              <a:solidFill>
                <a:srgbClr val="004C52"/>
              </a:solidFill>
              <a:latin typeface="+mj-lt"/>
              <a:ea typeface="Karla"/>
              <a:cs typeface="Karla"/>
              <a:sym typeface="Karla"/>
            </a:endParaRPr>
          </a:p>
        </p:txBody>
      </p:sp>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7" name="Google Shape;198;p22"/>
          <p:cNvSpPr/>
          <p:nvPr/>
        </p:nvSpPr>
        <p:spPr>
          <a:xfrm>
            <a:off x="1143001" y="2275812"/>
            <a:ext cx="2674124" cy="1438938"/>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smtClean="0">
                <a:solidFill>
                  <a:srgbClr val="002060"/>
                </a:solidFill>
                <a:latin typeface="+mj-lt"/>
                <a:ea typeface="Karla"/>
                <a:cs typeface="Karla"/>
                <a:sym typeface="Karla"/>
              </a:rPr>
              <a:t>Máy tính điều khiển máy bay, ô tô không người lái…</a:t>
            </a:r>
            <a:endParaRPr sz="1600">
              <a:solidFill>
                <a:srgbClr val="002060"/>
              </a:solidFill>
              <a:latin typeface="+mj-lt"/>
              <a:ea typeface="Karla"/>
              <a:cs typeface="Karla"/>
              <a:sym typeface="Karla"/>
            </a:endParaRPr>
          </a:p>
        </p:txBody>
      </p:sp>
      <p:sp>
        <p:nvSpPr>
          <p:cNvPr id="8" name="Google Shape;198;p22"/>
          <p:cNvSpPr/>
          <p:nvPr/>
        </p:nvSpPr>
        <p:spPr>
          <a:xfrm>
            <a:off x="3338289" y="3600245"/>
            <a:ext cx="2508183" cy="1257505"/>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smtClean="0">
                <a:solidFill>
                  <a:srgbClr val="002060"/>
                </a:solidFill>
                <a:latin typeface="+mj-lt"/>
                <a:ea typeface="Karla"/>
                <a:cs typeface="Karla"/>
                <a:sym typeface="Karla"/>
              </a:rPr>
              <a:t>Máy tính tạo ra robot thay thế con người</a:t>
            </a:r>
            <a:endParaRPr sz="1600">
              <a:solidFill>
                <a:srgbClr val="002060"/>
              </a:solidFill>
              <a:latin typeface="+mj-lt"/>
              <a:ea typeface="Karla"/>
              <a:cs typeface="Karla"/>
              <a:sym typeface="Karla"/>
            </a:endParaRPr>
          </a:p>
        </p:txBody>
      </p:sp>
      <p:sp>
        <p:nvSpPr>
          <p:cNvPr id="9" name="Rounded Rectangle 8"/>
          <p:cNvSpPr/>
          <p:nvPr/>
        </p:nvSpPr>
        <p:spPr>
          <a:xfrm>
            <a:off x="1531776" y="57150"/>
            <a:ext cx="5791200" cy="83820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196;p22"/>
          <p:cNvSpPr txBox="1">
            <a:spLocks/>
          </p:cNvSpPr>
          <p:nvPr/>
        </p:nvSpPr>
        <p:spPr>
          <a:xfrm>
            <a:off x="2125386" y="-95250"/>
            <a:ext cx="4823443"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nSpc>
                <a:spcPct val="150000"/>
              </a:lnSpc>
            </a:pPr>
            <a:r>
              <a:rPr lang="vi-VN" sz="2000" smtClean="0">
                <a:solidFill>
                  <a:srgbClr val="002060"/>
                </a:solidFill>
                <a:latin typeface="+mn-lt"/>
              </a:rPr>
              <a:t>3. Máy tính giúp con người đạt được </a:t>
            </a:r>
            <a:endParaRPr lang="en-US" sz="2000" smtClean="0">
              <a:solidFill>
                <a:srgbClr val="002060"/>
              </a:solidFill>
              <a:latin typeface="+mn-lt"/>
            </a:endParaRPr>
          </a:p>
          <a:p>
            <a:pPr>
              <a:lnSpc>
                <a:spcPct val="150000"/>
              </a:lnSpc>
            </a:pPr>
            <a:r>
              <a:rPr lang="vi-VN" sz="2000" smtClean="0">
                <a:solidFill>
                  <a:srgbClr val="002060"/>
                </a:solidFill>
                <a:latin typeface="+mn-lt"/>
              </a:rPr>
              <a:t>thành tựu khoa học công nghệ</a:t>
            </a:r>
            <a:endParaRPr lang="vi-VN" sz="2000">
              <a:solidFill>
                <a:srgbClr val="00206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down)">
                                      <p:cBhvr>
                                        <p:cTn id="7" dur="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8"/>
                                        </p:tgtEl>
                                        <p:attrNameLst>
                                          <p:attrName>style.visibility</p:attrName>
                                        </p:attrNameLst>
                                      </p:cBhvr>
                                      <p:to>
                                        <p:strVal val="visible"/>
                                      </p:to>
                                    </p:set>
                                    <p:anim calcmode="lin" valueType="num">
                                      <p:cBhvr additive="base">
                                        <p:cTn id="12" dur="500" fill="hold"/>
                                        <p:tgtEl>
                                          <p:spTgt spid="198"/>
                                        </p:tgtEl>
                                        <p:attrNameLst>
                                          <p:attrName>ppt_x</p:attrName>
                                        </p:attrNameLst>
                                      </p:cBhvr>
                                      <p:tavLst>
                                        <p:tav tm="0">
                                          <p:val>
                                            <p:strVal val="#ppt_x"/>
                                          </p:val>
                                        </p:tav>
                                        <p:tav tm="100000">
                                          <p:val>
                                            <p:strVal val="#ppt_x"/>
                                          </p:val>
                                        </p:tav>
                                      </p:tavLst>
                                    </p:anim>
                                    <p:anim calcmode="lin" valueType="num">
                                      <p:cBhvr additive="base">
                                        <p:cTn id="13"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9"/>
                                        </p:tgtEl>
                                        <p:attrNameLst>
                                          <p:attrName>style.visibility</p:attrName>
                                        </p:attrNameLst>
                                      </p:cBhvr>
                                      <p:to>
                                        <p:strVal val="visible"/>
                                      </p:to>
                                    </p:set>
                                    <p:anim calcmode="lin" valueType="num">
                                      <p:cBhvr additive="base">
                                        <p:cTn id="30" dur="500" fill="hold"/>
                                        <p:tgtEl>
                                          <p:spTgt spid="199"/>
                                        </p:tgtEl>
                                        <p:attrNameLst>
                                          <p:attrName>ppt_x</p:attrName>
                                        </p:attrNameLst>
                                      </p:cBhvr>
                                      <p:tavLst>
                                        <p:tav tm="0">
                                          <p:val>
                                            <p:strVal val="#ppt_x"/>
                                          </p:val>
                                        </p:tav>
                                        <p:tav tm="100000">
                                          <p:val>
                                            <p:strVal val="#ppt_x"/>
                                          </p:val>
                                        </p:tav>
                                      </p:tavLst>
                                    </p:anim>
                                    <p:anim calcmode="lin" valueType="num">
                                      <p:cBhvr additive="base">
                                        <p:cTn id="31" dur="500" fill="hold"/>
                                        <p:tgtEl>
                                          <p:spTgt spid="199"/>
                                        </p:tgtEl>
                                        <p:attrNameLst>
                                          <p:attrName>ppt_y</p:attrName>
                                        </p:attrNameLst>
                                      </p:cBhvr>
                                      <p:tavLst>
                                        <p:tav tm="0">
                                          <p:val>
                                            <p:strVal val="1+#ppt_h/2"/>
                                          </p:val>
                                        </p:tav>
                                        <p:tav tm="100000">
                                          <p:val>
                                            <p:strVal val="#ppt_y"/>
                                          </p:val>
                                        </p:tav>
                                      </p:tavLst>
                                    </p:anim>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7" grpId="0" animBg="1"/>
      <p:bldP spid="8" grpId="0" animBg="1"/>
      <p:bldP spid="9"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Shape 204"/>
        <p:cNvGrpSpPr/>
        <p:nvPr/>
      </p:nvGrpSpPr>
      <p:grpSpPr>
        <a:xfrm>
          <a:off x="0" y="0"/>
          <a:ext cx="0" cy="0"/>
          <a:chOff x="0" y="0"/>
          <a:chExt cx="0" cy="0"/>
        </a:xfrm>
      </p:grpSpPr>
      <p:sp>
        <p:nvSpPr>
          <p:cNvPr id="207" name="Google Shape;207;p2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85445445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6"/>
          <p:cNvSpPr txBox="1">
            <a:spLocks noGrp="1"/>
          </p:cNvSpPr>
          <p:nvPr>
            <p:ph type="ctrTitle" idx="4294967295"/>
          </p:nvPr>
        </p:nvSpPr>
        <p:spPr>
          <a:xfrm>
            <a:off x="990600" y="816354"/>
            <a:ext cx="7163575" cy="89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mtClean="0">
                <a:solidFill>
                  <a:srgbClr val="002060"/>
                </a:solidFill>
                <a:latin typeface="+mj-lt"/>
                <a:ea typeface="Karla"/>
                <a:cs typeface="Karla"/>
                <a:sym typeface="Karla"/>
              </a:rPr>
              <a:t>4</a:t>
            </a:r>
            <a:r>
              <a:rPr lang="en-US" sz="2000" smtClean="0">
                <a:solidFill>
                  <a:srgbClr val="002060"/>
                </a:solidFill>
                <a:latin typeface="+mj-lt"/>
                <a:ea typeface="Karla"/>
                <a:cs typeface="Karla"/>
                <a:sym typeface="Karla"/>
              </a:rPr>
              <a:t>. Những hạn chế của máy tính hiện nay và khả năng của máy tính trong tương lai</a:t>
            </a:r>
            <a:endParaRPr sz="2000">
              <a:solidFill>
                <a:srgbClr val="002060"/>
              </a:solidFill>
              <a:latin typeface="+mj-lt"/>
              <a:ea typeface="Karla"/>
              <a:cs typeface="Karla"/>
              <a:sym typeface="Karla"/>
            </a:endParaRPr>
          </a:p>
        </p:txBody>
      </p:sp>
      <p:sp>
        <p:nvSpPr>
          <p:cNvPr id="239" name="Google Shape;239;p2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pic>
        <p:nvPicPr>
          <p:cNvPr id="9" name="Picture 8" descr="Những icon đẹp cute, đáng yêu, dí dỏm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9354" y="3409950"/>
            <a:ext cx="1616891" cy="137160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rot="1151090">
            <a:off x="1921690" y="2185554"/>
            <a:ext cx="3183710" cy="1757795"/>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rgbClr val="002060"/>
                </a:solidFill>
                <a:latin typeface="Arial" pitchFamily="34" charset="0"/>
                <a:cs typeface="Arial" pitchFamily="34" charset="0"/>
              </a:rPr>
              <a:t>Theo em, máy tính có hạn chế gì?</a:t>
            </a:r>
            <a:endParaRPr lang="en-US" sz="2200">
              <a:solidFill>
                <a:srgbClr val="002060"/>
              </a:solidFill>
              <a:latin typeface="Arial" pitchFamily="34" charset="0"/>
              <a:cs typeface="Arial" pitchFamily="34" charset="0"/>
            </a:endParaRPr>
          </a:p>
        </p:txBody>
      </p:sp>
      <p:grpSp>
        <p:nvGrpSpPr>
          <p:cNvPr id="12" name="Group 11"/>
          <p:cNvGrpSpPr/>
          <p:nvPr/>
        </p:nvGrpSpPr>
        <p:grpSpPr>
          <a:xfrm>
            <a:off x="5132614" y="2091786"/>
            <a:ext cx="3373039" cy="972276"/>
            <a:chOff x="5143500" y="1751874"/>
            <a:chExt cx="3373039" cy="972276"/>
          </a:xfrm>
        </p:grpSpPr>
        <p:cxnSp>
          <p:nvCxnSpPr>
            <p:cNvPr id="13" name="Straight Connector 12"/>
            <p:cNvCxnSpPr/>
            <p:nvPr/>
          </p:nvCxnSpPr>
          <p:spPr>
            <a:xfrm>
              <a:off x="5143500" y="272415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43500" y="1751874"/>
              <a:ext cx="3373039" cy="872034"/>
            </a:xfrm>
            <a:prstGeom prst="rect">
              <a:avLst/>
            </a:prstGeom>
            <a:noFill/>
          </p:spPr>
          <p:txBody>
            <a:bodyPr wrap="none" rtlCol="0">
              <a:spAutoFit/>
            </a:bodyPr>
            <a:lstStyle/>
            <a:p>
              <a:pPr>
                <a:lnSpc>
                  <a:spcPct val="150000"/>
                </a:lnSpc>
              </a:pPr>
              <a:r>
                <a:rPr lang="nl-NL" sz="1800">
                  <a:solidFill>
                    <a:srgbClr val="002060"/>
                  </a:solidFill>
                </a:rPr>
                <a:t>Máy tính chưa biết ngửi, </a:t>
              </a:r>
              <a:endParaRPr lang="nl-NL" sz="1800" smtClean="0">
                <a:solidFill>
                  <a:srgbClr val="002060"/>
                </a:solidFill>
              </a:endParaRPr>
            </a:p>
            <a:p>
              <a:pPr>
                <a:lnSpc>
                  <a:spcPct val="150000"/>
                </a:lnSpc>
              </a:pPr>
              <a:r>
                <a:rPr lang="nl-NL" sz="1800" smtClean="0">
                  <a:solidFill>
                    <a:srgbClr val="002060"/>
                  </a:solidFill>
                </a:rPr>
                <a:t>chưa </a:t>
              </a:r>
              <a:r>
                <a:rPr lang="nl-NL" sz="1800">
                  <a:solidFill>
                    <a:srgbClr val="002060"/>
                  </a:solidFill>
                </a:rPr>
                <a:t>biết nếm và chưa biết sờ</a:t>
              </a:r>
              <a:r>
                <a:rPr lang="nl-NL"/>
                <a:t>.</a:t>
              </a:r>
              <a:endParaRPr lang="en-US"/>
            </a:p>
          </p:txBody>
        </p:sp>
      </p:grpSp>
      <p:grpSp>
        <p:nvGrpSpPr>
          <p:cNvPr id="11" name="Group 10"/>
          <p:cNvGrpSpPr/>
          <p:nvPr/>
        </p:nvGrpSpPr>
        <p:grpSpPr>
          <a:xfrm>
            <a:off x="5143500" y="3064451"/>
            <a:ext cx="3426451" cy="872034"/>
            <a:chOff x="5164282" y="2550159"/>
            <a:chExt cx="3426451" cy="872034"/>
          </a:xfrm>
        </p:grpSpPr>
        <p:cxnSp>
          <p:nvCxnSpPr>
            <p:cNvPr id="19" name="Straight Connector 18"/>
            <p:cNvCxnSpPr/>
            <p:nvPr/>
          </p:nvCxnSpPr>
          <p:spPr>
            <a:xfrm>
              <a:off x="5164282" y="340995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25709" y="2550159"/>
              <a:ext cx="3365024" cy="872034"/>
            </a:xfrm>
            <a:prstGeom prst="rect">
              <a:avLst/>
            </a:prstGeom>
            <a:noFill/>
          </p:spPr>
          <p:txBody>
            <a:bodyPr wrap="none" rtlCol="0">
              <a:spAutoFit/>
            </a:bodyPr>
            <a:lstStyle/>
            <a:p>
              <a:pPr>
                <a:lnSpc>
                  <a:spcPct val="150000"/>
                </a:lnSpc>
              </a:pPr>
              <a:r>
                <a:rPr lang="nl-NL" sz="1800">
                  <a:solidFill>
                    <a:srgbClr val="002060"/>
                  </a:solidFill>
                </a:rPr>
                <a:t>Máy tính chưa giỏi làm việc có </a:t>
              </a:r>
              <a:endParaRPr lang="nl-NL" sz="1800" smtClean="0">
                <a:solidFill>
                  <a:srgbClr val="002060"/>
                </a:solidFill>
              </a:endParaRPr>
            </a:p>
            <a:p>
              <a:pPr>
                <a:lnSpc>
                  <a:spcPct val="150000"/>
                </a:lnSpc>
              </a:pPr>
              <a:r>
                <a:rPr lang="nl-NL" sz="1800" smtClean="0">
                  <a:solidFill>
                    <a:srgbClr val="002060"/>
                  </a:solidFill>
                </a:rPr>
                <a:t>tính </a:t>
              </a:r>
              <a:r>
                <a:rPr lang="nl-NL" sz="1800">
                  <a:solidFill>
                    <a:srgbClr val="002060"/>
                  </a:solidFill>
                </a:rPr>
                <a:t>nghệ thuật.</a:t>
              </a:r>
              <a:endParaRPr lang="en-US" sz="180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barn(inVertical)">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1108592" y="361950"/>
            <a:ext cx="73707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solidFill>
                  <a:srgbClr val="002060"/>
                </a:solidFill>
                <a:latin typeface="+mj-lt"/>
              </a:rPr>
              <a:t>Khả năng của máy tính trong tương lai</a:t>
            </a:r>
            <a:endParaRPr>
              <a:solidFill>
                <a:srgbClr val="002060"/>
              </a:solidFill>
              <a:latin typeface="+mj-lt"/>
            </a:endParaRPr>
          </a:p>
        </p:txBody>
      </p:sp>
      <p:sp>
        <p:nvSpPr>
          <p:cNvPr id="248" name="Google Shape;248;p2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7" name="Google Shape;296;p33"/>
          <p:cNvSpPr/>
          <p:nvPr/>
        </p:nvSpPr>
        <p:spPr>
          <a:xfrm>
            <a:off x="1905000" y="1503091"/>
            <a:ext cx="5105399" cy="316394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E9D"/>
              </a:solidFill>
              <a:latin typeface="Karla"/>
              <a:ea typeface="Karla"/>
              <a:cs typeface="Karla"/>
              <a:sym typeface="Karla"/>
            </a:endParaRPr>
          </a:p>
        </p:txBody>
      </p:sp>
      <p:sp>
        <p:nvSpPr>
          <p:cNvPr id="2" name="TextBox 1"/>
          <p:cNvSpPr txBox="1"/>
          <p:nvPr/>
        </p:nvSpPr>
        <p:spPr>
          <a:xfrm>
            <a:off x="2255857" y="2038350"/>
            <a:ext cx="4414991" cy="615553"/>
          </a:xfrm>
          <a:prstGeom prst="rect">
            <a:avLst/>
          </a:prstGeom>
          <a:noFill/>
        </p:spPr>
        <p:txBody>
          <a:bodyPr wrap="none" rtlCol="0">
            <a:spAutoFit/>
          </a:bodyPr>
          <a:lstStyle/>
          <a:p>
            <a:pPr marL="342900" lvl="0" indent="-342900">
              <a:buFont typeface="Wingdings" pitchFamily="2" charset="2"/>
              <a:buChar char="§"/>
            </a:pPr>
            <a:r>
              <a:rPr lang="en-US" sz="2000" b="1">
                <a:solidFill>
                  <a:srgbClr val="004C52"/>
                </a:solidFill>
                <a:ea typeface="Karla"/>
                <a:cs typeface="Karla"/>
                <a:sym typeface="Karla"/>
              </a:rPr>
              <a:t>Máy tính biết vẽ tranh, viết nhạc</a:t>
            </a:r>
          </a:p>
          <a:p>
            <a:endParaRPr lang="en-US"/>
          </a:p>
        </p:txBody>
      </p:sp>
      <p:sp>
        <p:nvSpPr>
          <p:cNvPr id="3" name="TextBox 2"/>
          <p:cNvSpPr txBox="1"/>
          <p:nvPr/>
        </p:nvSpPr>
        <p:spPr>
          <a:xfrm>
            <a:off x="2286000" y="2691437"/>
            <a:ext cx="4038600" cy="1231106"/>
          </a:xfrm>
          <a:prstGeom prst="rect">
            <a:avLst/>
          </a:prstGeom>
          <a:noFill/>
        </p:spPr>
        <p:txBody>
          <a:bodyPr wrap="square" rtlCol="0">
            <a:spAutoFit/>
          </a:bodyPr>
          <a:lstStyle/>
          <a:p>
            <a:pPr marL="342900" lvl="0" indent="-342900">
              <a:lnSpc>
                <a:spcPct val="150000"/>
              </a:lnSpc>
              <a:buFont typeface="Wingdings" pitchFamily="2" charset="2"/>
              <a:buChar char="§"/>
            </a:pPr>
            <a:r>
              <a:rPr lang="en-US" sz="2000" b="1">
                <a:solidFill>
                  <a:srgbClr val="004C52"/>
                </a:solidFill>
                <a:ea typeface="Karla"/>
                <a:cs typeface="Karla"/>
                <a:sym typeface="Karla"/>
              </a:rPr>
              <a:t>Máy tính sáng tạo robot biết </a:t>
            </a:r>
            <a:endParaRPr lang="en-US" sz="2000" b="1" smtClean="0">
              <a:solidFill>
                <a:srgbClr val="004C52"/>
              </a:solidFill>
              <a:ea typeface="Karla"/>
              <a:cs typeface="Karla"/>
              <a:sym typeface="Karla"/>
            </a:endParaRPr>
          </a:p>
          <a:p>
            <a:pPr lvl="0">
              <a:lnSpc>
                <a:spcPct val="150000"/>
              </a:lnSpc>
            </a:pPr>
            <a:r>
              <a:rPr lang="en-US" sz="2000" b="1" smtClean="0">
                <a:solidFill>
                  <a:srgbClr val="004C52"/>
                </a:solidFill>
                <a:ea typeface="Karla"/>
                <a:cs typeface="Karla"/>
                <a:sym typeface="Karla"/>
              </a:rPr>
              <a:t>nói </a:t>
            </a:r>
            <a:r>
              <a:rPr lang="en-US" sz="2000" b="1">
                <a:solidFill>
                  <a:srgbClr val="004C52"/>
                </a:solidFill>
                <a:ea typeface="Karla"/>
                <a:cs typeface="Karla"/>
                <a:sym typeface="Karla"/>
              </a:rPr>
              <a:t>chuyện, dạy học...</a:t>
            </a:r>
          </a:p>
          <a:p>
            <a:endParaRPr lang="en-US"/>
          </a:p>
        </p:txBody>
      </p:sp>
      <p:grpSp>
        <p:nvGrpSpPr>
          <p:cNvPr id="5" name="Group 4"/>
          <p:cNvGrpSpPr/>
          <p:nvPr/>
        </p:nvGrpSpPr>
        <p:grpSpPr>
          <a:xfrm>
            <a:off x="148936" y="1503091"/>
            <a:ext cx="1461655" cy="2702299"/>
            <a:chOff x="193964" y="1896926"/>
            <a:chExt cx="1461655" cy="2702299"/>
          </a:xfrm>
        </p:grpSpPr>
        <p:grpSp>
          <p:nvGrpSpPr>
            <p:cNvPr id="4" name="Group 3"/>
            <p:cNvGrpSpPr/>
            <p:nvPr/>
          </p:nvGrpSpPr>
          <p:grpSpPr>
            <a:xfrm>
              <a:off x="193964" y="1896926"/>
              <a:ext cx="1461655" cy="1803899"/>
              <a:chOff x="193964" y="1896926"/>
              <a:chExt cx="1461655" cy="1803899"/>
            </a:xfrm>
          </p:grpSpPr>
          <p:sp>
            <p:nvSpPr>
              <p:cNvPr id="247" name="Google Shape;247;p27"/>
              <p:cNvSpPr/>
              <p:nvPr/>
            </p:nvSpPr>
            <p:spPr>
              <a:xfrm>
                <a:off x="193964" y="1896926"/>
                <a:ext cx="1447800" cy="8984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lvl="0"/>
                <a:endParaRPr sz="1800" b="1">
                  <a:solidFill>
                    <a:srgbClr val="004C52"/>
                  </a:solidFill>
                  <a:latin typeface="+mj-lt"/>
                  <a:ea typeface="Karla"/>
                  <a:cs typeface="Karla"/>
                  <a:sym typeface="Karla"/>
                </a:endParaRPr>
              </a:p>
            </p:txBody>
          </p:sp>
          <p:sp>
            <p:nvSpPr>
              <p:cNvPr id="10" name="Google Shape;247;p27"/>
              <p:cNvSpPr/>
              <p:nvPr/>
            </p:nvSpPr>
            <p:spPr>
              <a:xfrm>
                <a:off x="207819" y="2802425"/>
                <a:ext cx="1447800" cy="8984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lvl="0"/>
                <a:endParaRPr sz="1800" b="1">
                  <a:solidFill>
                    <a:srgbClr val="004C52"/>
                  </a:solidFill>
                  <a:latin typeface="+mj-lt"/>
                  <a:ea typeface="Karla"/>
                  <a:cs typeface="Karla"/>
                  <a:sym typeface="Karla"/>
                </a:endParaRPr>
              </a:p>
            </p:txBody>
          </p:sp>
        </p:grpSp>
        <p:sp>
          <p:nvSpPr>
            <p:cNvPr id="11" name="Google Shape;247;p27"/>
            <p:cNvSpPr/>
            <p:nvPr/>
          </p:nvSpPr>
          <p:spPr>
            <a:xfrm>
              <a:off x="207819" y="3700825"/>
              <a:ext cx="1447800" cy="8984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lvl="0"/>
              <a:endParaRPr sz="1800" b="1">
                <a:solidFill>
                  <a:srgbClr val="004C52"/>
                </a:solidFill>
                <a:latin typeface="+mj-lt"/>
                <a:ea typeface="Karla"/>
                <a:cs typeface="Karla"/>
                <a:sym typeface="Karl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circle(in)">
                                      <p:cBhvr>
                                        <p:cTn id="7" dur="2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7"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smtClean="0">
                <a:solidFill>
                  <a:srgbClr val="002060"/>
                </a:solidFill>
              </a:rPr>
              <a:t>BÀI TẬP LUYỆN TẬP</a:t>
            </a:r>
            <a:endParaRPr sz="2200">
              <a:solidFill>
                <a:srgbClr val="002060"/>
              </a:solidFill>
            </a:endParaRPr>
          </a:p>
        </p:txBody>
      </p:sp>
      <p:sp>
        <p:nvSpPr>
          <p:cNvPr id="8" name="Text Placeholder 7"/>
          <p:cNvSpPr>
            <a:spLocks noGrp="1"/>
          </p:cNvSpPr>
          <p:nvPr>
            <p:ph type="body" idx="1"/>
          </p:nvPr>
        </p:nvSpPr>
        <p:spPr>
          <a:xfrm>
            <a:off x="381000" y="1200150"/>
            <a:ext cx="7086600" cy="3657600"/>
          </a:xfrm>
        </p:spPr>
        <p:txBody>
          <a:bodyPr/>
          <a:lstStyle/>
          <a:p>
            <a:pPr marL="114300" indent="0">
              <a:buNone/>
            </a:pPr>
            <a:r>
              <a:rPr lang="nl-NL" sz="2000" i="1">
                <a:solidFill>
                  <a:srgbClr val="002060"/>
                </a:solidFill>
                <a:latin typeface="+mj-lt"/>
              </a:rPr>
              <a:t>Cho các thiết bị số:</a:t>
            </a:r>
            <a:endParaRPr lang="en-US" sz="2000">
              <a:solidFill>
                <a:srgbClr val="002060"/>
              </a:solidFill>
              <a:latin typeface="+mj-lt"/>
            </a:endParaRPr>
          </a:p>
          <a:p>
            <a:pPr lvl="0"/>
            <a:r>
              <a:rPr lang="nl-NL" sz="2000" i="1">
                <a:solidFill>
                  <a:srgbClr val="002060"/>
                </a:solidFill>
                <a:latin typeface="+mj-lt"/>
              </a:rPr>
              <a:t>Điện thoại thông minh </a:t>
            </a:r>
            <a:endParaRPr lang="en-US" sz="2000">
              <a:solidFill>
                <a:srgbClr val="002060"/>
              </a:solidFill>
              <a:latin typeface="+mj-lt"/>
            </a:endParaRPr>
          </a:p>
          <a:p>
            <a:pPr lvl="0"/>
            <a:r>
              <a:rPr lang="nl-NL" sz="2000" i="1">
                <a:solidFill>
                  <a:srgbClr val="002060"/>
                </a:solidFill>
                <a:latin typeface="+mj-lt"/>
              </a:rPr>
              <a:t>Máy ảnh số</a:t>
            </a:r>
            <a:endParaRPr lang="en-US" sz="2000">
              <a:solidFill>
                <a:srgbClr val="002060"/>
              </a:solidFill>
              <a:latin typeface="+mj-lt"/>
            </a:endParaRPr>
          </a:p>
          <a:p>
            <a:pPr lvl="0"/>
            <a:r>
              <a:rPr lang="nl-NL" sz="2000" i="1">
                <a:solidFill>
                  <a:srgbClr val="002060"/>
                </a:solidFill>
                <a:latin typeface="+mj-lt"/>
              </a:rPr>
              <a:t>Máy ghi âm số</a:t>
            </a:r>
            <a:endParaRPr lang="en-US" sz="2000">
              <a:solidFill>
                <a:srgbClr val="002060"/>
              </a:solidFill>
              <a:latin typeface="+mj-lt"/>
            </a:endParaRPr>
          </a:p>
          <a:p>
            <a:pPr lvl="0"/>
            <a:r>
              <a:rPr lang="nl-NL" sz="2000" i="1">
                <a:solidFill>
                  <a:srgbClr val="002060"/>
                </a:solidFill>
                <a:latin typeface="+mj-lt"/>
              </a:rPr>
              <a:t>Laptop có camera và micro</a:t>
            </a:r>
            <a:endParaRPr lang="en-US" sz="2000">
              <a:solidFill>
                <a:srgbClr val="002060"/>
              </a:solidFill>
              <a:latin typeface="+mj-lt"/>
            </a:endParaRPr>
          </a:p>
          <a:p>
            <a:pPr lvl="0"/>
            <a:r>
              <a:rPr lang="nl-NL" sz="2000" i="1">
                <a:solidFill>
                  <a:srgbClr val="002060"/>
                </a:solidFill>
                <a:latin typeface="+mj-lt"/>
              </a:rPr>
              <a:t>Máy tính để bàn (không gắn camera và micro)</a:t>
            </a:r>
            <a:endParaRPr lang="en-US" sz="2000">
              <a:solidFill>
                <a:srgbClr val="002060"/>
              </a:solidFill>
              <a:latin typeface="+mj-lt"/>
            </a:endParaRPr>
          </a:p>
          <a:p>
            <a:pPr marL="114300" indent="0">
              <a:buNone/>
            </a:pPr>
            <a:r>
              <a:rPr lang="nl-NL" sz="2000" i="1">
                <a:solidFill>
                  <a:srgbClr val="002060"/>
                </a:solidFill>
                <a:latin typeface="+mj-lt"/>
              </a:rPr>
              <a:t>Em hãy cho biết thiết bị nào có thể:</a:t>
            </a:r>
            <a:endParaRPr lang="en-US" sz="2000">
              <a:solidFill>
                <a:srgbClr val="002060"/>
              </a:solidFill>
              <a:latin typeface="+mj-lt"/>
            </a:endParaRPr>
          </a:p>
          <a:p>
            <a:pPr marL="114300" indent="0">
              <a:buNone/>
            </a:pPr>
            <a:r>
              <a:rPr lang="nl-NL" sz="2000" i="1">
                <a:solidFill>
                  <a:srgbClr val="002060"/>
                </a:solidFill>
                <a:latin typeface="+mj-lt"/>
              </a:rPr>
              <a:t>a) Thu nhận trực tiếp thông tin dạng âm thanh (biết nghe)</a:t>
            </a:r>
            <a:endParaRPr lang="en-US" sz="2000">
              <a:solidFill>
                <a:srgbClr val="002060"/>
              </a:solidFill>
              <a:latin typeface="+mj-lt"/>
            </a:endParaRPr>
          </a:p>
          <a:p>
            <a:pPr marL="114300" indent="0">
              <a:buNone/>
            </a:pPr>
            <a:r>
              <a:rPr lang="nl-NL" sz="2000" i="1">
                <a:solidFill>
                  <a:srgbClr val="002060"/>
                </a:solidFill>
                <a:latin typeface="+mj-lt"/>
              </a:rPr>
              <a:t>b) Thu nhận trực tiếp thông tin dạng hình ảnh (biết nhìn)</a:t>
            </a:r>
            <a:endParaRPr lang="en-US" sz="2000">
              <a:solidFill>
                <a:srgbClr val="002060"/>
              </a:solidFill>
              <a:latin typeface="+mj-lt"/>
            </a:endParaRPr>
          </a:p>
          <a:p>
            <a:endParaRPr lang="en-US"/>
          </a:p>
        </p:txBody>
      </p:sp>
      <p:sp>
        <p:nvSpPr>
          <p:cNvPr id="260" name="Google Shape;260;p2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10" name="Folded Corner 9"/>
          <p:cNvSpPr/>
          <p:nvPr/>
        </p:nvSpPr>
        <p:spPr>
          <a:xfrm>
            <a:off x="5715000" y="1200150"/>
            <a:ext cx="3200400" cy="2667000"/>
          </a:xfrm>
          <a:prstGeom prst="foldedCorne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smtClean="0"/>
          </a:p>
          <a:p>
            <a:pPr>
              <a:lnSpc>
                <a:spcPct val="150000"/>
              </a:lnSpc>
            </a:pPr>
            <a:r>
              <a:rPr lang="en-US" sz="2000" b="1" u="sng" smtClean="0">
                <a:solidFill>
                  <a:srgbClr val="C00000"/>
                </a:solidFill>
              </a:rPr>
              <a:t>Đáp án:</a:t>
            </a:r>
          </a:p>
          <a:p>
            <a:pPr>
              <a:lnSpc>
                <a:spcPct val="150000"/>
              </a:lnSpc>
            </a:pPr>
            <a:r>
              <a:rPr lang="en-US" sz="2000" smtClean="0">
                <a:solidFill>
                  <a:srgbClr val="C00000"/>
                </a:solidFill>
              </a:rPr>
              <a:t>a. Thu nhận trực tiếp thông tin dạng âm thanh: 1) 3) 4).</a:t>
            </a:r>
          </a:p>
          <a:p>
            <a:pPr>
              <a:lnSpc>
                <a:spcPct val="150000"/>
              </a:lnSpc>
            </a:pPr>
            <a:r>
              <a:rPr lang="en-US" sz="2000" smtClean="0">
                <a:solidFill>
                  <a:srgbClr val="C00000"/>
                </a:solidFill>
              </a:rPr>
              <a:t>b. Thu nhận trực tiếp dạng hình ảnh: 1) 2) 4)</a:t>
            </a:r>
            <a:endParaRPr lang="en-US" sz="2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Vertical)">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Vertical)">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barn(inVertical)">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barn(inVertical)">
                                      <p:cBhvr>
                                        <p:cTn id="39" dur="500"/>
                                        <p:tgtEl>
                                          <p:spTgt spid="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barn(inVertical)">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barn(inVertical)">
                                      <p:cBhvr>
                                        <p:cTn id="49" dur="500"/>
                                        <p:tgtEl>
                                          <p:spTgt spid="8">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barn(inVertical)">
                                      <p:cBhvr>
                                        <p:cTn id="54" dur="500"/>
                                        <p:tgtEl>
                                          <p:spTgt spid="8">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8"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p2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sp>
        <p:nvSpPr>
          <p:cNvPr id="6" name="Cloud Callout 5"/>
          <p:cNvSpPr/>
          <p:nvPr/>
        </p:nvSpPr>
        <p:spPr>
          <a:xfrm>
            <a:off x="0" y="1276350"/>
            <a:ext cx="5029200" cy="27432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mtClean="0">
              <a:solidFill>
                <a:srgbClr val="002060"/>
              </a:solidFill>
              <a:latin typeface="Arial" pitchFamily="34" charset="0"/>
              <a:cs typeface="Arial" pitchFamily="34" charset="0"/>
            </a:endParaRPr>
          </a:p>
          <a:p>
            <a:pPr algn="ctr"/>
            <a:r>
              <a:rPr lang="en-US" sz="2200" smtClean="0">
                <a:solidFill>
                  <a:srgbClr val="002060"/>
                </a:solidFill>
                <a:latin typeface="Arial" pitchFamily="34" charset="0"/>
                <a:cs typeface="Arial" pitchFamily="34" charset="0"/>
              </a:rPr>
              <a:t>Hãy kể tên một số thiết bị số em biết (chưa đề cập trong sgk) và nói rõ chúng dùng để làm gì? Tại sao có thể gọi nó là thiết bị số?</a:t>
            </a:r>
            <a:endParaRPr lang="en-US" sz="2200">
              <a:solidFill>
                <a:srgbClr val="002060"/>
              </a:solidFill>
              <a:latin typeface="Arial" pitchFamily="34" charset="0"/>
              <a:cs typeface="Arial" pitchFamily="34" charset="0"/>
            </a:endParaRPr>
          </a:p>
        </p:txBody>
      </p:sp>
      <p:grpSp>
        <p:nvGrpSpPr>
          <p:cNvPr id="10" name="Group 9"/>
          <p:cNvGrpSpPr/>
          <p:nvPr/>
        </p:nvGrpSpPr>
        <p:grpSpPr>
          <a:xfrm>
            <a:off x="4876800" y="589331"/>
            <a:ext cx="3669651" cy="1374038"/>
            <a:chOff x="4876800" y="589331"/>
            <a:chExt cx="3669651" cy="137403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89331"/>
              <a:ext cx="1828801" cy="1374038"/>
            </a:xfrm>
            <a:prstGeom prst="rect">
              <a:avLst/>
            </a:prstGeom>
          </p:spPr>
        </p:pic>
        <p:sp>
          <p:nvSpPr>
            <p:cNvPr id="7" name="TextBox 6"/>
            <p:cNvSpPr txBox="1"/>
            <p:nvPr/>
          </p:nvSpPr>
          <p:spPr>
            <a:xfrm>
              <a:off x="6755576" y="953239"/>
              <a:ext cx="1790875" cy="830997"/>
            </a:xfrm>
            <a:prstGeom prst="rect">
              <a:avLst/>
            </a:prstGeom>
            <a:noFill/>
          </p:spPr>
          <p:txBody>
            <a:bodyPr wrap="none" rtlCol="0">
              <a:spAutoFit/>
            </a:bodyPr>
            <a:lstStyle/>
            <a:p>
              <a:r>
                <a:rPr lang="en-US" sz="1600" smtClean="0"/>
                <a:t>Máy in kết nối với</a:t>
              </a:r>
            </a:p>
            <a:p>
              <a:r>
                <a:rPr lang="en-US" sz="1600" smtClean="0"/>
                <a:t>máy tính để in ra</a:t>
              </a:r>
            </a:p>
            <a:p>
              <a:r>
                <a:rPr lang="en-US" sz="1600" smtClean="0"/>
                <a:t>giấy</a:t>
              </a:r>
              <a:endParaRPr lang="en-US" sz="1600"/>
            </a:p>
          </p:txBody>
        </p:sp>
      </p:grpSp>
      <p:grpSp>
        <p:nvGrpSpPr>
          <p:cNvPr id="11" name="Group 10"/>
          <p:cNvGrpSpPr/>
          <p:nvPr/>
        </p:nvGrpSpPr>
        <p:grpSpPr>
          <a:xfrm>
            <a:off x="5039591" y="1802117"/>
            <a:ext cx="4037056" cy="1379233"/>
            <a:chOff x="5039591" y="1802117"/>
            <a:chExt cx="4037056" cy="137923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591" y="1802117"/>
              <a:ext cx="1589809" cy="1379233"/>
            </a:xfrm>
            <a:prstGeom prst="rect">
              <a:avLst/>
            </a:prstGeom>
          </p:spPr>
        </p:pic>
        <p:sp>
          <p:nvSpPr>
            <p:cNvPr id="8" name="TextBox 7"/>
            <p:cNvSpPr txBox="1"/>
            <p:nvPr/>
          </p:nvSpPr>
          <p:spPr>
            <a:xfrm>
              <a:off x="6629400" y="2215726"/>
              <a:ext cx="2447247" cy="830997"/>
            </a:xfrm>
            <a:prstGeom prst="rect">
              <a:avLst/>
            </a:prstGeom>
            <a:noFill/>
          </p:spPr>
          <p:txBody>
            <a:bodyPr wrap="square" rtlCol="0">
              <a:spAutoFit/>
            </a:bodyPr>
            <a:lstStyle/>
            <a:p>
              <a:r>
                <a:rPr lang="en-US" sz="1600" smtClean="0"/>
                <a:t>Bộ phát wifi </a:t>
              </a:r>
              <a:r>
                <a:rPr lang="en-US" sz="1600" b="1"/>
                <a:t>phát</a:t>
              </a:r>
              <a:r>
                <a:rPr lang="en-US" sz="1600"/>
                <a:t> tín hiệu </a:t>
              </a:r>
              <a:endParaRPr lang="en-US" sz="1600" smtClean="0"/>
            </a:p>
            <a:p>
              <a:r>
                <a:rPr lang="en-US" sz="1600" smtClean="0"/>
                <a:t>sóng</a:t>
              </a:r>
              <a:r>
                <a:rPr lang="en-US" sz="1600"/>
                <a:t> </a:t>
              </a:r>
              <a:r>
                <a:rPr lang="en-US" sz="1600" b="1"/>
                <a:t>wifi</a:t>
              </a:r>
              <a:r>
                <a:rPr lang="en-US" sz="1600"/>
                <a:t> cho các thiết bị </a:t>
              </a:r>
              <a:endParaRPr lang="en-US" sz="1600" smtClean="0"/>
            </a:p>
            <a:p>
              <a:r>
                <a:rPr lang="en-US" sz="1600" smtClean="0"/>
                <a:t>thông </a:t>
              </a:r>
              <a:r>
                <a:rPr lang="en-US" sz="1600"/>
                <a:t>minh</a:t>
              </a:r>
            </a:p>
          </p:txBody>
        </p:sp>
      </p:grpSp>
      <p:grpSp>
        <p:nvGrpSpPr>
          <p:cNvPr id="12" name="Group 11"/>
          <p:cNvGrpSpPr/>
          <p:nvPr/>
        </p:nvGrpSpPr>
        <p:grpSpPr>
          <a:xfrm>
            <a:off x="4996048" y="3211484"/>
            <a:ext cx="4038406" cy="1386840"/>
            <a:chOff x="4996048" y="3211484"/>
            <a:chExt cx="4038406" cy="138684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048" y="3211484"/>
              <a:ext cx="1828800" cy="1386840"/>
            </a:xfrm>
            <a:prstGeom prst="rect">
              <a:avLst/>
            </a:prstGeom>
          </p:spPr>
        </p:pic>
        <p:sp>
          <p:nvSpPr>
            <p:cNvPr id="9" name="TextBox 8"/>
            <p:cNvSpPr txBox="1"/>
            <p:nvPr/>
          </p:nvSpPr>
          <p:spPr>
            <a:xfrm>
              <a:off x="6934199" y="3333750"/>
              <a:ext cx="2100255" cy="830997"/>
            </a:xfrm>
            <a:prstGeom prst="rect">
              <a:avLst/>
            </a:prstGeom>
            <a:noFill/>
          </p:spPr>
          <p:txBody>
            <a:bodyPr wrap="none" rtlCol="0">
              <a:spAutoFit/>
            </a:bodyPr>
            <a:lstStyle/>
            <a:p>
              <a:r>
                <a:rPr lang="en-US" sz="1600" smtClean="0"/>
                <a:t>Máy nghe nhạc dùng</a:t>
              </a:r>
            </a:p>
            <a:p>
              <a:r>
                <a:rPr lang="en-US" sz="1600"/>
                <a:t>đ</a:t>
              </a:r>
              <a:r>
                <a:rPr lang="en-US" sz="1600" smtClean="0"/>
                <a:t>ể nghe các ca khúc</a:t>
              </a:r>
            </a:p>
            <a:p>
              <a:r>
                <a:rPr lang="en-US" sz="1600" smtClean="0"/>
                <a:t>yêu thích.</a:t>
              </a:r>
              <a:endParaRPr lang="en-US" sz="1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3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sp>
        <p:nvSpPr>
          <p:cNvPr id="2" name="TextBox 1"/>
          <p:cNvSpPr txBox="1"/>
          <p:nvPr/>
        </p:nvSpPr>
        <p:spPr>
          <a:xfrm>
            <a:off x="381000" y="285750"/>
            <a:ext cx="2653290" cy="400110"/>
          </a:xfrm>
          <a:prstGeom prst="rect">
            <a:avLst/>
          </a:prstGeom>
          <a:noFill/>
        </p:spPr>
        <p:txBody>
          <a:bodyPr wrap="none" rtlCol="0">
            <a:spAutoFit/>
          </a:bodyPr>
          <a:lstStyle/>
          <a:p>
            <a:r>
              <a:rPr lang="en-US" sz="2000" b="1" smtClean="0">
                <a:solidFill>
                  <a:srgbClr val="002060"/>
                </a:solidFill>
              </a:rPr>
              <a:t>BÀI TẬP VẬN DỤNG</a:t>
            </a:r>
            <a:endParaRPr lang="en-US" sz="2000" b="1">
              <a:solidFill>
                <a:srgbClr val="002060"/>
              </a:solidFill>
            </a:endParaRPr>
          </a:p>
        </p:txBody>
      </p:sp>
      <p:sp>
        <p:nvSpPr>
          <p:cNvPr id="3" name="TextBox 2"/>
          <p:cNvSpPr txBox="1"/>
          <p:nvPr/>
        </p:nvSpPr>
        <p:spPr>
          <a:xfrm>
            <a:off x="381000" y="1123950"/>
            <a:ext cx="7226658" cy="2800767"/>
          </a:xfrm>
          <a:prstGeom prst="rect">
            <a:avLst/>
          </a:prstGeom>
          <a:noFill/>
        </p:spPr>
        <p:txBody>
          <a:bodyPr wrap="none" rtlCol="0">
            <a:spAutoFit/>
          </a:bodyPr>
          <a:lstStyle/>
          <a:p>
            <a:pPr>
              <a:lnSpc>
                <a:spcPct val="150000"/>
              </a:lnSpc>
            </a:pPr>
            <a:r>
              <a:rPr lang="nl-NL" sz="1800" i="1">
                <a:solidFill>
                  <a:srgbClr val="002060"/>
                </a:solidFill>
              </a:rPr>
              <a:t>Hãy cho biết, máy tính hay con người làm tốt hơn trong mỗi việc sau:</a:t>
            </a:r>
            <a:endParaRPr lang="en-US" sz="1800">
              <a:solidFill>
                <a:srgbClr val="002060"/>
              </a:solidFill>
            </a:endParaRPr>
          </a:p>
          <a:p>
            <a:pPr marL="285750" lvl="0" indent="-285750">
              <a:lnSpc>
                <a:spcPct val="150000"/>
              </a:lnSpc>
              <a:buFont typeface="Wingdings" pitchFamily="2" charset="2"/>
              <a:buChar char="ü"/>
            </a:pPr>
            <a:r>
              <a:rPr lang="nl-NL" sz="1800" i="1">
                <a:solidFill>
                  <a:srgbClr val="002060"/>
                </a:solidFill>
              </a:rPr>
              <a:t>Thu nhận thông tin văn bản, hình ảnh, âm thanh và lưu trữ dữ liệu</a:t>
            </a:r>
            <a:endParaRPr lang="en-US" sz="1800">
              <a:solidFill>
                <a:srgbClr val="002060"/>
              </a:solidFill>
            </a:endParaRPr>
          </a:p>
          <a:p>
            <a:pPr marL="285750" lvl="0" indent="-285750">
              <a:lnSpc>
                <a:spcPct val="150000"/>
              </a:lnSpc>
              <a:buFont typeface="Wingdings" pitchFamily="2" charset="2"/>
              <a:buChar char="ü"/>
            </a:pPr>
            <a:r>
              <a:rPr lang="nl-NL" sz="1800" i="1">
                <a:solidFill>
                  <a:srgbClr val="002060"/>
                </a:solidFill>
              </a:rPr>
              <a:t>Thu nhận thông tin khứu giác, vị giác, xúc giác</a:t>
            </a:r>
            <a:endParaRPr lang="en-US" sz="1800">
              <a:solidFill>
                <a:srgbClr val="002060"/>
              </a:solidFill>
            </a:endParaRPr>
          </a:p>
          <a:p>
            <a:pPr marL="285750" lvl="0" indent="-285750">
              <a:lnSpc>
                <a:spcPct val="150000"/>
              </a:lnSpc>
              <a:buFont typeface="Wingdings" pitchFamily="2" charset="2"/>
              <a:buChar char="ü"/>
            </a:pPr>
            <a:r>
              <a:rPr lang="nl-NL" sz="1800" i="1">
                <a:solidFill>
                  <a:srgbClr val="002060"/>
                </a:solidFill>
              </a:rPr>
              <a:t>Tính toán, xử lí thông tin</a:t>
            </a:r>
            <a:endParaRPr lang="en-US" sz="1800">
              <a:solidFill>
                <a:srgbClr val="002060"/>
              </a:solidFill>
            </a:endParaRPr>
          </a:p>
          <a:p>
            <a:pPr marL="285750" lvl="0" indent="-285750">
              <a:lnSpc>
                <a:spcPct val="150000"/>
              </a:lnSpc>
              <a:buFont typeface="Wingdings" pitchFamily="2" charset="2"/>
              <a:buChar char="ü"/>
            </a:pPr>
            <a:r>
              <a:rPr lang="nl-NL" sz="1800" i="1">
                <a:solidFill>
                  <a:srgbClr val="002060"/>
                </a:solidFill>
              </a:rPr>
              <a:t>Sáng tác văn học, nghệ thuật</a:t>
            </a:r>
            <a:endParaRPr lang="en-US" sz="1800">
              <a:solidFill>
                <a:srgbClr val="002060"/>
              </a:solidFill>
            </a:endParaRPr>
          </a:p>
          <a:p>
            <a:pPr marL="285750" lvl="0" indent="-285750">
              <a:lnSpc>
                <a:spcPct val="150000"/>
              </a:lnSpc>
              <a:buFont typeface="Wingdings" pitchFamily="2" charset="2"/>
              <a:buChar char="ü"/>
            </a:pPr>
            <a:r>
              <a:rPr lang="nl-NL" sz="1800" i="1">
                <a:solidFill>
                  <a:srgbClr val="002060"/>
                </a:solidFill>
              </a:rPr>
              <a:t>Trao đổi thông tin văn bản, hình ảnh, âm thanh.</a:t>
            </a:r>
            <a:endParaRPr lang="en-US" sz="1800">
              <a:solidFill>
                <a:srgbClr val="002060"/>
              </a:solidFill>
            </a:endParaRPr>
          </a:p>
          <a:p>
            <a:endParaRPr lang="en-US"/>
          </a:p>
        </p:txBody>
      </p:sp>
      <p:sp>
        <p:nvSpPr>
          <p:cNvPr id="4" name="TextBox 3"/>
          <p:cNvSpPr txBox="1"/>
          <p:nvPr/>
        </p:nvSpPr>
        <p:spPr>
          <a:xfrm>
            <a:off x="3275222" y="2469573"/>
            <a:ext cx="1223412" cy="369332"/>
          </a:xfrm>
          <a:prstGeom prst="rect">
            <a:avLst/>
          </a:prstGeom>
          <a:noFill/>
        </p:spPr>
        <p:txBody>
          <a:bodyPr wrap="none" rtlCol="0">
            <a:spAutoFit/>
          </a:bodyPr>
          <a:lstStyle/>
          <a:p>
            <a:r>
              <a:rPr lang="en-US" sz="1800" smtClean="0">
                <a:solidFill>
                  <a:srgbClr val="FF0000"/>
                </a:solidFill>
              </a:rPr>
              <a:t>(Máy tính)</a:t>
            </a:r>
            <a:endParaRPr lang="en-US" sz="1800">
              <a:solidFill>
                <a:srgbClr val="FF0000"/>
              </a:solidFill>
            </a:endParaRPr>
          </a:p>
        </p:txBody>
      </p:sp>
      <p:sp>
        <p:nvSpPr>
          <p:cNvPr id="9" name="TextBox 8"/>
          <p:cNvSpPr txBox="1"/>
          <p:nvPr/>
        </p:nvSpPr>
        <p:spPr>
          <a:xfrm>
            <a:off x="5486400" y="2088118"/>
            <a:ext cx="1438214" cy="369332"/>
          </a:xfrm>
          <a:prstGeom prst="rect">
            <a:avLst/>
          </a:prstGeom>
          <a:noFill/>
        </p:spPr>
        <p:txBody>
          <a:bodyPr wrap="none" rtlCol="0">
            <a:spAutoFit/>
          </a:bodyPr>
          <a:lstStyle/>
          <a:p>
            <a:r>
              <a:rPr lang="en-US" sz="1800" smtClean="0">
                <a:solidFill>
                  <a:srgbClr val="FF0000"/>
                </a:solidFill>
              </a:rPr>
              <a:t>(Con người)</a:t>
            </a:r>
            <a:endParaRPr lang="en-US" sz="1800">
              <a:solidFill>
                <a:srgbClr val="FF0000"/>
              </a:solidFill>
            </a:endParaRPr>
          </a:p>
        </p:txBody>
      </p:sp>
      <p:sp>
        <p:nvSpPr>
          <p:cNvPr id="10" name="TextBox 9"/>
          <p:cNvSpPr txBox="1"/>
          <p:nvPr/>
        </p:nvSpPr>
        <p:spPr>
          <a:xfrm>
            <a:off x="3810000" y="2838905"/>
            <a:ext cx="1438214" cy="369332"/>
          </a:xfrm>
          <a:prstGeom prst="rect">
            <a:avLst/>
          </a:prstGeom>
          <a:noFill/>
        </p:spPr>
        <p:txBody>
          <a:bodyPr wrap="none" rtlCol="0">
            <a:spAutoFit/>
          </a:bodyPr>
          <a:lstStyle/>
          <a:p>
            <a:r>
              <a:rPr lang="en-US" sz="1800" smtClean="0">
                <a:solidFill>
                  <a:srgbClr val="FF0000"/>
                </a:solidFill>
              </a:rPr>
              <a:t>(Con người)</a:t>
            </a:r>
            <a:endParaRPr lang="en-US" sz="1800">
              <a:solidFill>
                <a:srgbClr val="FF0000"/>
              </a:solidFill>
            </a:endParaRPr>
          </a:p>
        </p:txBody>
      </p:sp>
      <p:sp>
        <p:nvSpPr>
          <p:cNvPr id="11" name="TextBox 10"/>
          <p:cNvSpPr txBox="1"/>
          <p:nvPr/>
        </p:nvSpPr>
        <p:spPr>
          <a:xfrm>
            <a:off x="5566064" y="3223002"/>
            <a:ext cx="1223412" cy="369332"/>
          </a:xfrm>
          <a:prstGeom prst="rect">
            <a:avLst/>
          </a:prstGeom>
          <a:noFill/>
        </p:spPr>
        <p:txBody>
          <a:bodyPr wrap="none" rtlCol="0">
            <a:spAutoFit/>
          </a:bodyPr>
          <a:lstStyle/>
          <a:p>
            <a:r>
              <a:rPr lang="en-US" sz="1800" smtClean="0">
                <a:solidFill>
                  <a:srgbClr val="FF0000"/>
                </a:solidFill>
              </a:rPr>
              <a:t>(Máy tính)</a:t>
            </a:r>
            <a:endParaRPr lang="en-US" sz="1800">
              <a:solidFill>
                <a:srgbClr val="FF0000"/>
              </a:solidFill>
            </a:endParaRPr>
          </a:p>
        </p:txBody>
      </p:sp>
      <p:grpSp>
        <p:nvGrpSpPr>
          <p:cNvPr id="12" name="Google Shape;148;p17"/>
          <p:cNvGrpSpPr/>
          <p:nvPr/>
        </p:nvGrpSpPr>
        <p:grpSpPr>
          <a:xfrm rot="3292933">
            <a:off x="1600200" y="4095750"/>
            <a:ext cx="899284" cy="899339"/>
            <a:chOff x="6654650" y="3665275"/>
            <a:chExt cx="409100" cy="409125"/>
          </a:xfrm>
        </p:grpSpPr>
        <p:sp>
          <p:nvSpPr>
            <p:cNvPr id="13"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5" name="Google Shape;148;p17"/>
          <p:cNvGrpSpPr/>
          <p:nvPr/>
        </p:nvGrpSpPr>
        <p:grpSpPr>
          <a:xfrm rot="3292933">
            <a:off x="3005556" y="4013052"/>
            <a:ext cx="899284" cy="899339"/>
            <a:chOff x="6654650" y="3665275"/>
            <a:chExt cx="409100" cy="409125"/>
          </a:xfrm>
        </p:grpSpPr>
        <p:sp>
          <p:nvSpPr>
            <p:cNvPr id="16"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48;p17"/>
          <p:cNvGrpSpPr/>
          <p:nvPr/>
        </p:nvGrpSpPr>
        <p:grpSpPr>
          <a:xfrm rot="3292933">
            <a:off x="4598541" y="4063116"/>
            <a:ext cx="899284" cy="899339"/>
            <a:chOff x="6654650" y="3665275"/>
            <a:chExt cx="409100" cy="409125"/>
          </a:xfrm>
        </p:grpSpPr>
        <p:sp>
          <p:nvSpPr>
            <p:cNvPr id="19"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7467600" y="1581150"/>
            <a:ext cx="1223412" cy="369332"/>
          </a:xfrm>
          <a:prstGeom prst="rect">
            <a:avLst/>
          </a:prstGeom>
          <a:noFill/>
        </p:spPr>
        <p:txBody>
          <a:bodyPr wrap="none" rtlCol="0">
            <a:spAutoFit/>
          </a:bodyPr>
          <a:lstStyle/>
          <a:p>
            <a:r>
              <a:rPr lang="en-US" sz="1800" smtClean="0">
                <a:solidFill>
                  <a:srgbClr val="FF0000"/>
                </a:solidFill>
              </a:rPr>
              <a:t>(Máy tính)</a:t>
            </a:r>
            <a:endParaRPr lang="en-US"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1"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3" name="Google Shape;283;p31"/>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2" name="TextBox 1"/>
          <p:cNvSpPr txBox="1"/>
          <p:nvPr/>
        </p:nvSpPr>
        <p:spPr>
          <a:xfrm>
            <a:off x="2438400" y="742950"/>
            <a:ext cx="2848857" cy="400110"/>
          </a:xfrm>
          <a:prstGeom prst="rect">
            <a:avLst/>
          </a:prstGeom>
          <a:noFill/>
        </p:spPr>
        <p:txBody>
          <a:bodyPr wrap="none" rtlCol="0">
            <a:spAutoFit/>
          </a:bodyPr>
          <a:lstStyle/>
          <a:p>
            <a:r>
              <a:rPr lang="en-US" sz="2000" b="1" smtClean="0">
                <a:solidFill>
                  <a:srgbClr val="002060"/>
                </a:solidFill>
              </a:rPr>
              <a:t>TỔNG KẾT NỘI DUNG</a:t>
            </a:r>
            <a:endParaRPr lang="en-US" sz="2000" b="1">
              <a:solidFill>
                <a:srgbClr val="002060"/>
              </a:solidFill>
            </a:endParaRPr>
          </a:p>
        </p:txBody>
      </p:sp>
      <p:graphicFrame>
        <p:nvGraphicFramePr>
          <p:cNvPr id="10" name="Diagram 9"/>
          <p:cNvGraphicFramePr/>
          <p:nvPr>
            <p:extLst>
              <p:ext uri="{D42A27DB-BD31-4B8C-83A1-F6EECF244321}">
                <p14:modId xmlns:p14="http://schemas.microsoft.com/office/powerpoint/2010/main" val="3764163738"/>
              </p:ext>
            </p:extLst>
          </p:nvPr>
        </p:nvGraphicFramePr>
        <p:xfrm>
          <a:off x="1066800" y="1225081"/>
          <a:ext cx="640080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312556" y="1757092"/>
            <a:ext cx="582795" cy="3164394"/>
            <a:chOff x="294385" y="1402176"/>
            <a:chExt cx="582795" cy="3164394"/>
          </a:xfrm>
        </p:grpSpPr>
        <p:grpSp>
          <p:nvGrpSpPr>
            <p:cNvPr id="11" name="Google Shape;439;p37"/>
            <p:cNvGrpSpPr/>
            <p:nvPr/>
          </p:nvGrpSpPr>
          <p:grpSpPr>
            <a:xfrm>
              <a:off x="312556" y="1402176"/>
              <a:ext cx="564624" cy="682915"/>
              <a:chOff x="6625350" y="1613750"/>
              <a:chExt cx="480525" cy="438400"/>
            </a:xfrm>
            <a:solidFill>
              <a:schemeClr val="accent4">
                <a:lumMod val="75000"/>
              </a:schemeClr>
            </a:solidFill>
          </p:grpSpPr>
          <p:sp>
            <p:nvSpPr>
              <p:cNvPr id="12" name="Google Shape;440;p3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1;p3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2;p3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3;p3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4;p3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439;p37"/>
            <p:cNvGrpSpPr/>
            <p:nvPr/>
          </p:nvGrpSpPr>
          <p:grpSpPr>
            <a:xfrm>
              <a:off x="299998" y="2656374"/>
              <a:ext cx="564624" cy="682915"/>
              <a:chOff x="6625350" y="1613750"/>
              <a:chExt cx="480525" cy="438400"/>
            </a:xfrm>
            <a:solidFill>
              <a:schemeClr val="accent4">
                <a:lumMod val="75000"/>
              </a:schemeClr>
            </a:solidFill>
          </p:grpSpPr>
          <p:sp>
            <p:nvSpPr>
              <p:cNvPr id="18" name="Google Shape;440;p3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1;p3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2;p3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3;p3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4;p3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439;p37"/>
            <p:cNvGrpSpPr/>
            <p:nvPr/>
          </p:nvGrpSpPr>
          <p:grpSpPr>
            <a:xfrm>
              <a:off x="294385" y="3883655"/>
              <a:ext cx="564624" cy="682915"/>
              <a:chOff x="6625350" y="1613750"/>
              <a:chExt cx="480525" cy="438400"/>
            </a:xfrm>
            <a:solidFill>
              <a:schemeClr val="accent4">
                <a:lumMod val="75000"/>
              </a:schemeClr>
            </a:solidFill>
          </p:grpSpPr>
          <p:sp>
            <p:nvSpPr>
              <p:cNvPr id="24" name="Google Shape;440;p3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1;p3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2;p3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3;p3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4;p3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p:nvPr/>
        </p:nvSpPr>
        <p:spPr>
          <a:xfrm>
            <a:off x="546412" y="909715"/>
            <a:ext cx="2879504" cy="3871836"/>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grpSp>
        <p:nvGrpSpPr>
          <p:cNvPr id="3" name="Group 2"/>
          <p:cNvGrpSpPr/>
          <p:nvPr/>
        </p:nvGrpSpPr>
        <p:grpSpPr>
          <a:xfrm>
            <a:off x="774194" y="2114550"/>
            <a:ext cx="2313454" cy="2018362"/>
            <a:chOff x="359225" y="2114550"/>
            <a:chExt cx="2313454" cy="2018362"/>
          </a:xfrm>
        </p:grpSpPr>
        <p:sp>
          <p:nvSpPr>
            <p:cNvPr id="2" name="TextBox 1"/>
            <p:cNvSpPr txBox="1"/>
            <p:nvPr/>
          </p:nvSpPr>
          <p:spPr>
            <a:xfrm>
              <a:off x="359225" y="2114550"/>
              <a:ext cx="2313454" cy="923330"/>
            </a:xfrm>
            <a:prstGeom prst="rect">
              <a:avLst/>
            </a:prstGeom>
            <a:noFill/>
          </p:spPr>
          <p:txBody>
            <a:bodyPr wrap="none" rtlCol="0">
              <a:spAutoFit/>
            </a:bodyPr>
            <a:lstStyle/>
            <a:p>
              <a:pPr algn="ctr">
                <a:lnSpc>
                  <a:spcPct val="150000"/>
                </a:lnSpc>
              </a:pPr>
              <a:r>
                <a:rPr lang="en-US" sz="1800" b="1" smtClean="0">
                  <a:solidFill>
                    <a:srgbClr val="002060"/>
                  </a:solidFill>
                </a:rPr>
                <a:t>CỦNG CỐ, DẶN DÒ</a:t>
              </a:r>
            </a:p>
            <a:p>
              <a:pPr algn="ctr">
                <a:lnSpc>
                  <a:spcPct val="150000"/>
                </a:lnSpc>
              </a:pPr>
              <a:r>
                <a:rPr lang="en-US" sz="1800" b="1" smtClean="0">
                  <a:solidFill>
                    <a:srgbClr val="002060"/>
                  </a:solidFill>
                </a:rPr>
                <a:t>VỀ NHÀ</a:t>
              </a:r>
              <a:endParaRPr lang="en-US" sz="1800" b="1">
                <a:solidFill>
                  <a:srgbClr val="002060"/>
                </a:solidFill>
              </a:endParaRPr>
            </a:p>
          </p:txBody>
        </p:sp>
        <p:grpSp>
          <p:nvGrpSpPr>
            <p:cNvPr id="7" name="Google Shape;387;p37"/>
            <p:cNvGrpSpPr/>
            <p:nvPr/>
          </p:nvGrpSpPr>
          <p:grpSpPr>
            <a:xfrm>
              <a:off x="601552" y="3071487"/>
              <a:ext cx="1828800" cy="1061425"/>
              <a:chOff x="1926350" y="995225"/>
              <a:chExt cx="428650" cy="356600"/>
            </a:xfrm>
            <a:solidFill>
              <a:schemeClr val="accent1">
                <a:lumMod val="75000"/>
              </a:schemeClr>
            </a:solidFill>
          </p:grpSpPr>
          <p:sp>
            <p:nvSpPr>
              <p:cNvPr id="8" name="Google Shape;388;p37"/>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9;p37"/>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0;p37"/>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1;p37"/>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3638264" y="1464545"/>
            <a:ext cx="4857420" cy="2508379"/>
            <a:chOff x="3048000" y="1468219"/>
            <a:chExt cx="4857420" cy="2508379"/>
          </a:xfrm>
        </p:grpSpPr>
        <p:sp>
          <p:nvSpPr>
            <p:cNvPr id="4" name="TextBox 3"/>
            <p:cNvSpPr txBox="1"/>
            <p:nvPr/>
          </p:nvSpPr>
          <p:spPr>
            <a:xfrm>
              <a:off x="3048000" y="1468219"/>
              <a:ext cx="4857420" cy="2508379"/>
            </a:xfrm>
            <a:prstGeom prst="rect">
              <a:avLst/>
            </a:prstGeom>
            <a:noFill/>
          </p:spPr>
          <p:txBody>
            <a:bodyPr wrap="none" rtlCol="0">
              <a:spAutoFit/>
            </a:bodyPr>
            <a:lstStyle/>
            <a:p>
              <a:pPr>
                <a:lnSpc>
                  <a:spcPct val="135000"/>
                </a:lnSpc>
                <a:spcBef>
                  <a:spcPts val="600"/>
                </a:spcBef>
                <a:spcAft>
                  <a:spcPts val="600"/>
                </a:spcAft>
              </a:pPr>
              <a:r>
                <a:rPr lang="en-GB" sz="2000" smtClean="0">
                  <a:solidFill>
                    <a:srgbClr val="002060"/>
                  </a:solidFill>
                  <a:latin typeface="Arial" panose="020B0604020202020204" pitchFamily="34" charset="0"/>
                  <a:cs typeface="Arial" panose="020B0604020202020204" pitchFamily="34" charset="0"/>
                </a:rPr>
                <a:t>        </a:t>
              </a:r>
              <a:r>
                <a:rPr lang="en-GB" sz="2000" b="1" smtClean="0">
                  <a:solidFill>
                    <a:srgbClr val="00B0F0"/>
                  </a:solidFill>
                  <a:latin typeface="Arial" panose="020B0604020202020204" pitchFamily="34" charset="0"/>
                  <a:cs typeface="Arial" panose="020B0604020202020204" pitchFamily="34" charset="0"/>
                </a:rPr>
                <a:t>Ôn </a:t>
              </a:r>
              <a:r>
                <a:rPr lang="en-GB" sz="2000" b="1">
                  <a:solidFill>
                    <a:srgbClr val="00B0F0"/>
                  </a:solidFill>
                  <a:latin typeface="Arial" panose="020B0604020202020204" pitchFamily="34" charset="0"/>
                  <a:cs typeface="Arial" panose="020B0604020202020204" pitchFamily="34" charset="0"/>
                </a:rPr>
                <a:t>lại các kiến thức đã học</a:t>
              </a:r>
            </a:p>
            <a:p>
              <a:pPr>
                <a:lnSpc>
                  <a:spcPct val="135000"/>
                </a:lnSpc>
                <a:spcBef>
                  <a:spcPts val="600"/>
                </a:spcBef>
                <a:spcAft>
                  <a:spcPts val="600"/>
                </a:spcAft>
              </a:pPr>
              <a:r>
                <a:rPr lang="en-GB" sz="2000" smtClean="0">
                  <a:solidFill>
                    <a:srgbClr val="002060"/>
                  </a:solidFill>
                  <a:latin typeface="Arial" panose="020B0604020202020204" pitchFamily="34" charset="0"/>
                  <a:cs typeface="Arial" panose="020B0604020202020204" pitchFamily="34" charset="0"/>
                </a:rPr>
                <a:t>        </a:t>
              </a:r>
              <a:r>
                <a:rPr lang="en-GB" sz="2000" b="1" smtClean="0">
                  <a:solidFill>
                    <a:srgbClr val="00B0F0"/>
                  </a:solidFill>
                  <a:latin typeface="Arial" panose="020B0604020202020204" pitchFamily="34" charset="0"/>
                  <a:cs typeface="Arial" panose="020B0604020202020204" pitchFamily="34" charset="0"/>
                </a:rPr>
                <a:t>Làm </a:t>
              </a:r>
              <a:r>
                <a:rPr lang="en-GB" sz="2000" b="1">
                  <a:solidFill>
                    <a:srgbClr val="00B0F0"/>
                  </a:solidFill>
                  <a:latin typeface="Arial" panose="020B0604020202020204" pitchFamily="34" charset="0"/>
                  <a:cs typeface="Arial" panose="020B0604020202020204" pitchFamily="34" charset="0"/>
                </a:rPr>
                <a:t>bài tập và trả lời các câu hỏi </a:t>
              </a:r>
              <a:endParaRPr lang="en-GB" sz="2000" b="1" smtClean="0">
                <a:solidFill>
                  <a:srgbClr val="00B0F0"/>
                </a:solidFill>
                <a:latin typeface="Arial" panose="020B0604020202020204" pitchFamily="34" charset="0"/>
                <a:cs typeface="Arial" panose="020B0604020202020204" pitchFamily="34" charset="0"/>
              </a:endParaRPr>
            </a:p>
            <a:p>
              <a:pPr>
                <a:lnSpc>
                  <a:spcPct val="135000"/>
                </a:lnSpc>
                <a:spcBef>
                  <a:spcPts val="600"/>
                </a:spcBef>
                <a:spcAft>
                  <a:spcPts val="600"/>
                </a:spcAft>
              </a:pPr>
              <a:r>
                <a:rPr lang="en-GB" sz="2000" b="1">
                  <a:solidFill>
                    <a:srgbClr val="00B0F0"/>
                  </a:solidFill>
                  <a:latin typeface="Arial" panose="020B0604020202020204" pitchFamily="34" charset="0"/>
                  <a:cs typeface="Arial" panose="020B0604020202020204" pitchFamily="34" charset="0"/>
                </a:rPr>
                <a:t> </a:t>
              </a:r>
              <a:r>
                <a:rPr lang="en-GB" sz="2000" b="1" smtClean="0">
                  <a:solidFill>
                    <a:srgbClr val="00B0F0"/>
                  </a:solidFill>
                  <a:latin typeface="Arial" panose="020B0604020202020204" pitchFamily="34" charset="0"/>
                  <a:cs typeface="Arial" panose="020B0604020202020204" pitchFamily="34" charset="0"/>
                </a:rPr>
                <a:t>       luyện </a:t>
              </a:r>
              <a:r>
                <a:rPr lang="en-GB" sz="2000" b="1">
                  <a:solidFill>
                    <a:srgbClr val="00B0F0"/>
                  </a:solidFill>
                  <a:latin typeface="Arial" panose="020B0604020202020204" pitchFamily="34" charset="0"/>
                  <a:cs typeface="Arial" panose="020B0604020202020204" pitchFamily="34" charset="0"/>
                </a:rPr>
                <a:t>tập, vận dụng.</a:t>
              </a:r>
            </a:p>
            <a:p>
              <a:pPr>
                <a:lnSpc>
                  <a:spcPct val="135000"/>
                </a:lnSpc>
                <a:spcBef>
                  <a:spcPts val="600"/>
                </a:spcBef>
                <a:spcAft>
                  <a:spcPts val="600"/>
                </a:spcAft>
              </a:pPr>
              <a:r>
                <a:rPr lang="en-US" sz="2000" smtClean="0">
                  <a:solidFill>
                    <a:srgbClr val="002060"/>
                  </a:solidFill>
                  <a:latin typeface="Arial" panose="020B0604020202020204" pitchFamily="34" charset="0"/>
                  <a:ea typeface="Times New Roman"/>
                  <a:cs typeface="Arial" panose="020B0604020202020204" pitchFamily="34" charset="0"/>
                </a:rPr>
                <a:t>        </a:t>
              </a:r>
              <a:r>
                <a:rPr lang="en-US" sz="2000" b="1" smtClean="0">
                  <a:solidFill>
                    <a:srgbClr val="00B0F0"/>
                  </a:solidFill>
                  <a:latin typeface="Arial" panose="020B0604020202020204" pitchFamily="34" charset="0"/>
                  <a:ea typeface="Times New Roman"/>
                  <a:cs typeface="Arial" panose="020B0604020202020204" pitchFamily="34" charset="0"/>
                </a:rPr>
                <a:t>Chuẩn </a:t>
              </a:r>
              <a:r>
                <a:rPr lang="en-US" sz="2000" b="1">
                  <a:solidFill>
                    <a:srgbClr val="00B0F0"/>
                  </a:solidFill>
                  <a:latin typeface="Arial" panose="020B0604020202020204" pitchFamily="34" charset="0"/>
                  <a:ea typeface="Times New Roman"/>
                  <a:cs typeface="Arial" panose="020B0604020202020204" pitchFamily="34" charset="0"/>
                </a:rPr>
                <a:t>bị bài mới: Bài </a:t>
              </a:r>
              <a:r>
                <a:rPr lang="en-US" sz="2000" b="1" smtClean="0">
                  <a:solidFill>
                    <a:srgbClr val="00B0F0"/>
                  </a:solidFill>
                  <a:latin typeface="Arial" panose="020B0604020202020204" pitchFamily="34" charset="0"/>
                  <a:ea typeface="Times New Roman"/>
                  <a:cs typeface="Arial" panose="020B0604020202020204" pitchFamily="34" charset="0"/>
                </a:rPr>
                <a:t>4</a:t>
              </a:r>
              <a:endParaRPr lang="en-US" sz="2000" b="1">
                <a:solidFill>
                  <a:srgbClr val="00B0F0"/>
                </a:solidFill>
                <a:latin typeface="Arial" panose="020B0604020202020204" pitchFamily="34" charset="0"/>
                <a:cs typeface="Arial" panose="020B0604020202020204" pitchFamily="34" charset="0"/>
              </a:endParaRPr>
            </a:p>
            <a:p>
              <a:endParaRPr lang="en-US"/>
            </a:p>
          </p:txBody>
        </p:sp>
        <p:grpSp>
          <p:nvGrpSpPr>
            <p:cNvPr id="14" name="Google Shape;330;p37"/>
            <p:cNvGrpSpPr/>
            <p:nvPr/>
          </p:nvGrpSpPr>
          <p:grpSpPr>
            <a:xfrm>
              <a:off x="3260808" y="1507440"/>
              <a:ext cx="307248" cy="388574"/>
              <a:chOff x="584925" y="238125"/>
              <a:chExt cx="415200" cy="525100"/>
            </a:xfrm>
            <a:solidFill>
              <a:schemeClr val="accent4">
                <a:lumMod val="75000"/>
              </a:schemeClr>
            </a:solidFill>
          </p:grpSpPr>
          <p:sp>
            <p:nvSpPr>
              <p:cNvPr id="15" name="Google Shape;331;p37"/>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2;p37"/>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3;p37"/>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4;p37"/>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5;p37"/>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6;p37"/>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379;p37"/>
            <p:cNvGrpSpPr/>
            <p:nvPr/>
          </p:nvGrpSpPr>
          <p:grpSpPr>
            <a:xfrm>
              <a:off x="3260809" y="2129352"/>
              <a:ext cx="307248" cy="371869"/>
              <a:chOff x="584925" y="922575"/>
              <a:chExt cx="415200" cy="502525"/>
            </a:xfrm>
            <a:solidFill>
              <a:schemeClr val="accent1">
                <a:lumMod val="75000"/>
              </a:schemeClr>
            </a:solidFill>
          </p:grpSpPr>
          <p:sp>
            <p:nvSpPr>
              <p:cNvPr id="22" name="Google Shape;380;p37"/>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1;p37"/>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2;p37"/>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87;p37"/>
            <p:cNvGrpSpPr/>
            <p:nvPr/>
          </p:nvGrpSpPr>
          <p:grpSpPr>
            <a:xfrm>
              <a:off x="3223122" y="3157332"/>
              <a:ext cx="415142" cy="384634"/>
              <a:chOff x="1926350" y="995225"/>
              <a:chExt cx="428650" cy="356600"/>
            </a:xfrm>
            <a:solidFill>
              <a:schemeClr val="accent4">
                <a:lumMod val="75000"/>
              </a:schemeClr>
            </a:solidFill>
          </p:grpSpPr>
          <p:sp>
            <p:nvSpPr>
              <p:cNvPr id="26" name="Google Shape;388;p37"/>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9;p37"/>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0;p37"/>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1;p37"/>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circle(in)">
                                      <p:cBhvr>
                                        <p:cTn id="7" dur="2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2514600" y="1732671"/>
            <a:ext cx="5229000" cy="1159800"/>
          </a:xfrm>
          <a:prstGeom prst="rect">
            <a:avLst/>
          </a:prstGeom>
        </p:spPr>
        <p:txBody>
          <a:bodyPr spcFirstLastPara="1" wrap="square" lIns="91425" tIns="91425" rIns="91425" bIns="91425" anchor="t" anchorCtr="0">
            <a:noAutofit/>
          </a:bodyPr>
          <a:lstStyle/>
          <a:p>
            <a:pPr algn="ctr">
              <a:lnSpc>
                <a:spcPct val="150000"/>
              </a:lnSpc>
            </a:pPr>
            <a:r>
              <a:rPr lang="en" sz="2600">
                <a:solidFill>
                  <a:srgbClr val="00B0F0"/>
                </a:solidFill>
                <a:latin typeface="Arial" pitchFamily="34" charset="0"/>
                <a:cs typeface="Arial" pitchFamily="34" charset="0"/>
              </a:rPr>
              <a:t>CẢM ƠN CÁC EM </a:t>
            </a:r>
            <a:br>
              <a:rPr lang="en" sz="2600">
                <a:solidFill>
                  <a:srgbClr val="00B0F0"/>
                </a:solidFill>
                <a:latin typeface="Arial" pitchFamily="34" charset="0"/>
                <a:cs typeface="Arial" pitchFamily="34" charset="0"/>
              </a:rPr>
            </a:br>
            <a:r>
              <a:rPr lang="en" sz="2600">
                <a:solidFill>
                  <a:srgbClr val="00B0F0"/>
                </a:solidFill>
                <a:latin typeface="Arial" pitchFamily="34" charset="0"/>
                <a:cs typeface="Arial" pitchFamily="34" charset="0"/>
              </a:rPr>
              <a:t>ĐÃ LẮNG NGHE BÀI GIẢNG!</a:t>
            </a:r>
            <a:endParaRPr lang="en-US" sz="2600">
              <a:solidFill>
                <a:srgbClr val="00B0F0"/>
              </a:solidFill>
              <a:latin typeface="Arial" pitchFamily="34" charset="0"/>
              <a:cs typeface="Arial" pitchFamily="34" charset="0"/>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grpSp>
        <p:nvGrpSpPr>
          <p:cNvPr id="9" name="Google Shape;609;p37"/>
          <p:cNvGrpSpPr/>
          <p:nvPr/>
        </p:nvGrpSpPr>
        <p:grpSpPr>
          <a:xfrm>
            <a:off x="888146" y="858499"/>
            <a:ext cx="1075937" cy="1047989"/>
            <a:chOff x="5926225" y="921350"/>
            <a:chExt cx="517800" cy="504350"/>
          </a:xfrm>
        </p:grpSpPr>
        <p:sp>
          <p:nvSpPr>
            <p:cNvPr id="10" name="Google Shape;610;p3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w="28575" cap="flat" cmpd="sng">
              <a:solidFill>
                <a:srgbClr val="ABE33F"/>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1;p3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w="28575" cap="flat" cmpd="sng">
              <a:solidFill>
                <a:srgbClr val="ABE33F"/>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1000" fill="hold"/>
                                        <p:tgtEl>
                                          <p:spTgt spid="304"/>
                                        </p:tgtEl>
                                        <p:attrNameLst>
                                          <p:attrName>ppt_w</p:attrName>
                                        </p:attrNameLst>
                                      </p:cBhvr>
                                      <p:tavLst>
                                        <p:tav tm="0">
                                          <p:val>
                                            <p:fltVal val="0"/>
                                          </p:val>
                                        </p:tav>
                                        <p:tav tm="100000">
                                          <p:val>
                                            <p:strVal val="#ppt_w"/>
                                          </p:val>
                                        </p:tav>
                                      </p:tavLst>
                                    </p:anim>
                                    <p:anim calcmode="lin" valueType="num">
                                      <p:cBhvr>
                                        <p:cTn id="8" dur="1000" fill="hold"/>
                                        <p:tgtEl>
                                          <p:spTgt spid="304"/>
                                        </p:tgtEl>
                                        <p:attrNameLst>
                                          <p:attrName>ppt_h</p:attrName>
                                        </p:attrNameLst>
                                      </p:cBhvr>
                                      <p:tavLst>
                                        <p:tav tm="0">
                                          <p:val>
                                            <p:fltVal val="0"/>
                                          </p:val>
                                        </p:tav>
                                        <p:tav tm="100000">
                                          <p:val>
                                            <p:strVal val="#ppt_h"/>
                                          </p:val>
                                        </p:tav>
                                      </p:tavLst>
                                    </p:anim>
                                    <p:anim calcmode="lin" valueType="num">
                                      <p:cBhvr>
                                        <p:cTn id="9" dur="1000" fill="hold"/>
                                        <p:tgtEl>
                                          <p:spTgt spid="304"/>
                                        </p:tgtEl>
                                        <p:attrNameLst>
                                          <p:attrName>style.rotation</p:attrName>
                                        </p:attrNameLst>
                                      </p:cBhvr>
                                      <p:tavLst>
                                        <p:tav tm="0">
                                          <p:val>
                                            <p:fltVal val="90"/>
                                          </p:val>
                                        </p:tav>
                                        <p:tav tm="100000">
                                          <p:val>
                                            <p:fltVal val="0"/>
                                          </p:val>
                                        </p:tav>
                                      </p:tavLst>
                                    </p:anim>
                                    <p:animEffect transition="in" filter="fade">
                                      <p:cBhvr>
                                        <p:cTn id="10"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9" name="Google Shape;119;p1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grpSp>
        <p:nvGrpSpPr>
          <p:cNvPr id="4" name="Group 3"/>
          <p:cNvGrpSpPr/>
          <p:nvPr/>
        </p:nvGrpSpPr>
        <p:grpSpPr>
          <a:xfrm>
            <a:off x="247220" y="770455"/>
            <a:ext cx="1813067" cy="1775642"/>
            <a:chOff x="165949" y="996582"/>
            <a:chExt cx="1512762" cy="1433896"/>
          </a:xfrm>
        </p:grpSpPr>
        <p:grpSp>
          <p:nvGrpSpPr>
            <p:cNvPr id="112" name="Google Shape;112;p13"/>
            <p:cNvGrpSpPr/>
            <p:nvPr/>
          </p:nvGrpSpPr>
          <p:grpSpPr>
            <a:xfrm>
              <a:off x="165949" y="996582"/>
              <a:ext cx="1512762" cy="1433896"/>
              <a:chOff x="5300400" y="3670175"/>
              <a:chExt cx="421300" cy="399325"/>
            </a:xfrm>
          </p:grpSpPr>
          <p:sp>
            <p:nvSpPr>
              <p:cNvPr id="113" name="Google Shape;113;p13"/>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211439" y="1197174"/>
              <a:ext cx="1360497" cy="745623"/>
            </a:xfrm>
            <a:prstGeom prst="rect">
              <a:avLst/>
            </a:prstGeom>
            <a:noFill/>
          </p:spPr>
          <p:txBody>
            <a:bodyPr wrap="none" rtlCol="0">
              <a:spAutoFit/>
            </a:bodyPr>
            <a:lstStyle/>
            <a:p>
              <a:pPr algn="ctr"/>
              <a:r>
                <a:rPr lang="en-US" sz="1800" smtClean="0">
                  <a:solidFill>
                    <a:srgbClr val="FF0000"/>
                  </a:solidFill>
                </a:rPr>
                <a:t>Các thế hệ </a:t>
              </a:r>
            </a:p>
            <a:p>
              <a:pPr algn="ctr"/>
              <a:r>
                <a:rPr lang="en-US" sz="1800" smtClean="0">
                  <a:solidFill>
                    <a:srgbClr val="FF0000"/>
                  </a:solidFill>
                </a:rPr>
                <a:t>máy tính từ </a:t>
              </a:r>
            </a:p>
            <a:p>
              <a:pPr algn="ctr"/>
              <a:r>
                <a:rPr lang="en-US" sz="1800" smtClean="0">
                  <a:solidFill>
                    <a:srgbClr val="FF0000"/>
                  </a:solidFill>
                </a:rPr>
                <a:t>trước đến nay</a:t>
              </a:r>
              <a:endParaRPr lang="en-US" sz="1800">
                <a:solidFill>
                  <a:srgbClr val="FF0000"/>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49" y="2694709"/>
            <a:ext cx="1962424" cy="17146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620" y="1110104"/>
            <a:ext cx="2223762" cy="158469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214219"/>
            <a:ext cx="2644025" cy="196591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1" y="3076889"/>
            <a:ext cx="2057400" cy="156956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0" y="2670992"/>
            <a:ext cx="2753794" cy="1975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1524000" y="1885950"/>
            <a:ext cx="6718876" cy="11598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200" u="sng" smtClean="0">
                <a:solidFill>
                  <a:schemeClr val="bg1"/>
                </a:solidFill>
                <a:latin typeface="+mj-lt"/>
              </a:rPr>
              <a:t>BÀI 3</a:t>
            </a:r>
            <a:endParaRPr sz="3200" u="sng">
              <a:solidFill>
                <a:schemeClr val="bg1"/>
              </a:solidFill>
              <a:latin typeface="+mj-lt"/>
            </a:endParaRPr>
          </a:p>
          <a:p>
            <a:pPr marL="0" lvl="0" indent="0" algn="ctr" rtl="0">
              <a:lnSpc>
                <a:spcPct val="150000"/>
              </a:lnSpc>
              <a:spcBef>
                <a:spcPts val="0"/>
              </a:spcBef>
              <a:spcAft>
                <a:spcPts val="0"/>
              </a:spcAft>
              <a:buNone/>
            </a:pPr>
            <a:r>
              <a:rPr lang="en" sz="2400" smtClean="0">
                <a:solidFill>
                  <a:schemeClr val="bg1"/>
                </a:solidFill>
                <a:latin typeface="+mj-lt"/>
              </a:rPr>
              <a:t>MÁY TÍNH TRONG HOẠT ĐỘNG THÔNG TIN</a:t>
            </a:r>
            <a:endParaRPr sz="2400">
              <a:solidFill>
                <a:schemeClr val="bg1"/>
              </a:solidFill>
              <a:latin typeface="+mj-lt"/>
            </a:endParaRPr>
          </a:p>
        </p:txBody>
      </p:sp>
      <p:sp>
        <p:nvSpPr>
          <p:cNvPr id="126" name="Google Shape;126;p1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
        <p:nvSpPr>
          <p:cNvPr id="5" name="Google Shape;151;p17"/>
          <p:cNvSpPr/>
          <p:nvPr/>
        </p:nvSpPr>
        <p:spPr>
          <a:xfrm>
            <a:off x="2667000" y="3456709"/>
            <a:ext cx="685800" cy="609438"/>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1;p17"/>
          <p:cNvSpPr/>
          <p:nvPr/>
        </p:nvSpPr>
        <p:spPr>
          <a:xfrm>
            <a:off x="4606636" y="3456709"/>
            <a:ext cx="762000" cy="762000"/>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1;p17"/>
          <p:cNvSpPr/>
          <p:nvPr/>
        </p:nvSpPr>
        <p:spPr>
          <a:xfrm>
            <a:off x="6649712" y="3609109"/>
            <a:ext cx="914124" cy="914076"/>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grpSp>
        <p:nvGrpSpPr>
          <p:cNvPr id="3" name="Group 2"/>
          <p:cNvGrpSpPr/>
          <p:nvPr/>
        </p:nvGrpSpPr>
        <p:grpSpPr>
          <a:xfrm>
            <a:off x="300434" y="1428751"/>
            <a:ext cx="2976166" cy="2574150"/>
            <a:chOff x="152400" y="1214053"/>
            <a:chExt cx="3132189" cy="2788846"/>
          </a:xfrm>
        </p:grpSpPr>
        <p:sp>
          <p:nvSpPr>
            <p:cNvPr id="4" name="Google Shape;296;p33"/>
            <p:cNvSpPr/>
            <p:nvPr/>
          </p:nvSpPr>
          <p:spPr>
            <a:xfrm>
              <a:off x="152400" y="1461720"/>
              <a:ext cx="3132189" cy="254117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E9D"/>
                </a:solidFill>
                <a:latin typeface="Karla"/>
                <a:ea typeface="Karla"/>
                <a:cs typeface="Karla"/>
                <a:sym typeface="Karla"/>
              </a:endParaRPr>
            </a:p>
          </p:txBody>
        </p:sp>
        <p:sp>
          <p:nvSpPr>
            <p:cNvPr id="2" name="TextBox 1"/>
            <p:cNvSpPr txBox="1"/>
            <p:nvPr/>
          </p:nvSpPr>
          <p:spPr>
            <a:xfrm>
              <a:off x="627655" y="1214053"/>
              <a:ext cx="2181679" cy="2334126"/>
            </a:xfrm>
            <a:prstGeom prst="rect">
              <a:avLst/>
            </a:prstGeom>
            <a:noFill/>
          </p:spPr>
          <p:txBody>
            <a:bodyPr wrap="none" rtlCol="0">
              <a:spAutoFit/>
            </a:bodyPr>
            <a:lstStyle/>
            <a:p>
              <a:pPr lvl="0"/>
              <a:endParaRPr lang="en-US" sz="2400" b="1" smtClean="0">
                <a:solidFill>
                  <a:srgbClr val="002060"/>
                </a:solidFill>
              </a:endParaRPr>
            </a:p>
            <a:p>
              <a:pPr lvl="0" algn="ctr">
                <a:lnSpc>
                  <a:spcPct val="150000"/>
                </a:lnSpc>
              </a:pPr>
              <a:r>
                <a:rPr lang="en-US" sz="3200" b="1" smtClean="0">
                  <a:solidFill>
                    <a:srgbClr val="002060"/>
                  </a:solidFill>
                </a:rPr>
                <a:t>Nội </a:t>
              </a:r>
              <a:r>
                <a:rPr lang="en-US" sz="3200" b="1">
                  <a:solidFill>
                    <a:srgbClr val="002060"/>
                  </a:solidFill>
                </a:rPr>
                <a:t>dung </a:t>
              </a:r>
              <a:endParaRPr lang="en-US" sz="3200" b="1" smtClean="0">
                <a:solidFill>
                  <a:srgbClr val="002060"/>
                </a:solidFill>
              </a:endParaRPr>
            </a:p>
            <a:p>
              <a:pPr lvl="0" algn="ctr">
                <a:lnSpc>
                  <a:spcPct val="150000"/>
                </a:lnSpc>
              </a:pPr>
              <a:r>
                <a:rPr lang="en-US" sz="3200" b="1" smtClean="0">
                  <a:solidFill>
                    <a:srgbClr val="002060"/>
                  </a:solidFill>
                </a:rPr>
                <a:t>bài học</a:t>
              </a:r>
              <a:endParaRPr lang="en-US" sz="3200" b="1">
                <a:solidFill>
                  <a:srgbClr val="002060"/>
                </a:solidFill>
              </a:endParaRPr>
            </a:p>
            <a:p>
              <a:endParaRPr lang="en-US"/>
            </a:p>
          </p:txBody>
        </p:sp>
      </p:grpSp>
      <p:grpSp>
        <p:nvGrpSpPr>
          <p:cNvPr id="5" name="Group 4"/>
          <p:cNvGrpSpPr/>
          <p:nvPr/>
        </p:nvGrpSpPr>
        <p:grpSpPr>
          <a:xfrm>
            <a:off x="3505200" y="285750"/>
            <a:ext cx="5257800" cy="4572000"/>
            <a:chOff x="3505200" y="742950"/>
            <a:chExt cx="5257800" cy="3784600"/>
          </a:xfrm>
        </p:grpSpPr>
        <p:graphicFrame>
          <p:nvGraphicFramePr>
            <p:cNvPr id="7" name="Diagram 6"/>
            <p:cNvGraphicFramePr/>
            <p:nvPr>
              <p:extLst>
                <p:ext uri="{D42A27DB-BD31-4B8C-83A1-F6EECF244321}">
                  <p14:modId xmlns:p14="http://schemas.microsoft.com/office/powerpoint/2010/main" val="2090278142"/>
                </p:ext>
              </p:extLst>
            </p:nvPr>
          </p:nvGraphicFramePr>
          <p:xfrm>
            <a:off x="3505200" y="742950"/>
            <a:ext cx="5257800"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37710" y="2466972"/>
              <a:ext cx="4730782" cy="764312"/>
            </a:xfrm>
            <a:prstGeom prst="rect">
              <a:avLst/>
            </a:prstGeom>
            <a:noFill/>
          </p:spPr>
          <p:txBody>
            <a:bodyPr wrap="none" rtlCol="0">
              <a:spAutoFit/>
            </a:bodyPr>
            <a:lstStyle/>
            <a:p>
              <a:pPr>
                <a:lnSpc>
                  <a:spcPct val="150000"/>
                </a:lnSpc>
              </a:pPr>
              <a:r>
                <a:rPr lang="en-US" sz="1800" smtClean="0">
                  <a:solidFill>
                    <a:schemeClr val="bg1"/>
                  </a:solidFill>
                </a:rPr>
                <a:t>3. Máy tính giúp con người đạt được những </a:t>
              </a:r>
            </a:p>
            <a:p>
              <a:pPr>
                <a:lnSpc>
                  <a:spcPct val="150000"/>
                </a:lnSpc>
              </a:pPr>
              <a:r>
                <a:rPr lang="en-US" sz="1800">
                  <a:solidFill>
                    <a:schemeClr val="bg1"/>
                  </a:solidFill>
                </a:rPr>
                <a:t>t</a:t>
              </a:r>
              <a:r>
                <a:rPr lang="en-US" sz="1800" smtClean="0">
                  <a:solidFill>
                    <a:schemeClr val="bg1"/>
                  </a:solidFill>
                </a:rPr>
                <a:t>hành tựu khoa học công nghệ.</a:t>
              </a:r>
              <a:endParaRPr lang="en-US" sz="18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1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4" name="Oval 3"/>
          <p:cNvSpPr/>
          <p:nvPr/>
        </p:nvSpPr>
        <p:spPr>
          <a:xfrm>
            <a:off x="3581400" y="1570759"/>
            <a:ext cx="2116282" cy="19153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rPr>
              <a:t>Quan sát hình ảnh, nêu tên các đồ vật?</a:t>
            </a:r>
          </a:p>
          <a:p>
            <a:pPr algn="ctr"/>
            <a:endParaRPr lang="en-US"/>
          </a:p>
        </p:txBody>
      </p:sp>
      <p:grpSp>
        <p:nvGrpSpPr>
          <p:cNvPr id="11" name="Group 10"/>
          <p:cNvGrpSpPr/>
          <p:nvPr/>
        </p:nvGrpSpPr>
        <p:grpSpPr>
          <a:xfrm>
            <a:off x="1153391" y="1229591"/>
            <a:ext cx="6741968" cy="3704359"/>
            <a:chOff x="1153391" y="1229591"/>
            <a:chExt cx="6741968" cy="370435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85" y="1325491"/>
              <a:ext cx="1966478" cy="1474858"/>
            </a:xfrm>
            <a:prstGeom prst="rect">
              <a:avLst/>
            </a:prstGeom>
          </p:spPr>
        </p:pic>
        <p:grpSp>
          <p:nvGrpSpPr>
            <p:cNvPr id="10" name="Group 9"/>
            <p:cNvGrpSpPr/>
            <p:nvPr/>
          </p:nvGrpSpPr>
          <p:grpSpPr>
            <a:xfrm>
              <a:off x="1153391" y="1229591"/>
              <a:ext cx="6741968" cy="3704359"/>
              <a:chOff x="1153391" y="1229591"/>
              <a:chExt cx="6741968" cy="370435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591" y="1229591"/>
                <a:ext cx="1676400" cy="1676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391" y="3181350"/>
                <a:ext cx="2133600" cy="1600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2682" y="3638550"/>
                <a:ext cx="1905000" cy="1295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738870"/>
                <a:ext cx="1799359" cy="1799359"/>
              </a:xfrm>
              <a:prstGeom prst="rect">
                <a:avLst/>
              </a:prstGeom>
            </p:spPr>
          </p:pic>
        </p:grpSp>
      </p:grpSp>
      <p:grpSp>
        <p:nvGrpSpPr>
          <p:cNvPr id="20" name="Group 19"/>
          <p:cNvGrpSpPr/>
          <p:nvPr/>
        </p:nvGrpSpPr>
        <p:grpSpPr>
          <a:xfrm>
            <a:off x="228600" y="1885950"/>
            <a:ext cx="1381991" cy="338554"/>
            <a:chOff x="228600" y="1885950"/>
            <a:chExt cx="1381991" cy="338554"/>
          </a:xfrm>
        </p:grpSpPr>
        <p:sp>
          <p:nvSpPr>
            <p:cNvPr id="12" name="TextBox 11"/>
            <p:cNvSpPr txBox="1"/>
            <p:nvPr/>
          </p:nvSpPr>
          <p:spPr>
            <a:xfrm>
              <a:off x="228600" y="1885950"/>
              <a:ext cx="1140056" cy="338554"/>
            </a:xfrm>
            <a:prstGeom prst="rect">
              <a:avLst/>
            </a:prstGeom>
            <a:noFill/>
          </p:spPr>
          <p:txBody>
            <a:bodyPr wrap="none" rtlCol="0">
              <a:spAutoFit/>
            </a:bodyPr>
            <a:lstStyle/>
            <a:p>
              <a:r>
                <a:rPr lang="en-US" sz="1600" b="1" smtClean="0">
                  <a:solidFill>
                    <a:srgbClr val="FF0000"/>
                  </a:solidFill>
                </a:rPr>
                <a:t>MÁY ẢNH</a:t>
              </a:r>
              <a:endParaRPr lang="en-US" sz="1600" b="1">
                <a:solidFill>
                  <a:srgbClr val="FF0000"/>
                </a:solidFill>
              </a:endParaRPr>
            </a:p>
          </p:txBody>
        </p:sp>
        <p:cxnSp>
          <p:nvCxnSpPr>
            <p:cNvPr id="19" name="Straight Connector 18"/>
            <p:cNvCxnSpPr/>
            <p:nvPr/>
          </p:nvCxnSpPr>
          <p:spPr>
            <a:xfrm>
              <a:off x="990600" y="2224504"/>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04355" y="3629890"/>
            <a:ext cx="1198418" cy="338554"/>
            <a:chOff x="204355" y="3629890"/>
            <a:chExt cx="1198418" cy="338554"/>
          </a:xfrm>
        </p:grpSpPr>
        <p:sp>
          <p:nvSpPr>
            <p:cNvPr id="13" name="TextBox 12"/>
            <p:cNvSpPr txBox="1"/>
            <p:nvPr/>
          </p:nvSpPr>
          <p:spPr>
            <a:xfrm>
              <a:off x="204355" y="3629890"/>
              <a:ext cx="1082348" cy="338554"/>
            </a:xfrm>
            <a:prstGeom prst="rect">
              <a:avLst/>
            </a:prstGeom>
            <a:noFill/>
          </p:spPr>
          <p:txBody>
            <a:bodyPr wrap="none" rtlCol="0">
              <a:spAutoFit/>
            </a:bodyPr>
            <a:lstStyle/>
            <a:p>
              <a:r>
                <a:rPr lang="en-US" sz="1600" b="1" smtClean="0">
                  <a:solidFill>
                    <a:srgbClr val="FF0000"/>
                  </a:solidFill>
                </a:rPr>
                <a:t>CAMERA</a:t>
              </a:r>
              <a:endParaRPr lang="en-US" sz="1600" b="1">
                <a:solidFill>
                  <a:srgbClr val="FF0000"/>
                </a:solidFill>
              </a:endParaRPr>
            </a:p>
          </p:txBody>
        </p:sp>
        <p:cxnSp>
          <p:nvCxnSpPr>
            <p:cNvPr id="23" name="Straight Connector 22"/>
            <p:cNvCxnSpPr/>
            <p:nvPr/>
          </p:nvCxnSpPr>
          <p:spPr>
            <a:xfrm>
              <a:off x="782782" y="3635935"/>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327487" y="3642896"/>
            <a:ext cx="619991" cy="338554"/>
            <a:chOff x="4327487" y="3642896"/>
            <a:chExt cx="619991" cy="338554"/>
          </a:xfrm>
        </p:grpSpPr>
        <p:sp>
          <p:nvSpPr>
            <p:cNvPr id="14" name="TextBox 13"/>
            <p:cNvSpPr txBox="1"/>
            <p:nvPr/>
          </p:nvSpPr>
          <p:spPr>
            <a:xfrm>
              <a:off x="4331604" y="3642896"/>
              <a:ext cx="615874" cy="338554"/>
            </a:xfrm>
            <a:prstGeom prst="rect">
              <a:avLst/>
            </a:prstGeom>
            <a:noFill/>
          </p:spPr>
          <p:txBody>
            <a:bodyPr wrap="none" rtlCol="0">
              <a:spAutoFit/>
            </a:bodyPr>
            <a:lstStyle/>
            <a:p>
              <a:r>
                <a:rPr lang="en-US" sz="1600" b="1" smtClean="0">
                  <a:solidFill>
                    <a:srgbClr val="FF0000"/>
                  </a:solidFill>
                </a:rPr>
                <a:t>USB</a:t>
              </a:r>
              <a:endParaRPr lang="en-US" sz="1600" b="1">
                <a:solidFill>
                  <a:srgbClr val="FF0000"/>
                </a:solidFill>
              </a:endParaRPr>
            </a:p>
          </p:txBody>
        </p:sp>
        <p:cxnSp>
          <p:nvCxnSpPr>
            <p:cNvPr id="24" name="Straight Connector 23"/>
            <p:cNvCxnSpPr/>
            <p:nvPr/>
          </p:nvCxnSpPr>
          <p:spPr>
            <a:xfrm>
              <a:off x="4327487" y="3981450"/>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388367" y="1885950"/>
            <a:ext cx="1274020" cy="338554"/>
            <a:chOff x="7388367" y="1885950"/>
            <a:chExt cx="1274020" cy="338554"/>
          </a:xfrm>
        </p:grpSpPr>
        <p:sp>
          <p:nvSpPr>
            <p:cNvPr id="17" name="TextBox 16"/>
            <p:cNvSpPr txBox="1"/>
            <p:nvPr/>
          </p:nvSpPr>
          <p:spPr>
            <a:xfrm>
              <a:off x="7772400" y="1885950"/>
              <a:ext cx="889987" cy="338554"/>
            </a:xfrm>
            <a:prstGeom prst="rect">
              <a:avLst/>
            </a:prstGeom>
            <a:noFill/>
          </p:spPr>
          <p:txBody>
            <a:bodyPr wrap="none" rtlCol="0">
              <a:spAutoFit/>
            </a:bodyPr>
            <a:lstStyle/>
            <a:p>
              <a:r>
                <a:rPr lang="en-US" sz="1600" b="1" smtClean="0">
                  <a:solidFill>
                    <a:srgbClr val="FF0000"/>
                  </a:solidFill>
                </a:rPr>
                <a:t>ĐĨA CD</a:t>
              </a:r>
              <a:endParaRPr lang="en-US" sz="1600" b="1">
                <a:solidFill>
                  <a:srgbClr val="FF0000"/>
                </a:solidFill>
              </a:endParaRPr>
            </a:p>
          </p:txBody>
        </p:sp>
        <p:cxnSp>
          <p:nvCxnSpPr>
            <p:cNvPr id="25" name="Straight Connector 24"/>
            <p:cNvCxnSpPr/>
            <p:nvPr/>
          </p:nvCxnSpPr>
          <p:spPr>
            <a:xfrm>
              <a:off x="7388367" y="2211499"/>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597402" y="3122502"/>
            <a:ext cx="1459025" cy="340253"/>
            <a:chOff x="7597402" y="3122502"/>
            <a:chExt cx="1459025" cy="340253"/>
          </a:xfrm>
        </p:grpSpPr>
        <p:sp>
          <p:nvSpPr>
            <p:cNvPr id="16" name="TextBox 15"/>
            <p:cNvSpPr txBox="1"/>
            <p:nvPr/>
          </p:nvSpPr>
          <p:spPr>
            <a:xfrm>
              <a:off x="7698363" y="3122502"/>
              <a:ext cx="1358064" cy="338554"/>
            </a:xfrm>
            <a:prstGeom prst="rect">
              <a:avLst/>
            </a:prstGeom>
            <a:noFill/>
          </p:spPr>
          <p:txBody>
            <a:bodyPr wrap="none" rtlCol="0">
              <a:spAutoFit/>
            </a:bodyPr>
            <a:lstStyle/>
            <a:p>
              <a:r>
                <a:rPr lang="en-US" sz="1600" b="1" smtClean="0">
                  <a:solidFill>
                    <a:srgbClr val="FF0000"/>
                  </a:solidFill>
                </a:rPr>
                <a:t>ĐIỆN THOẠI</a:t>
              </a:r>
              <a:endParaRPr lang="en-US" sz="1600" b="1">
                <a:solidFill>
                  <a:srgbClr val="FF0000"/>
                </a:solidFill>
              </a:endParaRPr>
            </a:p>
          </p:txBody>
        </p:sp>
        <p:cxnSp>
          <p:nvCxnSpPr>
            <p:cNvPr id="26" name="Straight Connector 25"/>
            <p:cNvCxnSpPr/>
            <p:nvPr/>
          </p:nvCxnSpPr>
          <p:spPr>
            <a:xfrm>
              <a:off x="7597402" y="3462755"/>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84287" y="257250"/>
            <a:ext cx="5486400" cy="60960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37;p16"/>
          <p:cNvSpPr txBox="1">
            <a:spLocks/>
          </p:cNvSpPr>
          <p:nvPr/>
        </p:nvSpPr>
        <p:spPr>
          <a:xfrm>
            <a:off x="1981200" y="347456"/>
            <a:ext cx="73707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000" smtClean="0">
                <a:solidFill>
                  <a:srgbClr val="7030A0"/>
                </a:solidFill>
              </a:rPr>
              <a:t>I. MỘT SỐ THIẾT BỊ SỐ THÔNG DỤNG</a:t>
            </a:r>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ctrTitle" idx="4294967295"/>
          </p:nvPr>
        </p:nvSpPr>
        <p:spPr>
          <a:xfrm>
            <a:off x="1061425" y="959094"/>
            <a:ext cx="6824437" cy="8869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smtClean="0">
                <a:solidFill>
                  <a:srgbClr val="002060"/>
                </a:solidFill>
                <a:latin typeface="+mj-lt"/>
              </a:rPr>
              <a:t>K</a:t>
            </a:r>
            <a:r>
              <a:rPr lang="en" sz="3200" smtClean="0">
                <a:solidFill>
                  <a:srgbClr val="002060"/>
                </a:solidFill>
                <a:latin typeface="+mj-lt"/>
              </a:rPr>
              <a:t>ết luận:</a:t>
            </a:r>
            <a:endParaRPr sz="3200">
              <a:solidFill>
                <a:srgbClr val="002060"/>
              </a:solidFill>
              <a:latin typeface="+mj-lt"/>
            </a:endParaRPr>
          </a:p>
        </p:txBody>
      </p:sp>
      <p:sp>
        <p:nvSpPr>
          <p:cNvPr id="146" name="Google Shape;146;p17"/>
          <p:cNvSpPr/>
          <p:nvPr/>
        </p:nvSpPr>
        <p:spPr>
          <a:xfrm>
            <a:off x="5105400" y="-17350"/>
            <a:ext cx="4059175" cy="350350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47" name="Google Shape;147;p17"/>
          <p:cNvSpPr/>
          <p:nvPr/>
        </p:nvSpPr>
        <p:spPr>
          <a:xfrm rot="10286814">
            <a:off x="6499116" y="1416524"/>
            <a:ext cx="177684" cy="1696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a:off x="7885862" y="419338"/>
            <a:ext cx="899284" cy="899339"/>
            <a:chOff x="6654650" y="3665275"/>
            <a:chExt cx="409100" cy="409125"/>
          </a:xfrm>
        </p:grpSpPr>
        <p:sp>
          <p:nvSpPr>
            <p:cNvPr id="149"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7"/>
          <p:cNvSpPr/>
          <p:nvPr/>
        </p:nvSpPr>
        <p:spPr>
          <a:xfrm>
            <a:off x="6192650" y="1898869"/>
            <a:ext cx="914124" cy="914076"/>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7"/>
          <p:cNvGrpSpPr/>
          <p:nvPr/>
        </p:nvGrpSpPr>
        <p:grpSpPr>
          <a:xfrm>
            <a:off x="422520" y="940105"/>
            <a:ext cx="589611" cy="671549"/>
            <a:chOff x="570874" y="4322271"/>
            <a:chExt cx="443299" cy="443327"/>
          </a:xfrm>
        </p:grpSpPr>
        <p:sp>
          <p:nvSpPr>
            <p:cNvPr id="153" name="Google Shape;153;p17"/>
            <p:cNvSpPr/>
            <p:nvPr/>
          </p:nvSpPr>
          <p:spPr>
            <a:xfrm>
              <a:off x="570874" y="4322271"/>
              <a:ext cx="443299" cy="443327"/>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97724" y="4665423"/>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654524" y="4708175"/>
              <a:ext cx="47025" cy="47026"/>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7"/>
          <p:cNvSpPr/>
          <p:nvPr/>
        </p:nvSpPr>
        <p:spPr>
          <a:xfrm rot="-1627561">
            <a:off x="7434266" y="487482"/>
            <a:ext cx="280162" cy="26750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1504353">
            <a:off x="7841214" y="2080539"/>
            <a:ext cx="280176" cy="2675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1973882">
            <a:off x="8121371" y="1454163"/>
            <a:ext cx="192944" cy="1842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grpSp>
        <p:nvGrpSpPr>
          <p:cNvPr id="6" name="Group 5"/>
          <p:cNvGrpSpPr/>
          <p:nvPr/>
        </p:nvGrpSpPr>
        <p:grpSpPr>
          <a:xfrm>
            <a:off x="152400" y="2033778"/>
            <a:ext cx="5842436" cy="1138773"/>
            <a:chOff x="114173" y="1676019"/>
            <a:chExt cx="5842436" cy="1138773"/>
          </a:xfrm>
        </p:grpSpPr>
        <p:sp>
          <p:nvSpPr>
            <p:cNvPr id="21" name="Google Shape;158;p17"/>
            <p:cNvSpPr/>
            <p:nvPr/>
          </p:nvSpPr>
          <p:spPr>
            <a:xfrm rot="1504353">
              <a:off x="114173" y="1819333"/>
              <a:ext cx="456028" cy="43916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607068" y="1676019"/>
              <a:ext cx="5349541" cy="1138773"/>
            </a:xfrm>
            <a:prstGeom prst="rect">
              <a:avLst/>
            </a:prstGeom>
            <a:noFill/>
          </p:spPr>
          <p:txBody>
            <a:bodyPr wrap="none" rtlCol="0">
              <a:spAutoFit/>
            </a:bodyPr>
            <a:lstStyle/>
            <a:p>
              <a:pPr>
                <a:lnSpc>
                  <a:spcPct val="150000"/>
                </a:lnSpc>
              </a:pPr>
              <a:r>
                <a:rPr lang="nl-NL" sz="1800">
                  <a:solidFill>
                    <a:schemeClr val="tx1"/>
                  </a:solidFill>
                </a:rPr>
                <a:t>Đĩa CD, ổ cứng máy tính, thẻ nhớ, điện thoại, </a:t>
              </a:r>
              <a:r>
                <a:rPr lang="nl-NL" sz="1800" smtClean="0">
                  <a:solidFill>
                    <a:schemeClr val="tx1"/>
                  </a:solidFill>
                </a:rPr>
                <a:t>máy</a:t>
              </a:r>
            </a:p>
            <a:p>
              <a:pPr>
                <a:lnSpc>
                  <a:spcPct val="150000"/>
                </a:lnSpc>
              </a:pPr>
              <a:r>
                <a:rPr lang="nl-NL" sz="1800" smtClean="0">
                  <a:solidFill>
                    <a:schemeClr val="tx1"/>
                  </a:solidFill>
                </a:rPr>
                <a:t>ảnh, USB </a:t>
              </a:r>
              <a:r>
                <a:rPr lang="nl-NL" sz="1800">
                  <a:solidFill>
                    <a:schemeClr val="tx1"/>
                  </a:solidFill>
                </a:rPr>
                <a:t>hay camera... đều là các thiết bị số.</a:t>
              </a:r>
              <a:endParaRPr lang="en-US" sz="1800">
                <a:solidFill>
                  <a:schemeClr val="tx1"/>
                </a:solidFill>
              </a:endParaRPr>
            </a:p>
            <a:p>
              <a:endParaRPr lang="en-US"/>
            </a:p>
          </p:txBody>
        </p:sp>
      </p:grpSp>
      <p:grpSp>
        <p:nvGrpSpPr>
          <p:cNvPr id="5" name="Group 4"/>
          <p:cNvGrpSpPr/>
          <p:nvPr/>
        </p:nvGrpSpPr>
        <p:grpSpPr>
          <a:xfrm>
            <a:off x="137993" y="3181350"/>
            <a:ext cx="6968781" cy="1138773"/>
            <a:chOff x="114173" y="2775950"/>
            <a:chExt cx="6968781" cy="1138773"/>
          </a:xfrm>
        </p:grpSpPr>
        <p:sp>
          <p:nvSpPr>
            <p:cNvPr id="22" name="Google Shape;158;p17"/>
            <p:cNvSpPr/>
            <p:nvPr/>
          </p:nvSpPr>
          <p:spPr>
            <a:xfrm rot="1504353">
              <a:off x="114173" y="2878958"/>
              <a:ext cx="456028" cy="43916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641767" y="2775950"/>
              <a:ext cx="6441187" cy="1138773"/>
            </a:xfrm>
            <a:prstGeom prst="rect">
              <a:avLst/>
            </a:prstGeom>
            <a:noFill/>
          </p:spPr>
          <p:txBody>
            <a:bodyPr wrap="none" rtlCol="0">
              <a:spAutoFit/>
            </a:bodyPr>
            <a:lstStyle/>
            <a:p>
              <a:pPr>
                <a:lnSpc>
                  <a:spcPct val="150000"/>
                </a:lnSpc>
              </a:pPr>
              <a:r>
                <a:rPr lang="nl-NL" sz="1800">
                  <a:solidFill>
                    <a:schemeClr val="tx1"/>
                  </a:solidFill>
                </a:rPr>
                <a:t>Các thiết bị số nhỏ gọn hỗ trợ con người trong hoạt động </a:t>
              </a:r>
              <a:endParaRPr lang="nl-NL" sz="1800" smtClean="0">
                <a:solidFill>
                  <a:schemeClr val="tx1"/>
                </a:solidFill>
              </a:endParaRPr>
            </a:p>
            <a:p>
              <a:pPr>
                <a:lnSpc>
                  <a:spcPct val="150000"/>
                </a:lnSpc>
              </a:pPr>
              <a:r>
                <a:rPr lang="nl-NL" sz="1800" smtClean="0">
                  <a:solidFill>
                    <a:schemeClr val="tx1"/>
                  </a:solidFill>
                </a:rPr>
                <a:t>thu </a:t>
              </a:r>
              <a:r>
                <a:rPr lang="nl-NL" sz="1800">
                  <a:solidFill>
                    <a:schemeClr val="tx1"/>
                  </a:solidFill>
                </a:rPr>
                <a:t>nhận, lưu trữ, xử lí và truyền thông tin một cách hiệu quả</a:t>
              </a:r>
              <a:r>
                <a:rPr lang="nl-NL">
                  <a:solidFill>
                    <a:schemeClr val="tx1"/>
                  </a:solidFill>
                </a:rPr>
                <a:t>.</a:t>
              </a:r>
              <a:endParaRPr lang="vi-VN" sz="1050">
                <a:solidFill>
                  <a:schemeClr val="tx1"/>
                </a:solidFill>
              </a:endParaRPr>
            </a:p>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8" name="Google Shape;168;p1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grpSp>
        <p:nvGrpSpPr>
          <p:cNvPr id="6" name="Group 5"/>
          <p:cNvGrpSpPr/>
          <p:nvPr/>
        </p:nvGrpSpPr>
        <p:grpSpPr>
          <a:xfrm>
            <a:off x="457200" y="1504950"/>
            <a:ext cx="2590800" cy="2590800"/>
            <a:chOff x="3027218" y="1777613"/>
            <a:chExt cx="2365420" cy="2300714"/>
          </a:xfrm>
        </p:grpSpPr>
        <p:sp>
          <p:nvSpPr>
            <p:cNvPr id="3" name="Curved Right Arrow 2"/>
            <p:cNvSpPr/>
            <p:nvPr/>
          </p:nvSpPr>
          <p:spPr>
            <a:xfrm>
              <a:off x="3027218" y="1868527"/>
              <a:ext cx="990600" cy="2209800"/>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3168483" y="1777613"/>
              <a:ext cx="2224155" cy="2209800"/>
              <a:chOff x="3168483" y="1777613"/>
              <a:chExt cx="2224155" cy="2209800"/>
            </a:xfrm>
          </p:grpSpPr>
          <p:sp>
            <p:nvSpPr>
              <p:cNvPr id="8" name="Curved Right Arrow 7"/>
              <p:cNvSpPr/>
              <p:nvPr/>
            </p:nvSpPr>
            <p:spPr>
              <a:xfrm rot="10984760">
                <a:off x="4402038" y="1777613"/>
                <a:ext cx="990600" cy="2209800"/>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168483" y="2310828"/>
                <a:ext cx="1924865" cy="1143370"/>
              </a:xfrm>
              <a:prstGeom prst="rect">
                <a:avLst/>
              </a:prstGeom>
              <a:noFill/>
            </p:spPr>
            <p:txBody>
              <a:bodyPr wrap="none" rtlCol="0">
                <a:spAutoFit/>
              </a:bodyPr>
              <a:lstStyle/>
              <a:p>
                <a:pPr>
                  <a:lnSpc>
                    <a:spcPct val="150000"/>
                  </a:lnSpc>
                </a:pPr>
                <a:r>
                  <a:rPr lang="en-US" sz="1800" smtClean="0">
                    <a:solidFill>
                      <a:srgbClr val="002060"/>
                    </a:solidFill>
                  </a:rPr>
                  <a:t>Kể tên một số thiết</a:t>
                </a:r>
              </a:p>
              <a:p>
                <a:pPr>
                  <a:lnSpc>
                    <a:spcPct val="150000"/>
                  </a:lnSpc>
                </a:pPr>
                <a:r>
                  <a:rPr lang="en-US" sz="1800" smtClean="0">
                    <a:solidFill>
                      <a:srgbClr val="002060"/>
                    </a:solidFill>
                  </a:rPr>
                  <a:t>bị lưu trữ thông tin</a:t>
                </a:r>
              </a:p>
              <a:p>
                <a:pPr>
                  <a:lnSpc>
                    <a:spcPct val="150000"/>
                  </a:lnSpc>
                </a:pPr>
                <a:r>
                  <a:rPr lang="en-US" sz="1800" smtClean="0">
                    <a:solidFill>
                      <a:srgbClr val="002060"/>
                    </a:solidFill>
                  </a:rPr>
                  <a:t>khác mà em biết?</a:t>
                </a:r>
                <a:endParaRPr lang="en-US" sz="1800">
                  <a:solidFill>
                    <a:srgbClr val="002060"/>
                  </a:solidFill>
                </a:endParaRPr>
              </a:p>
            </p:txBody>
          </p:sp>
        </p:gr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1" y="1594132"/>
            <a:ext cx="4800599" cy="3010376"/>
          </a:xfrm>
          <a:prstGeom prst="rect">
            <a:avLst/>
          </a:prstGeom>
        </p:spPr>
      </p:pic>
      <p:sp>
        <p:nvSpPr>
          <p:cNvPr id="10" name="Rounded Rectangle 9"/>
          <p:cNvSpPr/>
          <p:nvPr/>
        </p:nvSpPr>
        <p:spPr>
          <a:xfrm>
            <a:off x="3138197" y="257250"/>
            <a:ext cx="3048000" cy="60960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166;p18"/>
          <p:cNvSpPr txBox="1">
            <a:spLocks/>
          </p:cNvSpPr>
          <p:nvPr/>
        </p:nvSpPr>
        <p:spPr>
          <a:xfrm>
            <a:off x="3352800" y="295669"/>
            <a:ext cx="73707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mtClean="0">
                <a:solidFill>
                  <a:srgbClr val="002060"/>
                </a:solidFill>
              </a:rPr>
              <a:t>Bài tập nhanh?</a:t>
            </a:r>
            <a:endParaRPr lang="en-US">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2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67909"/>
            <a:ext cx="3200400" cy="29946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51942104"/>
              </p:ext>
            </p:extLst>
          </p:nvPr>
        </p:nvGraphicFramePr>
        <p:xfrm>
          <a:off x="3657600" y="1367908"/>
          <a:ext cx="5181600" cy="2994660"/>
        </p:xfrm>
        <a:graphic>
          <a:graphicData uri="http://schemas.openxmlformats.org/drawingml/2006/table">
            <a:tbl>
              <a:tblPr firstRow="1" bandRow="1">
                <a:tableStyleId>{1D0959E3-60D2-4878-9555-1CC85E9E5687}</a:tableStyleId>
              </a:tblPr>
              <a:tblGrid>
                <a:gridCol w="2438400"/>
                <a:gridCol w="2743200"/>
              </a:tblGrid>
              <a:tr h="748665">
                <a:tc>
                  <a:txBody>
                    <a:bodyPr/>
                    <a:lstStyle/>
                    <a:p>
                      <a:pPr algn="ctr"/>
                      <a:r>
                        <a:rPr lang="en-US" sz="1600" b="1" smtClean="0">
                          <a:solidFill>
                            <a:srgbClr val="002060"/>
                          </a:solidFill>
                        </a:rPr>
                        <a:t>Dùng</a:t>
                      </a:r>
                      <a:r>
                        <a:rPr lang="en-US" sz="1600" b="1" baseline="0" smtClean="0">
                          <a:solidFill>
                            <a:srgbClr val="002060"/>
                          </a:solidFill>
                        </a:rPr>
                        <a:t> máy tính</a:t>
                      </a:r>
                      <a:endParaRPr lang="en-US" sz="1600" b="1">
                        <a:solidFill>
                          <a:srgbClr val="002060"/>
                        </a:solidFill>
                      </a:endParaRPr>
                    </a:p>
                  </a:txBody>
                  <a:tcPr>
                    <a:solidFill>
                      <a:schemeClr val="accent4">
                        <a:lumMod val="60000"/>
                        <a:lumOff val="40000"/>
                      </a:schemeClr>
                    </a:solidFill>
                  </a:tcPr>
                </a:tc>
                <a:tc>
                  <a:txBody>
                    <a:bodyPr/>
                    <a:lstStyle/>
                    <a:p>
                      <a:pPr algn="ctr"/>
                      <a:r>
                        <a:rPr lang="en-US" sz="1600" b="1" smtClean="0">
                          <a:solidFill>
                            <a:srgbClr val="002060"/>
                          </a:solidFill>
                        </a:rPr>
                        <a:t>Không</a:t>
                      </a:r>
                      <a:r>
                        <a:rPr lang="en-US" sz="1600" b="1" baseline="0" smtClean="0">
                          <a:solidFill>
                            <a:srgbClr val="002060"/>
                          </a:solidFill>
                        </a:rPr>
                        <a:t> dùng máy tính</a:t>
                      </a:r>
                      <a:endParaRPr lang="en-US" sz="1600" b="1">
                        <a:solidFill>
                          <a:srgbClr val="002060"/>
                        </a:solidFill>
                      </a:endParaRPr>
                    </a:p>
                  </a:txBody>
                  <a:tcPr>
                    <a:solidFill>
                      <a:schemeClr val="accent4">
                        <a:lumMod val="60000"/>
                        <a:lumOff val="40000"/>
                      </a:schemeClr>
                    </a:solidFill>
                  </a:tcPr>
                </a:tc>
              </a:tr>
              <a:tr h="748665">
                <a:tc>
                  <a:txBody>
                    <a:bodyPr/>
                    <a:lstStyle/>
                    <a:p>
                      <a:endParaRPr lang="en-US" sz="1600"/>
                    </a:p>
                  </a:txBody>
                  <a:tcPr/>
                </a:tc>
                <a:tc>
                  <a:txBody>
                    <a:bodyPr/>
                    <a:lstStyle/>
                    <a:p>
                      <a:endParaRPr lang="en-US" sz="1600"/>
                    </a:p>
                  </a:txBody>
                  <a:tcPr/>
                </a:tc>
              </a:tr>
              <a:tr h="748665">
                <a:tc>
                  <a:txBody>
                    <a:bodyPr/>
                    <a:lstStyle/>
                    <a:p>
                      <a:endParaRPr lang="en-US" sz="1600"/>
                    </a:p>
                  </a:txBody>
                  <a:tcPr/>
                </a:tc>
                <a:tc>
                  <a:txBody>
                    <a:bodyPr/>
                    <a:lstStyle/>
                    <a:p>
                      <a:endParaRPr lang="en-US" sz="1600"/>
                    </a:p>
                  </a:txBody>
                  <a:tcPr/>
                </a:tc>
              </a:tr>
              <a:tr h="748665">
                <a:tc>
                  <a:txBody>
                    <a:bodyPr/>
                    <a:lstStyle/>
                    <a:p>
                      <a:endParaRPr lang="en-US" sz="1600"/>
                    </a:p>
                  </a:txBody>
                  <a:tcPr/>
                </a:tc>
                <a:tc>
                  <a:txBody>
                    <a:bodyPr/>
                    <a:lstStyle/>
                    <a:p>
                      <a:endParaRPr lang="en-US" sz="1600"/>
                    </a:p>
                  </a:txBody>
                  <a:tcPr/>
                </a:tc>
              </a:tr>
            </a:tbl>
          </a:graphicData>
        </a:graphic>
      </p:graphicFrame>
      <p:sp>
        <p:nvSpPr>
          <p:cNvPr id="2" name="TextBox 1"/>
          <p:cNvSpPr txBox="1"/>
          <p:nvPr/>
        </p:nvSpPr>
        <p:spPr>
          <a:xfrm>
            <a:off x="3882254" y="2132635"/>
            <a:ext cx="2135521" cy="1046440"/>
          </a:xfrm>
          <a:prstGeom prst="rect">
            <a:avLst/>
          </a:prstGeom>
          <a:noFill/>
        </p:spPr>
        <p:txBody>
          <a:bodyPr wrap="none" rtlCol="0">
            <a:spAutoFit/>
          </a:bodyPr>
          <a:lstStyle/>
          <a:p>
            <a:pPr>
              <a:lnSpc>
                <a:spcPct val="150000"/>
              </a:lnSpc>
            </a:pPr>
            <a:r>
              <a:rPr lang="en-US" sz="1600"/>
              <a:t>Làm việc, tính toán, </a:t>
            </a:r>
            <a:endParaRPr lang="en-US" sz="1600" smtClean="0"/>
          </a:p>
          <a:p>
            <a:pPr>
              <a:lnSpc>
                <a:spcPct val="150000"/>
              </a:lnSpc>
            </a:pPr>
            <a:r>
              <a:rPr lang="en-US" sz="1600" smtClean="0"/>
              <a:t>xử </a:t>
            </a:r>
            <a:r>
              <a:rPr lang="en-US" sz="1600"/>
              <a:t>lí công việc nhanh</a:t>
            </a:r>
          </a:p>
          <a:p>
            <a:endParaRPr lang="en-US"/>
          </a:p>
        </p:txBody>
      </p:sp>
      <p:sp>
        <p:nvSpPr>
          <p:cNvPr id="3" name="TextBox 2"/>
          <p:cNvSpPr txBox="1"/>
          <p:nvPr/>
        </p:nvSpPr>
        <p:spPr>
          <a:xfrm>
            <a:off x="6113073" y="2038350"/>
            <a:ext cx="2362200" cy="1046440"/>
          </a:xfrm>
          <a:prstGeom prst="rect">
            <a:avLst/>
          </a:prstGeom>
          <a:noFill/>
        </p:spPr>
        <p:txBody>
          <a:bodyPr wrap="square" rtlCol="0">
            <a:spAutoFit/>
          </a:bodyPr>
          <a:lstStyle/>
          <a:p>
            <a:pPr>
              <a:lnSpc>
                <a:spcPct val="150000"/>
              </a:lnSpc>
            </a:pPr>
            <a:r>
              <a:rPr lang="en-US" sz="1600"/>
              <a:t>Làm việc chậm, </a:t>
            </a:r>
            <a:r>
              <a:rPr lang="en-US" sz="1600" smtClean="0"/>
              <a:t>không </a:t>
            </a:r>
            <a:r>
              <a:rPr lang="en-US" sz="1600"/>
              <a:t>hiệu quả.</a:t>
            </a:r>
          </a:p>
          <a:p>
            <a:endParaRPr lang="en-US"/>
          </a:p>
        </p:txBody>
      </p:sp>
      <p:sp>
        <p:nvSpPr>
          <p:cNvPr id="6" name="TextBox 5"/>
          <p:cNvSpPr txBox="1"/>
          <p:nvPr/>
        </p:nvSpPr>
        <p:spPr>
          <a:xfrm>
            <a:off x="3833426" y="2865239"/>
            <a:ext cx="2274982" cy="1046440"/>
          </a:xfrm>
          <a:prstGeom prst="rect">
            <a:avLst/>
          </a:prstGeom>
          <a:noFill/>
        </p:spPr>
        <p:txBody>
          <a:bodyPr wrap="none" rtlCol="0">
            <a:spAutoFit/>
          </a:bodyPr>
          <a:lstStyle/>
          <a:p>
            <a:pPr>
              <a:lnSpc>
                <a:spcPct val="150000"/>
              </a:lnSpc>
            </a:pPr>
            <a:r>
              <a:rPr lang="en-US" sz="1600"/>
              <a:t>Tìm kiếm được bất cứ </a:t>
            </a:r>
            <a:endParaRPr lang="en-US" sz="1600" smtClean="0"/>
          </a:p>
          <a:p>
            <a:pPr>
              <a:lnSpc>
                <a:spcPct val="150000"/>
              </a:lnSpc>
            </a:pPr>
            <a:r>
              <a:rPr lang="en-US" sz="1600" smtClean="0"/>
              <a:t>thông </a:t>
            </a:r>
            <a:r>
              <a:rPr lang="en-US" sz="1600"/>
              <a:t>tin mình muốn</a:t>
            </a:r>
          </a:p>
          <a:p>
            <a:endParaRPr lang="en-US"/>
          </a:p>
        </p:txBody>
      </p:sp>
      <p:sp>
        <p:nvSpPr>
          <p:cNvPr id="7" name="TextBox 6"/>
          <p:cNvSpPr txBox="1"/>
          <p:nvPr/>
        </p:nvSpPr>
        <p:spPr>
          <a:xfrm>
            <a:off x="6108408" y="2800350"/>
            <a:ext cx="2489784" cy="1046440"/>
          </a:xfrm>
          <a:prstGeom prst="rect">
            <a:avLst/>
          </a:prstGeom>
          <a:noFill/>
        </p:spPr>
        <p:txBody>
          <a:bodyPr wrap="none" rtlCol="0">
            <a:spAutoFit/>
          </a:bodyPr>
          <a:lstStyle/>
          <a:p>
            <a:pPr>
              <a:lnSpc>
                <a:spcPct val="150000"/>
              </a:lnSpc>
            </a:pPr>
            <a:r>
              <a:rPr lang="en-US" sz="1600"/>
              <a:t>Tài liệu hạn chế, chỉ có </a:t>
            </a:r>
            <a:endParaRPr lang="en-US" sz="1600" smtClean="0"/>
          </a:p>
          <a:p>
            <a:pPr>
              <a:lnSpc>
                <a:spcPct val="150000"/>
              </a:lnSpc>
            </a:pPr>
            <a:r>
              <a:rPr lang="en-US" sz="1600" smtClean="0"/>
              <a:t>thể </a:t>
            </a:r>
            <a:r>
              <a:rPr lang="en-US" sz="1600"/>
              <a:t>tìm kiếm qua sách vở</a:t>
            </a:r>
          </a:p>
          <a:p>
            <a:endParaRPr lang="en-US"/>
          </a:p>
        </p:txBody>
      </p:sp>
      <p:sp>
        <p:nvSpPr>
          <p:cNvPr id="8" name="TextBox 7"/>
          <p:cNvSpPr txBox="1"/>
          <p:nvPr/>
        </p:nvSpPr>
        <p:spPr>
          <a:xfrm>
            <a:off x="3882254" y="3567791"/>
            <a:ext cx="1984839" cy="1046440"/>
          </a:xfrm>
          <a:prstGeom prst="rect">
            <a:avLst/>
          </a:prstGeom>
          <a:noFill/>
        </p:spPr>
        <p:txBody>
          <a:bodyPr wrap="none" rtlCol="0">
            <a:spAutoFit/>
          </a:bodyPr>
          <a:lstStyle/>
          <a:p>
            <a:pPr>
              <a:lnSpc>
                <a:spcPct val="150000"/>
              </a:lnSpc>
            </a:pPr>
            <a:r>
              <a:rPr lang="en-US" sz="1600"/>
              <a:t>Kết nối được nhiều </a:t>
            </a:r>
            <a:endParaRPr lang="en-US" sz="1600" smtClean="0"/>
          </a:p>
          <a:p>
            <a:pPr>
              <a:lnSpc>
                <a:spcPct val="150000"/>
              </a:lnSpc>
            </a:pPr>
            <a:r>
              <a:rPr lang="en-US" sz="1600" smtClean="0"/>
              <a:t>người </a:t>
            </a:r>
            <a:r>
              <a:rPr lang="en-US" sz="1600"/>
              <a:t>khắp thế giới</a:t>
            </a:r>
          </a:p>
          <a:p>
            <a:endParaRPr lang="en-US"/>
          </a:p>
        </p:txBody>
      </p:sp>
      <p:sp>
        <p:nvSpPr>
          <p:cNvPr id="9" name="TextBox 8"/>
          <p:cNvSpPr txBox="1"/>
          <p:nvPr/>
        </p:nvSpPr>
        <p:spPr>
          <a:xfrm>
            <a:off x="6108408" y="3556516"/>
            <a:ext cx="2626040" cy="1046440"/>
          </a:xfrm>
          <a:prstGeom prst="rect">
            <a:avLst/>
          </a:prstGeom>
          <a:noFill/>
        </p:spPr>
        <p:txBody>
          <a:bodyPr wrap="none" rtlCol="0">
            <a:spAutoFit/>
          </a:bodyPr>
          <a:lstStyle/>
          <a:p>
            <a:pPr>
              <a:lnSpc>
                <a:spcPct val="150000"/>
              </a:lnSpc>
            </a:pPr>
            <a:r>
              <a:rPr lang="en-US" sz="1600"/>
              <a:t>Hạn chế các mối quan hệ, </a:t>
            </a:r>
            <a:endParaRPr lang="en-US" sz="1600" smtClean="0"/>
          </a:p>
          <a:p>
            <a:pPr>
              <a:lnSpc>
                <a:spcPct val="150000"/>
              </a:lnSpc>
            </a:pPr>
            <a:r>
              <a:rPr lang="en-US" sz="1600" smtClean="0"/>
              <a:t>sự </a:t>
            </a:r>
            <a:r>
              <a:rPr lang="en-US" sz="1600"/>
              <a:t>trao đổi thông tin…</a:t>
            </a:r>
          </a:p>
          <a:p>
            <a:endParaRPr lang="en-US"/>
          </a:p>
        </p:txBody>
      </p:sp>
      <p:sp>
        <p:nvSpPr>
          <p:cNvPr id="12" name="Rounded Rectangle 11"/>
          <p:cNvSpPr/>
          <p:nvPr/>
        </p:nvSpPr>
        <p:spPr>
          <a:xfrm>
            <a:off x="2241696" y="124121"/>
            <a:ext cx="4267200" cy="100272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82;p20"/>
          <p:cNvSpPr txBox="1">
            <a:spLocks/>
          </p:cNvSpPr>
          <p:nvPr/>
        </p:nvSpPr>
        <p:spPr>
          <a:xfrm>
            <a:off x="381000" y="143171"/>
            <a:ext cx="7988593" cy="6262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lnSpc>
                <a:spcPct val="150000"/>
              </a:lnSpc>
            </a:pPr>
            <a:r>
              <a:rPr lang="vi-VN" sz="1600" b="0" smtClean="0">
                <a:solidFill>
                  <a:srgbClr val="002060"/>
                </a:solidFill>
                <a:latin typeface="+mn-lt"/>
              </a:rPr>
              <a:t>So sánh sự khác nhau giữa người sử dụng </a:t>
            </a:r>
            <a:endParaRPr lang="en-US" sz="1600" b="0" smtClean="0">
              <a:solidFill>
                <a:srgbClr val="002060"/>
              </a:solidFill>
              <a:latin typeface="+mn-lt"/>
            </a:endParaRPr>
          </a:p>
          <a:p>
            <a:pPr algn="ctr">
              <a:lnSpc>
                <a:spcPct val="150000"/>
              </a:lnSpc>
            </a:pPr>
            <a:r>
              <a:rPr lang="vi-VN" sz="1600" b="0" smtClean="0">
                <a:solidFill>
                  <a:srgbClr val="002060"/>
                </a:solidFill>
                <a:latin typeface="+mn-lt"/>
              </a:rPr>
              <a:t>máy tính và người không dùng máy tính?</a:t>
            </a:r>
            <a:endParaRPr lang="vi-VN" sz="1600" b="0">
              <a:solidFill>
                <a:srgbClr val="002060"/>
              </a:solidFill>
              <a:latin typeface="+mn-lt"/>
            </a:endParaRPr>
          </a:p>
        </p:txBody>
      </p:sp>
    </p:spTree>
    <p:extLst>
      <p:ext uri="{BB962C8B-B14F-4D97-AF65-F5344CB8AC3E}">
        <p14:creationId xmlns:p14="http://schemas.microsoft.com/office/powerpoint/2010/main" val="1307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7" name="Google Shape;177;p1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10" name="Google Shape;296;p33"/>
          <p:cNvSpPr/>
          <p:nvPr/>
        </p:nvSpPr>
        <p:spPr>
          <a:xfrm>
            <a:off x="380997" y="1562327"/>
            <a:ext cx="2819401" cy="279123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E9D"/>
              </a:solidFill>
              <a:latin typeface="Karla"/>
              <a:ea typeface="Karla"/>
              <a:cs typeface="Karla"/>
              <a:sym typeface="Karl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03" y="1734189"/>
            <a:ext cx="2476501" cy="1981200"/>
          </a:xfrm>
          <a:prstGeom prst="rect">
            <a:avLst/>
          </a:prstGeom>
        </p:spPr>
      </p:pic>
      <p:grpSp>
        <p:nvGrpSpPr>
          <p:cNvPr id="11" name="Group 10"/>
          <p:cNvGrpSpPr/>
          <p:nvPr/>
        </p:nvGrpSpPr>
        <p:grpSpPr>
          <a:xfrm>
            <a:off x="3377770" y="1549523"/>
            <a:ext cx="2799604" cy="369332"/>
            <a:chOff x="3891740" y="1549523"/>
            <a:chExt cx="2799604" cy="369332"/>
          </a:xfrm>
        </p:grpSpPr>
        <p:sp>
          <p:nvSpPr>
            <p:cNvPr id="7" name="TextBox 6"/>
            <p:cNvSpPr txBox="1"/>
            <p:nvPr/>
          </p:nvSpPr>
          <p:spPr>
            <a:xfrm>
              <a:off x="4005993" y="1549523"/>
              <a:ext cx="2685351" cy="369332"/>
            </a:xfrm>
            <a:prstGeom prst="rect">
              <a:avLst/>
            </a:prstGeom>
            <a:noFill/>
          </p:spPr>
          <p:txBody>
            <a:bodyPr wrap="none" rtlCol="0">
              <a:spAutoFit/>
            </a:bodyPr>
            <a:lstStyle/>
            <a:p>
              <a:r>
                <a:rPr lang="en-US" sz="1800" smtClean="0">
                  <a:solidFill>
                    <a:srgbClr val="002060"/>
                  </a:solidFill>
                </a:rPr>
                <a:t>Làm việc không mệt mỏi</a:t>
              </a:r>
              <a:endParaRPr lang="en-US" sz="1800">
                <a:solidFill>
                  <a:srgbClr val="002060"/>
                </a:solidFill>
              </a:endParaRPr>
            </a:p>
          </p:txBody>
        </p:sp>
        <p:cxnSp>
          <p:nvCxnSpPr>
            <p:cNvPr id="9" name="Straight Connector 8"/>
            <p:cNvCxnSpPr/>
            <p:nvPr/>
          </p:nvCxnSpPr>
          <p:spPr>
            <a:xfrm>
              <a:off x="3891740" y="1914114"/>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351386" y="2128536"/>
            <a:ext cx="2438400" cy="369332"/>
            <a:chOff x="3891740" y="2079091"/>
            <a:chExt cx="2438400" cy="369332"/>
          </a:xfrm>
        </p:grpSpPr>
        <p:sp>
          <p:nvSpPr>
            <p:cNvPr id="14" name="TextBox 13"/>
            <p:cNvSpPr txBox="1"/>
            <p:nvPr/>
          </p:nvSpPr>
          <p:spPr>
            <a:xfrm>
              <a:off x="3989895" y="2079091"/>
              <a:ext cx="2300630" cy="369332"/>
            </a:xfrm>
            <a:prstGeom prst="rect">
              <a:avLst/>
            </a:prstGeom>
            <a:noFill/>
          </p:spPr>
          <p:txBody>
            <a:bodyPr wrap="none" rtlCol="0">
              <a:spAutoFit/>
            </a:bodyPr>
            <a:lstStyle/>
            <a:p>
              <a:r>
                <a:rPr lang="en-US" sz="1800" smtClean="0">
                  <a:solidFill>
                    <a:srgbClr val="002060"/>
                  </a:solidFill>
                </a:rPr>
                <a:t>Tốc độ nhanh, mạnh</a:t>
              </a:r>
              <a:endParaRPr lang="en-US" sz="1800">
                <a:solidFill>
                  <a:srgbClr val="002060"/>
                </a:solidFill>
              </a:endParaRPr>
            </a:p>
          </p:txBody>
        </p:sp>
        <p:cxnSp>
          <p:nvCxnSpPr>
            <p:cNvPr id="19" name="Straight Connector 18"/>
            <p:cNvCxnSpPr/>
            <p:nvPr/>
          </p:nvCxnSpPr>
          <p:spPr>
            <a:xfrm>
              <a:off x="3891740" y="2448423"/>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360793" y="2588613"/>
            <a:ext cx="2438400" cy="369332"/>
            <a:chOff x="3891740" y="2588613"/>
            <a:chExt cx="2438400" cy="369332"/>
          </a:xfrm>
        </p:grpSpPr>
        <p:sp>
          <p:nvSpPr>
            <p:cNvPr id="15" name="TextBox 14"/>
            <p:cNvSpPr txBox="1"/>
            <p:nvPr/>
          </p:nvSpPr>
          <p:spPr>
            <a:xfrm>
              <a:off x="4034931" y="2588613"/>
              <a:ext cx="1784463" cy="369332"/>
            </a:xfrm>
            <a:prstGeom prst="rect">
              <a:avLst/>
            </a:prstGeom>
            <a:noFill/>
          </p:spPr>
          <p:txBody>
            <a:bodyPr wrap="none" rtlCol="0">
              <a:spAutoFit/>
            </a:bodyPr>
            <a:lstStyle/>
            <a:p>
              <a:r>
                <a:rPr lang="en-US" sz="1800" smtClean="0">
                  <a:solidFill>
                    <a:srgbClr val="002060"/>
                  </a:solidFill>
                </a:rPr>
                <a:t>Chất lượng cao</a:t>
              </a:r>
              <a:endParaRPr lang="en-US" sz="1800">
                <a:solidFill>
                  <a:srgbClr val="002060"/>
                </a:solidFill>
              </a:endParaRPr>
            </a:p>
          </p:txBody>
        </p:sp>
        <p:cxnSp>
          <p:nvCxnSpPr>
            <p:cNvPr id="20" name="Straight Connector 19"/>
            <p:cNvCxnSpPr/>
            <p:nvPr/>
          </p:nvCxnSpPr>
          <p:spPr>
            <a:xfrm>
              <a:off x="3891740" y="2946916"/>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367823" y="3224928"/>
            <a:ext cx="2657597" cy="465859"/>
            <a:chOff x="3891740" y="3172691"/>
            <a:chExt cx="2657597" cy="465859"/>
          </a:xfrm>
        </p:grpSpPr>
        <p:sp>
          <p:nvSpPr>
            <p:cNvPr id="16" name="TextBox 15"/>
            <p:cNvSpPr txBox="1"/>
            <p:nvPr/>
          </p:nvSpPr>
          <p:spPr>
            <a:xfrm>
              <a:off x="4081995" y="3172691"/>
              <a:ext cx="2467342" cy="369332"/>
            </a:xfrm>
            <a:prstGeom prst="rect">
              <a:avLst/>
            </a:prstGeom>
            <a:noFill/>
          </p:spPr>
          <p:txBody>
            <a:bodyPr wrap="none" rtlCol="0">
              <a:spAutoFit/>
            </a:bodyPr>
            <a:lstStyle/>
            <a:p>
              <a:r>
                <a:rPr lang="en-US" sz="1800" smtClean="0">
                  <a:solidFill>
                    <a:srgbClr val="002060"/>
                  </a:solidFill>
                </a:rPr>
                <a:t>Thuận tiện, dễ dùng…</a:t>
              </a:r>
              <a:endParaRPr lang="en-US" sz="1800">
                <a:solidFill>
                  <a:srgbClr val="002060"/>
                </a:solidFill>
              </a:endParaRPr>
            </a:p>
          </p:txBody>
        </p:sp>
        <p:cxnSp>
          <p:nvCxnSpPr>
            <p:cNvPr id="21" name="Straight Connector 20"/>
            <p:cNvCxnSpPr/>
            <p:nvPr/>
          </p:nvCxnSpPr>
          <p:spPr>
            <a:xfrm>
              <a:off x="3891740" y="3638550"/>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Left Brace 17"/>
          <p:cNvSpPr/>
          <p:nvPr/>
        </p:nvSpPr>
        <p:spPr>
          <a:xfrm rot="10800000">
            <a:off x="5946716" y="1429480"/>
            <a:ext cx="457200" cy="23182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473189" y="1465451"/>
            <a:ext cx="2320984" cy="2308324"/>
          </a:xfrm>
          <a:prstGeom prst="rect">
            <a:avLst/>
          </a:prstGeom>
          <a:solidFill>
            <a:schemeClr val="accent4">
              <a:lumMod val="40000"/>
              <a:lumOff val="60000"/>
            </a:schemeClr>
          </a:solidFill>
          <a:ln>
            <a:solidFill>
              <a:schemeClr val="accent6">
                <a:lumMod val="75000"/>
              </a:schemeClr>
            </a:solidFill>
          </a:ln>
        </p:spPr>
        <p:txBody>
          <a:bodyPr wrap="square" rtlCol="0">
            <a:spAutoFit/>
          </a:bodyPr>
          <a:lstStyle/>
          <a:p>
            <a:pPr>
              <a:lnSpc>
                <a:spcPct val="150000"/>
              </a:lnSpc>
            </a:pPr>
            <a:r>
              <a:rPr lang="nl-NL" sz="1600"/>
              <a:t>Hiệu quả khi dùng </a:t>
            </a:r>
            <a:endParaRPr lang="nl-NL" sz="1600" smtClean="0"/>
          </a:p>
          <a:p>
            <a:pPr>
              <a:lnSpc>
                <a:spcPct val="150000"/>
              </a:lnSpc>
            </a:pPr>
            <a:r>
              <a:rPr lang="nl-NL" sz="1600" smtClean="0"/>
              <a:t>máy tính trong </a:t>
            </a:r>
            <a:r>
              <a:rPr lang="nl-NL" sz="1600"/>
              <a:t>các </a:t>
            </a:r>
            <a:endParaRPr lang="nl-NL" sz="1600" smtClean="0"/>
          </a:p>
          <a:p>
            <a:pPr>
              <a:lnSpc>
                <a:spcPct val="150000"/>
              </a:lnSpc>
            </a:pPr>
            <a:r>
              <a:rPr lang="nl-NL" sz="1600"/>
              <a:t> </a:t>
            </a:r>
            <a:r>
              <a:rPr lang="nl-NL" sz="1600" smtClean="0"/>
              <a:t>hoạt </a:t>
            </a:r>
            <a:r>
              <a:rPr lang="nl-NL" sz="1600"/>
              <a:t>động thông </a:t>
            </a:r>
            <a:r>
              <a:rPr lang="nl-NL" sz="1600" smtClean="0"/>
              <a:t>tin</a:t>
            </a:r>
          </a:p>
          <a:p>
            <a:pPr>
              <a:lnSpc>
                <a:spcPct val="150000"/>
              </a:lnSpc>
            </a:pPr>
            <a:r>
              <a:rPr lang="nl-NL" sz="1600" smtClean="0"/>
              <a:t> </a:t>
            </a:r>
            <a:r>
              <a:rPr lang="nl-NL" sz="1600"/>
              <a:t>đã to lớn đến mức </a:t>
            </a:r>
            <a:endParaRPr lang="nl-NL" sz="1600" smtClean="0"/>
          </a:p>
          <a:p>
            <a:pPr>
              <a:lnSpc>
                <a:spcPct val="150000"/>
              </a:lnSpc>
            </a:pPr>
            <a:r>
              <a:rPr lang="nl-NL" sz="1600" smtClean="0"/>
              <a:t>tạo </a:t>
            </a:r>
            <a:r>
              <a:rPr lang="nl-NL" sz="1600"/>
              <a:t>ra </a:t>
            </a:r>
            <a:r>
              <a:rPr lang="nl-NL" sz="1600" smtClean="0"/>
              <a:t>những thay </a:t>
            </a:r>
          </a:p>
          <a:p>
            <a:pPr>
              <a:lnSpc>
                <a:spcPct val="150000"/>
              </a:lnSpc>
            </a:pPr>
            <a:r>
              <a:rPr lang="nl-NL" sz="1600" smtClean="0"/>
              <a:t>đổi </a:t>
            </a:r>
            <a:r>
              <a:rPr lang="nl-NL" sz="1600"/>
              <a:t>có tính cách mạng</a:t>
            </a:r>
            <a:r>
              <a:rPr lang="nl-NL"/>
              <a:t>.</a:t>
            </a:r>
            <a:endParaRPr lang="en-US"/>
          </a:p>
        </p:txBody>
      </p:sp>
      <p:sp>
        <p:nvSpPr>
          <p:cNvPr id="23" name="Rounded Rectangle 22"/>
          <p:cNvSpPr/>
          <p:nvPr/>
        </p:nvSpPr>
        <p:spPr>
          <a:xfrm>
            <a:off x="1676400" y="124121"/>
            <a:ext cx="5791200" cy="1002720"/>
          </a:xfrm>
          <a:prstGeom prst="roundRect">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173;p19"/>
          <p:cNvSpPr txBox="1">
            <a:spLocks/>
          </p:cNvSpPr>
          <p:nvPr/>
        </p:nvSpPr>
        <p:spPr>
          <a:xfrm>
            <a:off x="1676400" y="18661"/>
            <a:ext cx="5917094"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lnSpc>
                <a:spcPct val="150000"/>
              </a:lnSpc>
            </a:pPr>
            <a:r>
              <a:rPr lang="vi-VN" sz="2000" smtClean="0">
                <a:solidFill>
                  <a:srgbClr val="7030A0"/>
                </a:solidFill>
                <a:latin typeface="+mn-lt"/>
              </a:rPr>
              <a:t>2. Máy tính thay đổi cách thức và chất lượng </a:t>
            </a:r>
            <a:endParaRPr lang="en-US" sz="2000" smtClean="0">
              <a:solidFill>
                <a:srgbClr val="7030A0"/>
              </a:solidFill>
              <a:latin typeface="+mn-lt"/>
            </a:endParaRPr>
          </a:p>
          <a:p>
            <a:pPr algn="ctr">
              <a:lnSpc>
                <a:spcPct val="150000"/>
              </a:lnSpc>
            </a:pPr>
            <a:r>
              <a:rPr lang="vi-VN" sz="2000" smtClean="0">
                <a:solidFill>
                  <a:srgbClr val="7030A0"/>
                </a:solidFill>
                <a:latin typeface="+mn-lt"/>
              </a:rPr>
              <a:t>hoạt động thông tin của con người</a:t>
            </a:r>
            <a:endParaRPr lang="vi-VN" sz="2000">
              <a:solidFill>
                <a:srgbClr val="7030A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p:bld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901</Words>
  <Application>Microsoft Office PowerPoint</Application>
  <PresentationFormat>On-screen Show (16:9)</PresentationFormat>
  <Paragraphs>140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Raleway</vt:lpstr>
      <vt:lpstr>Karla</vt:lpstr>
      <vt:lpstr>Times New Roman</vt:lpstr>
      <vt:lpstr>Wingdings</vt:lpstr>
      <vt:lpstr>Escalus template</vt:lpstr>
      <vt:lpstr>Chào mừng các em đến với bài học hôm nay!</vt:lpstr>
      <vt:lpstr>PowerPoint Presentation</vt:lpstr>
      <vt:lpstr>BÀI 3 MÁY TÍNH TRONG HOẠT ĐỘNG THÔNG TIN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4. Những hạn chế của máy tính hiện nay và khả năng của máy tính trong tương lai</vt:lpstr>
      <vt:lpstr>Khả năng của máy tính trong tương lai</vt:lpstr>
      <vt:lpstr>BÀI TẬP LUYỆN TẬP</vt:lpstr>
      <vt:lpstr>PowerPoint Presentation</vt:lpstr>
      <vt:lpstr>PowerPoint Presentation</vt:lpstr>
      <vt:lpstr>PowerPoint Presentation</vt:lpstr>
      <vt:lpstr>PowerPoint Presentation</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Hoai Ham Hap</dc:creator>
  <cp:lastModifiedBy>TUYET_STD</cp:lastModifiedBy>
  <cp:revision>26</cp:revision>
  <dcterms:modified xsi:type="dcterms:W3CDTF">2022-09-14T07:10:14Z</dcterms:modified>
</cp:coreProperties>
</file>