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pCi8oIhyt7MUODqrafcTYNHlu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a5bd0e4a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ea5bd0e4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Media Clip" type="txAndMedia">
  <p:cSld name="TEXT_AND_MEDIA">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2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28"/>
          <p:cNvSpPr>
            <a:spLocks noGrp="1"/>
          </p:cNvSpPr>
          <p:nvPr>
            <p:ph type="media"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2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91"/>
        <p:cNvGrpSpPr/>
        <p:nvPr/>
      </p:nvGrpSpPr>
      <p:grpSpPr>
        <a:xfrm>
          <a:off x="0" y="0"/>
          <a:ext cx="0" cy="0"/>
          <a:chOff x="0" y="0"/>
          <a:chExt cx="0" cy="0"/>
        </a:xfrm>
      </p:grpSpPr>
      <p:sp>
        <p:nvSpPr>
          <p:cNvPr id="92" name="Google Shape;92;p29"/>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609600" y="1600200"/>
            <a:ext cx="53848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30"/>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30"/>
          <p:cNvSpPr txBox="1">
            <a:spLocks noGrp="1"/>
          </p:cNvSpPr>
          <p:nvPr>
            <p:ph type="body" idx="3"/>
          </p:nvPr>
        </p:nvSpPr>
        <p:spPr>
          <a:xfrm>
            <a:off x="609600" y="3938589"/>
            <a:ext cx="53848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30"/>
          <p:cNvSpPr txBox="1">
            <a:spLocks noGrp="1"/>
          </p:cNvSpPr>
          <p:nvPr>
            <p:ph type="body" idx="4"/>
          </p:nvPr>
        </p:nvSpPr>
        <p:spPr>
          <a:xfrm>
            <a:off x="6197600" y="3938589"/>
            <a:ext cx="53848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3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5"/>
        <p:cNvGrpSpPr/>
        <p:nvPr/>
      </p:nvGrpSpPr>
      <p:grpSpPr>
        <a:xfrm>
          <a:off x="0" y="0"/>
          <a:ext cx="0" cy="0"/>
          <a:chOff x="0" y="0"/>
          <a:chExt cx="0" cy="0"/>
        </a:xfrm>
      </p:grpSpPr>
      <p:sp>
        <p:nvSpPr>
          <p:cNvPr id="106" name="Google Shape;106;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7" name="Google Shape;107;p3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3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3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24" name="Google Shape;24;p1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0" name="Google Shape;30;p1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6" name="Google Shape;36;p2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7" name="Google Shape;37;p2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3" name="Google Shape;43;p2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4" name="Google Shape;44;p2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5" name="Google Shape;45;p2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6" name="Google Shape;46;p2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2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2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5"/>
          <p:cNvSpPr>
            <a:spLocks noGrp="1"/>
          </p:cNvSpPr>
          <p:nvPr>
            <p:ph type="pic" idx="2"/>
          </p:nvPr>
        </p:nvSpPr>
        <p:spPr>
          <a:xfrm>
            <a:off x="2389717" y="612775"/>
            <a:ext cx="7315200" cy="4114800"/>
          </a:xfrm>
          <a:prstGeom prst="rect">
            <a:avLst/>
          </a:prstGeom>
          <a:noFill/>
          <a:ln>
            <a:noFill/>
          </a:ln>
        </p:spPr>
      </p:sp>
      <p:sp>
        <p:nvSpPr>
          <p:cNvPr id="68" name="Google Shape;68;p2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2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
          <p:cNvSpPr/>
          <p:nvPr/>
        </p:nvSpPr>
        <p:spPr>
          <a:xfrm>
            <a:off x="3048000" y="353292"/>
            <a:ext cx="6324600" cy="1704109"/>
          </a:xfrm>
          <a:prstGeom prst="rect">
            <a:avLst/>
          </a:prstGeom>
        </p:spPr>
        <p:txBody>
          <a:bodyPr>
            <a:prstTxWarp prst="textPlain">
              <a:avLst/>
            </a:prstTxWarp>
          </a:bodyPr>
          <a:lstStyle/>
          <a:p>
            <a:pPr lvl="0" algn="ctr"/>
            <a:r>
              <a:rPr b="1"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Âm nhạc 6</a:t>
            </a:r>
          </a:p>
        </p:txBody>
      </p:sp>
      <p:pic>
        <p:nvPicPr>
          <p:cNvPr id="118" name="Google Shape;118;p1"/>
          <p:cNvPicPr preferRelativeResize="0"/>
          <p:nvPr/>
        </p:nvPicPr>
        <p:blipFill rotWithShape="1">
          <a:blip r:embed="rId4">
            <a:alphaModFix/>
          </a:blip>
          <a:srcRect/>
          <a:stretch/>
        </p:blipFill>
        <p:spPr>
          <a:xfrm>
            <a:off x="1619228" y="2395422"/>
            <a:ext cx="7620000" cy="3447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2057400" y="152400"/>
            <a:ext cx="8229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Hát hoàn chỉnh cả bài</a:t>
            </a:r>
            <a:endParaRPr sz="3200" b="1">
              <a:solidFill>
                <a:srgbClr val="0000FF"/>
              </a:solidFill>
            </a:endParaRPr>
          </a:p>
        </p:txBody>
      </p:sp>
      <p:pic>
        <p:nvPicPr>
          <p:cNvPr id="217" name="Google Shape;217;p10"/>
          <p:cNvPicPr preferRelativeResize="0"/>
          <p:nvPr/>
        </p:nvPicPr>
        <p:blipFill rotWithShape="1">
          <a:blip r:embed="rId3">
            <a:alphaModFix/>
          </a:blip>
          <a:srcRect/>
          <a:stretch/>
        </p:blipFill>
        <p:spPr>
          <a:xfrm>
            <a:off x="2108200" y="839585"/>
            <a:ext cx="8128000" cy="57374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1676400" y="152400"/>
            <a:ext cx="8839200" cy="1554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2. Lí thuyết âm nhạc</a:t>
            </a:r>
            <a:br>
              <a:rPr lang="en-US" sz="3200" b="1">
                <a:solidFill>
                  <a:srgbClr val="0000FF"/>
                </a:solidFill>
              </a:rPr>
            </a:br>
            <a:r>
              <a:rPr lang="en-US" sz="3200" b="1">
                <a:solidFill>
                  <a:srgbClr val="C00000"/>
                </a:solidFill>
              </a:rPr>
              <a:t>Các thuộc tính cơ bản</a:t>
            </a:r>
            <a:br>
              <a:rPr lang="en-US" sz="3200" b="1">
                <a:solidFill>
                  <a:srgbClr val="C00000"/>
                </a:solidFill>
              </a:rPr>
            </a:br>
            <a:r>
              <a:rPr lang="en-US" sz="3200" b="1">
                <a:solidFill>
                  <a:srgbClr val="C00000"/>
                </a:solidFill>
              </a:rPr>
              <a:t>của âm thanh có tính nhạc</a:t>
            </a:r>
            <a:endParaRPr sz="3200" b="1">
              <a:solidFill>
                <a:srgbClr val="C00000"/>
              </a:solidFill>
            </a:endParaRPr>
          </a:p>
        </p:txBody>
      </p:sp>
      <p:sp>
        <p:nvSpPr>
          <p:cNvPr id="223" name="Google Shape;223;p11"/>
          <p:cNvSpPr txBox="1"/>
          <p:nvPr/>
        </p:nvSpPr>
        <p:spPr>
          <a:xfrm>
            <a:off x="1752600" y="1905001"/>
            <a:ext cx="39597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00FF"/>
                </a:solidFill>
                <a:latin typeface="Arial"/>
                <a:ea typeface="Arial"/>
                <a:cs typeface="Arial"/>
                <a:sym typeface="Arial"/>
              </a:rPr>
              <a:t>Một số ví dụ về âm thanh:</a:t>
            </a:r>
            <a:endParaRPr/>
          </a:p>
        </p:txBody>
      </p:sp>
      <p:sp>
        <p:nvSpPr>
          <p:cNvPr id="224" name="Google Shape;224;p11"/>
          <p:cNvSpPr txBox="1"/>
          <p:nvPr/>
        </p:nvSpPr>
        <p:spPr>
          <a:xfrm>
            <a:off x="1752601" y="2662536"/>
            <a:ext cx="2464329"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FF"/>
              </a:buClr>
              <a:buSzPts val="2000"/>
              <a:buFont typeface="Noto Sans Symbols"/>
              <a:buChar char="⮚"/>
            </a:pPr>
            <a:r>
              <a:rPr lang="en-US" sz="2000" b="1">
                <a:solidFill>
                  <a:srgbClr val="0000FF"/>
                </a:solidFill>
                <a:latin typeface="Arial"/>
                <a:ea typeface="Arial"/>
                <a:cs typeface="Arial"/>
                <a:sym typeface="Arial"/>
              </a:rPr>
              <a:t>Tiếng chim hót</a:t>
            </a:r>
            <a:endParaRPr/>
          </a:p>
          <a:p>
            <a:pPr marL="342900" marR="0" lvl="0" indent="-215900" algn="l" rtl="0">
              <a:spcBef>
                <a:spcPts val="0"/>
              </a:spcBef>
              <a:spcAft>
                <a:spcPts val="0"/>
              </a:spcAft>
              <a:buClr>
                <a:schemeClr val="dk1"/>
              </a:buClr>
              <a:buSzPts val="2000"/>
              <a:buFont typeface="Noto Sans Symbols"/>
              <a:buNone/>
            </a:pPr>
            <a:endParaRPr sz="2000" b="1">
              <a:solidFill>
                <a:srgbClr val="0000FF"/>
              </a:solidFill>
              <a:latin typeface="Arial"/>
              <a:ea typeface="Arial"/>
              <a:cs typeface="Arial"/>
              <a:sym typeface="Arial"/>
            </a:endParaRPr>
          </a:p>
          <a:p>
            <a:pPr marL="342900" marR="0" lvl="0" indent="-215900" algn="l" rtl="0">
              <a:spcBef>
                <a:spcPts val="0"/>
              </a:spcBef>
              <a:spcAft>
                <a:spcPts val="0"/>
              </a:spcAft>
              <a:buClr>
                <a:schemeClr val="dk1"/>
              </a:buClr>
              <a:buSzPts val="2000"/>
              <a:buFont typeface="Noto Sans Symbols"/>
              <a:buNone/>
            </a:pPr>
            <a:endParaRPr sz="2000" b="1">
              <a:solidFill>
                <a:srgbClr val="0000FF"/>
              </a:solidFill>
              <a:latin typeface="Arial"/>
              <a:ea typeface="Arial"/>
              <a:cs typeface="Arial"/>
              <a:sym typeface="Arial"/>
            </a:endParaRPr>
          </a:p>
          <a:p>
            <a:pPr marL="342900" marR="0" lvl="0" indent="-215900" algn="l" rtl="0">
              <a:spcBef>
                <a:spcPts val="0"/>
              </a:spcBef>
              <a:spcAft>
                <a:spcPts val="0"/>
              </a:spcAft>
              <a:buClr>
                <a:schemeClr val="dk1"/>
              </a:buClr>
              <a:buSzPts val="2000"/>
              <a:buFont typeface="Noto Sans Symbols"/>
              <a:buNone/>
            </a:pPr>
            <a:endParaRPr sz="2000" b="1">
              <a:solidFill>
                <a:srgbClr val="0000FF"/>
              </a:solidFill>
              <a:latin typeface="Arial"/>
              <a:ea typeface="Arial"/>
              <a:cs typeface="Arial"/>
              <a:sym typeface="Arial"/>
            </a:endParaRPr>
          </a:p>
          <a:p>
            <a:pPr marL="342900" marR="0" lvl="0" indent="-215900" algn="l" rtl="0">
              <a:spcBef>
                <a:spcPts val="0"/>
              </a:spcBef>
              <a:spcAft>
                <a:spcPts val="0"/>
              </a:spcAft>
              <a:buClr>
                <a:schemeClr val="dk1"/>
              </a:buClr>
              <a:buSzPts val="2000"/>
              <a:buFont typeface="Noto Sans Symbols"/>
              <a:buNone/>
            </a:pPr>
            <a:endParaRPr sz="2000" b="1">
              <a:solidFill>
                <a:srgbClr val="0000FF"/>
              </a:solidFill>
              <a:latin typeface="Arial"/>
              <a:ea typeface="Arial"/>
              <a:cs typeface="Arial"/>
              <a:sym typeface="Arial"/>
            </a:endParaRPr>
          </a:p>
          <a:p>
            <a:pPr marL="342900" marR="0" lvl="0" indent="-342900" algn="l" rtl="0">
              <a:spcBef>
                <a:spcPts val="0"/>
              </a:spcBef>
              <a:spcAft>
                <a:spcPts val="0"/>
              </a:spcAft>
              <a:buClr>
                <a:srgbClr val="0000FF"/>
              </a:buClr>
              <a:buSzPts val="2000"/>
              <a:buFont typeface="Noto Sans Symbols"/>
              <a:buChar char="⮚"/>
            </a:pPr>
            <a:r>
              <a:rPr lang="en-US" sz="2000" b="1">
                <a:solidFill>
                  <a:srgbClr val="0000FF"/>
                </a:solidFill>
                <a:latin typeface="Arial"/>
                <a:ea typeface="Arial"/>
                <a:cs typeface="Arial"/>
                <a:sym typeface="Arial"/>
              </a:rPr>
              <a:t>Tiếng suối chảy</a:t>
            </a:r>
            <a:endParaRPr/>
          </a:p>
          <a:p>
            <a:pPr marL="342900" marR="0" lvl="0" indent="-215900" algn="l" rtl="0">
              <a:spcBef>
                <a:spcPts val="0"/>
              </a:spcBef>
              <a:spcAft>
                <a:spcPts val="0"/>
              </a:spcAft>
              <a:buClr>
                <a:schemeClr val="dk1"/>
              </a:buClr>
              <a:buSzPts val="2000"/>
              <a:buFont typeface="Noto Sans Symbols"/>
              <a:buNone/>
            </a:pPr>
            <a:endParaRPr sz="2000" b="1">
              <a:solidFill>
                <a:srgbClr val="0000FF"/>
              </a:solidFill>
              <a:latin typeface="Arial"/>
              <a:ea typeface="Arial"/>
              <a:cs typeface="Arial"/>
              <a:sym typeface="Arial"/>
            </a:endParaRPr>
          </a:p>
          <a:p>
            <a:pPr marL="342900" marR="0" lvl="0" indent="-215900" algn="l" rtl="0">
              <a:spcBef>
                <a:spcPts val="0"/>
              </a:spcBef>
              <a:spcAft>
                <a:spcPts val="0"/>
              </a:spcAft>
              <a:buClr>
                <a:schemeClr val="dk1"/>
              </a:buClr>
              <a:buSzPts val="2000"/>
              <a:buFont typeface="Noto Sans Symbols"/>
              <a:buNone/>
            </a:pPr>
            <a:endParaRPr sz="2000" b="1">
              <a:solidFill>
                <a:srgbClr val="0000FF"/>
              </a:solidFill>
              <a:latin typeface="Arial"/>
              <a:ea typeface="Arial"/>
              <a:cs typeface="Arial"/>
              <a:sym typeface="Arial"/>
            </a:endParaRPr>
          </a:p>
          <a:p>
            <a:pPr marL="0" marR="0" lvl="0" indent="0" algn="l" rtl="0">
              <a:spcBef>
                <a:spcPts val="0"/>
              </a:spcBef>
              <a:spcAft>
                <a:spcPts val="0"/>
              </a:spcAft>
              <a:buNone/>
            </a:pPr>
            <a:endParaRPr sz="2000" b="1">
              <a:solidFill>
                <a:srgbClr val="0000FF"/>
              </a:solidFill>
              <a:latin typeface="Arial"/>
              <a:ea typeface="Arial"/>
              <a:cs typeface="Arial"/>
              <a:sym typeface="Arial"/>
            </a:endParaRPr>
          </a:p>
          <a:p>
            <a:pPr marL="342900" marR="0" lvl="0" indent="-215900" algn="l" rtl="0">
              <a:spcBef>
                <a:spcPts val="0"/>
              </a:spcBef>
              <a:spcAft>
                <a:spcPts val="0"/>
              </a:spcAft>
              <a:buClr>
                <a:schemeClr val="dk1"/>
              </a:buClr>
              <a:buSzPts val="2000"/>
              <a:buFont typeface="Noto Sans Symbols"/>
              <a:buNone/>
            </a:pPr>
            <a:endParaRPr sz="2000" b="1">
              <a:solidFill>
                <a:srgbClr val="0000FF"/>
              </a:solidFill>
              <a:latin typeface="Arial"/>
              <a:ea typeface="Arial"/>
              <a:cs typeface="Arial"/>
              <a:sym typeface="Arial"/>
            </a:endParaRPr>
          </a:p>
          <a:p>
            <a:pPr marL="342900" marR="0" lvl="0" indent="-342900" algn="l" rtl="0">
              <a:spcBef>
                <a:spcPts val="0"/>
              </a:spcBef>
              <a:spcAft>
                <a:spcPts val="0"/>
              </a:spcAft>
              <a:buClr>
                <a:srgbClr val="0000FF"/>
              </a:buClr>
              <a:buSzPts val="2000"/>
              <a:buFont typeface="Noto Sans Symbols"/>
              <a:buChar char="⮚"/>
            </a:pPr>
            <a:r>
              <a:rPr lang="en-US" sz="2000" b="1">
                <a:solidFill>
                  <a:srgbClr val="0000FF"/>
                </a:solidFill>
                <a:latin typeface="Arial"/>
                <a:ea typeface="Arial"/>
                <a:cs typeface="Arial"/>
                <a:sym typeface="Arial"/>
              </a:rPr>
              <a:t>Tiếng sấm sét</a:t>
            </a:r>
            <a:endParaRPr/>
          </a:p>
        </p:txBody>
      </p:sp>
      <p:pic>
        <p:nvPicPr>
          <p:cNvPr id="225" name="Google Shape;225;p11" descr="Ý nghĩa bất ngờ đằng sau tiếng hót của loài chim - KhoaHoc.tv"/>
          <p:cNvPicPr preferRelativeResize="0"/>
          <p:nvPr/>
        </p:nvPicPr>
        <p:blipFill rotWithShape="1">
          <a:blip r:embed="rId3">
            <a:alphaModFix/>
          </a:blip>
          <a:srcRect/>
          <a:stretch/>
        </p:blipFill>
        <p:spPr>
          <a:xfrm>
            <a:off x="7166987" y="2209800"/>
            <a:ext cx="2470529" cy="1293168"/>
          </a:xfrm>
          <a:prstGeom prst="rect">
            <a:avLst/>
          </a:prstGeom>
          <a:noFill/>
          <a:ln w="38100" cap="flat" cmpd="sng">
            <a:solidFill>
              <a:srgbClr val="FFCC66"/>
            </a:solidFill>
            <a:prstDash val="solid"/>
            <a:round/>
            <a:headEnd type="none" w="sm" len="sm"/>
            <a:tailEnd type="none" w="sm" len="sm"/>
          </a:ln>
        </p:spPr>
      </p:pic>
      <p:pic>
        <p:nvPicPr>
          <p:cNvPr id="226" name="Google Shape;226;p11" descr="Ba con suối đẹp như tranh vẽ ở Phú Quốc - VnExpress Du lịch"/>
          <p:cNvPicPr preferRelativeResize="0"/>
          <p:nvPr/>
        </p:nvPicPr>
        <p:blipFill rotWithShape="1">
          <a:blip r:embed="rId4">
            <a:alphaModFix/>
          </a:blip>
          <a:srcRect t="21787"/>
          <a:stretch/>
        </p:blipFill>
        <p:spPr>
          <a:xfrm>
            <a:off x="7166987" y="3747640"/>
            <a:ext cx="2510413" cy="1307664"/>
          </a:xfrm>
          <a:prstGeom prst="rect">
            <a:avLst/>
          </a:prstGeom>
          <a:noFill/>
          <a:ln w="38100" cap="flat" cmpd="sng">
            <a:solidFill>
              <a:srgbClr val="FFCC66"/>
            </a:solidFill>
            <a:prstDash val="solid"/>
            <a:round/>
            <a:headEnd type="none" w="sm" len="sm"/>
            <a:tailEnd type="none" w="sm" len="sm"/>
          </a:ln>
        </p:spPr>
      </p:pic>
      <p:pic>
        <p:nvPicPr>
          <p:cNvPr id="227" name="Google Shape;227;p11" descr="Sấm sét | Kiến thức Wiki | Fandom"/>
          <p:cNvPicPr preferRelativeResize="0"/>
          <p:nvPr/>
        </p:nvPicPr>
        <p:blipFill rotWithShape="1">
          <a:blip r:embed="rId5">
            <a:alphaModFix/>
          </a:blip>
          <a:srcRect b="12736"/>
          <a:stretch/>
        </p:blipFill>
        <p:spPr>
          <a:xfrm>
            <a:off x="7172462" y="5234220"/>
            <a:ext cx="2499460" cy="1412268"/>
          </a:xfrm>
          <a:prstGeom prst="rect">
            <a:avLst/>
          </a:prstGeom>
          <a:noFill/>
          <a:ln w="38100" cap="flat" cmpd="sng">
            <a:solidFill>
              <a:srgbClr val="FFCC66"/>
            </a:solidFill>
            <a:prstDash val="solid"/>
            <a:round/>
            <a:headEnd type="none" w="sm" len="sm"/>
            <a:tailEnd type="none" w="sm" len="sm"/>
          </a:ln>
        </p:spPr>
      </p:pic>
      <p:pic>
        <p:nvPicPr>
          <p:cNvPr id="228" name="Google Shape;228;p11"/>
          <p:cNvPicPr preferRelativeResize="0"/>
          <p:nvPr/>
        </p:nvPicPr>
        <p:blipFill rotWithShape="1">
          <a:blip r:embed="rId6">
            <a:alphaModFix/>
          </a:blip>
          <a:srcRect/>
          <a:stretch/>
        </p:blipFill>
        <p:spPr>
          <a:xfrm>
            <a:off x="5397764" y="2592917"/>
            <a:ext cx="633984" cy="633984"/>
          </a:xfrm>
          <a:prstGeom prst="rect">
            <a:avLst/>
          </a:prstGeom>
          <a:noFill/>
          <a:ln>
            <a:noFill/>
          </a:ln>
        </p:spPr>
      </p:pic>
      <p:pic>
        <p:nvPicPr>
          <p:cNvPr id="229" name="Google Shape;229;p11"/>
          <p:cNvPicPr preferRelativeResize="0"/>
          <p:nvPr/>
        </p:nvPicPr>
        <p:blipFill rotWithShape="1">
          <a:blip r:embed="rId6">
            <a:alphaModFix/>
          </a:blip>
          <a:srcRect/>
          <a:stretch/>
        </p:blipFill>
        <p:spPr>
          <a:xfrm>
            <a:off x="5397764" y="4128880"/>
            <a:ext cx="633984" cy="633984"/>
          </a:xfrm>
          <a:prstGeom prst="rect">
            <a:avLst/>
          </a:prstGeom>
          <a:noFill/>
          <a:ln>
            <a:noFill/>
          </a:ln>
        </p:spPr>
      </p:pic>
      <p:pic>
        <p:nvPicPr>
          <p:cNvPr id="230" name="Google Shape;230;p11"/>
          <p:cNvPicPr preferRelativeResize="0"/>
          <p:nvPr/>
        </p:nvPicPr>
        <p:blipFill rotWithShape="1">
          <a:blip r:embed="rId6">
            <a:alphaModFix/>
          </a:blip>
          <a:srcRect/>
          <a:stretch/>
        </p:blipFill>
        <p:spPr>
          <a:xfrm>
            <a:off x="5397764" y="5664843"/>
            <a:ext cx="633984" cy="633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fade">
                                      <p:cBhvr>
                                        <p:cTn id="17" dur="5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2"/>
          <p:cNvPicPr preferRelativeResize="0">
            <a:picLocks noGrp="1"/>
          </p:cNvPicPr>
          <p:nvPr>
            <p:ph type="body" idx="1"/>
          </p:nvPr>
        </p:nvPicPr>
        <p:blipFill rotWithShape="1">
          <a:blip r:embed="rId3">
            <a:alphaModFix/>
          </a:blip>
          <a:srcRect/>
          <a:stretch/>
        </p:blipFill>
        <p:spPr>
          <a:xfrm>
            <a:off x="2286000" y="381001"/>
            <a:ext cx="7092950" cy="527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3">
            <a:alphaModFix/>
          </a:blip>
          <a:srcRect l="4321" t="88791" r="4249"/>
          <a:stretch/>
        </p:blipFill>
        <p:spPr>
          <a:xfrm>
            <a:off x="228598" y="142040"/>
            <a:ext cx="11594037" cy="1445544"/>
          </a:xfrm>
          <a:prstGeom prst="rect">
            <a:avLst/>
          </a:prstGeom>
          <a:noFill/>
          <a:ln>
            <a:noFill/>
          </a:ln>
        </p:spPr>
      </p:pic>
      <p:pic>
        <p:nvPicPr>
          <p:cNvPr id="241" name="Google Shape;241;p13" descr="Long Hồ Vĩnh Long: Biển: Sóng Và Bờ Cát"/>
          <p:cNvPicPr preferRelativeResize="0"/>
          <p:nvPr/>
        </p:nvPicPr>
        <p:blipFill rotWithShape="1">
          <a:blip r:embed="rId4">
            <a:alphaModFix/>
          </a:blip>
          <a:srcRect/>
          <a:stretch/>
        </p:blipFill>
        <p:spPr>
          <a:xfrm>
            <a:off x="8229600" y="3633170"/>
            <a:ext cx="3558254" cy="2097881"/>
          </a:xfrm>
          <a:prstGeom prst="rect">
            <a:avLst/>
          </a:prstGeom>
          <a:solidFill>
            <a:srgbClr val="ECECEC"/>
          </a:solidFill>
          <a:ln w="38100" cap="sq" cmpd="sng">
            <a:solidFill>
              <a:srgbClr val="FFCC66"/>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42" name="Google Shape;242;p13" descr="De phong lu quet, sat lo dat va ngap ung tai 5 tinh mien nui phia Bac hinh anh 1"/>
          <p:cNvPicPr preferRelativeResize="0"/>
          <p:nvPr/>
        </p:nvPicPr>
        <p:blipFill rotWithShape="1">
          <a:blip r:embed="rId5">
            <a:alphaModFix/>
          </a:blip>
          <a:srcRect/>
          <a:stretch/>
        </p:blipFill>
        <p:spPr>
          <a:xfrm>
            <a:off x="387639" y="1752600"/>
            <a:ext cx="3542352" cy="1994002"/>
          </a:xfrm>
          <a:prstGeom prst="rect">
            <a:avLst/>
          </a:prstGeom>
          <a:solidFill>
            <a:srgbClr val="ECECEC"/>
          </a:solidFill>
          <a:ln w="38100" cap="sq" cmpd="sng">
            <a:solidFill>
              <a:srgbClr val="FFCC66"/>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3" name="Google Shape;243;p13" descr="hình ảnh : chi nhánh, thực vật, Ánh sáng mặt trời, Lá cây, màu xanh lá, Tán  cây, Sản xuất, Thực vật học, Cây bụi, Rụng lá, Cây sồi, thực vật có"/>
          <p:cNvSpPr/>
          <p:nvPr/>
        </p:nvSpPr>
        <p:spPr>
          <a:xfrm>
            <a:off x="1831975"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4" name="Google Shape;244;p13" descr="cây, chi nhánh, thực vật, Ánh sáng mặt trời, Lá, hoa, Lá cây, màu xanh lá, Tán cây, Sản xuất, Thực vật học, lá, Cây bụi, Rụng lá, Cây sồi, thực vật có hoa, Cây gỗ, Nhà máy đất, Họ máy bay"/>
          <p:cNvPicPr preferRelativeResize="0"/>
          <p:nvPr/>
        </p:nvPicPr>
        <p:blipFill rotWithShape="1">
          <a:blip r:embed="rId6">
            <a:alphaModFix/>
          </a:blip>
          <a:srcRect/>
          <a:stretch/>
        </p:blipFill>
        <p:spPr>
          <a:xfrm>
            <a:off x="4267200" y="2713766"/>
            <a:ext cx="3572169" cy="1997164"/>
          </a:xfrm>
          <a:prstGeom prst="rect">
            <a:avLst/>
          </a:prstGeom>
          <a:noFill/>
          <a:ln w="38100" cap="flat" cmpd="sng">
            <a:solidFill>
              <a:srgbClr val="FFCC66"/>
            </a:solidFill>
            <a:prstDash val="solid"/>
            <a:round/>
            <a:headEnd type="none" w="sm" len="sm"/>
            <a:tailEnd type="none" w="sm" len="sm"/>
          </a:ln>
        </p:spPr>
      </p:pic>
      <p:pic>
        <p:nvPicPr>
          <p:cNvPr id="245" name="Google Shape;245;p13"/>
          <p:cNvPicPr preferRelativeResize="0"/>
          <p:nvPr/>
        </p:nvPicPr>
        <p:blipFill rotWithShape="1">
          <a:blip r:embed="rId7">
            <a:alphaModFix/>
          </a:blip>
          <a:srcRect/>
          <a:stretch/>
        </p:blipFill>
        <p:spPr>
          <a:xfrm>
            <a:off x="1752600" y="3886200"/>
            <a:ext cx="633984" cy="633984"/>
          </a:xfrm>
          <a:prstGeom prst="rect">
            <a:avLst/>
          </a:prstGeom>
          <a:noFill/>
          <a:ln>
            <a:noFill/>
          </a:ln>
        </p:spPr>
      </p:pic>
      <p:pic>
        <p:nvPicPr>
          <p:cNvPr id="246" name="Google Shape;246;p13"/>
          <p:cNvPicPr preferRelativeResize="0"/>
          <p:nvPr/>
        </p:nvPicPr>
        <p:blipFill rotWithShape="1">
          <a:blip r:embed="rId7">
            <a:alphaModFix/>
          </a:blip>
          <a:srcRect/>
          <a:stretch/>
        </p:blipFill>
        <p:spPr>
          <a:xfrm>
            <a:off x="5867400" y="4953000"/>
            <a:ext cx="633984" cy="633984"/>
          </a:xfrm>
          <a:prstGeom prst="rect">
            <a:avLst/>
          </a:prstGeom>
          <a:noFill/>
          <a:ln>
            <a:noFill/>
          </a:ln>
        </p:spPr>
      </p:pic>
      <p:pic>
        <p:nvPicPr>
          <p:cNvPr id="247" name="Google Shape;247;p13"/>
          <p:cNvPicPr preferRelativeResize="0"/>
          <p:nvPr/>
        </p:nvPicPr>
        <p:blipFill rotWithShape="1">
          <a:blip r:embed="rId7">
            <a:alphaModFix/>
          </a:blip>
          <a:srcRect/>
          <a:stretch/>
        </p:blipFill>
        <p:spPr>
          <a:xfrm>
            <a:off x="9856976" y="6019800"/>
            <a:ext cx="633984" cy="633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50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p:cTn id="17" dur="5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txBox="1">
            <a:spLocks noGrp="1"/>
          </p:cNvSpPr>
          <p:nvPr>
            <p:ph type="title"/>
          </p:nvPr>
        </p:nvSpPr>
        <p:spPr>
          <a:xfrm>
            <a:off x="1981200" y="76200"/>
            <a:ext cx="8229600" cy="21637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latin typeface="Arial"/>
                <a:ea typeface="Arial"/>
                <a:cs typeface="Arial"/>
                <a:sym typeface="Arial"/>
              </a:rPr>
              <a:t>3.Trải nghiệm và khám phá</a:t>
            </a:r>
            <a:br>
              <a:rPr lang="en-US" sz="3200" b="1">
                <a:solidFill>
                  <a:srgbClr val="0000FF"/>
                </a:solidFill>
                <a:latin typeface="Arial"/>
                <a:ea typeface="Arial"/>
                <a:cs typeface="Arial"/>
                <a:sym typeface="Arial"/>
              </a:rPr>
            </a:br>
            <a:endParaRPr sz="3200" b="1">
              <a:solidFill>
                <a:srgbClr val="C00000"/>
              </a:solidFill>
              <a:latin typeface="Arial"/>
              <a:ea typeface="Arial"/>
              <a:cs typeface="Arial"/>
              <a:sym typeface="Arial"/>
            </a:endParaRPr>
          </a:p>
        </p:txBody>
      </p:sp>
      <p:grpSp>
        <p:nvGrpSpPr>
          <p:cNvPr id="253" name="Google Shape;253;p14"/>
          <p:cNvGrpSpPr/>
          <p:nvPr/>
        </p:nvGrpSpPr>
        <p:grpSpPr>
          <a:xfrm>
            <a:off x="1590294" y="1600200"/>
            <a:ext cx="9011412" cy="3982318"/>
            <a:chOff x="1981200" y="2743200"/>
            <a:chExt cx="6038850" cy="3000375"/>
          </a:xfrm>
        </p:grpSpPr>
        <p:pic>
          <p:nvPicPr>
            <p:cNvPr id="254" name="Google Shape;254;p14"/>
            <p:cNvPicPr preferRelativeResize="0"/>
            <p:nvPr/>
          </p:nvPicPr>
          <p:blipFill rotWithShape="1">
            <a:blip r:embed="rId3">
              <a:alphaModFix/>
            </a:blip>
            <a:srcRect/>
            <a:stretch/>
          </p:blipFill>
          <p:spPr>
            <a:xfrm>
              <a:off x="1981200" y="2743200"/>
              <a:ext cx="2019300" cy="3000375"/>
            </a:xfrm>
            <a:prstGeom prst="rect">
              <a:avLst/>
            </a:prstGeom>
            <a:noFill/>
            <a:ln>
              <a:noFill/>
            </a:ln>
          </p:spPr>
        </p:pic>
        <p:pic>
          <p:nvPicPr>
            <p:cNvPr id="255" name="Google Shape;255;p14"/>
            <p:cNvPicPr preferRelativeResize="0"/>
            <p:nvPr/>
          </p:nvPicPr>
          <p:blipFill rotWithShape="1">
            <a:blip r:embed="rId4">
              <a:alphaModFix/>
            </a:blip>
            <a:srcRect/>
            <a:stretch/>
          </p:blipFill>
          <p:spPr>
            <a:xfrm>
              <a:off x="4000500" y="2743200"/>
              <a:ext cx="4019550" cy="1790700"/>
            </a:xfrm>
            <a:prstGeom prst="rect">
              <a:avLst/>
            </a:prstGeom>
            <a:noFill/>
            <a:ln>
              <a:noFill/>
            </a:ln>
          </p:spPr>
        </p:pic>
        <p:pic>
          <p:nvPicPr>
            <p:cNvPr id="256" name="Google Shape;256;p14"/>
            <p:cNvPicPr preferRelativeResize="0"/>
            <p:nvPr/>
          </p:nvPicPr>
          <p:blipFill rotWithShape="1">
            <a:blip r:embed="rId5">
              <a:alphaModFix/>
            </a:blip>
            <a:srcRect l="19905"/>
            <a:stretch/>
          </p:blipFill>
          <p:spPr>
            <a:xfrm>
              <a:off x="4000500" y="4533900"/>
              <a:ext cx="4019550" cy="120967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grpSp>
        <p:nvGrpSpPr>
          <p:cNvPr id="261" name="Google Shape;261;p15"/>
          <p:cNvGrpSpPr/>
          <p:nvPr/>
        </p:nvGrpSpPr>
        <p:grpSpPr>
          <a:xfrm>
            <a:off x="0" y="0"/>
            <a:ext cx="12192000" cy="6858000"/>
            <a:chOff x="0" y="0"/>
            <a:chExt cx="12192000" cy="6858000"/>
          </a:xfrm>
        </p:grpSpPr>
        <p:pic>
          <p:nvPicPr>
            <p:cNvPr id="262" name="Google Shape;262;p15"/>
            <p:cNvPicPr preferRelativeResize="0"/>
            <p:nvPr/>
          </p:nvPicPr>
          <p:blipFill rotWithShape="1">
            <a:blip r:embed="rId3">
              <a:alphaModFix/>
            </a:blip>
            <a:srcRect t="35898"/>
            <a:stretch/>
          </p:blipFill>
          <p:spPr>
            <a:xfrm>
              <a:off x="0" y="0"/>
              <a:ext cx="12192000" cy="6858000"/>
            </a:xfrm>
            <a:prstGeom prst="rect">
              <a:avLst/>
            </a:prstGeom>
            <a:noFill/>
            <a:ln>
              <a:noFill/>
            </a:ln>
          </p:spPr>
        </p:pic>
        <p:pic>
          <p:nvPicPr>
            <p:cNvPr id="263" name="Google Shape;263;p15"/>
            <p:cNvPicPr preferRelativeResize="0"/>
            <p:nvPr/>
          </p:nvPicPr>
          <p:blipFill rotWithShape="1">
            <a:blip r:embed="rId4">
              <a:alphaModFix/>
            </a:blip>
            <a:srcRect/>
            <a:stretch/>
          </p:blipFill>
          <p:spPr>
            <a:xfrm>
              <a:off x="721364" y="3911400"/>
              <a:ext cx="2519671" cy="2909814"/>
            </a:xfrm>
            <a:prstGeom prst="rect">
              <a:avLst/>
            </a:prstGeom>
            <a:noFill/>
            <a:ln>
              <a:noFill/>
            </a:ln>
          </p:spPr>
        </p:pic>
      </p:grpSp>
      <p:sp>
        <p:nvSpPr>
          <p:cNvPr id="264" name="Google Shape;264;p15"/>
          <p:cNvSpPr txBox="1">
            <a:spLocks noGrp="1"/>
          </p:cNvSpPr>
          <p:nvPr>
            <p:ph type="title"/>
          </p:nvPr>
        </p:nvSpPr>
        <p:spPr>
          <a:xfrm>
            <a:off x="1981200" y="854076"/>
            <a:ext cx="8229600" cy="8735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Dặn dò về nhà</a:t>
            </a:r>
            <a:endParaRPr sz="3200" b="1">
              <a:solidFill>
                <a:srgbClr val="0000FF"/>
              </a:solidFill>
            </a:endParaRPr>
          </a:p>
        </p:txBody>
      </p:sp>
      <p:sp>
        <p:nvSpPr>
          <p:cNvPr id="265" name="Google Shape;265;p15"/>
          <p:cNvSpPr txBox="1">
            <a:spLocks noGrp="1"/>
          </p:cNvSpPr>
          <p:nvPr>
            <p:ph type="body" idx="1"/>
          </p:nvPr>
        </p:nvSpPr>
        <p:spPr>
          <a:xfrm>
            <a:off x="1981200" y="2179638"/>
            <a:ext cx="8229600" cy="34591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FF"/>
              </a:buClr>
              <a:buSzPts val="2800"/>
              <a:buFont typeface="Arial"/>
              <a:buNone/>
            </a:pPr>
            <a:r>
              <a:rPr lang="en-US" sz="2800">
                <a:solidFill>
                  <a:srgbClr val="0000FF"/>
                </a:solidFill>
              </a:rPr>
              <a:t>- Tập hát bài </a:t>
            </a:r>
            <a:r>
              <a:rPr lang="en-US" sz="2800" i="1">
                <a:solidFill>
                  <a:srgbClr val="0000FF"/>
                </a:solidFill>
              </a:rPr>
              <a:t>Em yêu giờ học hát; </a:t>
            </a:r>
            <a:r>
              <a:rPr lang="en-US" sz="2800">
                <a:solidFill>
                  <a:srgbClr val="0000FF"/>
                </a:solidFill>
              </a:rPr>
              <a:t>thuộc lời ca.</a:t>
            </a:r>
            <a:endParaRPr/>
          </a:p>
          <a:p>
            <a:pPr marL="0" lvl="0" indent="0" algn="l" rtl="0">
              <a:spcBef>
                <a:spcPts val="560"/>
              </a:spcBef>
              <a:spcAft>
                <a:spcPts val="0"/>
              </a:spcAft>
              <a:buClr>
                <a:srgbClr val="0000FF"/>
              </a:buClr>
              <a:buSzPts val="2800"/>
              <a:buFont typeface="Arial"/>
              <a:buNone/>
            </a:pPr>
            <a:r>
              <a:rPr lang="en-US" sz="2800">
                <a:solidFill>
                  <a:srgbClr val="0000FF"/>
                </a:solidFill>
              </a:rPr>
              <a:t>- Tìm thêm các ví dụ minh hoạ cho 4 thuộc tính của âm thanh.</a:t>
            </a:r>
            <a:endParaRPr/>
          </a:p>
          <a:p>
            <a:pPr marL="342900" lvl="0" indent="-139700" algn="l" rtl="0">
              <a:spcBef>
                <a:spcPts val="640"/>
              </a:spcBef>
              <a:spcAft>
                <a:spcPts val="0"/>
              </a:spcAft>
              <a:buClr>
                <a:schemeClr val="dk1"/>
              </a:buClr>
              <a:buSzPts val="32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ea5bd0e4a5_1_0"/>
          <p:cNvSpPr txBox="1">
            <a:spLocks noGrp="1"/>
          </p:cNvSpPr>
          <p:nvPr>
            <p:ph type="ctrTitle"/>
          </p:nvPr>
        </p:nvSpPr>
        <p:spPr>
          <a:xfrm>
            <a:off x="2209800" y="533401"/>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0000FF"/>
                </a:solidFill>
              </a:rPr>
              <a:t>Chủ đề 1</a:t>
            </a:r>
            <a:br>
              <a:rPr lang="en-US" sz="4000" b="1">
                <a:solidFill>
                  <a:srgbClr val="0000FF"/>
                </a:solidFill>
              </a:rPr>
            </a:br>
            <a:r>
              <a:rPr lang="en-US" b="1">
                <a:solidFill>
                  <a:srgbClr val="C00000"/>
                </a:solidFill>
              </a:rPr>
              <a:t>EM YÊU ÂM NHẠC</a:t>
            </a:r>
            <a:endParaRPr b="1">
              <a:solidFill>
                <a:srgbClr val="C00000"/>
              </a:solidFill>
            </a:endParaRPr>
          </a:p>
        </p:txBody>
      </p:sp>
      <p:sp>
        <p:nvSpPr>
          <p:cNvPr id="124" name="Google Shape;124;gea5bd0e4a5_1_0"/>
          <p:cNvSpPr txBox="1">
            <a:spLocks noGrp="1"/>
          </p:cNvSpPr>
          <p:nvPr>
            <p:ph type="subTitle" idx="1"/>
          </p:nvPr>
        </p:nvSpPr>
        <p:spPr>
          <a:xfrm>
            <a:off x="1828800" y="2362200"/>
            <a:ext cx="8839200" cy="3733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FF"/>
              </a:buClr>
              <a:buSzPts val="4000"/>
              <a:buFont typeface="Arial"/>
              <a:buNone/>
            </a:pPr>
            <a:r>
              <a:rPr lang="en-US" sz="4000" b="1">
                <a:solidFill>
                  <a:srgbClr val="0000FF"/>
                </a:solidFill>
                <a:latin typeface="Arial"/>
                <a:ea typeface="Arial"/>
                <a:cs typeface="Arial"/>
                <a:sym typeface="Arial"/>
              </a:rPr>
              <a:t>Tiết 1</a:t>
            </a:r>
            <a:endParaRPr sz="4000" b="1">
              <a:solidFill>
                <a:srgbClr val="0000FF"/>
              </a:solidFill>
              <a:latin typeface="Arial"/>
              <a:ea typeface="Arial"/>
              <a:cs typeface="Arial"/>
              <a:sym typeface="Arial"/>
            </a:endParaRPr>
          </a:p>
          <a:p>
            <a:pPr marL="0" lvl="0" indent="0" algn="just" rtl="0">
              <a:spcBef>
                <a:spcPts val="560"/>
              </a:spcBef>
              <a:spcAft>
                <a:spcPts val="0"/>
              </a:spcAft>
              <a:buClr>
                <a:srgbClr val="0000FF"/>
              </a:buClr>
              <a:buSzPts val="2800"/>
              <a:buFont typeface="Arial"/>
              <a:buNone/>
            </a:pPr>
            <a:r>
              <a:rPr lang="en-US" sz="2800" b="1">
                <a:solidFill>
                  <a:srgbClr val="0000FF"/>
                </a:solidFill>
                <a:latin typeface="Arial"/>
                <a:ea typeface="Arial"/>
                <a:cs typeface="Arial"/>
                <a:sym typeface="Arial"/>
              </a:rPr>
              <a:t>– Hát: Bài </a:t>
            </a:r>
            <a:r>
              <a:rPr lang="en-US" sz="2800" b="1" i="1">
                <a:solidFill>
                  <a:srgbClr val="C00000"/>
                </a:solidFill>
                <a:latin typeface="Arial"/>
                <a:ea typeface="Arial"/>
                <a:cs typeface="Arial"/>
                <a:sym typeface="Arial"/>
              </a:rPr>
              <a:t>Em yêu giờ học hát</a:t>
            </a:r>
            <a:endParaRPr sz="2800" i="1">
              <a:solidFill>
                <a:srgbClr val="C00000"/>
              </a:solidFill>
              <a:latin typeface="Arial"/>
              <a:ea typeface="Arial"/>
              <a:cs typeface="Arial"/>
              <a:sym typeface="Arial"/>
            </a:endParaRPr>
          </a:p>
          <a:p>
            <a:pPr marL="0" lvl="0" indent="0" algn="just" rtl="0">
              <a:spcBef>
                <a:spcPts val="560"/>
              </a:spcBef>
              <a:spcAft>
                <a:spcPts val="0"/>
              </a:spcAft>
              <a:buClr>
                <a:srgbClr val="0000FF"/>
              </a:buClr>
              <a:buSzPts val="2800"/>
              <a:buFont typeface="Arial"/>
              <a:buNone/>
            </a:pPr>
            <a:r>
              <a:rPr lang="en-US" sz="2800" b="1">
                <a:solidFill>
                  <a:srgbClr val="0000FF"/>
                </a:solidFill>
                <a:latin typeface="Arial"/>
                <a:ea typeface="Arial"/>
                <a:cs typeface="Arial"/>
                <a:sym typeface="Arial"/>
              </a:rPr>
              <a:t>– Lí thuyết âm nhạc: </a:t>
            </a:r>
            <a:endParaRPr/>
          </a:p>
          <a:p>
            <a:pPr marL="0" lvl="0" indent="0" algn="just" rtl="0">
              <a:spcBef>
                <a:spcPts val="560"/>
              </a:spcBef>
              <a:spcAft>
                <a:spcPts val="0"/>
              </a:spcAft>
              <a:buClr>
                <a:srgbClr val="0000FF"/>
              </a:buClr>
              <a:buSzPts val="2800"/>
              <a:buFont typeface="Arial"/>
              <a:buNone/>
            </a:pPr>
            <a:r>
              <a:rPr lang="en-US" sz="2800" b="1">
                <a:solidFill>
                  <a:srgbClr val="0000FF"/>
                </a:solidFill>
                <a:latin typeface="Arial"/>
                <a:ea typeface="Arial"/>
                <a:cs typeface="Arial"/>
                <a:sym typeface="Arial"/>
              </a:rPr>
              <a:t> </a:t>
            </a:r>
            <a:r>
              <a:rPr lang="en-US" sz="2800" b="1">
                <a:solidFill>
                  <a:srgbClr val="C00000"/>
                </a:solidFill>
                <a:latin typeface="Arial"/>
                <a:ea typeface="Arial"/>
                <a:cs typeface="Arial"/>
                <a:sym typeface="Arial"/>
              </a:rPr>
              <a:t>Các thuộc tính cơ bản của âm thanh có tính nhạc</a:t>
            </a:r>
            <a:r>
              <a:rPr lang="en-US" sz="2800" b="1">
                <a:solidFill>
                  <a:srgbClr val="0000FF"/>
                </a:solidFill>
                <a:latin typeface="Arial"/>
                <a:ea typeface="Arial"/>
                <a:cs typeface="Arial"/>
                <a:sym typeface="Arial"/>
              </a:rPr>
              <a:t>                                        </a:t>
            </a:r>
            <a:endParaRPr sz="2800">
              <a:solidFill>
                <a:srgbClr val="0000FF"/>
              </a:solidFill>
              <a:latin typeface="Arial"/>
              <a:ea typeface="Arial"/>
              <a:cs typeface="Arial"/>
              <a:sym typeface="Arial"/>
            </a:endParaRPr>
          </a:p>
          <a:p>
            <a:pPr marL="0" lvl="0" indent="0" algn="just" rtl="0">
              <a:spcBef>
                <a:spcPts val="560"/>
              </a:spcBef>
              <a:spcAft>
                <a:spcPts val="0"/>
              </a:spcAft>
              <a:buClr>
                <a:srgbClr val="0000FF"/>
              </a:buClr>
              <a:buSzPts val="2800"/>
              <a:buFont typeface="Arial"/>
              <a:buNone/>
            </a:pPr>
            <a:r>
              <a:rPr lang="en-US" sz="2800" b="1">
                <a:solidFill>
                  <a:srgbClr val="0000FF"/>
                </a:solidFill>
                <a:latin typeface="Arial"/>
                <a:ea typeface="Arial"/>
                <a:cs typeface="Arial"/>
                <a:sym typeface="Arial"/>
              </a:rPr>
              <a:t>– Trải nghiệm và khám phá</a:t>
            </a:r>
            <a:endParaRPr sz="2800">
              <a:solidFill>
                <a:srgbClr val="0000FF"/>
              </a:solidFill>
              <a:latin typeface="Arial"/>
              <a:ea typeface="Arial"/>
              <a:cs typeface="Arial"/>
              <a:sym typeface="Arial"/>
            </a:endParaRPr>
          </a:p>
        </p:txBody>
      </p:sp>
      <p:pic>
        <p:nvPicPr>
          <p:cNvPr id="125" name="Google Shape;125;gea5bd0e4a5_1_0"/>
          <p:cNvPicPr preferRelativeResize="0"/>
          <p:nvPr/>
        </p:nvPicPr>
        <p:blipFill rotWithShape="1">
          <a:blip r:embed="rId4">
            <a:alphaModFix/>
          </a:blip>
          <a:srcRect/>
          <a:stretch/>
        </p:blipFill>
        <p:spPr>
          <a:xfrm>
            <a:off x="228600" y="252413"/>
            <a:ext cx="1727200" cy="193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3"/>
          <p:cNvPicPr preferRelativeResize="0"/>
          <p:nvPr/>
        </p:nvPicPr>
        <p:blipFill rotWithShape="1">
          <a:blip r:embed="rId3">
            <a:alphaModFix/>
          </a:blip>
          <a:srcRect/>
          <a:stretch/>
        </p:blipFill>
        <p:spPr>
          <a:xfrm>
            <a:off x="2564892" y="228601"/>
            <a:ext cx="7036308" cy="6488525"/>
          </a:xfrm>
          <a:prstGeom prst="rect">
            <a:avLst/>
          </a:prstGeom>
          <a:noFill/>
          <a:ln>
            <a:noFill/>
          </a:ln>
        </p:spPr>
      </p:pic>
      <p:sp>
        <p:nvSpPr>
          <p:cNvPr id="131" name="Google Shape;131;p3"/>
          <p:cNvSpPr txBox="1">
            <a:spLocks noGrp="1"/>
          </p:cNvSpPr>
          <p:nvPr>
            <p:ph type="title"/>
          </p:nvPr>
        </p:nvSpPr>
        <p:spPr>
          <a:xfrm>
            <a:off x="2362200" y="0"/>
            <a:ext cx="7315200"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00FF"/>
                </a:solidFill>
              </a:rPr>
              <a:t>1. Hát</a:t>
            </a:r>
            <a:endParaRPr sz="2800" b="1" i="1">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905000" y="655637"/>
            <a:ext cx="7848600"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00FF"/>
                </a:solidFill>
              </a:rPr>
              <a:t>Tác giả và bài hát</a:t>
            </a:r>
            <a:endParaRPr sz="2800" b="1">
              <a:solidFill>
                <a:srgbClr val="0000FF"/>
              </a:solidFill>
            </a:endParaRPr>
          </a:p>
        </p:txBody>
      </p:sp>
      <p:sp>
        <p:nvSpPr>
          <p:cNvPr id="137" name="Google Shape;137;p4"/>
          <p:cNvSpPr txBox="1">
            <a:spLocks noGrp="1"/>
          </p:cNvSpPr>
          <p:nvPr>
            <p:ph type="body" idx="1"/>
          </p:nvPr>
        </p:nvSpPr>
        <p:spPr>
          <a:xfrm>
            <a:off x="3962400" y="1570037"/>
            <a:ext cx="7620000" cy="42211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00FF"/>
              </a:buClr>
              <a:buSzPts val="2400"/>
              <a:buFont typeface="Arial"/>
              <a:buNone/>
            </a:pPr>
            <a:r>
              <a:rPr lang="en-US" sz="2400">
                <a:solidFill>
                  <a:srgbClr val="0000FF"/>
                </a:solidFill>
                <a:latin typeface="Arial"/>
                <a:ea typeface="Arial"/>
                <a:cs typeface="Arial"/>
                <a:sym typeface="Arial"/>
              </a:rPr>
              <a:t>- Đinh Viễn là một thầy giáo dạy Văn của ngành Giáo dục tỉnh Quảng Ninh. Ông đã sáng tác một số ca khúc cho thiếu nhi như: </a:t>
            </a:r>
            <a:r>
              <a:rPr lang="en-US" sz="2400" i="1">
                <a:solidFill>
                  <a:srgbClr val="0000FF"/>
                </a:solidFill>
                <a:latin typeface="Arial"/>
                <a:ea typeface="Arial"/>
                <a:cs typeface="Arial"/>
                <a:sym typeface="Arial"/>
              </a:rPr>
              <a:t>Em yêu giờ học hát, Khúc hát gọi trăng, Em vui trồng nụ trồng hoa, Nhịp khúc tuổi hồng, Nhớ lắm lời cô dạy, ...</a:t>
            </a:r>
            <a:endParaRPr sz="2400" i="1">
              <a:solidFill>
                <a:srgbClr val="0000FF"/>
              </a:solidFill>
              <a:latin typeface="Arial"/>
              <a:ea typeface="Arial"/>
              <a:cs typeface="Arial"/>
              <a:sym typeface="Arial"/>
            </a:endParaRPr>
          </a:p>
          <a:p>
            <a:pPr marL="0" lvl="0" indent="0" algn="just" rtl="0">
              <a:spcBef>
                <a:spcPts val="480"/>
              </a:spcBef>
              <a:spcAft>
                <a:spcPts val="0"/>
              </a:spcAft>
              <a:buClr>
                <a:srgbClr val="0000FF"/>
              </a:buClr>
              <a:buSzPts val="2400"/>
              <a:buFont typeface="Arial"/>
              <a:buNone/>
            </a:pPr>
            <a:r>
              <a:rPr lang="en-US" sz="2400" i="1">
                <a:solidFill>
                  <a:srgbClr val="0000FF"/>
                </a:solidFill>
                <a:latin typeface="Arial"/>
                <a:ea typeface="Arial"/>
                <a:cs typeface="Arial"/>
                <a:sym typeface="Arial"/>
              </a:rPr>
              <a:t>- </a:t>
            </a:r>
            <a:r>
              <a:rPr lang="en-US" sz="2400">
                <a:solidFill>
                  <a:srgbClr val="0000FF"/>
                </a:solidFill>
                <a:latin typeface="Arial"/>
                <a:ea typeface="Arial"/>
                <a:cs typeface="Arial"/>
                <a:sym typeface="Arial"/>
              </a:rPr>
              <a:t>Bài </a:t>
            </a:r>
            <a:r>
              <a:rPr lang="en-US" sz="2400" i="1">
                <a:solidFill>
                  <a:srgbClr val="0000FF"/>
                </a:solidFill>
                <a:latin typeface="Arial"/>
                <a:ea typeface="Arial"/>
                <a:cs typeface="Arial"/>
                <a:sym typeface="Arial"/>
              </a:rPr>
              <a:t>Em yêu giờ học hát </a:t>
            </a:r>
            <a:r>
              <a:rPr lang="en-US" sz="2400">
                <a:solidFill>
                  <a:srgbClr val="0000FF"/>
                </a:solidFill>
                <a:latin typeface="Arial"/>
                <a:ea typeface="Arial"/>
                <a:cs typeface="Arial"/>
                <a:sym typeface="Arial"/>
              </a:rPr>
              <a:t>được ông sáng tác năm 1992 để hưởng ứng  cuộc thi sáng tác ca khúc cho thiếu nhi do Hội Nhạc sĩ Việt Nam tổ chức.</a:t>
            </a:r>
            <a:endParaRPr/>
          </a:p>
          <a:p>
            <a:pPr marL="0" lvl="0" indent="0" algn="just" rtl="0">
              <a:spcBef>
                <a:spcPts val="480"/>
              </a:spcBef>
              <a:spcAft>
                <a:spcPts val="0"/>
              </a:spcAft>
              <a:buClr>
                <a:srgbClr val="0000FF"/>
              </a:buClr>
              <a:buSzPts val="2400"/>
              <a:buFont typeface="Arial"/>
              <a:buNone/>
            </a:pPr>
            <a:r>
              <a:rPr lang="en-US" sz="2400">
                <a:solidFill>
                  <a:srgbClr val="0000FF"/>
                </a:solidFill>
                <a:latin typeface="Arial"/>
                <a:ea typeface="Arial"/>
                <a:cs typeface="Arial"/>
                <a:sym typeface="Arial"/>
              </a:rPr>
              <a:t>- Nội dung bài hát thể hiện cảm xúc dạt dào, niềm vui của tuổi thơ khi được hoà mình cùng điệu nhạc, lời ca.</a:t>
            </a:r>
            <a:endParaRPr/>
          </a:p>
        </p:txBody>
      </p:sp>
      <p:pic>
        <p:nvPicPr>
          <p:cNvPr id="138" name="Google Shape;138;p4"/>
          <p:cNvPicPr preferRelativeResize="0"/>
          <p:nvPr/>
        </p:nvPicPr>
        <p:blipFill rotWithShape="1">
          <a:blip r:embed="rId3">
            <a:alphaModFix/>
          </a:blip>
          <a:srcRect/>
          <a:stretch/>
        </p:blipFill>
        <p:spPr>
          <a:xfrm>
            <a:off x="609600" y="1142999"/>
            <a:ext cx="2844800" cy="426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2362200" y="-76200"/>
            <a:ext cx="73914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00FF"/>
                </a:solidFill>
              </a:rPr>
              <a:t>Nghe hát mẫu</a:t>
            </a:r>
            <a:endParaRPr sz="2800" b="1">
              <a:solidFill>
                <a:srgbClr val="0000FF"/>
              </a:solidFill>
            </a:endParaRPr>
          </a:p>
        </p:txBody>
      </p:sp>
      <p:pic>
        <p:nvPicPr>
          <p:cNvPr id="144" name="Google Shape;144;p5"/>
          <p:cNvPicPr preferRelativeResize="0">
            <a:picLocks noGrp="1"/>
          </p:cNvPicPr>
          <p:nvPr>
            <p:ph type="body" idx="1"/>
          </p:nvPr>
        </p:nvPicPr>
        <p:blipFill rotWithShape="1">
          <a:blip r:embed="rId3">
            <a:alphaModFix/>
          </a:blip>
          <a:srcRect/>
          <a:stretch/>
        </p:blipFill>
        <p:spPr>
          <a:xfrm>
            <a:off x="1600200" y="584678"/>
            <a:ext cx="8887210" cy="62733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981200" y="7620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00FF"/>
                </a:solidFill>
              </a:rPr>
              <a:t>Khởi động giọng</a:t>
            </a:r>
            <a:endParaRPr sz="2800" b="1">
              <a:solidFill>
                <a:srgbClr val="0000FF"/>
              </a:solidFill>
            </a:endParaRPr>
          </a:p>
        </p:txBody>
      </p:sp>
      <p:pic>
        <p:nvPicPr>
          <p:cNvPr id="150" name="Google Shape;150;p6"/>
          <p:cNvPicPr preferRelativeResize="0"/>
          <p:nvPr/>
        </p:nvPicPr>
        <p:blipFill rotWithShape="1">
          <a:blip r:embed="rId3">
            <a:alphaModFix/>
          </a:blip>
          <a:srcRect/>
          <a:stretch/>
        </p:blipFill>
        <p:spPr>
          <a:xfrm>
            <a:off x="3352800" y="1924396"/>
            <a:ext cx="5080000" cy="345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1808799" y="152400"/>
            <a:ext cx="8229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Học hát từng câu (lời 1)</a:t>
            </a:r>
            <a:endParaRPr sz="3200" b="1">
              <a:solidFill>
                <a:srgbClr val="0000FF"/>
              </a:solidFill>
            </a:endParaRPr>
          </a:p>
        </p:txBody>
      </p:sp>
      <p:pic>
        <p:nvPicPr>
          <p:cNvPr id="156" name="Google Shape;156;p7"/>
          <p:cNvPicPr preferRelativeResize="0"/>
          <p:nvPr/>
        </p:nvPicPr>
        <p:blipFill rotWithShape="1">
          <a:blip r:embed="rId3">
            <a:alphaModFix/>
          </a:blip>
          <a:srcRect l="11250" t="33333" r="57917" b="54074"/>
          <a:stretch/>
        </p:blipFill>
        <p:spPr>
          <a:xfrm>
            <a:off x="3104199" y="914400"/>
            <a:ext cx="5638800" cy="1295400"/>
          </a:xfrm>
          <a:prstGeom prst="rect">
            <a:avLst/>
          </a:prstGeom>
          <a:noFill/>
          <a:ln>
            <a:noFill/>
          </a:ln>
        </p:spPr>
      </p:pic>
      <p:pic>
        <p:nvPicPr>
          <p:cNvPr id="157" name="Google Shape;157;p7"/>
          <p:cNvPicPr preferRelativeResize="0"/>
          <p:nvPr/>
        </p:nvPicPr>
        <p:blipFill rotWithShape="1">
          <a:blip r:embed="rId4">
            <a:alphaModFix/>
          </a:blip>
          <a:srcRect l="11250" t="32962" r="57915" b="53704"/>
          <a:stretch/>
        </p:blipFill>
        <p:spPr>
          <a:xfrm>
            <a:off x="3104199" y="2286000"/>
            <a:ext cx="5638800" cy="1371600"/>
          </a:xfrm>
          <a:prstGeom prst="rect">
            <a:avLst/>
          </a:prstGeom>
          <a:noFill/>
          <a:ln>
            <a:noFill/>
          </a:ln>
        </p:spPr>
      </p:pic>
      <p:pic>
        <p:nvPicPr>
          <p:cNvPr id="158" name="Google Shape;158;p7"/>
          <p:cNvPicPr preferRelativeResize="0"/>
          <p:nvPr/>
        </p:nvPicPr>
        <p:blipFill rotWithShape="1">
          <a:blip r:embed="rId5">
            <a:alphaModFix/>
          </a:blip>
          <a:srcRect l="11667" t="33704" r="57917" b="54444"/>
          <a:stretch/>
        </p:blipFill>
        <p:spPr>
          <a:xfrm>
            <a:off x="3180399" y="3721100"/>
            <a:ext cx="5562600" cy="1219200"/>
          </a:xfrm>
          <a:prstGeom prst="rect">
            <a:avLst/>
          </a:prstGeom>
          <a:noFill/>
          <a:ln>
            <a:noFill/>
          </a:ln>
        </p:spPr>
      </p:pic>
      <p:pic>
        <p:nvPicPr>
          <p:cNvPr id="159" name="Google Shape;159;p7"/>
          <p:cNvPicPr preferRelativeResize="0"/>
          <p:nvPr/>
        </p:nvPicPr>
        <p:blipFill rotWithShape="1">
          <a:blip r:embed="rId6">
            <a:alphaModFix/>
          </a:blip>
          <a:srcRect l="11667" t="33704" r="57917" b="53703"/>
          <a:stretch/>
        </p:blipFill>
        <p:spPr>
          <a:xfrm>
            <a:off x="3180399" y="5105400"/>
            <a:ext cx="5562600" cy="1295400"/>
          </a:xfrm>
          <a:prstGeom prst="rect">
            <a:avLst/>
          </a:prstGeom>
          <a:noFill/>
          <a:ln>
            <a:noFill/>
          </a:ln>
        </p:spPr>
      </p:pic>
      <p:sp>
        <p:nvSpPr>
          <p:cNvPr id="160" name="Google Shape;160;p7"/>
          <p:cNvSpPr/>
          <p:nvPr/>
        </p:nvSpPr>
        <p:spPr>
          <a:xfrm>
            <a:off x="2418399" y="1016000"/>
            <a:ext cx="685800" cy="2616200"/>
          </a:xfrm>
          <a:prstGeom prst="leftBrace">
            <a:avLst>
              <a:gd name="adj1" fmla="val 8333"/>
              <a:gd name="adj2" fmla="val 50000"/>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1" name="Google Shape;161;p7"/>
          <p:cNvPicPr preferRelativeResize="0"/>
          <p:nvPr/>
        </p:nvPicPr>
        <p:blipFill rotWithShape="1">
          <a:blip r:embed="rId7">
            <a:alphaModFix/>
          </a:blip>
          <a:srcRect/>
          <a:stretch/>
        </p:blipFill>
        <p:spPr>
          <a:xfrm rot="5400000">
            <a:off x="2761300" y="1219200"/>
            <a:ext cx="219075" cy="466725"/>
          </a:xfrm>
          <a:prstGeom prst="rect">
            <a:avLst/>
          </a:prstGeom>
          <a:noFill/>
          <a:ln>
            <a:noFill/>
          </a:ln>
        </p:spPr>
      </p:pic>
      <p:pic>
        <p:nvPicPr>
          <p:cNvPr id="162" name="Google Shape;162;p7"/>
          <p:cNvPicPr preferRelativeResize="0"/>
          <p:nvPr/>
        </p:nvPicPr>
        <p:blipFill rotWithShape="1">
          <a:blip r:embed="rId7">
            <a:alphaModFix/>
          </a:blip>
          <a:srcRect/>
          <a:stretch/>
        </p:blipFill>
        <p:spPr>
          <a:xfrm rot="5400000">
            <a:off x="2794637" y="2628900"/>
            <a:ext cx="219075" cy="466725"/>
          </a:xfrm>
          <a:prstGeom prst="rect">
            <a:avLst/>
          </a:prstGeom>
          <a:noFill/>
          <a:ln>
            <a:noFill/>
          </a:ln>
        </p:spPr>
      </p:pic>
      <p:pic>
        <p:nvPicPr>
          <p:cNvPr id="163" name="Google Shape;163;p7"/>
          <p:cNvPicPr preferRelativeResize="0"/>
          <p:nvPr/>
        </p:nvPicPr>
        <p:blipFill rotWithShape="1">
          <a:blip r:embed="rId7">
            <a:alphaModFix/>
          </a:blip>
          <a:srcRect/>
          <a:stretch/>
        </p:blipFill>
        <p:spPr>
          <a:xfrm rot="5400000">
            <a:off x="1932625" y="2174875"/>
            <a:ext cx="219075" cy="466725"/>
          </a:xfrm>
          <a:prstGeom prst="rect">
            <a:avLst/>
          </a:prstGeom>
          <a:noFill/>
          <a:ln>
            <a:noFill/>
          </a:ln>
        </p:spPr>
      </p:pic>
      <p:sp>
        <p:nvSpPr>
          <p:cNvPr id="164" name="Google Shape;164;p7"/>
          <p:cNvSpPr/>
          <p:nvPr/>
        </p:nvSpPr>
        <p:spPr>
          <a:xfrm>
            <a:off x="2418399" y="3657600"/>
            <a:ext cx="685800" cy="2616200"/>
          </a:xfrm>
          <a:prstGeom prst="leftBrace">
            <a:avLst>
              <a:gd name="adj1" fmla="val 8333"/>
              <a:gd name="adj2" fmla="val 50000"/>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5" name="Google Shape;165;p7"/>
          <p:cNvPicPr preferRelativeResize="0"/>
          <p:nvPr/>
        </p:nvPicPr>
        <p:blipFill rotWithShape="1">
          <a:blip r:embed="rId7">
            <a:alphaModFix/>
          </a:blip>
          <a:srcRect/>
          <a:stretch/>
        </p:blipFill>
        <p:spPr>
          <a:xfrm rot="5400000">
            <a:off x="2761300" y="3990976"/>
            <a:ext cx="219075" cy="466725"/>
          </a:xfrm>
          <a:prstGeom prst="rect">
            <a:avLst/>
          </a:prstGeom>
          <a:noFill/>
          <a:ln>
            <a:noFill/>
          </a:ln>
        </p:spPr>
      </p:pic>
      <p:pic>
        <p:nvPicPr>
          <p:cNvPr id="166" name="Google Shape;166;p7"/>
          <p:cNvPicPr preferRelativeResize="0"/>
          <p:nvPr/>
        </p:nvPicPr>
        <p:blipFill rotWithShape="1">
          <a:blip r:embed="rId7">
            <a:alphaModFix/>
          </a:blip>
          <a:srcRect/>
          <a:stretch/>
        </p:blipFill>
        <p:spPr>
          <a:xfrm rot="5400000">
            <a:off x="2794637" y="5270500"/>
            <a:ext cx="219075" cy="466725"/>
          </a:xfrm>
          <a:prstGeom prst="rect">
            <a:avLst/>
          </a:prstGeom>
          <a:noFill/>
          <a:ln>
            <a:noFill/>
          </a:ln>
        </p:spPr>
      </p:pic>
      <p:pic>
        <p:nvPicPr>
          <p:cNvPr id="167" name="Google Shape;167;p7"/>
          <p:cNvPicPr preferRelativeResize="0"/>
          <p:nvPr/>
        </p:nvPicPr>
        <p:blipFill rotWithShape="1">
          <a:blip r:embed="rId7">
            <a:alphaModFix/>
          </a:blip>
          <a:srcRect/>
          <a:stretch/>
        </p:blipFill>
        <p:spPr>
          <a:xfrm rot="5400000">
            <a:off x="1932625" y="4816475"/>
            <a:ext cx="219075" cy="466725"/>
          </a:xfrm>
          <a:prstGeom prst="rect">
            <a:avLst/>
          </a:prstGeom>
          <a:noFill/>
          <a:ln>
            <a:noFill/>
          </a:ln>
        </p:spPr>
      </p:pic>
      <p:sp>
        <p:nvSpPr>
          <p:cNvPr id="168" name="Google Shape;168;p7"/>
          <p:cNvSpPr/>
          <p:nvPr/>
        </p:nvSpPr>
        <p:spPr>
          <a:xfrm>
            <a:off x="2189799" y="990600"/>
            <a:ext cx="685800" cy="5283200"/>
          </a:xfrm>
          <a:prstGeom prst="leftBrace">
            <a:avLst>
              <a:gd name="adj1" fmla="val 8333"/>
              <a:gd name="adj2" fmla="val 50000"/>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9" name="Google Shape;169;p7"/>
          <p:cNvPicPr preferRelativeResize="0"/>
          <p:nvPr/>
        </p:nvPicPr>
        <p:blipFill rotWithShape="1">
          <a:blip r:embed="rId7">
            <a:alphaModFix/>
          </a:blip>
          <a:srcRect/>
          <a:stretch/>
        </p:blipFill>
        <p:spPr>
          <a:xfrm rot="5400000">
            <a:off x="1736409" y="3445193"/>
            <a:ext cx="240983" cy="513398"/>
          </a:xfrm>
          <a:prstGeom prst="rect">
            <a:avLst/>
          </a:prstGeom>
          <a:noFill/>
          <a:ln>
            <a:noFill/>
          </a:ln>
        </p:spPr>
      </p:pic>
      <p:pic>
        <p:nvPicPr>
          <p:cNvPr id="170" name="Google Shape;170;p7"/>
          <p:cNvPicPr preferRelativeResize="0"/>
          <p:nvPr/>
        </p:nvPicPr>
        <p:blipFill rotWithShape="1">
          <a:blip r:embed="rId8">
            <a:alphaModFix/>
          </a:blip>
          <a:srcRect/>
          <a:stretch/>
        </p:blipFill>
        <p:spPr>
          <a:xfrm>
            <a:off x="9881616" y="1079499"/>
            <a:ext cx="622300" cy="622300"/>
          </a:xfrm>
          <a:prstGeom prst="rect">
            <a:avLst/>
          </a:prstGeom>
          <a:noFill/>
          <a:ln>
            <a:noFill/>
          </a:ln>
        </p:spPr>
      </p:pic>
      <p:pic>
        <p:nvPicPr>
          <p:cNvPr id="171" name="Google Shape;171;p7"/>
          <p:cNvPicPr preferRelativeResize="0"/>
          <p:nvPr/>
        </p:nvPicPr>
        <p:blipFill rotWithShape="1">
          <a:blip r:embed="rId8">
            <a:alphaModFix/>
          </a:blip>
          <a:srcRect/>
          <a:stretch/>
        </p:blipFill>
        <p:spPr>
          <a:xfrm>
            <a:off x="9869932" y="2490216"/>
            <a:ext cx="633984" cy="633984"/>
          </a:xfrm>
          <a:prstGeom prst="rect">
            <a:avLst/>
          </a:prstGeom>
          <a:noFill/>
          <a:ln>
            <a:noFill/>
          </a:ln>
        </p:spPr>
      </p:pic>
      <p:pic>
        <p:nvPicPr>
          <p:cNvPr id="172" name="Google Shape;172;p7"/>
          <p:cNvPicPr preferRelativeResize="0"/>
          <p:nvPr/>
        </p:nvPicPr>
        <p:blipFill rotWithShape="1">
          <a:blip r:embed="rId8">
            <a:alphaModFix/>
          </a:blip>
          <a:srcRect/>
          <a:stretch/>
        </p:blipFill>
        <p:spPr>
          <a:xfrm>
            <a:off x="9869932" y="1895155"/>
            <a:ext cx="633984" cy="633984"/>
          </a:xfrm>
          <a:prstGeom prst="rect">
            <a:avLst/>
          </a:prstGeom>
          <a:noFill/>
          <a:ln>
            <a:noFill/>
          </a:ln>
        </p:spPr>
      </p:pic>
      <p:pic>
        <p:nvPicPr>
          <p:cNvPr id="173" name="Google Shape;173;p7"/>
          <p:cNvPicPr preferRelativeResize="0"/>
          <p:nvPr/>
        </p:nvPicPr>
        <p:blipFill rotWithShape="1">
          <a:blip r:embed="rId8">
            <a:alphaModFix/>
          </a:blip>
          <a:srcRect/>
          <a:stretch/>
        </p:blipFill>
        <p:spPr>
          <a:xfrm>
            <a:off x="9843516" y="3822384"/>
            <a:ext cx="633984" cy="633984"/>
          </a:xfrm>
          <a:prstGeom prst="rect">
            <a:avLst/>
          </a:prstGeom>
          <a:noFill/>
          <a:ln>
            <a:noFill/>
          </a:ln>
        </p:spPr>
      </p:pic>
      <p:pic>
        <p:nvPicPr>
          <p:cNvPr id="174" name="Google Shape;174;p7"/>
          <p:cNvPicPr preferRelativeResize="0"/>
          <p:nvPr/>
        </p:nvPicPr>
        <p:blipFill rotWithShape="1">
          <a:blip r:embed="rId8">
            <a:alphaModFix/>
          </a:blip>
          <a:srcRect/>
          <a:stretch/>
        </p:blipFill>
        <p:spPr>
          <a:xfrm>
            <a:off x="9881616" y="5196331"/>
            <a:ext cx="633984" cy="633984"/>
          </a:xfrm>
          <a:prstGeom prst="rect">
            <a:avLst/>
          </a:prstGeom>
          <a:noFill/>
          <a:ln>
            <a:noFill/>
          </a:ln>
        </p:spPr>
      </p:pic>
      <p:pic>
        <p:nvPicPr>
          <p:cNvPr id="175" name="Google Shape;175;p7"/>
          <p:cNvPicPr preferRelativeResize="0"/>
          <p:nvPr/>
        </p:nvPicPr>
        <p:blipFill rotWithShape="1">
          <a:blip r:embed="rId8">
            <a:alphaModFix/>
          </a:blip>
          <a:srcRect/>
          <a:stretch/>
        </p:blipFill>
        <p:spPr>
          <a:xfrm>
            <a:off x="9881616" y="4674734"/>
            <a:ext cx="633984" cy="633984"/>
          </a:xfrm>
          <a:prstGeom prst="rect">
            <a:avLst/>
          </a:prstGeom>
          <a:noFill/>
          <a:ln>
            <a:noFill/>
          </a:ln>
        </p:spPr>
      </p:pic>
      <p:pic>
        <p:nvPicPr>
          <p:cNvPr id="176" name="Google Shape;176;p7"/>
          <p:cNvPicPr preferRelativeResize="0"/>
          <p:nvPr/>
        </p:nvPicPr>
        <p:blipFill rotWithShape="1">
          <a:blip r:embed="rId8">
            <a:alphaModFix/>
          </a:blip>
          <a:srcRect/>
          <a:stretch/>
        </p:blipFill>
        <p:spPr>
          <a:xfrm>
            <a:off x="9869932" y="3272608"/>
            <a:ext cx="633984" cy="633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par>
                                <p:cTn id="13" presetID="10" presetClass="exit" presetSubtype="0" fill="hold" nodeType="withEffect">
                                  <p:stCondLst>
                                    <p:cond delay="0"/>
                                  </p:stCondLst>
                                  <p:childTnLst>
                                    <p:animEffect transition="out" filter="fade">
                                      <p:cBhvr>
                                        <p:cTn id="14" dur="500"/>
                                        <p:tgtEl>
                                          <p:spTgt spid="161"/>
                                        </p:tgtEl>
                                      </p:cBhvr>
                                    </p:animEffect>
                                    <p:set>
                                      <p:cBhvr>
                                        <p:cTn id="15" dur="1" fill="hold">
                                          <p:stCondLst>
                                            <p:cond delay="500"/>
                                          </p:stCondLst>
                                        </p:cTn>
                                        <p:tgtEl>
                                          <p:spTgt spid="16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70"/>
                                        </p:tgtEl>
                                      </p:cBhvr>
                                    </p:animEffect>
                                    <p:set>
                                      <p:cBhvr>
                                        <p:cTn id="18" dur="1" fill="hold">
                                          <p:stCondLst>
                                            <p:cond delay="500"/>
                                          </p:stCondLst>
                                        </p:cTn>
                                        <p:tgtEl>
                                          <p:spTgt spid="17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2"/>
                                        </p:tgtEl>
                                      </p:cBhvr>
                                    </p:animEffect>
                                    <p:set>
                                      <p:cBhvr>
                                        <p:cTn id="27" dur="1" fill="hold">
                                          <p:stCondLst>
                                            <p:cond delay="500"/>
                                          </p:stCondLst>
                                        </p:cTn>
                                        <p:tgtEl>
                                          <p:spTgt spid="16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1"/>
                                        </p:tgtEl>
                                      </p:cBhvr>
                                    </p:animEffect>
                                    <p:set>
                                      <p:cBhvr>
                                        <p:cTn id="30" dur="1" fill="hold">
                                          <p:stCondLst>
                                            <p:cond delay="500"/>
                                          </p:stCondLst>
                                        </p:cTn>
                                        <p:tgtEl>
                                          <p:spTgt spid="17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72"/>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fade">
                                      <p:cBhvr>
                                        <p:cTn id="35" dur="500"/>
                                        <p:tgtEl>
                                          <p:spTgt spid="160"/>
                                        </p:tgtEl>
                                      </p:cBhvr>
                                    </p:animEffect>
                                  </p:childTnLst>
                                </p:cTn>
                              </p:par>
                              <p:par>
                                <p:cTn id="36" presetID="1" presetClass="entr" presetSubtype="0" fill="hold" nodeType="withEffect">
                                  <p:stCondLst>
                                    <p:cond delay="0"/>
                                  </p:stCondLst>
                                  <p:childTnLst>
                                    <p:set>
                                      <p:cBhvr>
                                        <p:cTn id="37" dur="1" fill="hold">
                                          <p:stCondLst>
                                            <p:cond delay="0"/>
                                          </p:stCondLst>
                                        </p:cTn>
                                        <p:tgtEl>
                                          <p:spTgt spid="16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par>
                                <p:cTn id="43" presetID="10" presetClass="exit" presetSubtype="0" fill="hold" nodeType="withEffect">
                                  <p:stCondLst>
                                    <p:cond delay="0"/>
                                  </p:stCondLst>
                                  <p:childTnLst>
                                    <p:animEffect transition="out" filter="fade">
                                      <p:cBhvr>
                                        <p:cTn id="44" dur="500"/>
                                        <p:tgtEl>
                                          <p:spTgt spid="163"/>
                                        </p:tgtEl>
                                      </p:cBhvr>
                                    </p:animEffect>
                                    <p:set>
                                      <p:cBhvr>
                                        <p:cTn id="45" dur="1" fill="hold">
                                          <p:stCondLst>
                                            <p:cond delay="500"/>
                                          </p:stCondLst>
                                        </p:cTn>
                                        <p:tgtEl>
                                          <p:spTgt spid="16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0"/>
                                        </p:tgtEl>
                                      </p:cBhvr>
                                    </p:animEffect>
                                    <p:set>
                                      <p:cBhvr>
                                        <p:cTn id="48" dur="1" fill="hold">
                                          <p:stCondLst>
                                            <p:cond delay="500"/>
                                          </p:stCondLst>
                                        </p:cTn>
                                        <p:tgtEl>
                                          <p:spTgt spid="16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72"/>
                                        </p:tgtEl>
                                      </p:cBhvr>
                                    </p:animEffect>
                                    <p:set>
                                      <p:cBhvr>
                                        <p:cTn id="51" dur="1" fill="hold">
                                          <p:stCondLst>
                                            <p:cond delay="500"/>
                                          </p:stCondLst>
                                        </p:cTn>
                                        <p:tgtEl>
                                          <p:spTgt spid="17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7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6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9"/>
                                        </p:tgtEl>
                                        <p:attrNameLst>
                                          <p:attrName>style.visibility</p:attrName>
                                        </p:attrNameLst>
                                      </p:cBhvr>
                                      <p:to>
                                        <p:strVal val="visible"/>
                                      </p:to>
                                    </p:set>
                                    <p:animEffect transition="in" filter="fade">
                                      <p:cBhvr>
                                        <p:cTn id="60" dur="500"/>
                                        <p:tgtEl>
                                          <p:spTgt spid="159"/>
                                        </p:tgtEl>
                                      </p:cBhvr>
                                    </p:animEffect>
                                  </p:childTnLst>
                                </p:cTn>
                              </p:par>
                              <p:par>
                                <p:cTn id="61" presetID="10" presetClass="exit" presetSubtype="0" fill="hold" nodeType="withEffect">
                                  <p:stCondLst>
                                    <p:cond delay="0"/>
                                  </p:stCondLst>
                                  <p:childTnLst>
                                    <p:animEffect transition="out" filter="fade">
                                      <p:cBhvr>
                                        <p:cTn id="62" dur="500"/>
                                        <p:tgtEl>
                                          <p:spTgt spid="165"/>
                                        </p:tgtEl>
                                      </p:cBhvr>
                                    </p:animEffect>
                                    <p:set>
                                      <p:cBhvr>
                                        <p:cTn id="63" dur="1" fill="hold">
                                          <p:stCondLst>
                                            <p:cond delay="500"/>
                                          </p:stCondLst>
                                        </p:cTn>
                                        <p:tgtEl>
                                          <p:spTgt spid="16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73"/>
                                        </p:tgtEl>
                                      </p:cBhvr>
                                    </p:animEffect>
                                    <p:set>
                                      <p:cBhvr>
                                        <p:cTn id="66" dur="1" fill="hold">
                                          <p:stCondLst>
                                            <p:cond delay="500"/>
                                          </p:stCondLst>
                                        </p:cTn>
                                        <p:tgtEl>
                                          <p:spTgt spid="173"/>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1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64"/>
                                        </p:tgtEl>
                                        <p:attrNameLst>
                                          <p:attrName>style.visibility</p:attrName>
                                        </p:attrNameLst>
                                      </p:cBhvr>
                                      <p:to>
                                        <p:strVal val="visible"/>
                                      </p:to>
                                    </p:set>
                                    <p:animEffect transition="in" filter="fade">
                                      <p:cBhvr>
                                        <p:cTn id="75" dur="500"/>
                                        <p:tgtEl>
                                          <p:spTgt spid="164"/>
                                        </p:tgtEl>
                                      </p:cBhvr>
                                    </p:animEffect>
                                  </p:childTnLst>
                                </p:cTn>
                              </p:par>
                              <p:par>
                                <p:cTn id="76" presetID="1" presetClass="entr" presetSubtype="0" fill="hold" nodeType="withEffect">
                                  <p:stCondLst>
                                    <p:cond delay="0"/>
                                  </p:stCondLst>
                                  <p:childTnLst>
                                    <p:set>
                                      <p:cBhvr>
                                        <p:cTn id="77" dur="1" fill="hold">
                                          <p:stCondLst>
                                            <p:cond delay="0"/>
                                          </p:stCondLst>
                                        </p:cTn>
                                        <p:tgtEl>
                                          <p:spTgt spid="167"/>
                                        </p:tgtEl>
                                        <p:attrNameLst>
                                          <p:attrName>style.visibility</p:attrName>
                                        </p:attrNameLst>
                                      </p:cBhvr>
                                      <p:to>
                                        <p:strVal val="visible"/>
                                      </p:to>
                                    </p:set>
                                  </p:childTnLst>
                                </p:cTn>
                              </p:par>
                              <p:par>
                                <p:cTn id="78" presetID="10" presetClass="exit" presetSubtype="0" fill="hold" nodeType="withEffect">
                                  <p:stCondLst>
                                    <p:cond delay="0"/>
                                  </p:stCondLst>
                                  <p:childTnLst>
                                    <p:animEffect transition="out" filter="fade">
                                      <p:cBhvr>
                                        <p:cTn id="79" dur="500"/>
                                        <p:tgtEl>
                                          <p:spTgt spid="174"/>
                                        </p:tgtEl>
                                      </p:cBhvr>
                                    </p:animEffect>
                                    <p:set>
                                      <p:cBhvr>
                                        <p:cTn id="80" dur="1" fill="hold">
                                          <p:stCondLst>
                                            <p:cond delay="500"/>
                                          </p:stCondLst>
                                        </p:cTn>
                                        <p:tgtEl>
                                          <p:spTgt spid="17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66"/>
                                        </p:tgtEl>
                                      </p:cBhvr>
                                    </p:animEffect>
                                    <p:set>
                                      <p:cBhvr>
                                        <p:cTn id="83" dur="1" fill="hold">
                                          <p:stCondLst>
                                            <p:cond delay="500"/>
                                          </p:stCondLst>
                                        </p:cTn>
                                        <p:tgtEl>
                                          <p:spTgt spid="166"/>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17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68"/>
                                        </p:tgtEl>
                                        <p:attrNameLst>
                                          <p:attrName>style.visibility</p:attrName>
                                        </p:attrNameLst>
                                      </p:cBhvr>
                                      <p:to>
                                        <p:strVal val="visible"/>
                                      </p:to>
                                    </p:set>
                                    <p:animEffect transition="in" filter="fade">
                                      <p:cBhvr>
                                        <p:cTn id="90" dur="500"/>
                                        <p:tgtEl>
                                          <p:spTgt spid="168"/>
                                        </p:tgtEl>
                                      </p:cBhvr>
                                    </p:animEffect>
                                  </p:childTnLst>
                                </p:cTn>
                              </p:par>
                              <p:par>
                                <p:cTn id="91" presetID="10" presetClass="exit" presetSubtype="0" fill="hold" nodeType="withEffect">
                                  <p:stCondLst>
                                    <p:cond delay="0"/>
                                  </p:stCondLst>
                                  <p:childTnLst>
                                    <p:animEffect transition="out" filter="fade">
                                      <p:cBhvr>
                                        <p:cTn id="92" dur="500"/>
                                        <p:tgtEl>
                                          <p:spTgt spid="167"/>
                                        </p:tgtEl>
                                      </p:cBhvr>
                                    </p:animEffect>
                                    <p:set>
                                      <p:cBhvr>
                                        <p:cTn id="93" dur="1" fill="hold">
                                          <p:stCondLst>
                                            <p:cond delay="500"/>
                                          </p:stCondLst>
                                        </p:cTn>
                                        <p:tgtEl>
                                          <p:spTgt spid="16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64"/>
                                        </p:tgtEl>
                                      </p:cBhvr>
                                    </p:animEffect>
                                    <p:set>
                                      <p:cBhvr>
                                        <p:cTn id="96" dur="1" fill="hold">
                                          <p:stCondLst>
                                            <p:cond delay="500"/>
                                          </p:stCondLst>
                                        </p:cTn>
                                        <p:tgtEl>
                                          <p:spTgt spid="164"/>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75"/>
                                        </p:tgtEl>
                                      </p:cBhvr>
                                    </p:animEffect>
                                    <p:set>
                                      <p:cBhvr>
                                        <p:cTn id="99" dur="1" fill="hold">
                                          <p:stCondLst>
                                            <p:cond delay="500"/>
                                          </p:stCondLst>
                                        </p:cTn>
                                        <p:tgtEl>
                                          <p:spTgt spid="175"/>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p:cNvPicPr preferRelativeResize="0"/>
          <p:nvPr/>
        </p:nvPicPr>
        <p:blipFill rotWithShape="1">
          <a:blip r:embed="rId3">
            <a:alphaModFix/>
          </a:blip>
          <a:srcRect l="11667" t="33704" r="51250" b="54444"/>
          <a:stretch/>
        </p:blipFill>
        <p:spPr>
          <a:xfrm>
            <a:off x="2048012" y="304800"/>
            <a:ext cx="6781800" cy="1219200"/>
          </a:xfrm>
          <a:prstGeom prst="rect">
            <a:avLst/>
          </a:prstGeom>
          <a:noFill/>
          <a:ln>
            <a:noFill/>
          </a:ln>
        </p:spPr>
      </p:pic>
      <p:pic>
        <p:nvPicPr>
          <p:cNvPr id="182" name="Google Shape;182;p8"/>
          <p:cNvPicPr preferRelativeResize="0"/>
          <p:nvPr/>
        </p:nvPicPr>
        <p:blipFill rotWithShape="1">
          <a:blip r:embed="rId4">
            <a:alphaModFix/>
          </a:blip>
          <a:srcRect l="11250" t="33704" r="50833" b="54444"/>
          <a:stretch/>
        </p:blipFill>
        <p:spPr>
          <a:xfrm>
            <a:off x="1971812" y="1587500"/>
            <a:ext cx="6934200" cy="1219200"/>
          </a:xfrm>
          <a:prstGeom prst="rect">
            <a:avLst/>
          </a:prstGeom>
          <a:noFill/>
          <a:ln>
            <a:noFill/>
          </a:ln>
        </p:spPr>
      </p:pic>
      <p:pic>
        <p:nvPicPr>
          <p:cNvPr id="183" name="Google Shape;183;p8"/>
          <p:cNvPicPr preferRelativeResize="0"/>
          <p:nvPr/>
        </p:nvPicPr>
        <p:blipFill rotWithShape="1">
          <a:blip r:embed="rId5">
            <a:alphaModFix/>
          </a:blip>
          <a:srcRect l="11249" t="33704" r="51250" b="54444"/>
          <a:stretch/>
        </p:blipFill>
        <p:spPr>
          <a:xfrm>
            <a:off x="2009912" y="2895600"/>
            <a:ext cx="6858000" cy="1219200"/>
          </a:xfrm>
          <a:prstGeom prst="rect">
            <a:avLst/>
          </a:prstGeom>
          <a:noFill/>
          <a:ln>
            <a:noFill/>
          </a:ln>
        </p:spPr>
      </p:pic>
      <p:pic>
        <p:nvPicPr>
          <p:cNvPr id="184" name="Google Shape;184;p8"/>
          <p:cNvPicPr preferRelativeResize="0"/>
          <p:nvPr/>
        </p:nvPicPr>
        <p:blipFill rotWithShape="1">
          <a:blip r:embed="rId6">
            <a:alphaModFix/>
          </a:blip>
          <a:srcRect l="10833" t="33704" r="51250" b="53703"/>
          <a:stretch/>
        </p:blipFill>
        <p:spPr>
          <a:xfrm>
            <a:off x="1971812" y="4203700"/>
            <a:ext cx="6934200" cy="1295400"/>
          </a:xfrm>
          <a:prstGeom prst="rect">
            <a:avLst/>
          </a:prstGeom>
          <a:noFill/>
          <a:ln>
            <a:noFill/>
          </a:ln>
        </p:spPr>
      </p:pic>
      <p:pic>
        <p:nvPicPr>
          <p:cNvPr id="185" name="Google Shape;185;p8"/>
          <p:cNvPicPr preferRelativeResize="0"/>
          <p:nvPr/>
        </p:nvPicPr>
        <p:blipFill rotWithShape="1">
          <a:blip r:embed="rId7">
            <a:alphaModFix/>
          </a:blip>
          <a:srcRect l="11249" t="33704" r="51250" b="54444"/>
          <a:stretch/>
        </p:blipFill>
        <p:spPr>
          <a:xfrm>
            <a:off x="2048012" y="5511800"/>
            <a:ext cx="6858000" cy="1219200"/>
          </a:xfrm>
          <a:prstGeom prst="rect">
            <a:avLst/>
          </a:prstGeom>
          <a:noFill/>
          <a:ln>
            <a:noFill/>
          </a:ln>
        </p:spPr>
      </p:pic>
      <p:pic>
        <p:nvPicPr>
          <p:cNvPr id="186" name="Google Shape;186;p8"/>
          <p:cNvPicPr preferRelativeResize="0"/>
          <p:nvPr/>
        </p:nvPicPr>
        <p:blipFill rotWithShape="1">
          <a:blip r:embed="rId8">
            <a:alphaModFix/>
          </a:blip>
          <a:srcRect/>
          <a:stretch/>
        </p:blipFill>
        <p:spPr>
          <a:xfrm rot="5400000">
            <a:off x="1705113" y="571501"/>
            <a:ext cx="219075" cy="466725"/>
          </a:xfrm>
          <a:prstGeom prst="rect">
            <a:avLst/>
          </a:prstGeom>
          <a:noFill/>
          <a:ln>
            <a:noFill/>
          </a:ln>
        </p:spPr>
      </p:pic>
      <p:pic>
        <p:nvPicPr>
          <p:cNvPr id="187" name="Google Shape;187;p8"/>
          <p:cNvPicPr preferRelativeResize="0"/>
          <p:nvPr/>
        </p:nvPicPr>
        <p:blipFill rotWithShape="1">
          <a:blip r:embed="rId8">
            <a:alphaModFix/>
          </a:blip>
          <a:srcRect/>
          <a:stretch/>
        </p:blipFill>
        <p:spPr>
          <a:xfrm rot="5400000">
            <a:off x="1705112" y="1854201"/>
            <a:ext cx="219075" cy="466725"/>
          </a:xfrm>
          <a:prstGeom prst="rect">
            <a:avLst/>
          </a:prstGeom>
          <a:noFill/>
          <a:ln>
            <a:noFill/>
          </a:ln>
        </p:spPr>
      </p:pic>
      <p:sp>
        <p:nvSpPr>
          <p:cNvPr id="188" name="Google Shape;188;p8"/>
          <p:cNvSpPr/>
          <p:nvPr/>
        </p:nvSpPr>
        <p:spPr>
          <a:xfrm>
            <a:off x="1471749" y="304800"/>
            <a:ext cx="685800" cy="2501900"/>
          </a:xfrm>
          <a:prstGeom prst="leftBrace">
            <a:avLst>
              <a:gd name="adj1" fmla="val 8333"/>
              <a:gd name="adj2" fmla="val 46345"/>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89" name="Google Shape;189;p8"/>
          <p:cNvPicPr preferRelativeResize="0"/>
          <p:nvPr/>
        </p:nvPicPr>
        <p:blipFill rotWithShape="1">
          <a:blip r:embed="rId8">
            <a:alphaModFix/>
          </a:blip>
          <a:srcRect/>
          <a:stretch/>
        </p:blipFill>
        <p:spPr>
          <a:xfrm rot="5400000">
            <a:off x="1107419" y="1290638"/>
            <a:ext cx="219075" cy="466725"/>
          </a:xfrm>
          <a:prstGeom prst="rect">
            <a:avLst/>
          </a:prstGeom>
          <a:noFill/>
          <a:ln>
            <a:noFill/>
          </a:ln>
        </p:spPr>
      </p:pic>
      <p:pic>
        <p:nvPicPr>
          <p:cNvPr id="190" name="Google Shape;190;p8"/>
          <p:cNvPicPr preferRelativeResize="0"/>
          <p:nvPr/>
        </p:nvPicPr>
        <p:blipFill rotWithShape="1">
          <a:blip r:embed="rId8">
            <a:alphaModFix/>
          </a:blip>
          <a:srcRect/>
          <a:stretch/>
        </p:blipFill>
        <p:spPr>
          <a:xfrm rot="5400000">
            <a:off x="1705112" y="3160487"/>
            <a:ext cx="219075" cy="466725"/>
          </a:xfrm>
          <a:prstGeom prst="rect">
            <a:avLst/>
          </a:prstGeom>
          <a:noFill/>
          <a:ln>
            <a:noFill/>
          </a:ln>
        </p:spPr>
      </p:pic>
      <p:pic>
        <p:nvPicPr>
          <p:cNvPr id="191" name="Google Shape;191;p8"/>
          <p:cNvPicPr preferRelativeResize="0"/>
          <p:nvPr/>
        </p:nvPicPr>
        <p:blipFill rotWithShape="1">
          <a:blip r:embed="rId8">
            <a:alphaModFix/>
          </a:blip>
          <a:srcRect/>
          <a:stretch/>
        </p:blipFill>
        <p:spPr>
          <a:xfrm rot="5400000">
            <a:off x="1741715" y="4454798"/>
            <a:ext cx="219075" cy="466725"/>
          </a:xfrm>
          <a:prstGeom prst="rect">
            <a:avLst/>
          </a:prstGeom>
          <a:noFill/>
          <a:ln>
            <a:noFill/>
          </a:ln>
        </p:spPr>
      </p:pic>
      <p:sp>
        <p:nvSpPr>
          <p:cNvPr id="192" name="Google Shape;192;p8"/>
          <p:cNvSpPr/>
          <p:nvPr/>
        </p:nvSpPr>
        <p:spPr>
          <a:xfrm>
            <a:off x="1471749" y="2947490"/>
            <a:ext cx="685800" cy="2462711"/>
          </a:xfrm>
          <a:prstGeom prst="leftBrace">
            <a:avLst>
              <a:gd name="adj1" fmla="val 8333"/>
              <a:gd name="adj2" fmla="val 50000"/>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93" name="Google Shape;193;p8"/>
          <p:cNvPicPr preferRelativeResize="0"/>
          <p:nvPr/>
        </p:nvPicPr>
        <p:blipFill rotWithShape="1">
          <a:blip r:embed="rId8">
            <a:alphaModFix/>
          </a:blip>
          <a:srcRect/>
          <a:stretch/>
        </p:blipFill>
        <p:spPr>
          <a:xfrm rot="5400000">
            <a:off x="1091770" y="4023633"/>
            <a:ext cx="219075" cy="466725"/>
          </a:xfrm>
          <a:prstGeom prst="rect">
            <a:avLst/>
          </a:prstGeom>
          <a:noFill/>
          <a:ln>
            <a:noFill/>
          </a:ln>
        </p:spPr>
      </p:pic>
      <p:pic>
        <p:nvPicPr>
          <p:cNvPr id="194" name="Google Shape;194;p8"/>
          <p:cNvPicPr preferRelativeResize="0"/>
          <p:nvPr/>
        </p:nvPicPr>
        <p:blipFill rotWithShape="1">
          <a:blip r:embed="rId8">
            <a:alphaModFix/>
          </a:blip>
          <a:srcRect/>
          <a:stretch/>
        </p:blipFill>
        <p:spPr>
          <a:xfrm rot="5400000">
            <a:off x="1728652" y="5802450"/>
            <a:ext cx="219075" cy="466725"/>
          </a:xfrm>
          <a:prstGeom prst="rect">
            <a:avLst/>
          </a:prstGeom>
          <a:noFill/>
          <a:ln>
            <a:noFill/>
          </a:ln>
        </p:spPr>
      </p:pic>
      <p:sp>
        <p:nvSpPr>
          <p:cNvPr id="195" name="Google Shape;195;p8"/>
          <p:cNvSpPr/>
          <p:nvPr/>
        </p:nvSpPr>
        <p:spPr>
          <a:xfrm>
            <a:off x="1433649" y="304800"/>
            <a:ext cx="685800" cy="6426200"/>
          </a:xfrm>
          <a:prstGeom prst="leftBrace">
            <a:avLst>
              <a:gd name="adj1" fmla="val 8333"/>
              <a:gd name="adj2" fmla="val 50000"/>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96" name="Google Shape;196;p8"/>
          <p:cNvPicPr preferRelativeResize="0"/>
          <p:nvPr/>
        </p:nvPicPr>
        <p:blipFill rotWithShape="1">
          <a:blip r:embed="rId8">
            <a:alphaModFix/>
          </a:blip>
          <a:srcRect/>
          <a:stretch/>
        </p:blipFill>
        <p:spPr>
          <a:xfrm rot="5400000">
            <a:off x="1050608" y="3338876"/>
            <a:ext cx="240983" cy="513398"/>
          </a:xfrm>
          <a:prstGeom prst="rect">
            <a:avLst/>
          </a:prstGeom>
          <a:noFill/>
          <a:ln>
            <a:noFill/>
          </a:ln>
        </p:spPr>
      </p:pic>
      <p:pic>
        <p:nvPicPr>
          <p:cNvPr id="197" name="Google Shape;197;p8"/>
          <p:cNvPicPr preferRelativeResize="0"/>
          <p:nvPr/>
        </p:nvPicPr>
        <p:blipFill rotWithShape="1">
          <a:blip r:embed="rId9">
            <a:alphaModFix/>
          </a:blip>
          <a:srcRect/>
          <a:stretch/>
        </p:blipFill>
        <p:spPr>
          <a:xfrm>
            <a:off x="10091532" y="420248"/>
            <a:ext cx="633984" cy="633984"/>
          </a:xfrm>
          <a:prstGeom prst="rect">
            <a:avLst/>
          </a:prstGeom>
          <a:solidFill>
            <a:schemeClr val="lt1"/>
          </a:solidFill>
          <a:ln>
            <a:noFill/>
          </a:ln>
        </p:spPr>
      </p:pic>
      <p:pic>
        <p:nvPicPr>
          <p:cNvPr id="198" name="Google Shape;198;p8"/>
          <p:cNvPicPr preferRelativeResize="0"/>
          <p:nvPr/>
        </p:nvPicPr>
        <p:blipFill rotWithShape="1">
          <a:blip r:embed="rId9">
            <a:alphaModFix/>
          </a:blip>
          <a:srcRect/>
          <a:stretch/>
        </p:blipFill>
        <p:spPr>
          <a:xfrm>
            <a:off x="10080448" y="1726404"/>
            <a:ext cx="633984" cy="633984"/>
          </a:xfrm>
          <a:prstGeom prst="rect">
            <a:avLst/>
          </a:prstGeom>
          <a:solidFill>
            <a:schemeClr val="lt1"/>
          </a:solidFill>
          <a:ln>
            <a:noFill/>
          </a:ln>
        </p:spPr>
      </p:pic>
      <p:pic>
        <p:nvPicPr>
          <p:cNvPr id="199" name="Google Shape;199;p8"/>
          <p:cNvPicPr preferRelativeResize="0"/>
          <p:nvPr/>
        </p:nvPicPr>
        <p:blipFill rotWithShape="1">
          <a:blip r:embed="rId9">
            <a:alphaModFix/>
          </a:blip>
          <a:srcRect/>
          <a:stretch/>
        </p:blipFill>
        <p:spPr>
          <a:xfrm>
            <a:off x="10091532" y="1207007"/>
            <a:ext cx="633984" cy="633984"/>
          </a:xfrm>
          <a:prstGeom prst="rect">
            <a:avLst/>
          </a:prstGeom>
          <a:solidFill>
            <a:schemeClr val="lt1"/>
          </a:solidFill>
          <a:ln>
            <a:noFill/>
          </a:ln>
        </p:spPr>
      </p:pic>
      <p:pic>
        <p:nvPicPr>
          <p:cNvPr id="200" name="Google Shape;200;p8"/>
          <p:cNvPicPr preferRelativeResize="0"/>
          <p:nvPr/>
        </p:nvPicPr>
        <p:blipFill rotWithShape="1">
          <a:blip r:embed="rId9">
            <a:alphaModFix/>
          </a:blip>
          <a:srcRect/>
          <a:stretch/>
        </p:blipFill>
        <p:spPr>
          <a:xfrm>
            <a:off x="10093433" y="3023616"/>
            <a:ext cx="633984" cy="633984"/>
          </a:xfrm>
          <a:prstGeom prst="rect">
            <a:avLst/>
          </a:prstGeom>
          <a:solidFill>
            <a:schemeClr val="lt1"/>
          </a:solidFill>
          <a:ln>
            <a:noFill/>
          </a:ln>
        </p:spPr>
      </p:pic>
      <p:pic>
        <p:nvPicPr>
          <p:cNvPr id="201" name="Google Shape;201;p8"/>
          <p:cNvPicPr preferRelativeResize="0"/>
          <p:nvPr/>
        </p:nvPicPr>
        <p:blipFill rotWithShape="1">
          <a:blip r:embed="rId9">
            <a:alphaModFix/>
          </a:blip>
          <a:srcRect/>
          <a:stretch/>
        </p:blipFill>
        <p:spPr>
          <a:xfrm>
            <a:off x="10110216" y="4299119"/>
            <a:ext cx="633984" cy="633984"/>
          </a:xfrm>
          <a:prstGeom prst="rect">
            <a:avLst/>
          </a:prstGeom>
          <a:solidFill>
            <a:schemeClr val="lt1"/>
          </a:solidFill>
          <a:ln>
            <a:noFill/>
          </a:ln>
        </p:spPr>
      </p:pic>
      <p:pic>
        <p:nvPicPr>
          <p:cNvPr id="202" name="Google Shape;202;p8"/>
          <p:cNvPicPr preferRelativeResize="0"/>
          <p:nvPr/>
        </p:nvPicPr>
        <p:blipFill rotWithShape="1">
          <a:blip r:embed="rId9">
            <a:alphaModFix/>
          </a:blip>
          <a:srcRect/>
          <a:stretch/>
        </p:blipFill>
        <p:spPr>
          <a:xfrm>
            <a:off x="10103690" y="3763316"/>
            <a:ext cx="633984" cy="633984"/>
          </a:xfrm>
          <a:prstGeom prst="rect">
            <a:avLst/>
          </a:prstGeom>
          <a:solidFill>
            <a:schemeClr val="lt1"/>
          </a:solidFill>
          <a:ln>
            <a:noFill/>
          </a:ln>
        </p:spPr>
      </p:pic>
      <p:pic>
        <p:nvPicPr>
          <p:cNvPr id="203" name="Google Shape;203;p8"/>
          <p:cNvPicPr preferRelativeResize="0"/>
          <p:nvPr/>
        </p:nvPicPr>
        <p:blipFill rotWithShape="1">
          <a:blip r:embed="rId9">
            <a:alphaModFix/>
          </a:blip>
          <a:srcRect/>
          <a:stretch/>
        </p:blipFill>
        <p:spPr>
          <a:xfrm>
            <a:off x="10110216" y="5625908"/>
            <a:ext cx="633984" cy="633984"/>
          </a:xfrm>
          <a:prstGeom prst="rect">
            <a:avLst/>
          </a:prstGeom>
          <a:solidFill>
            <a:schemeClr val="lt1"/>
          </a:solidFill>
          <a:ln>
            <a:noFill/>
          </a:ln>
        </p:spPr>
      </p:pic>
      <p:pic>
        <p:nvPicPr>
          <p:cNvPr id="204" name="Google Shape;204;p8"/>
          <p:cNvPicPr preferRelativeResize="0"/>
          <p:nvPr/>
        </p:nvPicPr>
        <p:blipFill rotWithShape="1">
          <a:blip r:embed="rId9">
            <a:alphaModFix/>
          </a:blip>
          <a:srcRect/>
          <a:stretch/>
        </p:blipFill>
        <p:spPr>
          <a:xfrm>
            <a:off x="9930957" y="3024362"/>
            <a:ext cx="633984" cy="633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xit" presetSubtype="0" fill="hold" nodeType="withEffect">
                                  <p:stCondLst>
                                    <p:cond delay="0"/>
                                  </p:stCondLst>
                                  <p:childTnLst>
                                    <p:animEffect transition="out" filter="fade">
                                      <p:cBhvr>
                                        <p:cTn id="9" dur="500"/>
                                        <p:tgtEl>
                                          <p:spTgt spid="197"/>
                                        </p:tgtEl>
                                      </p:cBhvr>
                                    </p:animEffect>
                                    <p:set>
                                      <p:cBhvr>
                                        <p:cTn id="10" dur="1" fill="hold">
                                          <p:stCondLst>
                                            <p:cond delay="500"/>
                                          </p:stCondLst>
                                        </p:cTn>
                                        <p:tgtEl>
                                          <p:spTgt spid="19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86"/>
                                        </p:tgtEl>
                                      </p:cBhvr>
                                    </p:animEffect>
                                    <p:set>
                                      <p:cBhvr>
                                        <p:cTn id="13" dur="1" fill="hold">
                                          <p:stCondLst>
                                            <p:cond delay="500"/>
                                          </p:stCondLst>
                                        </p:cTn>
                                        <p:tgtEl>
                                          <p:spTgt spid="18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9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7"/>
                                        </p:tgtEl>
                                      </p:cBhvr>
                                    </p:animEffect>
                                    <p:set>
                                      <p:cBhvr>
                                        <p:cTn id="22" dur="1" fill="hold">
                                          <p:stCondLst>
                                            <p:cond delay="500"/>
                                          </p:stCondLst>
                                        </p:cTn>
                                        <p:tgtEl>
                                          <p:spTgt spid="18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98"/>
                                        </p:tgtEl>
                                      </p:cBhvr>
                                    </p:animEffect>
                                    <p:set>
                                      <p:cBhvr>
                                        <p:cTn id="25" dur="1" fill="hold">
                                          <p:stCondLst>
                                            <p:cond delay="500"/>
                                          </p:stCondLst>
                                        </p:cTn>
                                        <p:tgtEl>
                                          <p:spTgt spid="19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99"/>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88"/>
                                        </p:tgtEl>
                                        <p:attrNameLst>
                                          <p:attrName>style.visibility</p:attrName>
                                        </p:attrNameLst>
                                      </p:cBhvr>
                                      <p:to>
                                        <p:strVal val="visible"/>
                                      </p:to>
                                    </p:set>
                                    <p:animEffect transition="in" filter="fade">
                                      <p:cBhvr>
                                        <p:cTn id="30" dur="500"/>
                                        <p:tgtEl>
                                          <p:spTgt spid="188"/>
                                        </p:tgtEl>
                                      </p:cBhvr>
                                    </p:animEffect>
                                  </p:childTnLst>
                                </p:cTn>
                              </p:par>
                              <p:par>
                                <p:cTn id="31" presetID="1" presetClass="entr" presetSubtype="0" fill="hold" nodeType="withEffect">
                                  <p:stCondLst>
                                    <p:cond delay="0"/>
                                  </p:stCondLst>
                                  <p:childTnLst>
                                    <p:set>
                                      <p:cBhvr>
                                        <p:cTn id="32" dur="1" fill="hold">
                                          <p:stCondLst>
                                            <p:cond delay="0"/>
                                          </p:stCondLst>
                                        </p:cTn>
                                        <p:tgtEl>
                                          <p:spTgt spid="1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fade">
                                      <p:cBhvr>
                                        <p:cTn id="37" dur="500"/>
                                        <p:tgtEl>
                                          <p:spTgt spid="183"/>
                                        </p:tgtEl>
                                      </p:cBhvr>
                                    </p:animEffect>
                                  </p:childTnLst>
                                </p:cTn>
                              </p:par>
                              <p:par>
                                <p:cTn id="38" presetID="10" presetClass="exit" presetSubtype="0" fill="hold" nodeType="withEffect">
                                  <p:stCondLst>
                                    <p:cond delay="0"/>
                                  </p:stCondLst>
                                  <p:childTnLst>
                                    <p:animEffect transition="out" filter="fade">
                                      <p:cBhvr>
                                        <p:cTn id="39" dur="500"/>
                                        <p:tgtEl>
                                          <p:spTgt spid="189"/>
                                        </p:tgtEl>
                                      </p:cBhvr>
                                    </p:animEffect>
                                    <p:set>
                                      <p:cBhvr>
                                        <p:cTn id="40" dur="1" fill="hold">
                                          <p:stCondLst>
                                            <p:cond delay="500"/>
                                          </p:stCondLst>
                                        </p:cTn>
                                        <p:tgtEl>
                                          <p:spTgt spid="18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99"/>
                                        </p:tgtEl>
                                      </p:cBhvr>
                                    </p:animEffect>
                                    <p:set>
                                      <p:cBhvr>
                                        <p:cTn id="43" dur="1" fill="hold">
                                          <p:stCondLst>
                                            <p:cond delay="500"/>
                                          </p:stCondLst>
                                        </p:cTn>
                                        <p:tgtEl>
                                          <p:spTgt spid="19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88"/>
                                        </p:tgtEl>
                                      </p:cBhvr>
                                    </p:animEffect>
                                    <p:set>
                                      <p:cBhvr>
                                        <p:cTn id="46" dur="1" fill="hold">
                                          <p:stCondLst>
                                            <p:cond delay="500"/>
                                          </p:stCondLst>
                                        </p:cTn>
                                        <p:tgtEl>
                                          <p:spTgt spid="18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0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4"/>
                                        </p:tgtEl>
                                        <p:attrNameLst>
                                          <p:attrName>style.visibility</p:attrName>
                                        </p:attrNameLst>
                                      </p:cBhvr>
                                      <p:to>
                                        <p:strVal val="visible"/>
                                      </p:to>
                                    </p:set>
                                    <p:animEffect transition="in" filter="fade">
                                      <p:cBhvr>
                                        <p:cTn id="55" dur="500"/>
                                        <p:tgtEl>
                                          <p:spTgt spid="184"/>
                                        </p:tgtEl>
                                      </p:cBhvr>
                                    </p:animEffect>
                                  </p:childTnLst>
                                </p:cTn>
                              </p:par>
                              <p:par>
                                <p:cTn id="56" presetID="10" presetClass="exit" presetSubtype="0" fill="hold" nodeType="withEffect">
                                  <p:stCondLst>
                                    <p:cond delay="0"/>
                                  </p:stCondLst>
                                  <p:childTnLst>
                                    <p:animEffect transition="out" filter="fade">
                                      <p:cBhvr>
                                        <p:cTn id="57" dur="500"/>
                                        <p:tgtEl>
                                          <p:spTgt spid="190"/>
                                        </p:tgtEl>
                                      </p:cBhvr>
                                    </p:animEffect>
                                    <p:set>
                                      <p:cBhvr>
                                        <p:cTn id="58" dur="1" fill="hold">
                                          <p:stCondLst>
                                            <p:cond delay="500"/>
                                          </p:stCondLst>
                                        </p:cTn>
                                        <p:tgtEl>
                                          <p:spTgt spid="19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00"/>
                                        </p:tgtEl>
                                      </p:cBhvr>
                                    </p:animEffect>
                                    <p:set>
                                      <p:cBhvr>
                                        <p:cTn id="61" dur="1" fill="hold">
                                          <p:stCondLst>
                                            <p:cond delay="500"/>
                                          </p:stCondLst>
                                        </p:cTn>
                                        <p:tgtEl>
                                          <p:spTgt spid="200"/>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20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9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2"/>
                                        </p:tgtEl>
                                        <p:attrNameLst>
                                          <p:attrName>style.visibility</p:attrName>
                                        </p:attrNameLst>
                                      </p:cBhvr>
                                      <p:to>
                                        <p:strVal val="visible"/>
                                      </p:to>
                                    </p:set>
                                    <p:animEffect transition="in" filter="fade">
                                      <p:cBhvr>
                                        <p:cTn id="70" dur="500"/>
                                        <p:tgtEl>
                                          <p:spTgt spid="192"/>
                                        </p:tgtEl>
                                      </p:cBhvr>
                                    </p:animEffect>
                                  </p:childTnLst>
                                </p:cTn>
                              </p:par>
                              <p:par>
                                <p:cTn id="71" presetID="10" presetClass="exit" presetSubtype="0" fill="hold" nodeType="withEffect">
                                  <p:stCondLst>
                                    <p:cond delay="0"/>
                                  </p:stCondLst>
                                  <p:childTnLst>
                                    <p:animEffect transition="out" filter="fade">
                                      <p:cBhvr>
                                        <p:cTn id="72" dur="500"/>
                                        <p:tgtEl>
                                          <p:spTgt spid="191"/>
                                        </p:tgtEl>
                                      </p:cBhvr>
                                    </p:animEffect>
                                    <p:set>
                                      <p:cBhvr>
                                        <p:cTn id="73" dur="1" fill="hold">
                                          <p:stCondLst>
                                            <p:cond delay="500"/>
                                          </p:stCondLst>
                                        </p:cTn>
                                        <p:tgtEl>
                                          <p:spTgt spid="19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01"/>
                                        </p:tgtEl>
                                      </p:cBhvr>
                                    </p:animEffect>
                                    <p:set>
                                      <p:cBhvr>
                                        <p:cTn id="76" dur="1" fill="hold">
                                          <p:stCondLst>
                                            <p:cond delay="500"/>
                                          </p:stCondLst>
                                        </p:cTn>
                                        <p:tgtEl>
                                          <p:spTgt spid="201"/>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20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85"/>
                                        </p:tgtEl>
                                        <p:attrNameLst>
                                          <p:attrName>style.visibility</p:attrName>
                                        </p:attrNameLst>
                                      </p:cBhvr>
                                      <p:to>
                                        <p:strVal val="visible"/>
                                      </p:to>
                                    </p:set>
                                    <p:animEffect transition="in" filter="fade">
                                      <p:cBhvr>
                                        <p:cTn id="85" dur="500"/>
                                        <p:tgtEl>
                                          <p:spTgt spid="185"/>
                                        </p:tgtEl>
                                      </p:cBhvr>
                                    </p:animEffect>
                                  </p:childTnLst>
                                </p:cTn>
                              </p:par>
                              <p:par>
                                <p:cTn id="86" presetID="1" presetClass="entr" presetSubtype="0" fill="hold" nodeType="withEffect">
                                  <p:stCondLst>
                                    <p:cond delay="0"/>
                                  </p:stCondLst>
                                  <p:childTnLst>
                                    <p:set>
                                      <p:cBhvr>
                                        <p:cTn id="87" dur="1" fill="hold">
                                          <p:stCondLst>
                                            <p:cond delay="0"/>
                                          </p:stCondLst>
                                        </p:cTn>
                                        <p:tgtEl>
                                          <p:spTgt spid="194"/>
                                        </p:tgtEl>
                                        <p:attrNameLst>
                                          <p:attrName>style.visibility</p:attrName>
                                        </p:attrNameLst>
                                      </p:cBhvr>
                                      <p:to>
                                        <p:strVal val="visible"/>
                                      </p:to>
                                    </p:set>
                                  </p:childTnLst>
                                </p:cTn>
                              </p:par>
                              <p:par>
                                <p:cTn id="88" presetID="10" presetClass="exit" presetSubtype="0" fill="hold" nodeType="withEffect">
                                  <p:stCondLst>
                                    <p:cond delay="0"/>
                                  </p:stCondLst>
                                  <p:childTnLst>
                                    <p:animEffect transition="out" filter="fade">
                                      <p:cBhvr>
                                        <p:cTn id="89" dur="500"/>
                                        <p:tgtEl>
                                          <p:spTgt spid="202"/>
                                        </p:tgtEl>
                                      </p:cBhvr>
                                    </p:animEffect>
                                    <p:set>
                                      <p:cBhvr>
                                        <p:cTn id="90" dur="1" fill="hold">
                                          <p:stCondLst>
                                            <p:cond delay="500"/>
                                          </p:stCondLst>
                                        </p:cTn>
                                        <p:tgtEl>
                                          <p:spTgt spid="202"/>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92"/>
                                        </p:tgtEl>
                                      </p:cBhvr>
                                    </p:animEffect>
                                    <p:set>
                                      <p:cBhvr>
                                        <p:cTn id="93" dur="1" fill="hold">
                                          <p:stCondLst>
                                            <p:cond delay="500"/>
                                          </p:stCondLst>
                                        </p:cTn>
                                        <p:tgtEl>
                                          <p:spTgt spid="19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93"/>
                                        </p:tgtEl>
                                      </p:cBhvr>
                                    </p:animEffect>
                                    <p:set>
                                      <p:cBhvr>
                                        <p:cTn id="96" dur="1" fill="hold">
                                          <p:stCondLst>
                                            <p:cond delay="500"/>
                                          </p:stCondLst>
                                        </p:cTn>
                                        <p:tgtEl>
                                          <p:spTgt spid="193"/>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20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95"/>
                                        </p:tgtEl>
                                        <p:attrNameLst>
                                          <p:attrName>style.visibility</p:attrName>
                                        </p:attrNameLst>
                                      </p:cBhvr>
                                      <p:to>
                                        <p:strVal val="visible"/>
                                      </p:to>
                                    </p:set>
                                    <p:animEffect transition="in" filter="fade">
                                      <p:cBhvr>
                                        <p:cTn id="103" dur="500"/>
                                        <p:tgtEl>
                                          <p:spTgt spid="195"/>
                                        </p:tgtEl>
                                      </p:cBhvr>
                                    </p:animEffect>
                                  </p:childTnLst>
                                </p:cTn>
                              </p:par>
                              <p:par>
                                <p:cTn id="104" presetID="10" presetClass="exit" presetSubtype="0" fill="hold" nodeType="withEffect">
                                  <p:stCondLst>
                                    <p:cond delay="0"/>
                                  </p:stCondLst>
                                  <p:childTnLst>
                                    <p:animEffect transition="out" filter="fade">
                                      <p:cBhvr>
                                        <p:cTn id="105" dur="500"/>
                                        <p:tgtEl>
                                          <p:spTgt spid="194"/>
                                        </p:tgtEl>
                                      </p:cBhvr>
                                    </p:animEffect>
                                    <p:set>
                                      <p:cBhvr>
                                        <p:cTn id="106" dur="1" fill="hold">
                                          <p:stCondLst>
                                            <p:cond delay="500"/>
                                          </p:stCondLst>
                                        </p:cTn>
                                        <p:tgtEl>
                                          <p:spTgt spid="19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03"/>
                                        </p:tgtEl>
                                      </p:cBhvr>
                                    </p:animEffect>
                                    <p:set>
                                      <p:cBhvr>
                                        <p:cTn id="109" dur="1" fill="hold">
                                          <p:stCondLst>
                                            <p:cond delay="500"/>
                                          </p:stCondLst>
                                        </p:cTn>
                                        <p:tgtEl>
                                          <p:spTgt spid="203"/>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19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1808799" y="152400"/>
            <a:ext cx="8229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Học hát lời 2 </a:t>
            </a:r>
            <a:endParaRPr sz="3200" b="1">
              <a:solidFill>
                <a:srgbClr val="0000FF"/>
              </a:solidFill>
            </a:endParaRPr>
          </a:p>
        </p:txBody>
      </p:sp>
      <p:pic>
        <p:nvPicPr>
          <p:cNvPr id="210" name="Google Shape;210;p9"/>
          <p:cNvPicPr preferRelativeResize="0"/>
          <p:nvPr/>
        </p:nvPicPr>
        <p:blipFill rotWithShape="1">
          <a:blip r:embed="rId3">
            <a:alphaModFix/>
          </a:blip>
          <a:srcRect l="11250" t="18889" r="31250" b="13703"/>
          <a:stretch/>
        </p:blipFill>
        <p:spPr>
          <a:xfrm>
            <a:off x="1525772" y="838200"/>
            <a:ext cx="9043416" cy="5963376"/>
          </a:xfrm>
          <a:prstGeom prst="rect">
            <a:avLst/>
          </a:prstGeom>
          <a:noFill/>
          <a:ln>
            <a:noFill/>
          </a:ln>
        </p:spPr>
      </p:pic>
      <p:pic>
        <p:nvPicPr>
          <p:cNvPr id="211" name="Google Shape;211;p9"/>
          <p:cNvPicPr preferRelativeResize="0"/>
          <p:nvPr/>
        </p:nvPicPr>
        <p:blipFill rotWithShape="1">
          <a:blip r:embed="rId4">
            <a:alphaModFix/>
          </a:blip>
          <a:srcRect/>
          <a:stretch/>
        </p:blipFill>
        <p:spPr>
          <a:xfrm>
            <a:off x="8610600" y="152400"/>
            <a:ext cx="633984" cy="633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Words>
  <Application>Microsoft Office PowerPoint</Application>
  <PresentationFormat>Widescreen</PresentationFormat>
  <Paragraphs>34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Noto Sans Symbols</vt:lpstr>
      <vt:lpstr>Default Design</vt:lpstr>
      <vt:lpstr>PowerPoint Presentation</vt:lpstr>
      <vt:lpstr>Chủ đề 1 EM YÊU ÂM NHẠC</vt:lpstr>
      <vt:lpstr>1. Hát</vt:lpstr>
      <vt:lpstr>Tác giả và bài hát</vt:lpstr>
      <vt:lpstr>Nghe hát mẫu</vt:lpstr>
      <vt:lpstr>Khởi động giọng</vt:lpstr>
      <vt:lpstr>Học hát từng câu (lời 1)</vt:lpstr>
      <vt:lpstr>PowerPoint Presentation</vt:lpstr>
      <vt:lpstr>Học hát lời 2 </vt:lpstr>
      <vt:lpstr>Hát hoàn chỉnh cả bài</vt:lpstr>
      <vt:lpstr>2. Lí thuyết âm nhạc Các thuộc tính cơ bản của âm thanh có tính nhạc</vt:lpstr>
      <vt:lpstr>PowerPoint Presentation</vt:lpstr>
      <vt:lpstr>PowerPoint Presentation</vt:lpstr>
      <vt:lpstr>3.Trải nghiệm và khám phá </vt:lpstr>
      <vt:lpstr>Dặn dò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cp:revision>
  <dcterms:created xsi:type="dcterms:W3CDTF">2006-11-06T13:45:38Z</dcterms:created>
  <dcterms:modified xsi:type="dcterms:W3CDTF">2021-09-11T07:56:36Z</dcterms:modified>
</cp:coreProperties>
</file>