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738"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82" d="100"/>
          <a:sy n="82"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0" name="Google Shape;22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7" name="Google Shape;22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0" name="Google Shape;24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7" name="Google Shape;2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8" name="Google Shape;27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6" name="Google Shape;28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94" name="Google Shape;29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35" name="Google Shape;33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42" name="Google Shape;34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6" name="Google Shape;11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6" name="Google Shape;1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2" name="Google Shape;18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9" name="Google Shape;18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02" name="Google Shape;20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2603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35552593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46826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37804150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14956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270228443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153446991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26940512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160694172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11100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037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428115273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50344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62359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03715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1420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86262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202783148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175536243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14520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35461739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77012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339718227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113202715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2307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6764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29692646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26772480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11013003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418351066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16206511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16865425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vi-VN"/>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33129735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vi-VN"/>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412843095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533400" y="3657600"/>
            <a:ext cx="7924800" cy="838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6D9F1"/>
              </a:buClr>
              <a:buSzPts val="5400"/>
              <a:buFont typeface="Times New Roman"/>
              <a:buNone/>
            </a:pPr>
            <a:r>
              <a:rPr lang="en-US" sz="5400" b="1" i="0" u="none" dirty="0">
                <a:solidFill>
                  <a:schemeClr val="accent2"/>
                </a:solidFill>
                <a:latin typeface="Times New Roman"/>
                <a:ea typeface="Times New Roman"/>
                <a:cs typeface="Times New Roman"/>
                <a:sym typeface="Times New Roman"/>
              </a:rPr>
              <a:t>ĐỊNH DẠNG VĂN BẢN</a:t>
            </a:r>
            <a:endParaRPr dirty="0">
              <a:solidFill>
                <a:schemeClr val="accent2"/>
              </a:solidFill>
            </a:endParaRPr>
          </a:p>
        </p:txBody>
      </p:sp>
      <p:sp>
        <p:nvSpPr>
          <p:cNvPr id="96" name="Google Shape;96;p14"/>
          <p:cNvSpPr txBox="1">
            <a:spLocks noGrp="1"/>
          </p:cNvSpPr>
          <p:nvPr>
            <p:ph type="subTitle" idx="1"/>
          </p:nvPr>
        </p:nvSpPr>
        <p:spPr>
          <a:xfrm>
            <a:off x="685800" y="3124200"/>
            <a:ext cx="7924800" cy="457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B0F0"/>
              </a:buClr>
              <a:buSzPts val="3200"/>
              <a:buNone/>
            </a:pPr>
            <a:r>
              <a:rPr lang="en-US" sz="3200" b="0" i="1" u="none">
                <a:solidFill>
                  <a:srgbClr val="00B0F0"/>
                </a:solidFill>
                <a:latin typeface="Arial"/>
                <a:ea typeface="Arial"/>
                <a:cs typeface="Arial"/>
                <a:sym typeface="Arial"/>
              </a:rPr>
              <a:t>TIẾT 23 -24: BÀI 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2000"/>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3"/>
          <p:cNvSpPr txBox="1">
            <a:spLocks noGrp="1"/>
          </p:cNvSpPr>
          <p:nvPr>
            <p:ph type="title"/>
          </p:nvPr>
        </p:nvSpPr>
        <p:spPr>
          <a:xfrm>
            <a:off x="838200" y="1295400"/>
            <a:ext cx="7696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2800"/>
              <a:buFont typeface="Times New Roman"/>
              <a:buNone/>
            </a:pPr>
            <a:r>
              <a:rPr lang="en-US" sz="2800" b="1" i="0" u="none" dirty="0">
                <a:solidFill>
                  <a:srgbClr val="FF0000"/>
                </a:solidFill>
                <a:latin typeface="Times New Roman"/>
                <a:ea typeface="Times New Roman"/>
                <a:cs typeface="Times New Roman"/>
                <a:sym typeface="Times New Roman"/>
              </a:rPr>
              <a:t>Em </a:t>
            </a:r>
            <a:r>
              <a:rPr lang="en-US" sz="2800" b="1" i="0" u="none" dirty="0" err="1">
                <a:solidFill>
                  <a:srgbClr val="FF0000"/>
                </a:solidFill>
                <a:latin typeface="Times New Roman"/>
                <a:ea typeface="Times New Roman"/>
                <a:cs typeface="Times New Roman"/>
                <a:sym typeface="Times New Roman"/>
              </a:rPr>
              <a:t>hãy</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quan</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sát</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bài</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theo</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mẫu</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định</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dạng</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sau</a:t>
            </a:r>
            <a:r>
              <a:rPr lang="en-US" sz="2800" b="1" i="0" u="none" dirty="0">
                <a:solidFill>
                  <a:srgbClr val="FF0000"/>
                </a:solidFill>
                <a:latin typeface="Times New Roman"/>
                <a:ea typeface="Times New Roman"/>
                <a:cs typeface="Times New Roman"/>
                <a:sym typeface="Times New Roman"/>
              </a:rPr>
              <a:t>:</a:t>
            </a:r>
            <a:endParaRPr dirty="0">
              <a:solidFill>
                <a:srgbClr val="FF0000"/>
              </a:solidFill>
            </a:endParaRPr>
          </a:p>
        </p:txBody>
      </p:sp>
      <p:pic>
        <p:nvPicPr>
          <p:cNvPr id="211" name="Google Shape;211;p23"/>
          <p:cNvPicPr preferRelativeResize="0">
            <a:picLocks noGrp="1"/>
          </p:cNvPicPr>
          <p:nvPr>
            <p:ph idx="1"/>
          </p:nvPr>
        </p:nvPicPr>
        <p:blipFill rotWithShape="1">
          <a:blip r:embed="rId3">
            <a:alphaModFix/>
          </a:blip>
          <a:srcRect l="32252" t="33288" r="28540" b="26840"/>
          <a:stretch/>
        </p:blipFill>
        <p:spPr>
          <a:xfrm>
            <a:off x="898525" y="2057400"/>
            <a:ext cx="7197725" cy="411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p:nvPr/>
        </p:nvSpPr>
        <p:spPr>
          <a:xfrm>
            <a:off x="2971800" y="1273175"/>
            <a:ext cx="5411787" cy="3138487"/>
          </a:xfrm>
          <a:prstGeom prst="cloudCallout">
            <a:avLst>
              <a:gd name="adj1" fmla="val 3092"/>
              <a:gd name="adj2" fmla="val 26055"/>
            </a:avLst>
          </a:prstGeom>
          <a:no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200"/>
              <a:buFont typeface="Times New Roman"/>
              <a:buNone/>
            </a:pPr>
            <a:r>
              <a:rPr lang="en-US" sz="3200" b="0" i="0" u="none" dirty="0" err="1">
                <a:solidFill>
                  <a:schemeClr val="tx1"/>
                </a:solidFill>
                <a:latin typeface="Times New Roman"/>
                <a:ea typeface="Times New Roman"/>
                <a:cs typeface="Times New Roman"/>
                <a:sym typeface="Times New Roman"/>
              </a:rPr>
              <a:t>Vậy</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làm</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thế</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nào</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để</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định</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dạng</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được</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đoạn</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văn</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bản</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như</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trên</a:t>
            </a:r>
            <a:r>
              <a:rPr lang="en-US" sz="3200" b="0" i="0" u="none" dirty="0">
                <a:solidFill>
                  <a:schemeClr val="tx1"/>
                </a:solidFill>
                <a:latin typeface="Times New Roman"/>
                <a:ea typeface="Times New Roman"/>
                <a:cs typeface="Times New Roman"/>
                <a:sym typeface="Times New Roman"/>
              </a:rPr>
              <a:t>? </a:t>
            </a:r>
            <a:endParaRPr dirty="0">
              <a:solidFill>
                <a:schemeClr val="tx1"/>
              </a:solidFill>
            </a:endParaRPr>
          </a:p>
        </p:txBody>
      </p:sp>
      <p:pic>
        <p:nvPicPr>
          <p:cNvPr id="217" name="Google Shape;217;p24" descr="boy-think01"/>
          <p:cNvPicPr preferRelativeResize="0"/>
          <p:nvPr/>
        </p:nvPicPr>
        <p:blipFill rotWithShape="1">
          <a:blip r:embed="rId3">
            <a:alphaModFix/>
          </a:blip>
          <a:srcRect/>
          <a:stretch/>
        </p:blipFill>
        <p:spPr>
          <a:xfrm>
            <a:off x="3733800" y="5029200"/>
            <a:ext cx="1209675" cy="1371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2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5" descr="Screenshot_6"/>
          <p:cNvPicPr preferRelativeResize="0"/>
          <p:nvPr/>
        </p:nvPicPr>
        <p:blipFill rotWithShape="1">
          <a:blip r:embed="rId3">
            <a:alphaModFix/>
          </a:blip>
          <a:srcRect/>
          <a:stretch/>
        </p:blipFill>
        <p:spPr>
          <a:xfrm>
            <a:off x="533400" y="3767137"/>
            <a:ext cx="8077200" cy="2438400"/>
          </a:xfrm>
          <a:prstGeom prst="rect">
            <a:avLst/>
          </a:prstGeom>
          <a:noFill/>
          <a:ln>
            <a:noFill/>
          </a:ln>
        </p:spPr>
      </p:pic>
      <p:sp>
        <p:nvSpPr>
          <p:cNvPr id="224" name="Google Shape;224;p25"/>
          <p:cNvSpPr/>
          <p:nvPr/>
        </p:nvSpPr>
        <p:spPr>
          <a:xfrm rot="-60000" flipH="1">
            <a:off x="584201" y="1219200"/>
            <a:ext cx="8048625" cy="1752600"/>
          </a:xfrm>
          <a:prstGeom prst="cloudCallout">
            <a:avLst>
              <a:gd name="adj1" fmla="val 11515"/>
              <a:gd name="adj2" fmla="val 30499"/>
            </a:avLst>
          </a:prstGeom>
          <a:gradFill>
            <a:gsLst>
              <a:gs pos="0">
                <a:schemeClr val="lt1"/>
              </a:gs>
              <a:gs pos="100000">
                <a:schemeClr val="accent1"/>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Times New Roman"/>
              <a:buNone/>
            </a:pPr>
            <a:r>
              <a:rPr lang="en-US" sz="2400" b="1" i="0" u="none">
                <a:solidFill>
                  <a:srgbClr val="FF0000"/>
                </a:solidFill>
                <a:latin typeface="Times New Roman"/>
                <a:ea typeface="Times New Roman"/>
                <a:cs typeface="Times New Roman"/>
                <a:sym typeface="Times New Roman"/>
              </a:rPr>
              <a:t>Trong hình trên gồm những công cụ nào để định dạng đoạn văn bản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 calcmode="lin" valueType="num">
                                      <p:cBhvr additive="base">
                                        <p:cTn id="12" dur="500"/>
                                        <p:tgtEl>
                                          <p:spTgt spid="224"/>
                                        </p:tgtEl>
                                        <p:attrNameLst>
                                          <p:attrName>ppt_w</p:attrName>
                                        </p:attrNameLst>
                                      </p:cBhvr>
                                      <p:tavLst>
                                        <p:tav tm="0">
                                          <p:val>
                                            <p:strVal val="0"/>
                                          </p:val>
                                        </p:tav>
                                        <p:tav tm="100000">
                                          <p:val>
                                            <p:strVal val="#ppt_w"/>
                                          </p:val>
                                        </p:tav>
                                      </p:tavLst>
                                    </p:anim>
                                    <p:anim calcmode="lin" valueType="num">
                                      <p:cBhvr additive="base">
                                        <p:cTn id="13" dur="500"/>
                                        <p:tgtEl>
                                          <p:spTgt spid="2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6"/>
          <p:cNvSpPr txBox="1"/>
          <p:nvPr/>
        </p:nvSpPr>
        <p:spPr>
          <a:xfrm>
            <a:off x="381000" y="2667000"/>
            <a:ext cx="7977187" cy="30464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Times New Roman"/>
              <a:buNone/>
            </a:pP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Căn</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thẳng</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lề</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trái</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lề</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phải</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căn</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giữa</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căn</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thẳng</a:t>
            </a:r>
            <a:endParaRPr dirty="0">
              <a:solidFill>
                <a:schemeClr val="tx1"/>
              </a:solidFill>
            </a:endParaRPr>
          </a:p>
          <a:p>
            <a:pPr marL="0" marR="0" lvl="0" indent="0" algn="l" rtl="0">
              <a:lnSpc>
                <a:spcPct val="100000"/>
              </a:lnSpc>
              <a:spcBef>
                <a:spcPts val="0"/>
              </a:spcBef>
              <a:spcAft>
                <a:spcPts val="0"/>
              </a:spcAft>
              <a:buClr>
                <a:schemeClr val="lt1"/>
              </a:buClr>
              <a:buSzPts val="3200"/>
              <a:buFont typeface="Times New Roman"/>
              <a:buNone/>
            </a:pP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cả</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hai</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lề</a:t>
            </a:r>
            <a:r>
              <a:rPr lang="en-US" sz="3200" b="0" i="0" u="none" dirty="0">
                <a:solidFill>
                  <a:schemeClr val="tx1"/>
                </a:solidFill>
                <a:latin typeface="Times New Roman"/>
                <a:ea typeface="Times New Roman"/>
                <a:cs typeface="Times New Roman"/>
                <a:sym typeface="Times New Roman"/>
              </a:rPr>
              <a:t>. </a:t>
            </a:r>
            <a:endParaRPr dirty="0">
              <a:solidFill>
                <a:schemeClr val="tx1"/>
              </a:solidFill>
            </a:endParaRPr>
          </a:p>
          <a:p>
            <a:pPr marL="0" marR="0" lvl="0" indent="0" algn="l" rtl="0">
              <a:lnSpc>
                <a:spcPct val="100000"/>
              </a:lnSpc>
              <a:spcBef>
                <a:spcPts val="0"/>
              </a:spcBef>
              <a:spcAft>
                <a:spcPts val="0"/>
              </a:spcAft>
              <a:buClr>
                <a:schemeClr val="lt1"/>
              </a:buClr>
              <a:buSzPts val="3200"/>
              <a:buFont typeface="Times New Roman"/>
              <a:buNone/>
            </a:pP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Giảm</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tăng</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mức</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thụt</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lề</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trái</a:t>
            </a:r>
            <a:r>
              <a:rPr lang="en-US" sz="3200" b="0" i="0" u="none" dirty="0">
                <a:solidFill>
                  <a:schemeClr val="tx1"/>
                </a:solidFill>
                <a:latin typeface="Times New Roman"/>
                <a:ea typeface="Times New Roman"/>
                <a:cs typeface="Times New Roman"/>
                <a:sym typeface="Times New Roman"/>
              </a:rPr>
              <a:t> </a:t>
            </a:r>
            <a:endParaRPr dirty="0">
              <a:solidFill>
                <a:schemeClr val="tx1"/>
              </a:solidFill>
            </a:endParaRPr>
          </a:p>
          <a:p>
            <a:pPr marL="0" marR="0" lvl="0" indent="0" algn="l" rtl="0">
              <a:lnSpc>
                <a:spcPct val="100000"/>
              </a:lnSpc>
              <a:spcBef>
                <a:spcPts val="0"/>
              </a:spcBef>
              <a:spcAft>
                <a:spcPts val="0"/>
              </a:spcAft>
              <a:buClr>
                <a:schemeClr val="lt1"/>
              </a:buClr>
              <a:buSzPts val="3200"/>
              <a:buFont typeface="Times New Roman"/>
              <a:buNone/>
            </a:pP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Khoảng</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cách</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giữa</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các</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dòng</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trong</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đoạn</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giữa</a:t>
            </a:r>
            <a:r>
              <a:rPr lang="en-US" sz="3200" b="0" i="0" u="none" dirty="0">
                <a:solidFill>
                  <a:schemeClr val="tx1"/>
                </a:solidFill>
                <a:latin typeface="Times New Roman"/>
                <a:ea typeface="Times New Roman"/>
                <a:cs typeface="Times New Roman"/>
                <a:sym typeface="Times New Roman"/>
              </a:rPr>
              <a:t> </a:t>
            </a:r>
            <a:endParaRPr dirty="0">
              <a:solidFill>
                <a:schemeClr val="tx1"/>
              </a:solidFill>
            </a:endParaRPr>
          </a:p>
          <a:p>
            <a:pPr marL="0" marR="0" lvl="0" indent="0" algn="l" rtl="0">
              <a:lnSpc>
                <a:spcPct val="100000"/>
              </a:lnSpc>
              <a:spcBef>
                <a:spcPts val="0"/>
              </a:spcBef>
              <a:spcAft>
                <a:spcPts val="0"/>
              </a:spcAft>
              <a:buClr>
                <a:schemeClr val="lt1"/>
              </a:buClr>
              <a:buSzPts val="3200"/>
              <a:buFont typeface="Times New Roman"/>
              <a:buNone/>
            </a:pPr>
            <a:r>
              <a:rPr lang="en-US" sz="3200" b="0" i="0" u="none" dirty="0" err="1">
                <a:solidFill>
                  <a:schemeClr val="tx1"/>
                </a:solidFill>
                <a:latin typeface="Times New Roman"/>
                <a:ea typeface="Times New Roman"/>
                <a:cs typeface="Times New Roman"/>
                <a:sym typeface="Times New Roman"/>
              </a:rPr>
              <a:t>các</a:t>
            </a:r>
            <a:r>
              <a:rPr lang="en-US" sz="3200" b="0" i="0" u="none" dirty="0">
                <a:solidFill>
                  <a:schemeClr val="tx1"/>
                </a:solidFill>
                <a:latin typeface="Times New Roman"/>
                <a:ea typeface="Times New Roman"/>
                <a:cs typeface="Times New Roman"/>
                <a:sym typeface="Times New Roman"/>
              </a:rPr>
              <a:t> </a:t>
            </a:r>
            <a:r>
              <a:rPr lang="en-US" sz="3200" b="0" i="0" u="none" dirty="0" err="1">
                <a:solidFill>
                  <a:schemeClr val="tx1"/>
                </a:solidFill>
                <a:latin typeface="Times New Roman"/>
                <a:ea typeface="Times New Roman"/>
                <a:cs typeface="Times New Roman"/>
                <a:sym typeface="Times New Roman"/>
              </a:rPr>
              <a:t>đoạn</a:t>
            </a:r>
            <a:r>
              <a:rPr lang="en-US" sz="3200" b="0" i="0" u="none" dirty="0">
                <a:solidFill>
                  <a:schemeClr val="tx1"/>
                </a:solidFill>
                <a:latin typeface="Times New Roman"/>
                <a:ea typeface="Times New Roman"/>
                <a:cs typeface="Times New Roman"/>
                <a:sym typeface="Times New Roman"/>
              </a:rPr>
              <a:t> </a:t>
            </a:r>
            <a:r>
              <a:rPr lang="en-US" sz="2800" b="0" i="1" u="none" dirty="0">
                <a:solidFill>
                  <a:schemeClr val="tx1"/>
                </a:solidFill>
                <a:latin typeface="Times New Roman"/>
                <a:ea typeface="Times New Roman"/>
                <a:cs typeface="Times New Roman"/>
                <a:sym typeface="Times New Roman"/>
              </a:rPr>
              <a:t>( </a:t>
            </a:r>
            <a:r>
              <a:rPr lang="en-US" sz="2800" b="0" i="1" u="none" dirty="0" err="1">
                <a:solidFill>
                  <a:schemeClr val="tx1"/>
                </a:solidFill>
                <a:latin typeface="Times New Roman"/>
                <a:ea typeface="Times New Roman"/>
                <a:cs typeface="Times New Roman"/>
                <a:sym typeface="Times New Roman"/>
              </a:rPr>
              <a:t>Các</a:t>
            </a:r>
            <a:r>
              <a:rPr lang="en-US" sz="2800" b="0" i="1" u="none" dirty="0">
                <a:solidFill>
                  <a:schemeClr val="tx1"/>
                </a:solidFill>
                <a:latin typeface="Times New Roman"/>
                <a:ea typeface="Times New Roman"/>
                <a:cs typeface="Times New Roman"/>
                <a:sym typeface="Times New Roman"/>
              </a:rPr>
              <a:t> </a:t>
            </a:r>
            <a:r>
              <a:rPr lang="en-US" sz="2800" b="0" i="1" u="none" dirty="0" err="1">
                <a:solidFill>
                  <a:schemeClr val="tx1"/>
                </a:solidFill>
                <a:latin typeface="Times New Roman"/>
                <a:ea typeface="Times New Roman"/>
                <a:cs typeface="Times New Roman"/>
                <a:sym typeface="Times New Roman"/>
              </a:rPr>
              <a:t>lệnh</a:t>
            </a:r>
            <a:r>
              <a:rPr lang="en-US" sz="2800" b="0" i="1" u="none" dirty="0">
                <a:solidFill>
                  <a:schemeClr val="tx1"/>
                </a:solidFill>
                <a:latin typeface="Times New Roman"/>
                <a:ea typeface="Times New Roman"/>
                <a:cs typeface="Times New Roman"/>
                <a:sym typeface="Times New Roman"/>
              </a:rPr>
              <a:t> </a:t>
            </a:r>
            <a:r>
              <a:rPr lang="en-US" sz="2800" b="0" i="1" u="none" dirty="0" err="1">
                <a:solidFill>
                  <a:schemeClr val="tx1"/>
                </a:solidFill>
                <a:latin typeface="Times New Roman"/>
                <a:ea typeface="Times New Roman"/>
                <a:cs typeface="Times New Roman"/>
                <a:sym typeface="Times New Roman"/>
              </a:rPr>
              <a:t>nằm</a:t>
            </a:r>
            <a:r>
              <a:rPr lang="en-US" sz="2800" b="0" i="1" u="none" dirty="0">
                <a:solidFill>
                  <a:schemeClr val="tx1"/>
                </a:solidFill>
                <a:latin typeface="Times New Roman"/>
                <a:ea typeface="Times New Roman"/>
                <a:cs typeface="Times New Roman"/>
                <a:sym typeface="Times New Roman"/>
              </a:rPr>
              <a:t> </a:t>
            </a:r>
            <a:r>
              <a:rPr lang="en-US" sz="2800" b="0" i="1" u="none" dirty="0" err="1">
                <a:solidFill>
                  <a:schemeClr val="tx1"/>
                </a:solidFill>
                <a:latin typeface="Times New Roman"/>
                <a:ea typeface="Times New Roman"/>
                <a:cs typeface="Times New Roman"/>
                <a:sym typeface="Times New Roman"/>
              </a:rPr>
              <a:t>trong</a:t>
            </a:r>
            <a:r>
              <a:rPr lang="en-US" sz="2800" b="0" i="1" u="none" dirty="0">
                <a:solidFill>
                  <a:schemeClr val="tx1"/>
                </a:solidFill>
                <a:latin typeface="Times New Roman"/>
                <a:ea typeface="Times New Roman"/>
                <a:cs typeface="Times New Roman"/>
                <a:sym typeface="Times New Roman"/>
              </a:rPr>
              <a:t> </a:t>
            </a:r>
            <a:r>
              <a:rPr lang="en-US" sz="2800" b="0" i="1" u="none" dirty="0" err="1">
                <a:solidFill>
                  <a:schemeClr val="tx1"/>
                </a:solidFill>
                <a:latin typeface="Times New Roman"/>
                <a:ea typeface="Times New Roman"/>
                <a:cs typeface="Times New Roman"/>
                <a:sym typeface="Times New Roman"/>
              </a:rPr>
              <a:t>dải</a:t>
            </a:r>
            <a:r>
              <a:rPr lang="en-US" sz="2800" b="0" i="1" u="none" dirty="0">
                <a:solidFill>
                  <a:schemeClr val="tx1"/>
                </a:solidFill>
                <a:latin typeface="Times New Roman"/>
                <a:ea typeface="Times New Roman"/>
                <a:cs typeface="Times New Roman"/>
                <a:sym typeface="Times New Roman"/>
              </a:rPr>
              <a:t> </a:t>
            </a:r>
            <a:r>
              <a:rPr lang="en-US" sz="2800" b="0" i="1" u="none" dirty="0" err="1">
                <a:solidFill>
                  <a:schemeClr val="tx1"/>
                </a:solidFill>
                <a:latin typeface="Times New Roman"/>
                <a:ea typeface="Times New Roman"/>
                <a:cs typeface="Times New Roman"/>
                <a:sym typeface="Times New Roman"/>
              </a:rPr>
              <a:t>lệnh</a:t>
            </a:r>
            <a:r>
              <a:rPr lang="en-US" sz="2800" b="0" i="1" u="none" dirty="0">
                <a:solidFill>
                  <a:schemeClr val="tx1"/>
                </a:solidFill>
                <a:latin typeface="Times New Roman"/>
                <a:ea typeface="Times New Roman"/>
                <a:cs typeface="Times New Roman"/>
                <a:sym typeface="Times New Roman"/>
              </a:rPr>
              <a:t> )</a:t>
            </a:r>
            <a:endParaRPr dirty="0">
              <a:solidFill>
                <a:schemeClr val="tx1"/>
              </a:solidFill>
            </a:endParaRPr>
          </a:p>
          <a:p>
            <a:pPr marL="0" marR="0" lvl="0" indent="0" algn="l" rtl="0">
              <a:lnSpc>
                <a:spcPct val="100000"/>
              </a:lnSpc>
              <a:spcBef>
                <a:spcPts val="0"/>
              </a:spcBef>
              <a:spcAft>
                <a:spcPts val="0"/>
              </a:spcAft>
              <a:buClr>
                <a:schemeClr val="lt1"/>
              </a:buClr>
              <a:buSzPts val="3200"/>
              <a:buFont typeface="Times New Roman"/>
              <a:buNone/>
            </a:pPr>
            <a:r>
              <a:rPr lang="en-US" sz="3200" b="0" i="0" u="none" dirty="0" err="1">
                <a:solidFill>
                  <a:schemeClr val="tx1"/>
                </a:solidFill>
                <a:latin typeface="Times New Roman"/>
                <a:ea typeface="Times New Roman"/>
                <a:cs typeface="Times New Roman"/>
                <a:sym typeface="Times New Roman"/>
              </a:rPr>
              <a:t>Vào</a:t>
            </a:r>
            <a:r>
              <a:rPr lang="en-US" sz="3200" b="0" i="0" u="none" dirty="0">
                <a:solidFill>
                  <a:schemeClr val="tx1"/>
                </a:solidFill>
                <a:latin typeface="Times New Roman"/>
                <a:ea typeface="Times New Roman"/>
                <a:cs typeface="Times New Roman"/>
                <a:sym typeface="Times New Roman"/>
              </a:rPr>
              <a:t> Home / Paragraph</a:t>
            </a:r>
            <a:endParaRPr dirty="0">
              <a:solidFill>
                <a:schemeClr val="tx1"/>
              </a:solidFill>
            </a:endParaRPr>
          </a:p>
        </p:txBody>
      </p:sp>
      <p:sp>
        <p:nvSpPr>
          <p:cNvPr id="231" name="Google Shape;231;p26"/>
          <p:cNvSpPr txBox="1">
            <a:spLocks noGrp="1"/>
          </p:cNvSpPr>
          <p:nvPr>
            <p:ph type="title"/>
          </p:nvPr>
        </p:nvSpPr>
        <p:spPr>
          <a:xfrm>
            <a:off x="609600" y="1308100"/>
            <a:ext cx="7924800" cy="825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Times New Roman"/>
              <a:buNone/>
            </a:pPr>
            <a:r>
              <a:rPr lang="en-US" sz="3200" b="1" i="1" u="none" dirty="0">
                <a:solidFill>
                  <a:srgbClr val="FF0000"/>
                </a:solidFill>
                <a:latin typeface="Times New Roman"/>
                <a:ea typeface="Times New Roman"/>
                <a:cs typeface="Times New Roman"/>
                <a:sym typeface="Times New Roman"/>
              </a:rPr>
              <a:t>a. </a:t>
            </a:r>
            <a:r>
              <a:rPr lang="en-US" sz="3200" b="1" i="1" u="none" dirty="0" err="1">
                <a:solidFill>
                  <a:srgbClr val="FF0000"/>
                </a:solidFill>
                <a:latin typeface="Times New Roman"/>
                <a:ea typeface="Times New Roman"/>
                <a:cs typeface="Times New Roman"/>
                <a:sym typeface="Times New Roman"/>
              </a:rPr>
              <a:t>Định</a:t>
            </a:r>
            <a:r>
              <a:rPr lang="en-US" sz="3200" b="1" i="1" u="none" dirty="0">
                <a:solidFill>
                  <a:srgbClr val="FF0000"/>
                </a:solidFill>
                <a:latin typeface="Times New Roman"/>
                <a:ea typeface="Times New Roman"/>
                <a:cs typeface="Times New Roman"/>
                <a:sym typeface="Times New Roman"/>
              </a:rPr>
              <a:t> </a:t>
            </a:r>
            <a:r>
              <a:rPr lang="en-US" sz="3200" b="1" i="1" u="none" dirty="0" err="1">
                <a:solidFill>
                  <a:srgbClr val="FF0000"/>
                </a:solidFill>
                <a:latin typeface="Times New Roman"/>
                <a:ea typeface="Times New Roman"/>
                <a:cs typeface="Times New Roman"/>
                <a:sym typeface="Times New Roman"/>
              </a:rPr>
              <a:t>dạng</a:t>
            </a:r>
            <a:r>
              <a:rPr lang="en-US" sz="3200" b="1" i="1" u="none" dirty="0">
                <a:solidFill>
                  <a:srgbClr val="FF0000"/>
                </a:solidFill>
                <a:latin typeface="Times New Roman"/>
                <a:ea typeface="Times New Roman"/>
                <a:cs typeface="Times New Roman"/>
                <a:sym typeface="Times New Roman"/>
              </a:rPr>
              <a:t> </a:t>
            </a:r>
            <a:r>
              <a:rPr lang="en-US" sz="3200" b="1" i="1" u="none" dirty="0" err="1">
                <a:solidFill>
                  <a:srgbClr val="FF0000"/>
                </a:solidFill>
                <a:latin typeface="Times New Roman"/>
                <a:ea typeface="Times New Roman"/>
                <a:cs typeface="Times New Roman"/>
                <a:sym typeface="Times New Roman"/>
              </a:rPr>
              <a:t>đoạn</a:t>
            </a:r>
            <a:r>
              <a:rPr lang="en-US" sz="3200" b="1" i="1" u="none" dirty="0">
                <a:solidFill>
                  <a:srgbClr val="FF0000"/>
                </a:solidFill>
                <a:latin typeface="Times New Roman"/>
                <a:ea typeface="Times New Roman"/>
                <a:cs typeface="Times New Roman"/>
                <a:sym typeface="Times New Roman"/>
              </a:rPr>
              <a:t> </a:t>
            </a:r>
            <a:r>
              <a:rPr lang="en-US" sz="3200" b="1" i="1" u="none" dirty="0" err="1">
                <a:solidFill>
                  <a:srgbClr val="FF0000"/>
                </a:solidFill>
                <a:latin typeface="Times New Roman"/>
                <a:ea typeface="Times New Roman"/>
                <a:cs typeface="Times New Roman"/>
                <a:sym typeface="Times New Roman"/>
              </a:rPr>
              <a:t>văn</a:t>
            </a:r>
            <a:r>
              <a:rPr lang="en-US" sz="3200" b="1" i="1" u="none" dirty="0">
                <a:solidFill>
                  <a:srgbClr val="FF0000"/>
                </a:solidFill>
                <a:latin typeface="Times New Roman"/>
                <a:ea typeface="Times New Roman"/>
                <a:cs typeface="Times New Roman"/>
                <a:sym typeface="Times New Roman"/>
              </a:rPr>
              <a:t> </a:t>
            </a:r>
            <a:r>
              <a:rPr lang="en-US" sz="3200" b="1" i="1" u="none" dirty="0" err="1">
                <a:solidFill>
                  <a:srgbClr val="FF0000"/>
                </a:solidFill>
                <a:latin typeface="Times New Roman"/>
                <a:ea typeface="Times New Roman"/>
                <a:cs typeface="Times New Roman"/>
                <a:sym typeface="Times New Roman"/>
              </a:rPr>
              <a:t>bản</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
                                        <p:tgtEl>
                                          <p:spTgt spid="2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fade">
                                      <p:cBhvr>
                                        <p:cTn id="1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4000"/>
              <a:buFont typeface="Times New Roman"/>
              <a:buNone/>
            </a:pPr>
            <a:r>
              <a:rPr lang="en-US" sz="4000" b="0" i="1" u="none" dirty="0">
                <a:solidFill>
                  <a:srgbClr val="FF0000"/>
                </a:solidFill>
                <a:latin typeface="Times New Roman"/>
                <a:ea typeface="Times New Roman"/>
                <a:cs typeface="Times New Roman"/>
                <a:sym typeface="Times New Roman"/>
              </a:rPr>
              <a:t>b. </a:t>
            </a:r>
            <a:r>
              <a:rPr lang="en-US" sz="4000" b="0" i="1" u="none" dirty="0" err="1">
                <a:solidFill>
                  <a:srgbClr val="FF0000"/>
                </a:solidFill>
                <a:latin typeface="Times New Roman"/>
                <a:ea typeface="Times New Roman"/>
                <a:cs typeface="Times New Roman"/>
                <a:sym typeface="Times New Roman"/>
              </a:rPr>
              <a:t>Định</a:t>
            </a:r>
            <a:r>
              <a:rPr lang="en-US" sz="4000" b="0" i="1" u="none" dirty="0">
                <a:solidFill>
                  <a:srgbClr val="FF0000"/>
                </a:solidFill>
                <a:latin typeface="Times New Roman"/>
                <a:ea typeface="Times New Roman"/>
                <a:cs typeface="Times New Roman"/>
                <a:sym typeface="Times New Roman"/>
              </a:rPr>
              <a:t> </a:t>
            </a:r>
            <a:r>
              <a:rPr lang="en-US" sz="4000" b="0" i="1" u="none" dirty="0" err="1">
                <a:solidFill>
                  <a:srgbClr val="FF0000"/>
                </a:solidFill>
                <a:latin typeface="Times New Roman"/>
                <a:ea typeface="Times New Roman"/>
                <a:cs typeface="Times New Roman"/>
                <a:sym typeface="Times New Roman"/>
              </a:rPr>
              <a:t>dạng</a:t>
            </a:r>
            <a:r>
              <a:rPr lang="en-US" sz="4000" b="0" i="1" u="none" dirty="0">
                <a:solidFill>
                  <a:srgbClr val="FF0000"/>
                </a:solidFill>
                <a:latin typeface="Times New Roman"/>
                <a:ea typeface="Times New Roman"/>
                <a:cs typeface="Times New Roman"/>
                <a:sym typeface="Times New Roman"/>
              </a:rPr>
              <a:t> </a:t>
            </a:r>
            <a:r>
              <a:rPr lang="en-US" sz="4000" b="0" i="1" u="none" dirty="0" err="1">
                <a:solidFill>
                  <a:srgbClr val="FF0000"/>
                </a:solidFill>
                <a:latin typeface="Times New Roman"/>
                <a:ea typeface="Times New Roman"/>
                <a:cs typeface="Times New Roman"/>
                <a:sym typeface="Times New Roman"/>
              </a:rPr>
              <a:t>trang</a:t>
            </a:r>
            <a:r>
              <a:rPr lang="en-US" sz="4000" b="0" i="1" u="none" dirty="0">
                <a:solidFill>
                  <a:srgbClr val="FF0000"/>
                </a:solidFill>
                <a:latin typeface="Times New Roman"/>
                <a:ea typeface="Times New Roman"/>
                <a:cs typeface="Times New Roman"/>
                <a:sym typeface="Times New Roman"/>
              </a:rPr>
              <a:t> </a:t>
            </a:r>
            <a:r>
              <a:rPr lang="en-US" sz="4000" b="0" i="1" u="none" dirty="0" err="1">
                <a:solidFill>
                  <a:srgbClr val="FF0000"/>
                </a:solidFill>
                <a:latin typeface="Times New Roman"/>
                <a:ea typeface="Times New Roman"/>
                <a:cs typeface="Times New Roman"/>
                <a:sym typeface="Times New Roman"/>
              </a:rPr>
              <a:t>văn</a:t>
            </a:r>
            <a:r>
              <a:rPr lang="en-US" sz="4000" b="0" i="1" u="none" dirty="0">
                <a:solidFill>
                  <a:srgbClr val="FF0000"/>
                </a:solidFill>
                <a:latin typeface="Times New Roman"/>
                <a:ea typeface="Times New Roman"/>
                <a:cs typeface="Times New Roman"/>
                <a:sym typeface="Times New Roman"/>
              </a:rPr>
              <a:t> </a:t>
            </a:r>
            <a:r>
              <a:rPr lang="en-US" sz="4000" b="0" i="1" u="none" dirty="0" err="1">
                <a:solidFill>
                  <a:srgbClr val="FF0000"/>
                </a:solidFill>
                <a:latin typeface="Times New Roman"/>
                <a:ea typeface="Times New Roman"/>
                <a:cs typeface="Times New Roman"/>
                <a:sym typeface="Times New Roman"/>
              </a:rPr>
              <a:t>bản</a:t>
            </a:r>
            <a:endParaRPr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p:nvPr/>
        </p:nvSpPr>
        <p:spPr>
          <a:xfrm rot="-60000" flipH="1">
            <a:off x="5257800" y="1476375"/>
            <a:ext cx="3733800" cy="2303462"/>
          </a:xfrm>
          <a:prstGeom prst="cloudCallout">
            <a:avLst>
              <a:gd name="adj1" fmla="val 26910"/>
              <a:gd name="adj2" fmla="val 16811"/>
            </a:avLst>
          </a:prstGeom>
          <a:gradFill>
            <a:gsLst>
              <a:gs pos="0">
                <a:schemeClr val="lt1"/>
              </a:gs>
              <a:gs pos="100000">
                <a:schemeClr val="accent1"/>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200"/>
              <a:buFont typeface="Times New Roman"/>
              <a:buNone/>
            </a:pPr>
            <a:r>
              <a:rPr lang="en-US" sz="3200" b="0" i="0" u="none" dirty="0">
                <a:solidFill>
                  <a:srgbClr val="FF0000"/>
                </a:solidFill>
                <a:latin typeface="Times New Roman"/>
                <a:ea typeface="Times New Roman"/>
                <a:cs typeface="Times New Roman"/>
                <a:sym typeface="Times New Roman"/>
              </a:rPr>
              <a:t>Em </a:t>
            </a:r>
            <a:r>
              <a:rPr lang="en-US" sz="3200" b="0" i="0" u="none" dirty="0" err="1">
                <a:solidFill>
                  <a:srgbClr val="FF0000"/>
                </a:solidFill>
                <a:latin typeface="Times New Roman"/>
                <a:ea typeface="Times New Roman"/>
                <a:cs typeface="Times New Roman"/>
                <a:sym typeface="Times New Roman"/>
              </a:rPr>
              <a:t>có</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nhận</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xét</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gì</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về</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văn</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bản</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trên</a:t>
            </a:r>
            <a:r>
              <a:rPr lang="en-US" sz="3200" b="0" i="0" u="none" dirty="0">
                <a:solidFill>
                  <a:srgbClr val="FF0000"/>
                </a:solidFill>
                <a:latin typeface="Times New Roman"/>
                <a:ea typeface="Times New Roman"/>
                <a:cs typeface="Times New Roman"/>
                <a:sym typeface="Times New Roman"/>
              </a:rPr>
              <a:t>?</a:t>
            </a:r>
            <a:endParaRPr dirty="0">
              <a:solidFill>
                <a:srgbClr val="FF0000"/>
              </a:solidFill>
            </a:endParaRPr>
          </a:p>
        </p:txBody>
      </p:sp>
      <p:pic>
        <p:nvPicPr>
          <p:cNvPr id="244" name="Google Shape;244;p28" descr="Screenshot_11"/>
          <p:cNvPicPr preferRelativeResize="0"/>
          <p:nvPr/>
        </p:nvPicPr>
        <p:blipFill rotWithShape="1">
          <a:blip r:embed="rId3">
            <a:alphaModFix/>
          </a:blip>
          <a:srcRect/>
          <a:stretch/>
        </p:blipFill>
        <p:spPr>
          <a:xfrm>
            <a:off x="754062" y="1198562"/>
            <a:ext cx="4648200" cy="487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 calcmode="lin" valueType="num">
                                      <p:cBhvr additive="base">
                                        <p:cTn id="7" dur="500"/>
                                        <p:tgtEl>
                                          <p:spTgt spid="243"/>
                                        </p:tgtEl>
                                        <p:attrNameLst>
                                          <p:attrName>ppt_w</p:attrName>
                                        </p:attrNameLst>
                                      </p:cBhvr>
                                      <p:tavLst>
                                        <p:tav tm="0">
                                          <p:val>
                                            <p:strVal val="0"/>
                                          </p:val>
                                        </p:tav>
                                        <p:tav tm="100000">
                                          <p:val>
                                            <p:strVal val="#ppt_w"/>
                                          </p:val>
                                        </p:tav>
                                      </p:tavLst>
                                    </p:anim>
                                    <p:anim calcmode="lin" valueType="num">
                                      <p:cBhvr additive="base">
                                        <p:cTn id="8" dur="500"/>
                                        <p:tgtEl>
                                          <p:spTgt spid="2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9" descr="Screenshot_11"/>
          <p:cNvPicPr preferRelativeResize="0"/>
          <p:nvPr/>
        </p:nvPicPr>
        <p:blipFill rotWithShape="1">
          <a:blip r:embed="rId3">
            <a:alphaModFix/>
          </a:blip>
          <a:srcRect/>
          <a:stretch/>
        </p:blipFill>
        <p:spPr>
          <a:xfrm>
            <a:off x="754062" y="1198562"/>
            <a:ext cx="4648200" cy="4876800"/>
          </a:xfrm>
          <a:prstGeom prst="rect">
            <a:avLst/>
          </a:prstGeom>
          <a:noFill/>
          <a:ln>
            <a:noFill/>
          </a:ln>
        </p:spPr>
      </p:pic>
      <p:sp>
        <p:nvSpPr>
          <p:cNvPr id="251" name="Google Shape;251;p29"/>
          <p:cNvSpPr/>
          <p:nvPr/>
        </p:nvSpPr>
        <p:spPr>
          <a:xfrm rot="-60000" flipH="1">
            <a:off x="5287962" y="1239837"/>
            <a:ext cx="3400425" cy="2676525"/>
          </a:xfrm>
          <a:prstGeom prst="cloudCallout">
            <a:avLst>
              <a:gd name="adj1" fmla="val 24667"/>
              <a:gd name="adj2" fmla="val 17495"/>
            </a:avLst>
          </a:prstGeom>
          <a:gradFill>
            <a:gsLst>
              <a:gs pos="0">
                <a:schemeClr val="lt1"/>
              </a:gs>
              <a:gs pos="100000">
                <a:schemeClr val="accent1"/>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200"/>
              <a:buFont typeface="Times New Roman"/>
              <a:buNone/>
            </a:pPr>
            <a:r>
              <a:rPr lang="en-US" sz="3200" b="0" i="0" u="none">
                <a:solidFill>
                  <a:srgbClr val="FF0000"/>
                </a:solidFill>
                <a:latin typeface="Times New Roman"/>
                <a:ea typeface="Times New Roman"/>
                <a:cs typeface="Times New Roman"/>
                <a:sym typeface="Times New Roman"/>
              </a:rPr>
              <a:t>Cách  bước định dạng trang văn bản?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1"/>
          <p:cNvSpPr txBox="1">
            <a:spLocks noGrp="1"/>
          </p:cNvSpPr>
          <p:nvPr>
            <p:ph type="title"/>
          </p:nvPr>
        </p:nvSpPr>
        <p:spPr>
          <a:xfrm>
            <a:off x="609600" y="990600"/>
            <a:ext cx="7924800"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3200"/>
              <a:buFont typeface="Times New Roman"/>
              <a:buNone/>
            </a:pPr>
            <a:r>
              <a:rPr lang="en-US" sz="3200" b="1" i="0" u="none" strike="noStrike" cap="none" dirty="0">
                <a:solidFill>
                  <a:srgbClr val="FF0000"/>
                </a:solidFill>
                <a:latin typeface="Times New Roman"/>
                <a:ea typeface="Times New Roman"/>
                <a:cs typeface="Times New Roman"/>
                <a:sym typeface="Times New Roman"/>
              </a:rPr>
              <a:t>* </a:t>
            </a:r>
            <a:r>
              <a:rPr lang="en-US" sz="3200" b="1" i="0" u="none" strike="noStrike" cap="none" dirty="0" err="1">
                <a:solidFill>
                  <a:srgbClr val="FF0000"/>
                </a:solidFill>
                <a:latin typeface="Times New Roman"/>
                <a:ea typeface="Times New Roman"/>
                <a:cs typeface="Times New Roman"/>
                <a:sym typeface="Times New Roman"/>
              </a:rPr>
              <a:t>Chọn</a:t>
            </a:r>
            <a:r>
              <a:rPr lang="en-US" sz="3200" b="1" i="0" u="none" strike="noStrike" cap="none" dirty="0">
                <a:solidFill>
                  <a:srgbClr val="FF0000"/>
                </a:solidFill>
                <a:latin typeface="Times New Roman"/>
                <a:ea typeface="Times New Roman"/>
                <a:cs typeface="Times New Roman"/>
                <a:sym typeface="Times New Roman"/>
              </a:rPr>
              <a:t> </a:t>
            </a:r>
            <a:r>
              <a:rPr lang="en-US" sz="3200" b="1" i="0" u="none" strike="noStrike" cap="none" dirty="0" err="1">
                <a:solidFill>
                  <a:srgbClr val="FF0000"/>
                </a:solidFill>
                <a:latin typeface="Times New Roman"/>
                <a:ea typeface="Times New Roman"/>
                <a:cs typeface="Times New Roman"/>
                <a:sym typeface="Times New Roman"/>
              </a:rPr>
              <a:t>hướng</a:t>
            </a:r>
            <a:r>
              <a:rPr lang="en-US" sz="3200" b="1" i="0" u="none" strike="noStrike" cap="none" dirty="0">
                <a:solidFill>
                  <a:srgbClr val="FF0000"/>
                </a:solidFill>
                <a:latin typeface="Times New Roman"/>
                <a:ea typeface="Times New Roman"/>
                <a:cs typeface="Times New Roman"/>
                <a:sym typeface="Times New Roman"/>
              </a:rPr>
              <a:t> </a:t>
            </a:r>
            <a:r>
              <a:rPr lang="en-US" sz="3200" b="1" i="0" u="none" strike="noStrike" cap="none" dirty="0" err="1">
                <a:solidFill>
                  <a:srgbClr val="FF0000"/>
                </a:solidFill>
                <a:latin typeface="Times New Roman"/>
                <a:ea typeface="Times New Roman"/>
                <a:cs typeface="Times New Roman"/>
                <a:sym typeface="Times New Roman"/>
              </a:rPr>
              <a:t>trang</a:t>
            </a:r>
            <a:r>
              <a:rPr lang="en-US" sz="3200" b="1" i="0" u="none" strike="noStrike" cap="none" dirty="0">
                <a:solidFill>
                  <a:srgbClr val="FF0000"/>
                </a:solidFill>
                <a:latin typeface="Times New Roman"/>
                <a:ea typeface="Times New Roman"/>
                <a:cs typeface="Times New Roman"/>
                <a:sym typeface="Times New Roman"/>
              </a:rPr>
              <a:t>: </a:t>
            </a:r>
            <a:br>
              <a:rPr lang="en-US" sz="3200" b="0" i="0" u="none" strike="noStrike" cap="none" dirty="0">
                <a:solidFill>
                  <a:srgbClr val="F7CA65"/>
                </a:solidFill>
                <a:latin typeface="Times New Roman"/>
                <a:ea typeface="Times New Roman"/>
                <a:cs typeface="Times New Roman"/>
                <a:sym typeface="Times New Roman"/>
              </a:rPr>
            </a:br>
            <a:endParaRPr sz="3200" b="1" i="0" u="none" strike="noStrike" cap="none" dirty="0">
              <a:solidFill>
                <a:srgbClr val="FFFF00"/>
              </a:solidFill>
              <a:latin typeface="Times New Roman"/>
              <a:ea typeface="Times New Roman"/>
              <a:cs typeface="Times New Roman"/>
              <a:sym typeface="Times New Roman"/>
            </a:endParaRPr>
          </a:p>
        </p:txBody>
      </p:sp>
      <p:pic>
        <p:nvPicPr>
          <p:cNvPr id="264" name="Google Shape;264;p31"/>
          <p:cNvPicPr preferRelativeResize="0"/>
          <p:nvPr/>
        </p:nvPicPr>
        <p:blipFill rotWithShape="1">
          <a:blip r:embed="rId3">
            <a:alphaModFix/>
          </a:blip>
          <a:srcRect l="11714" t="3125" r="54903" b="27082"/>
          <a:stretch/>
        </p:blipFill>
        <p:spPr>
          <a:xfrm>
            <a:off x="836612" y="1790700"/>
            <a:ext cx="3697287" cy="4344987"/>
          </a:xfrm>
          <a:prstGeom prst="rect">
            <a:avLst/>
          </a:prstGeom>
          <a:noFill/>
          <a:ln>
            <a:noFill/>
          </a:ln>
        </p:spPr>
      </p:pic>
      <p:sp>
        <p:nvSpPr>
          <p:cNvPr id="265" name="Google Shape;265;p31"/>
          <p:cNvSpPr/>
          <p:nvPr/>
        </p:nvSpPr>
        <p:spPr>
          <a:xfrm rot="-60000" flipH="1">
            <a:off x="5100637" y="1654175"/>
            <a:ext cx="3398837" cy="2678112"/>
          </a:xfrm>
          <a:prstGeom prst="cloudCallout">
            <a:avLst>
              <a:gd name="adj1" fmla="val 24667"/>
              <a:gd name="adj2" fmla="val 17495"/>
            </a:avLst>
          </a:prstGeom>
          <a:gradFill>
            <a:gsLst>
              <a:gs pos="0">
                <a:schemeClr val="lt1"/>
              </a:gs>
              <a:gs pos="100000">
                <a:schemeClr val="accent1"/>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200"/>
              <a:buFont typeface="Times New Roman"/>
              <a:buNone/>
            </a:pPr>
            <a:r>
              <a:rPr lang="en-US" sz="3200" b="0" i="0" u="none">
                <a:solidFill>
                  <a:srgbClr val="FF0000"/>
                </a:solidFill>
                <a:latin typeface="Times New Roman"/>
                <a:ea typeface="Times New Roman"/>
                <a:cs typeface="Times New Roman"/>
                <a:sym typeface="Times New Roman"/>
              </a:rPr>
              <a:t>Cách  chọn hướng trang in?</a:t>
            </a:r>
            <a:endParaRPr/>
          </a:p>
          <a:p>
            <a:pPr marL="0" marR="0" lvl="0" indent="0" algn="l" rtl="0">
              <a:lnSpc>
                <a:spcPct val="100000"/>
              </a:lnSpc>
              <a:spcBef>
                <a:spcPts val="0"/>
              </a:spcBef>
              <a:spcAft>
                <a:spcPts val="0"/>
              </a:spcAft>
              <a:buNone/>
            </a:pPr>
            <a:endParaRPr sz="3200" b="0" i="0" u="none">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4000"/>
              <a:buFont typeface="Times New Roman"/>
              <a:buNone/>
            </a:pPr>
            <a:r>
              <a:rPr lang="en-US" sz="4000" b="0" i="0" u="none" dirty="0">
                <a:solidFill>
                  <a:srgbClr val="FF0000"/>
                </a:solidFill>
                <a:latin typeface="Times New Roman"/>
                <a:ea typeface="Times New Roman"/>
                <a:cs typeface="Times New Roman"/>
                <a:sym typeface="Times New Roman"/>
              </a:rPr>
              <a:t>* </a:t>
            </a:r>
            <a:r>
              <a:rPr lang="en-US" sz="4000" b="0" i="0" u="none" dirty="0" err="1">
                <a:solidFill>
                  <a:srgbClr val="FF0000"/>
                </a:solidFill>
                <a:latin typeface="Times New Roman"/>
                <a:ea typeface="Times New Roman"/>
                <a:cs typeface="Times New Roman"/>
                <a:sym typeface="Times New Roman"/>
              </a:rPr>
              <a:t>Chọn</a:t>
            </a:r>
            <a:r>
              <a:rPr lang="en-US" sz="4000" b="0" i="0" u="none" dirty="0">
                <a:solidFill>
                  <a:srgbClr val="FF0000"/>
                </a:solidFill>
                <a:latin typeface="Times New Roman"/>
                <a:ea typeface="Times New Roman"/>
                <a:cs typeface="Times New Roman"/>
                <a:sym typeface="Times New Roman"/>
              </a:rPr>
              <a:t> </a:t>
            </a:r>
            <a:r>
              <a:rPr lang="en-US" sz="4000" b="0" i="0" u="none" dirty="0" err="1">
                <a:solidFill>
                  <a:srgbClr val="FF0000"/>
                </a:solidFill>
                <a:latin typeface="Times New Roman"/>
                <a:ea typeface="Times New Roman"/>
                <a:cs typeface="Times New Roman"/>
                <a:sym typeface="Times New Roman"/>
              </a:rPr>
              <a:t>hướng</a:t>
            </a:r>
            <a:r>
              <a:rPr lang="en-US" sz="4000" b="0" i="0" u="none" dirty="0">
                <a:solidFill>
                  <a:srgbClr val="FF0000"/>
                </a:solidFill>
                <a:latin typeface="Times New Roman"/>
                <a:ea typeface="Times New Roman"/>
                <a:cs typeface="Times New Roman"/>
                <a:sym typeface="Times New Roman"/>
              </a:rPr>
              <a:t> </a:t>
            </a:r>
            <a:r>
              <a:rPr lang="en-US" sz="4000" b="0" i="0" u="none" dirty="0" err="1">
                <a:solidFill>
                  <a:srgbClr val="FF0000"/>
                </a:solidFill>
                <a:latin typeface="Times New Roman"/>
                <a:ea typeface="Times New Roman"/>
                <a:cs typeface="Times New Roman"/>
                <a:sym typeface="Times New Roman"/>
              </a:rPr>
              <a:t>trang</a:t>
            </a:r>
            <a:endParaRPr dirty="0">
              <a:solidFill>
                <a:srgbClr val="FF0000"/>
              </a:solidFill>
            </a:endParaRPr>
          </a:p>
        </p:txBody>
      </p:sp>
      <p:sp>
        <p:nvSpPr>
          <p:cNvPr id="271" name="Google Shape;271;p3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400"/>
              <a:buFont typeface="Arial"/>
              <a:buChar char="•"/>
            </a:pPr>
            <a:r>
              <a:rPr lang="en-US" sz="2400" b="0" i="0" u="none">
                <a:solidFill>
                  <a:schemeClr val="lt1"/>
                </a:solidFill>
                <a:latin typeface="Times New Roman"/>
                <a:ea typeface="Times New Roman"/>
                <a:cs typeface="Times New Roman"/>
                <a:sym typeface="Times New Roman"/>
              </a:rPr>
              <a:t>Nháy chọn Orientation hoặc chọn </a:t>
            </a:r>
            <a:r>
              <a:rPr lang="en-US" sz="2400" b="0" i="0" u="none">
                <a:solidFill>
                  <a:schemeClr val="lt1"/>
                </a:solidFill>
                <a:latin typeface="Arial"/>
                <a:ea typeface="Arial"/>
                <a:cs typeface="Arial"/>
                <a:sym typeface="Arial"/>
              </a:rPr>
              <a:t>Orientation trên thanh công cụ</a:t>
            </a:r>
            <a:endParaRPr sz="2400" b="0" i="0" u="none">
              <a:solidFill>
                <a:schemeClr val="lt1"/>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chemeClr val="lt1"/>
              </a:buClr>
              <a:buSzPts val="2400"/>
              <a:buFont typeface="Arial"/>
              <a:buNone/>
            </a:pPr>
            <a:r>
              <a:rPr lang="en-US" sz="2400" b="0" i="0" u="none">
                <a:solidFill>
                  <a:schemeClr val="lt1"/>
                </a:solidFill>
                <a:latin typeface="Times New Roman"/>
                <a:ea typeface="Times New Roman"/>
                <a:cs typeface="Times New Roman"/>
                <a:sym typeface="Times New Roman"/>
              </a:rPr>
              <a:t>+ Chọn Portrait : Hướng trang đứng</a:t>
            </a:r>
            <a:endParaRPr/>
          </a:p>
          <a:p>
            <a:pPr marL="342900" marR="0" lvl="0" indent="-342900" algn="l" rtl="0">
              <a:lnSpc>
                <a:spcPct val="100000"/>
              </a:lnSpc>
              <a:spcBef>
                <a:spcPts val="480"/>
              </a:spcBef>
              <a:spcAft>
                <a:spcPts val="0"/>
              </a:spcAft>
              <a:buClr>
                <a:schemeClr val="lt1"/>
              </a:buClr>
              <a:buSzPts val="2400"/>
              <a:buFont typeface="Arial"/>
              <a:buNone/>
            </a:pPr>
            <a:r>
              <a:rPr lang="en-US" sz="2400" b="0" i="0" u="none">
                <a:solidFill>
                  <a:schemeClr val="lt1"/>
                </a:solidFill>
                <a:latin typeface="Times New Roman"/>
                <a:ea typeface="Times New Roman"/>
                <a:cs typeface="Times New Roman"/>
                <a:sym typeface="Times New Roman"/>
              </a:rPr>
              <a:t>+ Chọn Landscape:</a:t>
            </a:r>
            <a:endParaRPr/>
          </a:p>
          <a:p>
            <a:pPr marL="342900" marR="0" lvl="0" indent="-342900" algn="l" rtl="0">
              <a:lnSpc>
                <a:spcPct val="100000"/>
              </a:lnSpc>
              <a:spcBef>
                <a:spcPts val="480"/>
              </a:spcBef>
              <a:spcAft>
                <a:spcPts val="0"/>
              </a:spcAft>
              <a:buClr>
                <a:schemeClr val="lt1"/>
              </a:buClr>
              <a:buSzPts val="2400"/>
              <a:buFont typeface="Arial"/>
              <a:buNone/>
            </a:pPr>
            <a:r>
              <a:rPr lang="en-US" sz="2400" b="0" i="0" u="none">
                <a:solidFill>
                  <a:schemeClr val="lt1"/>
                </a:solidFill>
                <a:latin typeface="Times New Roman"/>
                <a:ea typeface="Times New Roman"/>
                <a:cs typeface="Times New Roman"/>
                <a:sym typeface="Times New Roman"/>
              </a:rPr>
              <a:t>Hướng trang nằm  ngang</a:t>
            </a:r>
            <a:endParaRPr/>
          </a:p>
          <a:p>
            <a:pPr marL="342900" marR="0" lvl="0" indent="-342900" algn="l" rtl="0">
              <a:lnSpc>
                <a:spcPct val="100000"/>
              </a:lnSpc>
              <a:spcBef>
                <a:spcPts val="480"/>
              </a:spcBef>
              <a:spcAft>
                <a:spcPts val="0"/>
              </a:spcAft>
              <a:buClr>
                <a:schemeClr val="lt1"/>
              </a:buClr>
              <a:buSzPts val="2400"/>
              <a:buFont typeface="Arial"/>
              <a:buNone/>
            </a:pPr>
            <a:r>
              <a:rPr lang="en-US" sz="2400" b="0" i="0" u="none">
                <a:solidFill>
                  <a:schemeClr val="lt1"/>
                </a:solidFill>
                <a:latin typeface="Times New Roman"/>
                <a:ea typeface="Times New Roman"/>
                <a:cs typeface="Times New Roman"/>
                <a:sym typeface="Times New Roman"/>
              </a:rPr>
              <a:t>+ Chọn OK </a:t>
            </a:r>
            <a:endParaRPr sz="2400" b="0" i="0" u="none">
              <a:solidFill>
                <a:schemeClr val="lt1"/>
              </a:solidFill>
              <a:latin typeface="Times New Roman"/>
              <a:ea typeface="Times New Roman"/>
              <a:cs typeface="Times New Roman"/>
              <a:sym typeface="Times New Roman"/>
            </a:endParaRPr>
          </a:p>
          <a:p>
            <a:pPr marL="342900" marR="0" lvl="0" indent="-190500" algn="l" rtl="0">
              <a:spcBef>
                <a:spcPts val="480"/>
              </a:spcBef>
              <a:spcAft>
                <a:spcPts val="0"/>
              </a:spcAft>
              <a:buClr>
                <a:schemeClr val="lt1"/>
              </a:buClr>
              <a:buSzPts val="2400"/>
              <a:buFont typeface="Arial"/>
              <a:buNone/>
            </a:pPr>
            <a:endParaRPr sz="2400" b="0" i="0" u="none">
              <a:solidFill>
                <a:schemeClr val="lt1"/>
              </a:solidFill>
              <a:latin typeface="Times New Roman"/>
              <a:ea typeface="Times New Roman"/>
              <a:cs typeface="Times New Roman"/>
              <a:sym typeface="Times New Roman"/>
            </a:endParaRPr>
          </a:p>
        </p:txBody>
      </p:sp>
      <p:pic>
        <p:nvPicPr>
          <p:cNvPr id="272" name="Google Shape;272;p32"/>
          <p:cNvPicPr preferRelativeResize="0"/>
          <p:nvPr/>
        </p:nvPicPr>
        <p:blipFill rotWithShape="1">
          <a:blip r:embed="rId3">
            <a:alphaModFix/>
          </a:blip>
          <a:srcRect/>
          <a:stretch/>
        </p:blipFill>
        <p:spPr>
          <a:xfrm>
            <a:off x="0" y="0"/>
            <a:ext cx="304800" cy="238125"/>
          </a:xfrm>
          <a:prstGeom prst="rect">
            <a:avLst/>
          </a:prstGeom>
          <a:noFill/>
          <a:ln>
            <a:noFill/>
          </a:ln>
        </p:spPr>
      </p:pic>
      <p:pic>
        <p:nvPicPr>
          <p:cNvPr id="273" name="Google Shape;273;p32"/>
          <p:cNvPicPr preferRelativeResize="0"/>
          <p:nvPr/>
        </p:nvPicPr>
        <p:blipFill rotWithShape="1">
          <a:blip r:embed="rId4">
            <a:alphaModFix/>
          </a:blip>
          <a:srcRect l="11714" t="21684" r="61821" b="27082"/>
          <a:stretch/>
        </p:blipFill>
        <p:spPr>
          <a:xfrm>
            <a:off x="5372100" y="2628900"/>
            <a:ext cx="3290887" cy="3581400"/>
          </a:xfrm>
          <a:prstGeom prst="rect">
            <a:avLst/>
          </a:prstGeom>
          <a:noFill/>
          <a:ln>
            <a:noFill/>
          </a:ln>
        </p:spPr>
      </p:pic>
      <p:cxnSp>
        <p:nvCxnSpPr>
          <p:cNvPr id="274" name="Google Shape;274;p32"/>
          <p:cNvCxnSpPr/>
          <p:nvPr/>
        </p:nvCxnSpPr>
        <p:spPr>
          <a:xfrm>
            <a:off x="5086350" y="3200400"/>
            <a:ext cx="533400" cy="0"/>
          </a:xfrm>
          <a:prstGeom prst="straightConnector1">
            <a:avLst/>
          </a:prstGeom>
          <a:noFill/>
          <a:ln w="25400" cap="flat" cmpd="sng">
            <a:solidFill>
              <a:srgbClr val="F79646"/>
            </a:solidFill>
            <a:prstDash val="solid"/>
            <a:miter lim="800000"/>
            <a:headEnd type="none" w="med" len="med"/>
            <a:tailEnd type="triangle" w="med" len="med"/>
          </a:ln>
          <a:effectLst>
            <a:outerShdw blurRad="63500" dist="20000" dir="5400000">
              <a:srgbClr val="000000">
                <a:alpha val="37647"/>
              </a:srgbClr>
            </a:outerShdw>
          </a:effectLst>
        </p:spPr>
      </p:cxnSp>
      <p:cxnSp>
        <p:nvCxnSpPr>
          <p:cNvPr id="275" name="Google Shape;275;p32"/>
          <p:cNvCxnSpPr/>
          <p:nvPr/>
        </p:nvCxnSpPr>
        <p:spPr>
          <a:xfrm rot="10800000" flipH="1">
            <a:off x="3733800" y="3467100"/>
            <a:ext cx="2514600" cy="661987"/>
          </a:xfrm>
          <a:prstGeom prst="straightConnector1">
            <a:avLst/>
          </a:prstGeom>
          <a:noFill/>
          <a:ln w="25400" cap="flat" cmpd="sng">
            <a:solidFill>
              <a:schemeClr val="accent2"/>
            </a:solidFill>
            <a:prstDash val="solid"/>
            <a:miter lim="800000"/>
            <a:headEnd type="none" w="med" len="med"/>
            <a:tailEnd type="triangle" w="med" len="med"/>
          </a:ln>
          <a:effectLst>
            <a:outerShdw blurRad="63500" dist="20000" dir="5400000">
              <a:srgbClr val="000000">
                <a:alpha val="37647"/>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2000"/>
                                        <p:tgtEl>
                                          <p:spTgt spid="2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xEl>
                                              <p:pRg st="0" end="0"/>
                                            </p:txEl>
                                          </p:spTgt>
                                        </p:tgtEl>
                                        <p:attrNameLst>
                                          <p:attrName>style.visibility</p:attrName>
                                        </p:attrNameLst>
                                      </p:cBhvr>
                                      <p:to>
                                        <p:strVal val="visible"/>
                                      </p:to>
                                    </p:set>
                                    <p:animEffect transition="in" filter="fade">
                                      <p:cBhvr>
                                        <p:cTn id="17" dur="500"/>
                                        <p:tgtEl>
                                          <p:spTgt spid="2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1">
                                            <p:txEl>
                                              <p:pRg st="1" end="1"/>
                                            </p:txEl>
                                          </p:spTgt>
                                        </p:tgtEl>
                                        <p:attrNameLst>
                                          <p:attrName>style.visibility</p:attrName>
                                        </p:attrNameLst>
                                      </p:cBhvr>
                                      <p:to>
                                        <p:strVal val="visible"/>
                                      </p:to>
                                    </p:set>
                                    <p:animEffect transition="in" filter="fade">
                                      <p:cBhvr>
                                        <p:cTn id="22" dur="500"/>
                                        <p:tgtEl>
                                          <p:spTgt spid="27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1">
                                            <p:txEl>
                                              <p:pRg st="2" end="2"/>
                                            </p:txEl>
                                          </p:spTgt>
                                        </p:tgtEl>
                                        <p:attrNameLst>
                                          <p:attrName>style.visibility</p:attrName>
                                        </p:attrNameLst>
                                      </p:cBhvr>
                                      <p:to>
                                        <p:strVal val="visible"/>
                                      </p:to>
                                    </p:set>
                                    <p:animEffect transition="in" filter="fade">
                                      <p:cBhvr>
                                        <p:cTn id="27" dur="500"/>
                                        <p:tgtEl>
                                          <p:spTgt spid="27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1">
                                            <p:txEl>
                                              <p:pRg st="3" end="3"/>
                                            </p:txEl>
                                          </p:spTgt>
                                        </p:tgtEl>
                                        <p:attrNameLst>
                                          <p:attrName>style.visibility</p:attrName>
                                        </p:attrNameLst>
                                      </p:cBhvr>
                                      <p:to>
                                        <p:strVal val="visible"/>
                                      </p:to>
                                    </p:set>
                                    <p:animEffect transition="in" filter="fade">
                                      <p:cBhvr>
                                        <p:cTn id="32" dur="500"/>
                                        <p:tgtEl>
                                          <p:spTgt spid="27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1">
                                            <p:txEl>
                                              <p:pRg st="4" end="4"/>
                                            </p:txEl>
                                          </p:spTgt>
                                        </p:tgtEl>
                                        <p:attrNameLst>
                                          <p:attrName>style.visibility</p:attrName>
                                        </p:attrNameLst>
                                      </p:cBhvr>
                                      <p:to>
                                        <p:strVal val="visible"/>
                                      </p:to>
                                    </p:set>
                                    <p:animEffect transition="in" filter="fade">
                                      <p:cBhvr>
                                        <p:cTn id="37" dur="500"/>
                                        <p:tgtEl>
                                          <p:spTgt spid="27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1">
                                            <p:txEl>
                                              <p:pRg st="5" end="5"/>
                                            </p:txEl>
                                          </p:spTgt>
                                        </p:tgtEl>
                                        <p:attrNameLst>
                                          <p:attrName>style.visibility</p:attrName>
                                        </p:attrNameLst>
                                      </p:cBhvr>
                                      <p:to>
                                        <p:strVal val="visible"/>
                                      </p:to>
                                    </p:set>
                                    <p:animEffect transition="in" filter="fade">
                                      <p:cBhvr>
                                        <p:cTn id="42" dur="500"/>
                                        <p:tgtEl>
                                          <p:spTgt spid="27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4"/>
                                        </p:tgtEl>
                                        <p:attrNameLst>
                                          <p:attrName>style.visibility</p:attrName>
                                        </p:attrNameLst>
                                      </p:cBhvr>
                                      <p:to>
                                        <p:strVal val="visible"/>
                                      </p:to>
                                    </p:set>
                                    <p:animEffect transition="in" filter="fade">
                                      <p:cBhvr>
                                        <p:cTn id="47" dur="500"/>
                                        <p:tgtEl>
                                          <p:spTgt spid="27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5"/>
                                        </p:tgtEl>
                                        <p:attrNameLst>
                                          <p:attrName>style.visibility</p:attrName>
                                        </p:attrNameLst>
                                      </p:cBhvr>
                                      <p:to>
                                        <p:strVal val="visible"/>
                                      </p:to>
                                    </p:set>
                                    <p:animEffect transition="in" filter="fade">
                                      <p:cBhvr>
                                        <p:cTn id="52"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4000"/>
              <a:buFont typeface="Times New Roman"/>
              <a:buNone/>
            </a:pPr>
            <a:r>
              <a:rPr lang="en-US" sz="4000" b="0" i="0" u="none" dirty="0">
                <a:solidFill>
                  <a:srgbClr val="FF0000"/>
                </a:solidFill>
                <a:latin typeface="Times New Roman"/>
                <a:ea typeface="Times New Roman"/>
                <a:cs typeface="Times New Roman"/>
                <a:sym typeface="Times New Roman"/>
              </a:rPr>
              <a:t>* </a:t>
            </a:r>
            <a:r>
              <a:rPr lang="en-US" sz="4000" b="0" i="0" u="none" dirty="0" err="1">
                <a:solidFill>
                  <a:srgbClr val="FF0000"/>
                </a:solidFill>
                <a:latin typeface="Times New Roman"/>
                <a:ea typeface="Times New Roman"/>
                <a:cs typeface="Times New Roman"/>
                <a:sym typeface="Times New Roman"/>
              </a:rPr>
              <a:t>Đặt</a:t>
            </a:r>
            <a:r>
              <a:rPr lang="en-US" sz="4000" b="0" i="0" u="none" dirty="0">
                <a:solidFill>
                  <a:srgbClr val="FF0000"/>
                </a:solidFill>
                <a:latin typeface="Times New Roman"/>
                <a:ea typeface="Times New Roman"/>
                <a:cs typeface="Times New Roman"/>
                <a:sym typeface="Times New Roman"/>
              </a:rPr>
              <a:t> </a:t>
            </a:r>
            <a:r>
              <a:rPr lang="en-US" sz="4000" b="0" i="0" u="none" dirty="0" err="1">
                <a:solidFill>
                  <a:srgbClr val="FF0000"/>
                </a:solidFill>
                <a:latin typeface="Times New Roman"/>
                <a:ea typeface="Times New Roman"/>
                <a:cs typeface="Times New Roman"/>
                <a:sym typeface="Times New Roman"/>
              </a:rPr>
              <a:t>lề</a:t>
            </a:r>
            <a:r>
              <a:rPr lang="en-US" sz="4000" b="0" i="0" u="none" dirty="0">
                <a:solidFill>
                  <a:srgbClr val="FF0000"/>
                </a:solidFill>
                <a:latin typeface="Times New Roman"/>
                <a:ea typeface="Times New Roman"/>
                <a:cs typeface="Times New Roman"/>
                <a:sym typeface="Times New Roman"/>
              </a:rPr>
              <a:t> </a:t>
            </a:r>
            <a:r>
              <a:rPr lang="en-US" sz="4000" b="0" i="0" u="none" dirty="0" err="1">
                <a:solidFill>
                  <a:srgbClr val="FF0000"/>
                </a:solidFill>
                <a:latin typeface="Times New Roman"/>
                <a:ea typeface="Times New Roman"/>
                <a:cs typeface="Times New Roman"/>
                <a:sym typeface="Times New Roman"/>
              </a:rPr>
              <a:t>trang</a:t>
            </a:r>
            <a:endParaRPr dirty="0">
              <a:solidFill>
                <a:srgbClr val="FF0000"/>
              </a:solidFill>
            </a:endParaRPr>
          </a:p>
        </p:txBody>
      </p:sp>
      <p:sp>
        <p:nvSpPr>
          <p:cNvPr id="282" name="Google Shape;282;p33"/>
          <p:cNvSpPr txBox="1">
            <a:spLocks noGrp="1"/>
          </p:cNvSpPr>
          <p:nvPr>
            <p:ph idx="1"/>
          </p:nvPr>
        </p:nvSpPr>
        <p:spPr>
          <a:xfrm>
            <a:off x="552450" y="1981200"/>
            <a:ext cx="7924800" cy="39925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800"/>
              <a:buFont typeface="Arial"/>
              <a:buChar char="•"/>
            </a:pPr>
            <a:r>
              <a:rPr lang="en-US" sz="2800" b="0" i="0" u="none" dirty="0" err="1">
                <a:solidFill>
                  <a:schemeClr val="tx1"/>
                </a:solidFill>
                <a:latin typeface="Arial"/>
                <a:ea typeface="Arial"/>
                <a:cs typeface="Arial"/>
                <a:sym typeface="Arial"/>
              </a:rPr>
              <a:t>Nháy</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chọn</a:t>
            </a:r>
            <a:r>
              <a:rPr lang="en-US" sz="2800" b="0" i="0" u="none" dirty="0">
                <a:solidFill>
                  <a:schemeClr val="tx1"/>
                </a:solidFill>
                <a:latin typeface="Arial"/>
                <a:ea typeface="Arial"/>
                <a:cs typeface="Arial"/>
                <a:sym typeface="Arial"/>
              </a:rPr>
              <a:t> Margins </a:t>
            </a:r>
            <a:r>
              <a:rPr lang="en-US" sz="2800" b="0" i="0" u="none" dirty="0" err="1">
                <a:solidFill>
                  <a:schemeClr val="tx1"/>
                </a:solidFill>
                <a:latin typeface="Arial"/>
                <a:ea typeface="Arial"/>
                <a:cs typeface="Arial"/>
                <a:sym typeface="Arial"/>
              </a:rPr>
              <a:t>hoặc</a:t>
            </a:r>
            <a:r>
              <a:rPr lang="en-US" sz="2800" b="0" i="0" u="none" dirty="0">
                <a:solidFill>
                  <a:schemeClr val="tx1"/>
                </a:solidFill>
                <a:latin typeface="Arial"/>
                <a:ea typeface="Arial"/>
                <a:cs typeface="Arial"/>
                <a:sym typeface="Arial"/>
              </a:rPr>
              <a:t> Margins / </a:t>
            </a:r>
            <a:r>
              <a:rPr lang="en-US" sz="2800" b="0" i="0" u="none" dirty="0" err="1">
                <a:solidFill>
                  <a:schemeClr val="tx1"/>
                </a:solidFill>
                <a:latin typeface="Arial"/>
                <a:ea typeface="Arial"/>
                <a:cs typeface="Arial"/>
                <a:sym typeface="Arial"/>
              </a:rPr>
              <a:t>Custiom</a:t>
            </a:r>
            <a:r>
              <a:rPr lang="en-US" sz="2800" b="0" i="0" u="none" dirty="0">
                <a:solidFill>
                  <a:schemeClr val="tx1"/>
                </a:solidFill>
                <a:latin typeface="Arial"/>
                <a:ea typeface="Arial"/>
                <a:cs typeface="Arial"/>
                <a:sym typeface="Arial"/>
              </a:rPr>
              <a:t> Margins </a:t>
            </a:r>
            <a:r>
              <a:rPr lang="en-US" sz="2800" b="0" i="0" u="none" dirty="0" err="1">
                <a:solidFill>
                  <a:schemeClr val="tx1"/>
                </a:solidFill>
                <a:latin typeface="Arial"/>
                <a:ea typeface="Arial"/>
                <a:cs typeface="Arial"/>
                <a:sym typeface="Arial"/>
              </a:rPr>
              <a:t>trên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thanh</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công</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cụ</a:t>
            </a:r>
            <a:r>
              <a:rPr lang="en-US" sz="2800" b="0" i="0" u="none" dirty="0">
                <a:solidFill>
                  <a:schemeClr val="tx1"/>
                </a:solidFill>
                <a:latin typeface="Arial"/>
                <a:ea typeface="Arial"/>
                <a:cs typeface="Arial"/>
                <a:sym typeface="Arial"/>
              </a:rPr>
              <a:t> </a:t>
            </a:r>
            <a:endParaRPr sz="2800" b="0" i="0" u="none" dirty="0">
              <a:solidFill>
                <a:schemeClr val="tx1"/>
              </a:solidFill>
              <a:latin typeface="Arial"/>
              <a:ea typeface="Arial"/>
              <a:cs typeface="Arial"/>
              <a:sym typeface="Arial"/>
            </a:endParaRPr>
          </a:p>
          <a:p>
            <a:pPr marL="342900" marR="0" lvl="0" indent="-342900" algn="l" rtl="0">
              <a:lnSpc>
                <a:spcPct val="100000"/>
              </a:lnSpc>
              <a:spcBef>
                <a:spcPts val="560"/>
              </a:spcBef>
              <a:spcAft>
                <a:spcPts val="0"/>
              </a:spcAft>
              <a:buClr>
                <a:schemeClr val="lt1"/>
              </a:buClr>
              <a:buSzPts val="2800"/>
              <a:buFont typeface="Arial"/>
              <a:buNone/>
            </a:pPr>
            <a:r>
              <a:rPr lang="en-US" sz="2800" b="0" i="0" u="none" dirty="0">
                <a:solidFill>
                  <a:schemeClr val="tx1"/>
                </a:solidFill>
                <a:latin typeface="Times New Roman"/>
                <a:ea typeface="Times New Roman"/>
                <a:cs typeface="Times New Roman"/>
                <a:sym typeface="Times New Roman"/>
              </a:rPr>
              <a:t>• Top: </a:t>
            </a:r>
            <a:r>
              <a:rPr lang="en-US" sz="2800" b="0" i="0" u="none" dirty="0" err="1">
                <a:solidFill>
                  <a:schemeClr val="tx1"/>
                </a:solidFill>
                <a:latin typeface="Times New Roman"/>
                <a:ea typeface="Times New Roman"/>
                <a:cs typeface="Times New Roman"/>
                <a:sym typeface="Times New Roman"/>
              </a:rPr>
              <a:t>Lề</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trên</a:t>
            </a:r>
            <a:r>
              <a:rPr lang="en-US" sz="2800" b="0" i="0" u="none" dirty="0">
                <a:solidFill>
                  <a:schemeClr val="tx1"/>
                </a:solidFill>
                <a:latin typeface="Times New Roman"/>
                <a:ea typeface="Times New Roman"/>
                <a:cs typeface="Times New Roman"/>
                <a:sym typeface="Times New Roman"/>
              </a:rPr>
              <a:t>. </a:t>
            </a:r>
            <a:endParaRPr sz="2800" b="0" i="0" u="none" dirty="0">
              <a:solidFill>
                <a:schemeClr val="tx1"/>
              </a:solidFill>
              <a:latin typeface="Arial"/>
              <a:ea typeface="Arial"/>
              <a:cs typeface="Arial"/>
              <a:sym typeface="Arial"/>
            </a:endParaRPr>
          </a:p>
          <a:p>
            <a:pPr marL="342900" marR="0" lvl="0" indent="-342900" algn="l" rtl="0">
              <a:lnSpc>
                <a:spcPct val="100000"/>
              </a:lnSpc>
              <a:spcBef>
                <a:spcPts val="560"/>
              </a:spcBef>
              <a:spcAft>
                <a:spcPts val="0"/>
              </a:spcAft>
              <a:buClr>
                <a:schemeClr val="lt1"/>
              </a:buClr>
              <a:buSzPts val="2800"/>
              <a:buFont typeface="Arial"/>
              <a:buNone/>
            </a:pPr>
            <a:r>
              <a:rPr lang="en-US" sz="2800" b="0" i="0" u="none" dirty="0">
                <a:solidFill>
                  <a:schemeClr val="tx1"/>
                </a:solidFill>
                <a:latin typeface="Times New Roman"/>
                <a:ea typeface="Times New Roman"/>
                <a:cs typeface="Times New Roman"/>
                <a:sym typeface="Times New Roman"/>
              </a:rPr>
              <a:t>• Bottom: </a:t>
            </a:r>
            <a:r>
              <a:rPr lang="en-US" sz="2800" b="0" i="0" u="none" dirty="0" err="1">
                <a:solidFill>
                  <a:schemeClr val="tx1"/>
                </a:solidFill>
                <a:latin typeface="Times New Roman"/>
                <a:ea typeface="Times New Roman"/>
                <a:cs typeface="Times New Roman"/>
                <a:sym typeface="Times New Roman"/>
              </a:rPr>
              <a:t>Lề</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dưới</a:t>
            </a:r>
            <a:r>
              <a:rPr lang="en-US" sz="2800" b="0" i="0" u="none" dirty="0">
                <a:solidFill>
                  <a:schemeClr val="tx1"/>
                </a:solidFill>
                <a:latin typeface="Times New Roman"/>
                <a:ea typeface="Times New Roman"/>
                <a:cs typeface="Times New Roman"/>
                <a:sym typeface="Times New Roman"/>
              </a:rPr>
              <a:t>. </a:t>
            </a:r>
            <a:endParaRPr sz="2800" b="0" i="0" u="none" dirty="0">
              <a:solidFill>
                <a:schemeClr val="tx1"/>
              </a:solidFill>
              <a:latin typeface="Arial"/>
              <a:ea typeface="Arial"/>
              <a:cs typeface="Arial"/>
              <a:sym typeface="Arial"/>
            </a:endParaRPr>
          </a:p>
          <a:p>
            <a:pPr marL="342900" marR="0" lvl="0" indent="-342900" algn="l" rtl="0">
              <a:lnSpc>
                <a:spcPct val="100000"/>
              </a:lnSpc>
              <a:spcBef>
                <a:spcPts val="560"/>
              </a:spcBef>
              <a:spcAft>
                <a:spcPts val="0"/>
              </a:spcAft>
              <a:buClr>
                <a:schemeClr val="lt1"/>
              </a:buClr>
              <a:buSzPts val="2800"/>
              <a:buFont typeface="Arial"/>
              <a:buNone/>
            </a:pPr>
            <a:r>
              <a:rPr lang="en-US" sz="2800" b="0" i="0" u="none" dirty="0">
                <a:solidFill>
                  <a:schemeClr val="tx1"/>
                </a:solidFill>
                <a:latin typeface="Times New Roman"/>
                <a:ea typeface="Times New Roman"/>
                <a:cs typeface="Times New Roman"/>
                <a:sym typeface="Times New Roman"/>
              </a:rPr>
              <a:t>• Left: </a:t>
            </a:r>
            <a:r>
              <a:rPr lang="en-US" sz="2800" b="0" i="0" u="none" dirty="0" err="1">
                <a:solidFill>
                  <a:schemeClr val="tx1"/>
                </a:solidFill>
                <a:latin typeface="Times New Roman"/>
                <a:ea typeface="Times New Roman"/>
                <a:cs typeface="Times New Roman"/>
                <a:sym typeface="Times New Roman"/>
              </a:rPr>
              <a:t>Lề</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trái</a:t>
            </a:r>
            <a:r>
              <a:rPr lang="en-US" sz="2800" b="0" i="0" u="none" dirty="0">
                <a:solidFill>
                  <a:schemeClr val="tx1"/>
                </a:solidFill>
                <a:latin typeface="Times New Roman"/>
                <a:ea typeface="Times New Roman"/>
                <a:cs typeface="Times New Roman"/>
                <a:sym typeface="Times New Roman"/>
              </a:rPr>
              <a:t>. </a:t>
            </a:r>
            <a:endParaRPr sz="2800" b="0" i="0" u="none" dirty="0">
              <a:solidFill>
                <a:schemeClr val="tx1"/>
              </a:solidFill>
              <a:latin typeface="Arial"/>
              <a:ea typeface="Arial"/>
              <a:cs typeface="Arial"/>
              <a:sym typeface="Arial"/>
            </a:endParaRPr>
          </a:p>
          <a:p>
            <a:pPr marL="342900" marR="0" lvl="0" indent="-342900" algn="l" rtl="0">
              <a:lnSpc>
                <a:spcPct val="100000"/>
              </a:lnSpc>
              <a:spcBef>
                <a:spcPts val="560"/>
              </a:spcBef>
              <a:spcAft>
                <a:spcPts val="0"/>
              </a:spcAft>
              <a:buClr>
                <a:schemeClr val="lt1"/>
              </a:buClr>
              <a:buSzPts val="2800"/>
              <a:buFont typeface="Arial"/>
              <a:buNone/>
            </a:pPr>
            <a:r>
              <a:rPr lang="en-US" sz="2800" b="0" i="0" u="none" dirty="0">
                <a:solidFill>
                  <a:schemeClr val="tx1"/>
                </a:solidFill>
                <a:latin typeface="Times New Roman"/>
                <a:ea typeface="Times New Roman"/>
                <a:cs typeface="Times New Roman"/>
                <a:sym typeface="Times New Roman"/>
              </a:rPr>
              <a:t>• Right: </a:t>
            </a:r>
            <a:r>
              <a:rPr lang="en-US" sz="2800" b="0" i="0" u="none" dirty="0" err="1">
                <a:solidFill>
                  <a:schemeClr val="tx1"/>
                </a:solidFill>
                <a:latin typeface="Times New Roman"/>
                <a:ea typeface="Times New Roman"/>
                <a:cs typeface="Times New Roman"/>
                <a:sym typeface="Times New Roman"/>
              </a:rPr>
              <a:t>Lề</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phải</a:t>
            </a:r>
            <a:endParaRPr sz="2800" b="0" i="0" u="none" dirty="0">
              <a:solidFill>
                <a:schemeClr val="tx1"/>
              </a:solidFill>
              <a:latin typeface="Arial"/>
              <a:ea typeface="Arial"/>
              <a:cs typeface="Arial"/>
              <a:sym typeface="Arial"/>
            </a:endParaRPr>
          </a:p>
          <a:p>
            <a:pPr marL="342900" marR="0" lvl="0" indent="-342900" algn="l" rtl="0">
              <a:lnSpc>
                <a:spcPct val="100000"/>
              </a:lnSpc>
              <a:spcBef>
                <a:spcPts val="560"/>
              </a:spcBef>
              <a:spcAft>
                <a:spcPts val="0"/>
              </a:spcAft>
              <a:buClr>
                <a:schemeClr val="lt1"/>
              </a:buClr>
              <a:buSzPts val="2800"/>
              <a:buFont typeface="Arial"/>
              <a:buNone/>
            </a:pPr>
            <a:endParaRPr sz="2800" b="0" i="0" u="none" dirty="0">
              <a:solidFill>
                <a:schemeClr val="lt1"/>
              </a:solidFill>
              <a:latin typeface="Arial"/>
              <a:ea typeface="Arial"/>
              <a:cs typeface="Arial"/>
              <a:sym typeface="Arial"/>
            </a:endParaRPr>
          </a:p>
          <a:p>
            <a:pPr marL="342900" marR="0" lvl="0" indent="-165100" algn="l" rtl="0">
              <a:lnSpc>
                <a:spcPct val="100000"/>
              </a:lnSpc>
              <a:spcBef>
                <a:spcPts val="560"/>
              </a:spcBef>
              <a:spcAft>
                <a:spcPts val="0"/>
              </a:spcAft>
              <a:buClr>
                <a:schemeClr val="lt1"/>
              </a:buClr>
              <a:buSzPts val="2800"/>
              <a:buFont typeface="Arial"/>
              <a:buNone/>
            </a:pPr>
            <a:endParaRPr sz="2800" b="0" i="0" u="none" dirty="0">
              <a:solidFill>
                <a:schemeClr val="lt1"/>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lt1"/>
              </a:buClr>
              <a:buSzPts val="2800"/>
              <a:buFont typeface="Arial"/>
              <a:buNone/>
            </a:pPr>
            <a:endParaRPr sz="2800" b="0" i="0" u="none" dirty="0">
              <a:solidFill>
                <a:schemeClr val="lt1"/>
              </a:solidFill>
              <a:latin typeface="Times New Roman"/>
              <a:ea typeface="Times New Roman"/>
              <a:cs typeface="Times New Roman"/>
              <a:sym typeface="Times New Roman"/>
            </a:endParaRPr>
          </a:p>
          <a:p>
            <a:pPr marL="342900" marR="0" lvl="0" indent="-165100" algn="l" rtl="0">
              <a:spcBef>
                <a:spcPts val="560"/>
              </a:spcBef>
              <a:spcAft>
                <a:spcPts val="0"/>
              </a:spcAft>
              <a:buClr>
                <a:schemeClr val="lt1"/>
              </a:buClr>
              <a:buSzPts val="2800"/>
              <a:buFont typeface="Arial"/>
              <a:buNone/>
            </a:pPr>
            <a:endParaRPr sz="2800" b="0" i="0" u="none" dirty="0">
              <a:solidFill>
                <a:schemeClr val="lt1"/>
              </a:solidFill>
              <a:latin typeface="Times New Roman"/>
              <a:ea typeface="Times New Roman"/>
              <a:cs typeface="Times New Roman"/>
              <a:sym typeface="Times New Roman"/>
            </a:endParaRPr>
          </a:p>
        </p:txBody>
      </p:sp>
      <p:pic>
        <p:nvPicPr>
          <p:cNvPr id="283" name="Google Shape;283;p33"/>
          <p:cNvPicPr preferRelativeResize="0"/>
          <p:nvPr/>
        </p:nvPicPr>
        <p:blipFill rotWithShape="1">
          <a:blip r:embed="rId3">
            <a:alphaModFix/>
          </a:blip>
          <a:srcRect l="11714" t="3125" r="54903" b="76907"/>
          <a:stretch/>
        </p:blipFill>
        <p:spPr>
          <a:xfrm>
            <a:off x="4397375" y="3276600"/>
            <a:ext cx="4051300" cy="2352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gtEl>
                                        <p:attrNameLst>
                                          <p:attrName>style.visibility</p:attrName>
                                        </p:attrNameLst>
                                      </p:cBhvr>
                                      <p:to>
                                        <p:strVal val="visible"/>
                                      </p:to>
                                    </p:set>
                                    <p:animEffect transition="in" filter="fade">
                                      <p:cBhvr>
                                        <p:cTn id="12" dur="500"/>
                                        <p:tgtEl>
                                          <p:spTgt spid="2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0" end="0"/>
                                            </p:txEl>
                                          </p:spTgt>
                                        </p:tgtEl>
                                        <p:attrNameLst>
                                          <p:attrName>style.visibility</p:attrName>
                                        </p:attrNameLst>
                                      </p:cBhvr>
                                      <p:to>
                                        <p:strVal val="visible"/>
                                      </p:to>
                                    </p:set>
                                    <p:animEffect transition="in" filter="fade">
                                      <p:cBhvr>
                                        <p:cTn id="17" dur="500"/>
                                        <p:tgtEl>
                                          <p:spTgt spid="2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xEl>
                                              <p:pRg st="1" end="1"/>
                                            </p:txEl>
                                          </p:spTgt>
                                        </p:tgtEl>
                                        <p:attrNameLst>
                                          <p:attrName>style.visibility</p:attrName>
                                        </p:attrNameLst>
                                      </p:cBhvr>
                                      <p:to>
                                        <p:strVal val="visible"/>
                                      </p:to>
                                    </p:set>
                                    <p:animEffect transition="in" filter="fade">
                                      <p:cBhvr>
                                        <p:cTn id="22" dur="500"/>
                                        <p:tgtEl>
                                          <p:spTgt spid="28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
                                            <p:txEl>
                                              <p:pRg st="2" end="2"/>
                                            </p:txEl>
                                          </p:spTgt>
                                        </p:tgtEl>
                                        <p:attrNameLst>
                                          <p:attrName>style.visibility</p:attrName>
                                        </p:attrNameLst>
                                      </p:cBhvr>
                                      <p:to>
                                        <p:strVal val="visible"/>
                                      </p:to>
                                    </p:set>
                                    <p:animEffect transition="in" filter="fade">
                                      <p:cBhvr>
                                        <p:cTn id="27" dur="500"/>
                                        <p:tgtEl>
                                          <p:spTgt spid="28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2">
                                            <p:txEl>
                                              <p:pRg st="3" end="3"/>
                                            </p:txEl>
                                          </p:spTgt>
                                        </p:tgtEl>
                                        <p:attrNameLst>
                                          <p:attrName>style.visibility</p:attrName>
                                        </p:attrNameLst>
                                      </p:cBhvr>
                                      <p:to>
                                        <p:strVal val="visible"/>
                                      </p:to>
                                    </p:set>
                                    <p:animEffect transition="in" filter="fade">
                                      <p:cBhvr>
                                        <p:cTn id="32" dur="500"/>
                                        <p:tgtEl>
                                          <p:spTgt spid="28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2">
                                            <p:txEl>
                                              <p:pRg st="4" end="4"/>
                                            </p:txEl>
                                          </p:spTgt>
                                        </p:tgtEl>
                                        <p:attrNameLst>
                                          <p:attrName>style.visibility</p:attrName>
                                        </p:attrNameLst>
                                      </p:cBhvr>
                                      <p:to>
                                        <p:strVal val="visible"/>
                                      </p:to>
                                    </p:set>
                                    <p:animEffect transition="in" filter="fade">
                                      <p:cBhvr>
                                        <p:cTn id="37" dur="500"/>
                                        <p:tgtEl>
                                          <p:spTgt spid="28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2">
                                            <p:txEl>
                                              <p:pRg st="5" end="5"/>
                                            </p:txEl>
                                          </p:spTgt>
                                        </p:tgtEl>
                                        <p:attrNameLst>
                                          <p:attrName>style.visibility</p:attrName>
                                        </p:attrNameLst>
                                      </p:cBhvr>
                                      <p:to>
                                        <p:strVal val="visible"/>
                                      </p:to>
                                    </p:set>
                                    <p:animEffect transition="in" filter="fade">
                                      <p:cBhvr>
                                        <p:cTn id="42" dur="500"/>
                                        <p:tgtEl>
                                          <p:spTgt spid="28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2">
                                            <p:txEl>
                                              <p:pRg st="6" end="6"/>
                                            </p:txEl>
                                          </p:spTgt>
                                        </p:tgtEl>
                                        <p:attrNameLst>
                                          <p:attrName>style.visibility</p:attrName>
                                        </p:attrNameLst>
                                      </p:cBhvr>
                                      <p:to>
                                        <p:strVal val="visible"/>
                                      </p:to>
                                    </p:set>
                                    <p:animEffect transition="in" filter="fade">
                                      <p:cBhvr>
                                        <p:cTn id="47" dur="500"/>
                                        <p:tgtEl>
                                          <p:spTgt spid="28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2">
                                            <p:txEl>
                                              <p:pRg st="7" end="7"/>
                                            </p:txEl>
                                          </p:spTgt>
                                        </p:tgtEl>
                                        <p:attrNameLst>
                                          <p:attrName>style.visibility</p:attrName>
                                        </p:attrNameLst>
                                      </p:cBhvr>
                                      <p:to>
                                        <p:strVal val="visible"/>
                                      </p:to>
                                    </p:set>
                                    <p:animEffect transition="in" filter="fade">
                                      <p:cBhvr>
                                        <p:cTn id="52" dur="500"/>
                                        <p:tgtEl>
                                          <p:spTgt spid="28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2">
                                            <p:txEl>
                                              <p:pRg st="8" end="8"/>
                                            </p:txEl>
                                          </p:spTgt>
                                        </p:tgtEl>
                                        <p:attrNameLst>
                                          <p:attrName>style.visibility</p:attrName>
                                        </p:attrNameLst>
                                      </p:cBhvr>
                                      <p:to>
                                        <p:strVal val="visible"/>
                                      </p:to>
                                    </p:set>
                                    <p:animEffect transition="in" filter="fade">
                                      <p:cBhvr>
                                        <p:cTn id="57" dur="500"/>
                                        <p:tgtEl>
                                          <p:spTgt spid="2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595312" y="1322387"/>
            <a:ext cx="7924800" cy="76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6D9F1"/>
              </a:buClr>
              <a:buSzPts val="4000"/>
              <a:buFont typeface="Times New Roman"/>
              <a:buNone/>
            </a:pPr>
            <a:r>
              <a:rPr lang="en-US" sz="4000" b="1" i="0" u="none">
                <a:solidFill>
                  <a:srgbClr val="C6D9F1"/>
                </a:solidFill>
                <a:latin typeface="Times New Roman"/>
                <a:ea typeface="Times New Roman"/>
                <a:cs typeface="Times New Roman"/>
                <a:sym typeface="Times New Roman"/>
              </a:rPr>
              <a:t> ĐỊNH DANG VĂN BẢN</a:t>
            </a:r>
            <a:endParaRPr/>
          </a:p>
        </p:txBody>
      </p:sp>
      <p:grpSp>
        <p:nvGrpSpPr>
          <p:cNvPr id="102" name="Google Shape;102;p15"/>
          <p:cNvGrpSpPr/>
          <p:nvPr/>
        </p:nvGrpSpPr>
        <p:grpSpPr>
          <a:xfrm>
            <a:off x="529765" y="2344516"/>
            <a:ext cx="8614234" cy="3751483"/>
            <a:chOff x="1782733" y="2215865"/>
            <a:chExt cx="6888604" cy="3201090"/>
          </a:xfrm>
        </p:grpSpPr>
        <p:grpSp>
          <p:nvGrpSpPr>
            <p:cNvPr id="103" name="Google Shape;103;p15"/>
            <p:cNvGrpSpPr/>
            <p:nvPr/>
          </p:nvGrpSpPr>
          <p:grpSpPr>
            <a:xfrm>
              <a:off x="1835150" y="2286492"/>
              <a:ext cx="6836187" cy="3130463"/>
              <a:chOff x="2045820" y="2321787"/>
              <a:chExt cx="6342827" cy="2904868"/>
            </a:xfrm>
          </p:grpSpPr>
          <p:sp>
            <p:nvSpPr>
              <p:cNvPr id="104" name="Google Shape;104;p15"/>
              <p:cNvSpPr/>
              <p:nvPr/>
            </p:nvSpPr>
            <p:spPr>
              <a:xfrm>
                <a:off x="2081156" y="2379608"/>
                <a:ext cx="5086041" cy="2487552"/>
              </a:xfrm>
              <a:prstGeom prst="roundRect">
                <a:avLst>
                  <a:gd name="adj" fmla="val 2825"/>
                </a:avLst>
              </a:prstGeom>
              <a:gradFill>
                <a:gsLst>
                  <a:gs pos="0">
                    <a:srgbClr val="BCBCBC"/>
                  </a:gs>
                  <a:gs pos="35000">
                    <a:srgbClr val="D0D0D0"/>
                  </a:gs>
                  <a:gs pos="100000">
                    <a:srgbClr val="EDEDED"/>
                  </a:gs>
                </a:gsLst>
                <a:lin ang="16200000" scaled="0"/>
              </a:gradFill>
              <a:ln w="9525" cap="flat" cmpd="sng">
                <a:solidFill>
                  <a:srgbClr val="BFBFBF"/>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05" name="Google Shape;105;p15"/>
              <p:cNvGrpSpPr/>
              <p:nvPr/>
            </p:nvGrpSpPr>
            <p:grpSpPr>
              <a:xfrm>
                <a:off x="2045820" y="2321787"/>
                <a:ext cx="1336881" cy="1348733"/>
                <a:chOff x="1719864" y="1280983"/>
                <a:chExt cx="2681423" cy="2705208"/>
              </a:xfrm>
            </p:grpSpPr>
            <p:sp>
              <p:nvSpPr>
                <p:cNvPr id="106" name="Google Shape;106;p15"/>
                <p:cNvSpPr/>
                <p:nvPr/>
              </p:nvSpPr>
              <p:spPr>
                <a:xfrm>
                  <a:off x="3983127" y="1286025"/>
                  <a:ext cx="418160" cy="110931"/>
                </a:xfrm>
                <a:custGeom>
                  <a:avLst/>
                  <a:gdLst/>
                  <a:ahLst/>
                  <a:cxnLst/>
                  <a:rect l="l" t="t" r="r" b="b"/>
                  <a:pathLst>
                    <a:path w="2270" h="597" extrusionOk="0">
                      <a:moveTo>
                        <a:pt x="2270" y="597"/>
                      </a:moveTo>
                      <a:cubicBezTo>
                        <a:pt x="0" y="597"/>
                        <a:pt x="0" y="597"/>
                        <a:pt x="0" y="597"/>
                      </a:cubicBezTo>
                      <a:cubicBezTo>
                        <a:pt x="0" y="597"/>
                        <a:pt x="416" y="0"/>
                        <a:pt x="1248" y="24"/>
                      </a:cubicBezTo>
                      <a:cubicBezTo>
                        <a:pt x="1248" y="24"/>
                        <a:pt x="1997" y="36"/>
                        <a:pt x="2270" y="597"/>
                      </a:cubicBezTo>
                      <a:close/>
                    </a:path>
                  </a:pathLst>
                </a:custGeom>
                <a:solidFill>
                  <a:srgbClr val="17375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7" name="Google Shape;107;p15"/>
                <p:cNvSpPr/>
                <p:nvPr/>
              </p:nvSpPr>
              <p:spPr>
                <a:xfrm>
                  <a:off x="1734039" y="3560115"/>
                  <a:ext cx="111036" cy="426076"/>
                </a:xfrm>
                <a:custGeom>
                  <a:avLst/>
                  <a:gdLst/>
                  <a:ahLst/>
                  <a:cxnLst/>
                  <a:rect l="l" t="t" r="r" b="b"/>
                  <a:pathLst>
                    <a:path w="594" h="2317" extrusionOk="0">
                      <a:moveTo>
                        <a:pt x="594" y="0"/>
                      </a:moveTo>
                      <a:cubicBezTo>
                        <a:pt x="594" y="2317"/>
                        <a:pt x="594" y="2317"/>
                        <a:pt x="594" y="2317"/>
                      </a:cubicBezTo>
                      <a:cubicBezTo>
                        <a:pt x="594" y="2317"/>
                        <a:pt x="0" y="2018"/>
                        <a:pt x="23" y="1003"/>
                      </a:cubicBezTo>
                      <a:cubicBezTo>
                        <a:pt x="23" y="1003"/>
                        <a:pt x="83" y="430"/>
                        <a:pt x="594" y="0"/>
                      </a:cubicBezTo>
                      <a:close/>
                    </a:path>
                  </a:pathLst>
                </a:custGeom>
                <a:solidFill>
                  <a:srgbClr val="17375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8" name="Google Shape;108;p15"/>
                <p:cNvSpPr/>
                <p:nvPr/>
              </p:nvSpPr>
              <p:spPr>
                <a:xfrm>
                  <a:off x="1719864" y="1280983"/>
                  <a:ext cx="2492424" cy="2488388"/>
                </a:xfrm>
                <a:custGeom>
                  <a:avLst/>
                  <a:gdLst/>
                  <a:ahLst/>
                  <a:cxnLst/>
                  <a:rect l="l" t="t" r="r" b="b"/>
                  <a:pathLst>
                    <a:path w="13562" h="13555" extrusionOk="0">
                      <a:moveTo>
                        <a:pt x="8213" y="514"/>
                      </a:moveTo>
                      <a:cubicBezTo>
                        <a:pt x="404" y="8360"/>
                        <a:pt x="404" y="8360"/>
                        <a:pt x="404" y="8360"/>
                      </a:cubicBezTo>
                      <a:cubicBezTo>
                        <a:pt x="404" y="8360"/>
                        <a:pt x="0" y="8742"/>
                        <a:pt x="0" y="9065"/>
                      </a:cubicBezTo>
                      <a:cubicBezTo>
                        <a:pt x="0" y="13555"/>
                        <a:pt x="0" y="13555"/>
                        <a:pt x="0" y="13555"/>
                      </a:cubicBezTo>
                      <a:cubicBezTo>
                        <a:pt x="0" y="13555"/>
                        <a:pt x="12" y="12934"/>
                        <a:pt x="618" y="12337"/>
                      </a:cubicBezTo>
                      <a:cubicBezTo>
                        <a:pt x="7120" y="5816"/>
                        <a:pt x="7120" y="5816"/>
                        <a:pt x="7120" y="5816"/>
                      </a:cubicBezTo>
                      <a:cubicBezTo>
                        <a:pt x="12362" y="561"/>
                        <a:pt x="12362" y="561"/>
                        <a:pt x="12362" y="561"/>
                      </a:cubicBezTo>
                      <a:cubicBezTo>
                        <a:pt x="12362" y="561"/>
                        <a:pt x="12778" y="107"/>
                        <a:pt x="13301" y="72"/>
                      </a:cubicBezTo>
                      <a:cubicBezTo>
                        <a:pt x="13301" y="72"/>
                        <a:pt x="13372" y="36"/>
                        <a:pt x="13562" y="60"/>
                      </a:cubicBezTo>
                      <a:cubicBezTo>
                        <a:pt x="9022" y="60"/>
                        <a:pt x="9022" y="60"/>
                        <a:pt x="9022" y="60"/>
                      </a:cubicBezTo>
                      <a:cubicBezTo>
                        <a:pt x="9022" y="60"/>
                        <a:pt x="8701" y="0"/>
                        <a:pt x="8439" y="287"/>
                      </a:cubicBezTo>
                      <a:lnTo>
                        <a:pt x="8213" y="514"/>
                      </a:lnTo>
                      <a:close/>
                    </a:path>
                  </a:pathLst>
                </a:custGeom>
                <a:gradFill>
                  <a:gsLst>
                    <a:gs pos="0">
                      <a:srgbClr val="183457"/>
                    </a:gs>
                    <a:gs pos="50000">
                      <a:srgbClr val="274F80"/>
                    </a:gs>
                    <a:gs pos="100000">
                      <a:srgbClr val="306099"/>
                    </a:gs>
                  </a:gsLst>
                  <a:lin ang="10800000" scaled="0"/>
                </a:gradFill>
                <a:ln>
                  <a:noFill/>
                </a:ln>
                <a:effectLst>
                  <a:outerShdw blurRad="63500" dist="23000" dir="540000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09" name="Google Shape;109;p15"/>
              <p:cNvSpPr txBox="1"/>
              <p:nvPr/>
            </p:nvSpPr>
            <p:spPr>
              <a:xfrm>
                <a:off x="3085878" y="2465082"/>
                <a:ext cx="3168469" cy="4839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58ED5"/>
                  </a:buClr>
                  <a:buSzPts val="2800"/>
                  <a:buFont typeface="Arial"/>
                  <a:buNone/>
                </a:pPr>
                <a:r>
                  <a:rPr lang="en-US" sz="2800" b="1" i="0" u="none">
                    <a:solidFill>
                      <a:srgbClr val="558ED5"/>
                    </a:solidFill>
                    <a:latin typeface="Arial"/>
                    <a:ea typeface="Arial"/>
                    <a:cs typeface="Arial"/>
                    <a:sym typeface="Arial"/>
                  </a:rPr>
                  <a:t>“Mục tiêu bài học”</a:t>
                </a:r>
                <a:endParaRPr/>
              </a:p>
            </p:txBody>
          </p:sp>
          <p:pic>
            <p:nvPicPr>
              <p:cNvPr id="110" name="Google Shape;110;p15" descr="E:\09----------------Diagrams September\22\Png\5.png"/>
              <p:cNvPicPr preferRelativeResize="0"/>
              <p:nvPr/>
            </p:nvPicPr>
            <p:blipFill rotWithShape="1">
              <a:blip r:embed="rId3">
                <a:alphaModFix/>
              </a:blip>
              <a:srcRect/>
              <a:stretch/>
            </p:blipFill>
            <p:spPr>
              <a:xfrm>
                <a:off x="6012093" y="3563464"/>
                <a:ext cx="2376554" cy="1663191"/>
              </a:xfrm>
              <a:prstGeom prst="rect">
                <a:avLst/>
              </a:prstGeom>
              <a:noFill/>
              <a:ln>
                <a:noFill/>
              </a:ln>
            </p:spPr>
          </p:pic>
          <p:sp>
            <p:nvSpPr>
              <p:cNvPr id="111" name="Google Shape;111;p15"/>
              <p:cNvSpPr txBox="1"/>
              <p:nvPr/>
            </p:nvSpPr>
            <p:spPr>
              <a:xfrm>
                <a:off x="2532280" y="3220524"/>
                <a:ext cx="4439391" cy="1424153"/>
              </a:xfrm>
              <a:prstGeom prst="rect">
                <a:avLst/>
              </a:prstGeom>
              <a:noFill/>
              <a:ln>
                <a:noFill/>
              </a:ln>
            </p:spPr>
            <p:txBody>
              <a:bodyPr spcFirstLastPara="1" wrap="square" lIns="0" tIns="0" rIns="0" bIns="0" anchor="ctr" anchorCtr="0">
                <a:noAutofit/>
              </a:bodyPr>
              <a:lstStyle/>
              <a:p>
                <a:pPr marL="342900" marR="0" lvl="0" indent="-342900" algn="just" rtl="0">
                  <a:lnSpc>
                    <a:spcPct val="95000"/>
                  </a:lnSpc>
                  <a:spcBef>
                    <a:spcPts val="0"/>
                  </a:spcBef>
                  <a:spcAft>
                    <a:spcPts val="0"/>
                  </a:spcAft>
                  <a:buClr>
                    <a:srgbClr val="404040"/>
                  </a:buClr>
                  <a:buSzPts val="2400"/>
                  <a:buFont typeface="Noto Sans Symbols"/>
                  <a:buChar char="✔"/>
                </a:pPr>
                <a:r>
                  <a:rPr lang="en-US" sz="2400" b="0" i="1" u="none">
                    <a:solidFill>
                      <a:srgbClr val="404040"/>
                    </a:solidFill>
                    <a:latin typeface="Times New Roman"/>
                    <a:ea typeface="Times New Roman"/>
                    <a:cs typeface="Times New Roman"/>
                    <a:sym typeface="Times New Roman"/>
                  </a:rPr>
                  <a:t>Nêu được các chức năng đặc trưng của phần mềm soạn thảo văn bản</a:t>
                </a:r>
                <a:endParaRPr/>
              </a:p>
              <a:p>
                <a:pPr marL="342900" marR="0" lvl="0" indent="-342900" algn="just" rtl="0">
                  <a:lnSpc>
                    <a:spcPct val="95000"/>
                  </a:lnSpc>
                  <a:spcBef>
                    <a:spcPts val="800"/>
                  </a:spcBef>
                  <a:spcAft>
                    <a:spcPts val="0"/>
                  </a:spcAft>
                  <a:buClr>
                    <a:srgbClr val="404040"/>
                  </a:buClr>
                  <a:buSzPts val="2400"/>
                  <a:buFont typeface="Noto Sans Symbols"/>
                  <a:buChar char="✔"/>
                </a:pPr>
                <a:r>
                  <a:rPr lang="en-US" sz="2400" b="0" i="1" u="none">
                    <a:solidFill>
                      <a:srgbClr val="404040"/>
                    </a:solidFill>
                    <a:latin typeface="Times New Roman"/>
                    <a:ea typeface="Times New Roman"/>
                    <a:cs typeface="Times New Roman"/>
                    <a:sym typeface="Times New Roman"/>
                  </a:rPr>
                  <a:t>Trình bày được tác dụng của công cụ căn lề, định dạng văn bản.</a:t>
                </a:r>
                <a:endParaRPr/>
              </a:p>
              <a:p>
                <a:pPr marL="342900" marR="0" lvl="0" indent="-342900" algn="just" rtl="0">
                  <a:lnSpc>
                    <a:spcPct val="95000"/>
                  </a:lnSpc>
                  <a:spcBef>
                    <a:spcPts val="800"/>
                  </a:spcBef>
                  <a:spcAft>
                    <a:spcPts val="0"/>
                  </a:spcAft>
                  <a:buClr>
                    <a:srgbClr val="404040"/>
                  </a:buClr>
                  <a:buSzPts val="2400"/>
                  <a:buFont typeface="Noto Sans Symbols"/>
                  <a:buChar char="✔"/>
                </a:pPr>
                <a:r>
                  <a:rPr lang="en-US" sz="2400" b="0" i="1" u="none">
                    <a:solidFill>
                      <a:srgbClr val="404040"/>
                    </a:solidFill>
                    <a:latin typeface="Times New Roman"/>
                    <a:ea typeface="Times New Roman"/>
                    <a:cs typeface="Times New Roman"/>
                    <a:sym typeface="Times New Roman"/>
                  </a:rPr>
                  <a:t>Thực hiện được việc định dạng văn bản, trình bày trang văn bản và in.</a:t>
                </a:r>
                <a:endParaRPr/>
              </a:p>
            </p:txBody>
          </p:sp>
        </p:grpSp>
        <p:pic>
          <p:nvPicPr>
            <p:cNvPr id="112" name="Google Shape;112;p15" descr="shadow_1_m"/>
            <p:cNvPicPr preferRelativeResize="0"/>
            <p:nvPr/>
          </p:nvPicPr>
          <p:blipFill rotWithShape="1">
            <a:blip r:embed="rId4">
              <a:alphaModFix/>
            </a:blip>
            <a:srcRect/>
            <a:stretch/>
          </p:blipFill>
          <p:spPr>
            <a:xfrm rot="-2760000">
              <a:off x="1539081" y="2872581"/>
              <a:ext cx="1876425" cy="119062"/>
            </a:xfrm>
            <a:prstGeom prst="rect">
              <a:avLst/>
            </a:prstGeom>
            <a:noFill/>
            <a:ln>
              <a:noFill/>
            </a:ln>
          </p:spPr>
        </p:pic>
      </p:grpSp>
      <p:sp>
        <p:nvSpPr>
          <p:cNvPr id="113" name="Google Shape;113;p15"/>
          <p:cNvSpPr txBox="1"/>
          <p:nvPr/>
        </p:nvSpPr>
        <p:spPr>
          <a:xfrm>
            <a:off x="1758950" y="2116137"/>
            <a:ext cx="569595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4000"/>
              <a:buFont typeface="Times New Roman"/>
              <a:buNone/>
            </a:pPr>
            <a:r>
              <a:rPr lang="en-US" sz="4000" b="0" i="0" u="none" dirty="0">
                <a:solidFill>
                  <a:srgbClr val="FF0000"/>
                </a:solidFill>
                <a:latin typeface="Times New Roman"/>
                <a:ea typeface="Times New Roman"/>
                <a:cs typeface="Times New Roman"/>
                <a:sym typeface="Times New Roman"/>
              </a:rPr>
              <a:t>* </a:t>
            </a:r>
            <a:r>
              <a:rPr lang="en-US" sz="4000" b="0" i="0" u="none" dirty="0" err="1">
                <a:solidFill>
                  <a:srgbClr val="FF0000"/>
                </a:solidFill>
                <a:latin typeface="Times New Roman"/>
                <a:ea typeface="Times New Roman"/>
                <a:cs typeface="Times New Roman"/>
                <a:sym typeface="Times New Roman"/>
              </a:rPr>
              <a:t>Lựa</a:t>
            </a:r>
            <a:r>
              <a:rPr lang="en-US" sz="4000" b="0" i="0" u="none" dirty="0">
                <a:solidFill>
                  <a:srgbClr val="FF0000"/>
                </a:solidFill>
                <a:latin typeface="Times New Roman"/>
                <a:ea typeface="Times New Roman"/>
                <a:cs typeface="Times New Roman"/>
                <a:sym typeface="Times New Roman"/>
              </a:rPr>
              <a:t> </a:t>
            </a:r>
            <a:r>
              <a:rPr lang="en-US" sz="4000" b="0" i="0" u="none" dirty="0" err="1">
                <a:solidFill>
                  <a:srgbClr val="FF0000"/>
                </a:solidFill>
                <a:latin typeface="Times New Roman"/>
                <a:ea typeface="Times New Roman"/>
                <a:cs typeface="Times New Roman"/>
                <a:sym typeface="Times New Roman"/>
              </a:rPr>
              <a:t>chọn</a:t>
            </a:r>
            <a:r>
              <a:rPr lang="en-US" sz="4000" b="0" i="0" u="none" dirty="0">
                <a:solidFill>
                  <a:srgbClr val="FF0000"/>
                </a:solidFill>
                <a:latin typeface="Times New Roman"/>
                <a:ea typeface="Times New Roman"/>
                <a:cs typeface="Times New Roman"/>
                <a:sym typeface="Times New Roman"/>
              </a:rPr>
              <a:t> </a:t>
            </a:r>
            <a:r>
              <a:rPr lang="en-US" sz="4000" b="0" i="0" u="none" dirty="0" err="1">
                <a:solidFill>
                  <a:srgbClr val="FF0000"/>
                </a:solidFill>
                <a:latin typeface="Times New Roman"/>
                <a:ea typeface="Times New Roman"/>
                <a:cs typeface="Times New Roman"/>
                <a:sym typeface="Times New Roman"/>
              </a:rPr>
              <a:t>khổ</a:t>
            </a:r>
            <a:r>
              <a:rPr lang="en-US" sz="4000" b="0" i="0" u="none" dirty="0">
                <a:solidFill>
                  <a:srgbClr val="FF0000"/>
                </a:solidFill>
                <a:latin typeface="Times New Roman"/>
                <a:ea typeface="Times New Roman"/>
                <a:cs typeface="Times New Roman"/>
                <a:sym typeface="Times New Roman"/>
              </a:rPr>
              <a:t> </a:t>
            </a:r>
            <a:r>
              <a:rPr lang="en-US" sz="4000" b="0" i="0" u="none" dirty="0" err="1">
                <a:solidFill>
                  <a:srgbClr val="FF0000"/>
                </a:solidFill>
                <a:latin typeface="Times New Roman"/>
                <a:ea typeface="Times New Roman"/>
                <a:cs typeface="Times New Roman"/>
                <a:sym typeface="Times New Roman"/>
              </a:rPr>
              <a:t>giấy</a:t>
            </a:r>
            <a:endParaRPr dirty="0">
              <a:solidFill>
                <a:srgbClr val="FF0000"/>
              </a:solidFill>
            </a:endParaRPr>
          </a:p>
        </p:txBody>
      </p:sp>
      <p:sp>
        <p:nvSpPr>
          <p:cNvPr id="290" name="Google Shape;290;p34"/>
          <p:cNvSpPr txBox="1">
            <a:spLocks noGrp="1"/>
          </p:cNvSpPr>
          <p:nvPr>
            <p:ph idx="1"/>
          </p:nvPr>
        </p:nvSpPr>
        <p:spPr>
          <a:xfrm>
            <a:off x="552450" y="1981200"/>
            <a:ext cx="7924800" cy="39925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800"/>
              <a:buFont typeface="Arial"/>
              <a:buChar char="•"/>
            </a:pPr>
            <a:r>
              <a:rPr lang="en-US" sz="2800" b="0" i="0" u="none" dirty="0" err="1">
                <a:solidFill>
                  <a:schemeClr val="tx1"/>
                </a:solidFill>
                <a:latin typeface="Arial"/>
                <a:ea typeface="Arial"/>
                <a:cs typeface="Arial"/>
                <a:sym typeface="Arial"/>
              </a:rPr>
              <a:t>Nháy</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chuột</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vào</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nút</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mũi</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tên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bên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cạnh</a:t>
            </a:r>
            <a:r>
              <a:rPr lang="en-US" sz="2800" b="0" i="0" u="none" dirty="0">
                <a:solidFill>
                  <a:schemeClr val="tx1"/>
                </a:solidFill>
                <a:latin typeface="Arial"/>
                <a:ea typeface="Arial"/>
                <a:cs typeface="Arial"/>
                <a:sym typeface="Arial"/>
              </a:rPr>
              <a:t> size / </a:t>
            </a:r>
            <a:r>
              <a:rPr lang="en-US" sz="2800" b="0" i="0" u="none" dirty="0" err="1">
                <a:solidFill>
                  <a:schemeClr val="tx1"/>
                </a:solidFill>
                <a:latin typeface="Arial"/>
                <a:ea typeface="Arial"/>
                <a:cs typeface="Arial"/>
                <a:sym typeface="Arial"/>
              </a:rPr>
              <a:t>chọn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khổ</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giấy</a:t>
            </a:r>
            <a:r>
              <a:rPr lang="en-US" sz="2800" b="0" i="0" u="none" dirty="0">
                <a:solidFill>
                  <a:schemeClr val="tx1"/>
                </a:solidFill>
                <a:latin typeface="Arial"/>
                <a:ea typeface="Arial"/>
                <a:cs typeface="Arial"/>
                <a:sym typeface="Arial"/>
              </a:rPr>
              <a:t> A4</a:t>
            </a:r>
            <a:endParaRPr dirty="0">
              <a:solidFill>
                <a:schemeClr val="tx1"/>
              </a:solidFill>
            </a:endParaRPr>
          </a:p>
          <a:p>
            <a:pPr marL="342900" marR="0" lvl="0" indent="-165100" algn="l" rtl="0">
              <a:lnSpc>
                <a:spcPct val="100000"/>
              </a:lnSpc>
              <a:spcBef>
                <a:spcPts val="560"/>
              </a:spcBef>
              <a:spcAft>
                <a:spcPts val="0"/>
              </a:spcAft>
              <a:buClr>
                <a:schemeClr val="lt1"/>
              </a:buClr>
              <a:buSzPts val="2800"/>
              <a:buFont typeface="Arial"/>
              <a:buNone/>
            </a:pPr>
            <a:endParaRPr sz="2800" b="0" i="0" u="none" dirty="0">
              <a:solidFill>
                <a:schemeClr val="tx1"/>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lt1"/>
              </a:buClr>
              <a:buSzPts val="2800"/>
              <a:buFont typeface="Arial"/>
              <a:buNone/>
            </a:pPr>
            <a:endParaRPr sz="2800" b="0" i="0" u="none" dirty="0">
              <a:solidFill>
                <a:schemeClr val="tx1"/>
              </a:solidFill>
              <a:latin typeface="Times New Roman"/>
              <a:ea typeface="Times New Roman"/>
              <a:cs typeface="Times New Roman"/>
              <a:sym typeface="Times New Roman"/>
            </a:endParaRPr>
          </a:p>
          <a:p>
            <a:pPr marL="342900" marR="0" lvl="0" indent="-165100" algn="l" rtl="0">
              <a:spcBef>
                <a:spcPts val="560"/>
              </a:spcBef>
              <a:spcAft>
                <a:spcPts val="0"/>
              </a:spcAft>
              <a:buClr>
                <a:schemeClr val="lt1"/>
              </a:buClr>
              <a:buSzPts val="2800"/>
              <a:buFont typeface="Arial"/>
              <a:buNone/>
            </a:pPr>
            <a:endParaRPr sz="2800" b="0" i="0" u="none" dirty="0">
              <a:solidFill>
                <a:schemeClr val="lt1"/>
              </a:solidFill>
              <a:latin typeface="Times New Roman"/>
              <a:ea typeface="Times New Roman"/>
              <a:cs typeface="Times New Roman"/>
              <a:sym typeface="Times New Roman"/>
            </a:endParaRPr>
          </a:p>
        </p:txBody>
      </p:sp>
      <p:pic>
        <p:nvPicPr>
          <p:cNvPr id="291" name="Google Shape;291;p34" descr="Screenshot_13"/>
          <p:cNvPicPr preferRelativeResize="0"/>
          <p:nvPr/>
        </p:nvPicPr>
        <p:blipFill rotWithShape="1">
          <a:blip r:embed="rId3">
            <a:alphaModFix/>
          </a:blip>
          <a:srcRect b="22244"/>
          <a:stretch/>
        </p:blipFill>
        <p:spPr>
          <a:xfrm>
            <a:off x="6553200" y="2514600"/>
            <a:ext cx="1727200" cy="36242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500"/>
                                        <p:tgtEl>
                                          <p:spTgt spid="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5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0">
                                            <p:txEl>
                                              <p:pRg st="0" end="0"/>
                                            </p:txEl>
                                          </p:spTgt>
                                        </p:tgtEl>
                                        <p:attrNameLst>
                                          <p:attrName>style.visibility</p:attrName>
                                        </p:attrNameLst>
                                      </p:cBhvr>
                                      <p:to>
                                        <p:strVal val="visible"/>
                                      </p:to>
                                    </p:set>
                                    <p:animEffect transition="in" filter="fade">
                                      <p:cBhvr>
                                        <p:cTn id="17" dur="500"/>
                                        <p:tgtEl>
                                          <p:spTgt spid="29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0">
                                            <p:txEl>
                                              <p:pRg st="1" end="1"/>
                                            </p:txEl>
                                          </p:spTgt>
                                        </p:tgtEl>
                                        <p:attrNameLst>
                                          <p:attrName>style.visibility</p:attrName>
                                        </p:attrNameLst>
                                      </p:cBhvr>
                                      <p:to>
                                        <p:strVal val="visible"/>
                                      </p:to>
                                    </p:set>
                                    <p:animEffect transition="in" filter="fade">
                                      <p:cBhvr>
                                        <p:cTn id="22" dur="500"/>
                                        <p:tgtEl>
                                          <p:spTgt spid="29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0">
                                            <p:txEl>
                                              <p:pRg st="2" end="2"/>
                                            </p:txEl>
                                          </p:spTgt>
                                        </p:tgtEl>
                                        <p:attrNameLst>
                                          <p:attrName>style.visibility</p:attrName>
                                        </p:attrNameLst>
                                      </p:cBhvr>
                                      <p:to>
                                        <p:strVal val="visible"/>
                                      </p:to>
                                    </p:set>
                                    <p:animEffect transition="in" filter="fade">
                                      <p:cBhvr>
                                        <p:cTn id="27" dur="500"/>
                                        <p:tgtEl>
                                          <p:spTgt spid="29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0">
                                            <p:txEl>
                                              <p:pRg st="3" end="3"/>
                                            </p:txEl>
                                          </p:spTgt>
                                        </p:tgtEl>
                                        <p:attrNameLst>
                                          <p:attrName>style.visibility</p:attrName>
                                        </p:attrNameLst>
                                      </p:cBhvr>
                                      <p:to>
                                        <p:strVal val="visible"/>
                                      </p:to>
                                    </p:set>
                                    <p:animEffect transition="in" filter="fade">
                                      <p:cBhvr>
                                        <p:cTn id="32" dur="500"/>
                                        <p:tgtEl>
                                          <p:spTgt spid="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5"/>
          <p:cNvSpPr txBox="1">
            <a:spLocks noGrp="1"/>
          </p:cNvSpPr>
          <p:nvPr>
            <p:ph type="title"/>
          </p:nvPr>
        </p:nvSpPr>
        <p:spPr>
          <a:xfrm>
            <a:off x="609600" y="1308100"/>
            <a:ext cx="7924800" cy="1206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4000"/>
              <a:buFont typeface="Times New Roman"/>
              <a:buNone/>
            </a:pPr>
            <a:r>
              <a:rPr lang="en-US" sz="4000" b="1" i="1" u="none" dirty="0">
                <a:solidFill>
                  <a:srgbClr val="FF0000"/>
                </a:solidFill>
                <a:latin typeface="Times New Roman"/>
                <a:ea typeface="Times New Roman"/>
                <a:cs typeface="Times New Roman"/>
                <a:sym typeface="Times New Roman"/>
              </a:rPr>
              <a:t>c. In </a:t>
            </a:r>
            <a:r>
              <a:rPr lang="en-US" sz="4000" b="1" i="1" u="none" dirty="0" err="1">
                <a:solidFill>
                  <a:srgbClr val="FF0000"/>
                </a:solidFill>
                <a:latin typeface="Times New Roman"/>
                <a:ea typeface="Times New Roman"/>
                <a:cs typeface="Times New Roman"/>
                <a:sym typeface="Times New Roman"/>
              </a:rPr>
              <a:t>văn</a:t>
            </a:r>
            <a:r>
              <a:rPr lang="en-US" sz="4000" b="1" i="1" u="none" dirty="0">
                <a:solidFill>
                  <a:srgbClr val="FF0000"/>
                </a:solidFill>
                <a:latin typeface="Times New Roman"/>
                <a:ea typeface="Times New Roman"/>
                <a:cs typeface="Times New Roman"/>
                <a:sym typeface="Times New Roman"/>
              </a:rPr>
              <a:t> </a:t>
            </a:r>
            <a:r>
              <a:rPr lang="en-US" sz="4000" b="1" i="1" u="none" dirty="0" err="1">
                <a:solidFill>
                  <a:srgbClr val="FF0000"/>
                </a:solidFill>
                <a:latin typeface="Times New Roman"/>
                <a:ea typeface="Times New Roman"/>
                <a:cs typeface="Times New Roman"/>
                <a:sym typeface="Times New Roman"/>
              </a:rPr>
              <a:t>bản</a:t>
            </a:r>
            <a:endParaRPr dirty="0">
              <a:solidFill>
                <a:srgbClr val="FF0000"/>
              </a:solidFill>
            </a:endParaRPr>
          </a:p>
        </p:txBody>
      </p:sp>
      <p:sp>
        <p:nvSpPr>
          <p:cNvPr id="299" name="Google Shape;299;p35"/>
          <p:cNvSpPr txBox="1">
            <a:spLocks noGrp="1"/>
          </p:cNvSpPr>
          <p:nvPr>
            <p:ph idx="1"/>
          </p:nvPr>
        </p:nvSpPr>
        <p:spPr>
          <a:xfrm>
            <a:off x="457200" y="2271712"/>
            <a:ext cx="7924800" cy="39925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Arial"/>
              <a:buChar char="•"/>
            </a:pPr>
            <a:r>
              <a:rPr lang="en-US" sz="3200" b="0" i="0" u="none">
                <a:solidFill>
                  <a:schemeClr val="lt1"/>
                </a:solidFill>
                <a:latin typeface="Arial"/>
                <a:ea typeface="Arial"/>
                <a:cs typeface="Arial"/>
                <a:sym typeface="Arial"/>
              </a:rPr>
              <a:t>File / Print / Print </a:t>
            </a:r>
            <a:endParaRPr/>
          </a:p>
          <a:p>
            <a:pPr marL="342900" marR="0" lvl="0" indent="-342900" algn="l" rtl="0">
              <a:lnSpc>
                <a:spcPct val="100000"/>
              </a:lnSpc>
              <a:spcBef>
                <a:spcPts val="64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(máy in) </a:t>
            </a:r>
            <a:endParaRPr/>
          </a:p>
          <a:p>
            <a:pPr marL="342900" marR="0" lvl="0" indent="-342900" algn="l" rtl="0">
              <a:lnSpc>
                <a:spcPct val="100000"/>
              </a:lnSpc>
              <a:spcBef>
                <a:spcPts val="560"/>
              </a:spcBef>
              <a:spcAft>
                <a:spcPts val="0"/>
              </a:spcAft>
              <a:buClr>
                <a:schemeClr val="lt1"/>
              </a:buClr>
              <a:buSzPts val="2800"/>
              <a:buFont typeface="Arial"/>
              <a:buNone/>
            </a:pPr>
            <a:endParaRPr sz="2800" b="0" i="0" u="none">
              <a:solidFill>
                <a:schemeClr val="lt1"/>
              </a:solidFill>
              <a:latin typeface="Arial"/>
              <a:ea typeface="Arial"/>
              <a:cs typeface="Arial"/>
              <a:sym typeface="Arial"/>
            </a:endParaRPr>
          </a:p>
          <a:p>
            <a:pPr marL="342900" marR="0" lvl="0" indent="-165100" algn="l" rtl="0">
              <a:lnSpc>
                <a:spcPct val="100000"/>
              </a:lnSpc>
              <a:spcBef>
                <a:spcPts val="560"/>
              </a:spcBef>
              <a:spcAft>
                <a:spcPts val="0"/>
              </a:spcAft>
              <a:buClr>
                <a:schemeClr val="lt1"/>
              </a:buClr>
              <a:buSzPts val="2800"/>
              <a:buFont typeface="Arial"/>
              <a:buNone/>
            </a:pPr>
            <a:endParaRPr sz="2800" b="0" i="0" u="none">
              <a:solidFill>
                <a:schemeClr val="lt1"/>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lt1"/>
              </a:buClr>
              <a:buSzPts val="2800"/>
              <a:buFont typeface="Arial"/>
              <a:buNone/>
            </a:pPr>
            <a:endParaRPr sz="2800" b="0" i="0" u="none">
              <a:solidFill>
                <a:schemeClr val="lt1"/>
              </a:solidFill>
              <a:latin typeface="Times New Roman"/>
              <a:ea typeface="Times New Roman"/>
              <a:cs typeface="Times New Roman"/>
              <a:sym typeface="Times New Roman"/>
            </a:endParaRPr>
          </a:p>
          <a:p>
            <a:pPr marL="342900" marR="0" lvl="0" indent="-165100" algn="l" rtl="0">
              <a:spcBef>
                <a:spcPts val="560"/>
              </a:spcBef>
              <a:spcAft>
                <a:spcPts val="0"/>
              </a:spcAft>
              <a:buClr>
                <a:schemeClr val="lt1"/>
              </a:buClr>
              <a:buSzPts val="2800"/>
              <a:buFont typeface="Arial"/>
              <a:buNone/>
            </a:pPr>
            <a:endParaRPr sz="2800" b="0" i="0" u="none">
              <a:solidFill>
                <a:schemeClr val="lt1"/>
              </a:solidFill>
              <a:latin typeface="Times New Roman"/>
              <a:ea typeface="Times New Roman"/>
              <a:cs typeface="Times New Roman"/>
              <a:sym typeface="Times New Roman"/>
            </a:endParaRPr>
          </a:p>
        </p:txBody>
      </p:sp>
      <p:pic>
        <p:nvPicPr>
          <p:cNvPr id="298" name="Google Shape;298;p35" descr="Screenshot_14"/>
          <p:cNvPicPr preferRelativeResize="0"/>
          <p:nvPr/>
        </p:nvPicPr>
        <p:blipFill rotWithShape="1">
          <a:blip r:embed="rId3">
            <a:alphaModFix/>
          </a:blip>
          <a:srcRect/>
          <a:stretch/>
        </p:blipFill>
        <p:spPr>
          <a:xfrm>
            <a:off x="3821112" y="2133600"/>
            <a:ext cx="4713287" cy="388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5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500"/>
                                        <p:tgtEl>
                                          <p:spTgt spid="2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xEl>
                                              <p:pRg st="0" end="0"/>
                                            </p:txEl>
                                          </p:spTgt>
                                        </p:tgtEl>
                                        <p:attrNameLst>
                                          <p:attrName>style.visibility</p:attrName>
                                        </p:attrNameLst>
                                      </p:cBhvr>
                                      <p:to>
                                        <p:strVal val="visible"/>
                                      </p:to>
                                    </p:set>
                                    <p:animEffect transition="in" filter="fade">
                                      <p:cBhvr>
                                        <p:cTn id="17" dur="500"/>
                                        <p:tgtEl>
                                          <p:spTgt spid="2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9">
                                            <p:txEl>
                                              <p:pRg st="1" end="1"/>
                                            </p:txEl>
                                          </p:spTgt>
                                        </p:tgtEl>
                                        <p:attrNameLst>
                                          <p:attrName>style.visibility</p:attrName>
                                        </p:attrNameLst>
                                      </p:cBhvr>
                                      <p:to>
                                        <p:strVal val="visible"/>
                                      </p:to>
                                    </p:set>
                                    <p:animEffect transition="in" filter="fade">
                                      <p:cBhvr>
                                        <p:cTn id="22" dur="500"/>
                                        <p:tgtEl>
                                          <p:spTgt spid="2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9">
                                            <p:txEl>
                                              <p:pRg st="2" end="2"/>
                                            </p:txEl>
                                          </p:spTgt>
                                        </p:tgtEl>
                                        <p:attrNameLst>
                                          <p:attrName>style.visibility</p:attrName>
                                        </p:attrNameLst>
                                      </p:cBhvr>
                                      <p:to>
                                        <p:strVal val="visible"/>
                                      </p:to>
                                    </p:set>
                                    <p:animEffect transition="in" filter="fade">
                                      <p:cBhvr>
                                        <p:cTn id="27" dur="500"/>
                                        <p:tgtEl>
                                          <p:spTgt spid="2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9">
                                            <p:txEl>
                                              <p:pRg st="3" end="3"/>
                                            </p:txEl>
                                          </p:spTgt>
                                        </p:tgtEl>
                                        <p:attrNameLst>
                                          <p:attrName>style.visibility</p:attrName>
                                        </p:attrNameLst>
                                      </p:cBhvr>
                                      <p:to>
                                        <p:strVal val="visible"/>
                                      </p:to>
                                    </p:set>
                                    <p:animEffect transition="in" filter="fade">
                                      <p:cBhvr>
                                        <p:cTn id="32" dur="500"/>
                                        <p:tgtEl>
                                          <p:spTgt spid="2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9">
                                            <p:txEl>
                                              <p:pRg st="4" end="4"/>
                                            </p:txEl>
                                          </p:spTgt>
                                        </p:tgtEl>
                                        <p:attrNameLst>
                                          <p:attrName>style.visibility</p:attrName>
                                        </p:attrNameLst>
                                      </p:cBhvr>
                                      <p:to>
                                        <p:strVal val="visible"/>
                                      </p:to>
                                    </p:set>
                                    <p:animEffect transition="in" filter="fade">
                                      <p:cBhvr>
                                        <p:cTn id="37" dur="500"/>
                                        <p:tgtEl>
                                          <p:spTgt spid="2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9">
                                            <p:txEl>
                                              <p:pRg st="5" end="5"/>
                                            </p:txEl>
                                          </p:spTgt>
                                        </p:tgtEl>
                                        <p:attrNameLst>
                                          <p:attrName>style.visibility</p:attrName>
                                        </p:attrNameLst>
                                      </p:cBhvr>
                                      <p:to>
                                        <p:strVal val="visible"/>
                                      </p:to>
                                    </p:set>
                                    <p:animEffect transition="in" filter="fade">
                                      <p:cBhvr>
                                        <p:cTn id="42" dur="500"/>
                                        <p:tgtEl>
                                          <p:spTgt spid="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6"/>
          <p:cNvSpPr txBox="1">
            <a:spLocks noGrp="1"/>
          </p:cNvSpPr>
          <p:nvPr>
            <p:ph type="title"/>
          </p:nvPr>
        </p:nvSpPr>
        <p:spPr>
          <a:xfrm>
            <a:off x="457200" y="14478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800"/>
              <a:buFont typeface="Times New Roman"/>
              <a:buNone/>
            </a:pPr>
            <a:r>
              <a:rPr lang="en-US" sz="4800" b="0" i="0" u="none" dirty="0">
                <a:solidFill>
                  <a:srgbClr val="FF0000"/>
                </a:solidFill>
                <a:latin typeface="Times New Roman"/>
                <a:ea typeface="Times New Roman"/>
                <a:cs typeface="Times New Roman"/>
                <a:sym typeface="Times New Roman"/>
              </a:rPr>
              <a:t>BÀI TẬP TRẮC NGHIỆM</a:t>
            </a:r>
            <a:endParaRPr dirty="0">
              <a:solidFill>
                <a:srgbClr val="FF0000"/>
              </a:solidFill>
            </a:endParaRPr>
          </a:p>
        </p:txBody>
      </p:sp>
      <p:pic>
        <p:nvPicPr>
          <p:cNvPr id="305" name="Google Shape;305;p36" descr="comic_11"/>
          <p:cNvPicPr preferRelativeResize="0"/>
          <p:nvPr/>
        </p:nvPicPr>
        <p:blipFill rotWithShape="1">
          <a:blip r:embed="rId3">
            <a:alphaModFix/>
          </a:blip>
          <a:srcRect/>
          <a:stretch/>
        </p:blipFill>
        <p:spPr>
          <a:xfrm>
            <a:off x="3505200" y="2922587"/>
            <a:ext cx="1447800" cy="32496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Times New Roman"/>
              <a:buNone/>
            </a:pPr>
            <a:r>
              <a:rPr lang="en-US" sz="3200" b="0" i="0" u="none" dirty="0" err="1">
                <a:solidFill>
                  <a:srgbClr val="FF0000"/>
                </a:solidFill>
                <a:latin typeface="Times New Roman"/>
                <a:ea typeface="Times New Roman"/>
                <a:cs typeface="Times New Roman"/>
                <a:sym typeface="Times New Roman"/>
              </a:rPr>
              <a:t>Câu</a:t>
            </a:r>
            <a:r>
              <a:rPr lang="en-US" sz="3200" b="0" i="0" u="none" dirty="0">
                <a:solidFill>
                  <a:srgbClr val="FF0000"/>
                </a:solidFill>
                <a:latin typeface="Times New Roman"/>
                <a:ea typeface="Times New Roman"/>
                <a:cs typeface="Times New Roman"/>
                <a:sym typeface="Times New Roman"/>
              </a:rPr>
              <a:t> 1: </a:t>
            </a:r>
            <a:r>
              <a:rPr lang="en-US" sz="3200" b="0" i="0" u="none" dirty="0" err="1">
                <a:solidFill>
                  <a:srgbClr val="FF0000"/>
                </a:solidFill>
                <a:latin typeface="Times New Roman"/>
                <a:ea typeface="Times New Roman"/>
                <a:cs typeface="Times New Roman"/>
                <a:sym typeface="Times New Roman"/>
              </a:rPr>
              <a:t>Mục</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đích</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của</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định</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dạng</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văn</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bản</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là</a:t>
            </a:r>
            <a:r>
              <a:rPr lang="en-US" sz="3200" b="0" i="0" u="none" dirty="0">
                <a:solidFill>
                  <a:srgbClr val="FF0000"/>
                </a:solidFill>
                <a:latin typeface="Times New Roman"/>
                <a:ea typeface="Times New Roman"/>
                <a:cs typeface="Times New Roman"/>
                <a:sym typeface="Times New Roman"/>
              </a:rPr>
              <a:t>:</a:t>
            </a:r>
            <a:endParaRPr dirty="0">
              <a:solidFill>
                <a:srgbClr val="FF0000"/>
              </a:solidFill>
            </a:endParaRPr>
          </a:p>
        </p:txBody>
      </p:sp>
      <p:sp>
        <p:nvSpPr>
          <p:cNvPr id="311" name="Google Shape;311;p3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65100" algn="l" rtl="0">
              <a:lnSpc>
                <a:spcPct val="100000"/>
              </a:lnSpc>
              <a:spcBef>
                <a:spcPts val="0"/>
              </a:spcBef>
              <a:spcAft>
                <a:spcPts val="0"/>
              </a:spcAft>
              <a:buClr>
                <a:schemeClr val="lt1"/>
              </a:buClr>
              <a:buSzPts val="2800"/>
              <a:buFont typeface="Arial"/>
              <a:buNone/>
            </a:pPr>
            <a:endParaRPr sz="2800" b="0" i="0" u="none" dirty="0">
              <a:solidFill>
                <a:schemeClr val="tx1"/>
              </a:solidFill>
              <a:latin typeface="Arial"/>
              <a:ea typeface="Arial"/>
              <a:cs typeface="Arial"/>
              <a:sym typeface="Arial"/>
            </a:endParaRPr>
          </a:p>
          <a:p>
            <a:pPr marL="342900" marR="0" lvl="0" indent="-342900" algn="l" rtl="0">
              <a:lnSpc>
                <a:spcPct val="100000"/>
              </a:lnSpc>
              <a:spcBef>
                <a:spcPts val="560"/>
              </a:spcBef>
              <a:spcAft>
                <a:spcPts val="0"/>
              </a:spcAft>
              <a:buClr>
                <a:schemeClr val="lt1"/>
              </a:buClr>
              <a:buSzPts val="2800"/>
              <a:buFont typeface="Arial"/>
              <a:buChar char="•"/>
            </a:pPr>
            <a:r>
              <a:rPr lang="en-US" sz="2800" b="1" i="0" u="none" dirty="0">
                <a:solidFill>
                  <a:schemeClr val="tx1"/>
                </a:solidFill>
                <a:latin typeface="Arial"/>
                <a:ea typeface="Arial"/>
                <a:cs typeface="Arial"/>
                <a:sym typeface="Arial"/>
              </a:rPr>
              <a:t>A</a:t>
            </a:r>
            <a:r>
              <a:rPr lang="en-US" sz="2800" b="0" i="0" u="none" dirty="0">
                <a:solidFill>
                  <a:schemeClr val="tx1"/>
                </a:solidFill>
                <a:latin typeface="Arial"/>
                <a:ea typeface="Arial"/>
                <a:cs typeface="Arial"/>
                <a:sym typeface="Arial"/>
              </a:rPr>
              <a:t>. Văn </a:t>
            </a:r>
            <a:r>
              <a:rPr lang="en-US" sz="2800" b="0" i="0" u="none" dirty="0" err="1">
                <a:solidFill>
                  <a:schemeClr val="tx1"/>
                </a:solidFill>
                <a:latin typeface="Arial"/>
                <a:ea typeface="Arial"/>
                <a:cs typeface="Arial"/>
                <a:sym typeface="Arial"/>
              </a:rPr>
              <a:t>bản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dễ</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đọc</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hơn</a:t>
            </a:r>
            <a:endParaRPr dirty="0">
              <a:solidFill>
                <a:schemeClr val="tx1"/>
              </a:solidFill>
            </a:endParaRPr>
          </a:p>
          <a:p>
            <a:pPr marL="342900" marR="0" lvl="0" indent="-342900" algn="l" rtl="0">
              <a:lnSpc>
                <a:spcPct val="100000"/>
              </a:lnSpc>
              <a:spcBef>
                <a:spcPts val="560"/>
              </a:spcBef>
              <a:spcAft>
                <a:spcPts val="0"/>
              </a:spcAft>
              <a:buClr>
                <a:schemeClr val="lt1"/>
              </a:buClr>
              <a:buSzPts val="2800"/>
              <a:buFont typeface="Arial"/>
              <a:buChar char="•"/>
            </a:pPr>
            <a:r>
              <a:rPr lang="en-US" sz="2800" b="1" i="0" u="none" dirty="0">
                <a:solidFill>
                  <a:schemeClr val="tx1"/>
                </a:solidFill>
                <a:latin typeface="Arial"/>
                <a:ea typeface="Arial"/>
                <a:cs typeface="Arial"/>
                <a:sym typeface="Arial"/>
              </a:rPr>
              <a:t>B</a:t>
            </a:r>
            <a:r>
              <a:rPr lang="en-US" sz="2800" b="0" i="0" u="none" dirty="0">
                <a:solidFill>
                  <a:schemeClr val="tx1"/>
                </a:solidFill>
                <a:latin typeface="Arial"/>
                <a:ea typeface="Arial"/>
                <a:cs typeface="Arial"/>
                <a:sym typeface="Arial"/>
              </a:rPr>
              <a:t>. Trang </a:t>
            </a:r>
            <a:r>
              <a:rPr lang="en-US" sz="2800" b="0" i="0" u="none" dirty="0" err="1">
                <a:solidFill>
                  <a:schemeClr val="tx1"/>
                </a:solidFill>
                <a:latin typeface="Arial"/>
                <a:ea typeface="Arial"/>
                <a:cs typeface="Arial"/>
                <a:sym typeface="Arial"/>
              </a:rPr>
              <a:t>văn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bản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có</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bố</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cục</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đẹp</a:t>
            </a:r>
            <a:endParaRPr dirty="0">
              <a:solidFill>
                <a:schemeClr val="tx1"/>
              </a:solidFill>
            </a:endParaRPr>
          </a:p>
          <a:p>
            <a:pPr marL="342900" marR="0" lvl="0" indent="-342900" algn="l" rtl="0">
              <a:lnSpc>
                <a:spcPct val="100000"/>
              </a:lnSpc>
              <a:spcBef>
                <a:spcPts val="560"/>
              </a:spcBef>
              <a:spcAft>
                <a:spcPts val="0"/>
              </a:spcAft>
              <a:buClr>
                <a:schemeClr val="lt1"/>
              </a:buClr>
              <a:buSzPts val="2800"/>
              <a:buFont typeface="Arial"/>
              <a:buChar char="•"/>
            </a:pPr>
            <a:r>
              <a:rPr lang="en-US" sz="2800" b="1" i="0" u="none" dirty="0">
                <a:solidFill>
                  <a:schemeClr val="tx1"/>
                </a:solidFill>
                <a:latin typeface="Arial"/>
                <a:ea typeface="Arial"/>
                <a:cs typeface="Arial"/>
                <a:sym typeface="Arial"/>
              </a:rPr>
              <a:t>C</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Người</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đọc</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dễ</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ghi</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nhớ</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các</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nội</a:t>
            </a:r>
            <a:r>
              <a:rPr lang="en-US" sz="2800" b="0" i="0" u="none" dirty="0">
                <a:solidFill>
                  <a:schemeClr val="tx1"/>
                </a:solidFill>
                <a:latin typeface="Arial"/>
                <a:ea typeface="Arial"/>
                <a:cs typeface="Arial"/>
                <a:sym typeface="Arial"/>
              </a:rPr>
              <a:t> dung </a:t>
            </a:r>
            <a:r>
              <a:rPr lang="en-US" sz="2800" b="0" i="0" u="none" dirty="0" err="1">
                <a:solidFill>
                  <a:schemeClr val="tx1"/>
                </a:solidFill>
                <a:latin typeface="Arial"/>
                <a:ea typeface="Arial"/>
                <a:cs typeface="Arial"/>
                <a:sym typeface="Arial"/>
              </a:rPr>
              <a:t>cần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thiết</a:t>
            </a:r>
            <a:endParaRPr dirty="0">
              <a:solidFill>
                <a:schemeClr val="tx1"/>
              </a:solidFill>
            </a:endParaRPr>
          </a:p>
          <a:p>
            <a:pPr marL="342900" marR="0" lvl="0" indent="-342900" algn="l" rtl="0">
              <a:lnSpc>
                <a:spcPct val="100000"/>
              </a:lnSpc>
              <a:spcBef>
                <a:spcPts val="560"/>
              </a:spcBef>
              <a:spcAft>
                <a:spcPts val="0"/>
              </a:spcAft>
              <a:buClr>
                <a:schemeClr val="lt1"/>
              </a:buClr>
              <a:buSzPts val="2800"/>
              <a:buFont typeface="Arial"/>
              <a:buChar char="•"/>
            </a:pPr>
            <a:r>
              <a:rPr lang="en-US" sz="2800" b="1" i="0" u="none" dirty="0">
                <a:solidFill>
                  <a:schemeClr val="tx1"/>
                </a:solidFill>
                <a:latin typeface="Arial"/>
                <a:ea typeface="Arial"/>
                <a:cs typeface="Arial"/>
                <a:sym typeface="Arial"/>
              </a:rPr>
              <a:t>D</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Tất</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cả</a:t>
            </a:r>
            <a:r>
              <a:rPr lang="en-US" sz="2800" b="0" i="0" u="none" dirty="0">
                <a:solidFill>
                  <a:schemeClr val="tx1"/>
                </a:solidFill>
                <a:latin typeface="Arial"/>
                <a:ea typeface="Arial"/>
                <a:cs typeface="Arial"/>
                <a:sym typeface="Arial"/>
              </a:rPr>
              <a:t> ý </a:t>
            </a:r>
            <a:r>
              <a:rPr lang="en-US" sz="2800" b="0" i="0" u="none" dirty="0" err="1">
                <a:solidFill>
                  <a:schemeClr val="tx1"/>
                </a:solidFill>
                <a:latin typeface="Arial"/>
                <a:ea typeface="Arial"/>
                <a:cs typeface="Arial"/>
                <a:sym typeface="Arial"/>
              </a:rPr>
              <a:t>trên</a:t>
            </a:r>
            <a:endParaRPr dirty="0">
              <a:solidFill>
                <a:schemeClr val="tx1"/>
              </a:solidFill>
            </a:endParaRPr>
          </a:p>
        </p:txBody>
      </p:sp>
      <p:sp>
        <p:nvSpPr>
          <p:cNvPr id="312" name="Google Shape;312;p37"/>
          <p:cNvSpPr/>
          <p:nvPr/>
        </p:nvSpPr>
        <p:spPr>
          <a:xfrm>
            <a:off x="923730" y="4516600"/>
            <a:ext cx="533400" cy="685800"/>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2"/>
                                        </p:tgtEl>
                                        <p:attrNameLst>
                                          <p:attrName>style.visibility</p:attrName>
                                        </p:attrNameLst>
                                      </p:cBhvr>
                                      <p:to>
                                        <p:strVal val="visible"/>
                                      </p:to>
                                    </p:set>
                                    <p:animEffect transition="in" filter="fade">
                                      <p:cBhvr>
                                        <p:cTn id="12" dur="2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2800"/>
              <a:buFont typeface="Times New Roman"/>
              <a:buNone/>
            </a:pPr>
            <a:r>
              <a:rPr lang="en-US" sz="2800" b="0" i="0" u="none" dirty="0" err="1">
                <a:solidFill>
                  <a:srgbClr val="FF0000"/>
                </a:solidFill>
                <a:latin typeface="Times New Roman"/>
                <a:ea typeface="Times New Roman"/>
                <a:cs typeface="Times New Roman"/>
                <a:sym typeface="Times New Roman"/>
              </a:rPr>
              <a:t>Câu</a:t>
            </a:r>
            <a:r>
              <a:rPr lang="en-US" sz="2800" b="0" i="0" u="none" dirty="0">
                <a:solidFill>
                  <a:srgbClr val="FF0000"/>
                </a:solidFill>
                <a:latin typeface="Times New Roman"/>
                <a:ea typeface="Times New Roman"/>
                <a:cs typeface="Times New Roman"/>
                <a:sym typeface="Times New Roman"/>
              </a:rPr>
              <a:t> 2: </a:t>
            </a:r>
            <a:r>
              <a:rPr lang="en-US" sz="2800" b="0" i="0" u="none" dirty="0" err="1">
                <a:solidFill>
                  <a:srgbClr val="FF0000"/>
                </a:solidFill>
                <a:latin typeface="Times New Roman"/>
                <a:ea typeface="Times New Roman"/>
                <a:cs typeface="Times New Roman"/>
                <a:sym typeface="Times New Roman"/>
              </a:rPr>
              <a:t>Để</a:t>
            </a:r>
            <a:r>
              <a:rPr lang="en-US" sz="2800" b="0" i="0" u="none" dirty="0">
                <a:solidFill>
                  <a:srgbClr val="FF0000"/>
                </a:solidFill>
                <a:latin typeface="Times New Roman"/>
                <a:ea typeface="Times New Roman"/>
                <a:cs typeface="Times New Roman"/>
                <a:sym typeface="Times New Roman"/>
              </a:rPr>
              <a:t> </a:t>
            </a:r>
            <a:r>
              <a:rPr lang="en-US" sz="2800" b="0" i="0" u="none" dirty="0" err="1">
                <a:solidFill>
                  <a:srgbClr val="FF0000"/>
                </a:solidFill>
                <a:latin typeface="Times New Roman"/>
                <a:ea typeface="Times New Roman"/>
                <a:cs typeface="Times New Roman"/>
                <a:sym typeface="Times New Roman"/>
              </a:rPr>
              <a:t>thay</a:t>
            </a:r>
            <a:r>
              <a:rPr lang="en-US" sz="2800" b="0" i="0" u="none" dirty="0">
                <a:solidFill>
                  <a:srgbClr val="FF0000"/>
                </a:solidFill>
                <a:latin typeface="Times New Roman"/>
                <a:ea typeface="Times New Roman"/>
                <a:cs typeface="Times New Roman"/>
                <a:sym typeface="Times New Roman"/>
              </a:rPr>
              <a:t> </a:t>
            </a:r>
            <a:r>
              <a:rPr lang="en-US" sz="2800" b="0" i="0" u="none" dirty="0" err="1">
                <a:solidFill>
                  <a:srgbClr val="FF0000"/>
                </a:solidFill>
                <a:latin typeface="Times New Roman"/>
                <a:ea typeface="Times New Roman"/>
                <a:cs typeface="Times New Roman"/>
                <a:sym typeface="Times New Roman"/>
              </a:rPr>
              <a:t>đổi</a:t>
            </a:r>
            <a:r>
              <a:rPr lang="en-US" sz="2800" b="0" i="0" u="none" dirty="0">
                <a:solidFill>
                  <a:srgbClr val="FF0000"/>
                </a:solidFill>
                <a:latin typeface="Times New Roman"/>
                <a:ea typeface="Times New Roman"/>
                <a:cs typeface="Times New Roman"/>
                <a:sym typeface="Times New Roman"/>
              </a:rPr>
              <a:t> </a:t>
            </a:r>
            <a:r>
              <a:rPr lang="en-US" sz="2800" b="0" i="0" u="none" dirty="0" err="1">
                <a:solidFill>
                  <a:srgbClr val="FF0000"/>
                </a:solidFill>
                <a:latin typeface="Times New Roman"/>
                <a:ea typeface="Times New Roman"/>
                <a:cs typeface="Times New Roman"/>
                <a:sym typeface="Times New Roman"/>
              </a:rPr>
              <a:t>cỡ</a:t>
            </a:r>
            <a:r>
              <a:rPr lang="en-US" sz="2800" b="0" i="0" u="none" dirty="0">
                <a:solidFill>
                  <a:srgbClr val="FF0000"/>
                </a:solidFill>
                <a:latin typeface="Times New Roman"/>
                <a:ea typeface="Times New Roman"/>
                <a:cs typeface="Times New Roman"/>
                <a:sym typeface="Times New Roman"/>
              </a:rPr>
              <a:t> </a:t>
            </a:r>
            <a:r>
              <a:rPr lang="en-US" sz="2800" b="0" i="0" u="none" dirty="0" err="1">
                <a:solidFill>
                  <a:srgbClr val="FF0000"/>
                </a:solidFill>
                <a:latin typeface="Times New Roman"/>
                <a:ea typeface="Times New Roman"/>
                <a:cs typeface="Times New Roman"/>
                <a:sym typeface="Times New Roman"/>
              </a:rPr>
              <a:t>chữ</a:t>
            </a:r>
            <a:r>
              <a:rPr lang="en-US" sz="2800" b="0" i="0" u="none" dirty="0">
                <a:solidFill>
                  <a:srgbClr val="FF0000"/>
                </a:solidFill>
                <a:latin typeface="Times New Roman"/>
                <a:ea typeface="Times New Roman"/>
                <a:cs typeface="Times New Roman"/>
                <a:sym typeface="Times New Roman"/>
              </a:rPr>
              <a:t> </a:t>
            </a:r>
            <a:r>
              <a:rPr lang="en-US" sz="2800" b="0" i="0" u="none" dirty="0" err="1">
                <a:solidFill>
                  <a:srgbClr val="FF0000"/>
                </a:solidFill>
                <a:latin typeface="Times New Roman"/>
                <a:ea typeface="Times New Roman"/>
                <a:cs typeface="Times New Roman"/>
                <a:sym typeface="Times New Roman"/>
              </a:rPr>
              <a:t>của</a:t>
            </a:r>
            <a:r>
              <a:rPr lang="en-US" sz="2800" b="0" i="0" u="none" dirty="0">
                <a:solidFill>
                  <a:srgbClr val="FF0000"/>
                </a:solidFill>
                <a:latin typeface="Times New Roman"/>
                <a:ea typeface="Times New Roman"/>
                <a:cs typeface="Times New Roman"/>
                <a:sym typeface="Times New Roman"/>
              </a:rPr>
              <a:t> </a:t>
            </a:r>
            <a:r>
              <a:rPr lang="en-US" sz="2800" b="0" i="0" u="none" dirty="0" err="1">
                <a:solidFill>
                  <a:srgbClr val="FF0000"/>
                </a:solidFill>
                <a:latin typeface="Times New Roman"/>
                <a:ea typeface="Times New Roman"/>
                <a:cs typeface="Times New Roman"/>
                <a:sym typeface="Times New Roman"/>
              </a:rPr>
              <a:t>kí</a:t>
            </a:r>
            <a:r>
              <a:rPr lang="en-US" sz="2800" b="0" i="0" u="none" dirty="0">
                <a:solidFill>
                  <a:srgbClr val="FF0000"/>
                </a:solidFill>
                <a:latin typeface="Times New Roman"/>
                <a:ea typeface="Times New Roman"/>
                <a:cs typeface="Times New Roman"/>
                <a:sym typeface="Times New Roman"/>
              </a:rPr>
              <a:t> </a:t>
            </a:r>
            <a:r>
              <a:rPr lang="en-US" sz="2800" b="0" i="0" u="none" dirty="0" err="1">
                <a:solidFill>
                  <a:srgbClr val="FF0000"/>
                </a:solidFill>
                <a:latin typeface="Times New Roman"/>
                <a:ea typeface="Times New Roman"/>
                <a:cs typeface="Times New Roman"/>
                <a:sym typeface="Times New Roman"/>
              </a:rPr>
              <a:t>tự</a:t>
            </a:r>
            <a:r>
              <a:rPr lang="en-US" sz="2800" b="0" i="0" u="none" dirty="0">
                <a:solidFill>
                  <a:srgbClr val="FF0000"/>
                </a:solidFill>
                <a:latin typeface="Times New Roman"/>
                <a:ea typeface="Times New Roman"/>
                <a:cs typeface="Times New Roman"/>
                <a:sym typeface="Times New Roman"/>
              </a:rPr>
              <a:t> ta </a:t>
            </a:r>
            <a:r>
              <a:rPr lang="en-US" sz="2800" b="0" i="0" u="none" dirty="0" err="1">
                <a:solidFill>
                  <a:srgbClr val="FF0000"/>
                </a:solidFill>
                <a:latin typeface="Times New Roman"/>
                <a:ea typeface="Times New Roman"/>
                <a:cs typeface="Times New Roman"/>
                <a:sym typeface="Times New Roman"/>
              </a:rPr>
              <a:t>thực</a:t>
            </a:r>
            <a:r>
              <a:rPr lang="en-US" sz="2800" b="0" i="0" u="none" dirty="0">
                <a:solidFill>
                  <a:srgbClr val="FF0000"/>
                </a:solidFill>
                <a:latin typeface="Times New Roman"/>
                <a:ea typeface="Times New Roman"/>
                <a:cs typeface="Times New Roman"/>
                <a:sym typeface="Times New Roman"/>
              </a:rPr>
              <a:t> </a:t>
            </a:r>
            <a:r>
              <a:rPr lang="en-US" sz="2800" b="0" i="0" u="none" dirty="0" err="1">
                <a:solidFill>
                  <a:srgbClr val="FF0000"/>
                </a:solidFill>
                <a:latin typeface="Times New Roman"/>
                <a:ea typeface="Times New Roman"/>
                <a:cs typeface="Times New Roman"/>
                <a:sym typeface="Times New Roman"/>
              </a:rPr>
              <a:t>hiện</a:t>
            </a:r>
            <a:r>
              <a:rPr lang="en-US" sz="2800" b="0" i="0" u="none" dirty="0">
                <a:solidFill>
                  <a:srgbClr val="FF0000"/>
                </a:solidFill>
                <a:latin typeface="Times New Roman"/>
                <a:ea typeface="Times New Roman"/>
                <a:cs typeface="Times New Roman"/>
                <a:sym typeface="Times New Roman"/>
              </a:rPr>
              <a:t>:</a:t>
            </a:r>
            <a:br>
              <a:rPr lang="en-US" sz="2800" b="0" i="0" u="none" dirty="0">
                <a:solidFill>
                  <a:srgbClr val="FF0000"/>
                </a:solidFill>
                <a:latin typeface="Times New Roman"/>
                <a:ea typeface="Times New Roman"/>
                <a:cs typeface="Times New Roman"/>
                <a:sym typeface="Times New Roman"/>
              </a:rPr>
            </a:br>
            <a:endParaRPr dirty="0">
              <a:solidFill>
                <a:srgbClr val="FF0000"/>
              </a:solidFill>
            </a:endParaRPr>
          </a:p>
        </p:txBody>
      </p:sp>
      <p:sp>
        <p:nvSpPr>
          <p:cNvPr id="318" name="Google Shape;318;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65100" algn="l" rtl="0">
              <a:lnSpc>
                <a:spcPct val="100000"/>
              </a:lnSpc>
              <a:spcBef>
                <a:spcPts val="0"/>
              </a:spcBef>
              <a:spcAft>
                <a:spcPts val="0"/>
              </a:spcAft>
              <a:buClr>
                <a:schemeClr val="lt1"/>
              </a:buClr>
              <a:buSzPts val="2800"/>
              <a:buFont typeface="Arial"/>
              <a:buNone/>
            </a:pPr>
            <a:endParaRPr sz="2800" b="0" i="0" u="none" dirty="0">
              <a:solidFill>
                <a:schemeClr val="tx1"/>
              </a:solidFill>
              <a:latin typeface="Arial"/>
              <a:ea typeface="Arial"/>
              <a:cs typeface="Arial"/>
              <a:sym typeface="Arial"/>
            </a:endParaRPr>
          </a:p>
          <a:p>
            <a:pPr marL="342900" marR="0" lvl="0" indent="-342900" algn="l" rtl="0">
              <a:lnSpc>
                <a:spcPct val="100000"/>
              </a:lnSpc>
              <a:spcBef>
                <a:spcPts val="560"/>
              </a:spcBef>
              <a:spcAft>
                <a:spcPts val="0"/>
              </a:spcAft>
              <a:buClr>
                <a:schemeClr val="lt1"/>
              </a:buClr>
              <a:buSzPts val="2800"/>
              <a:buFont typeface="Arial"/>
              <a:buChar char="•"/>
            </a:pPr>
            <a:r>
              <a:rPr lang="en-US" sz="2800" b="1" i="0" u="none" dirty="0">
                <a:solidFill>
                  <a:schemeClr val="tx1"/>
                </a:solidFill>
                <a:latin typeface="Arial"/>
                <a:ea typeface="Arial"/>
                <a:cs typeface="Arial"/>
                <a:sym typeface="Arial"/>
              </a:rPr>
              <a:t>A</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Chọn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kí</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tự</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cần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thay</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đổi</a:t>
            </a:r>
            <a:endParaRPr dirty="0">
              <a:solidFill>
                <a:schemeClr val="tx1"/>
              </a:solidFill>
            </a:endParaRPr>
          </a:p>
          <a:p>
            <a:pPr marL="342900" marR="0" lvl="0" indent="-342900" algn="l" rtl="0">
              <a:lnSpc>
                <a:spcPct val="100000"/>
              </a:lnSpc>
              <a:spcBef>
                <a:spcPts val="560"/>
              </a:spcBef>
              <a:spcAft>
                <a:spcPts val="0"/>
              </a:spcAft>
              <a:buClr>
                <a:schemeClr val="lt1"/>
              </a:buClr>
              <a:buSzPts val="2800"/>
              <a:buFont typeface="Arial"/>
              <a:buChar char="•"/>
            </a:pPr>
            <a:r>
              <a:rPr lang="en-US" sz="2800" b="1" i="0" u="none" dirty="0">
                <a:solidFill>
                  <a:schemeClr val="tx1"/>
                </a:solidFill>
                <a:latin typeface="Arial"/>
                <a:ea typeface="Arial"/>
                <a:cs typeface="Arial"/>
                <a:sym typeface="Arial"/>
              </a:rPr>
              <a:t>B</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Nháy</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vào</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nút</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lệnh</a:t>
            </a:r>
            <a:r>
              <a:rPr lang="en-US" sz="2800" b="0" i="0" u="none" dirty="0">
                <a:solidFill>
                  <a:schemeClr val="tx1"/>
                </a:solidFill>
                <a:latin typeface="Arial"/>
                <a:ea typeface="Arial"/>
                <a:cs typeface="Arial"/>
                <a:sym typeface="Arial"/>
              </a:rPr>
              <a:t> Font size</a:t>
            </a:r>
            <a:endParaRPr dirty="0">
              <a:solidFill>
                <a:schemeClr val="tx1"/>
              </a:solidFill>
            </a:endParaRPr>
          </a:p>
          <a:p>
            <a:pPr marL="342900" marR="0" lvl="0" indent="-342900" algn="l" rtl="0">
              <a:lnSpc>
                <a:spcPct val="100000"/>
              </a:lnSpc>
              <a:spcBef>
                <a:spcPts val="560"/>
              </a:spcBef>
              <a:spcAft>
                <a:spcPts val="0"/>
              </a:spcAft>
              <a:buClr>
                <a:schemeClr val="lt1"/>
              </a:buClr>
              <a:buSzPts val="2800"/>
              <a:buFont typeface="Arial"/>
              <a:buChar char="•"/>
            </a:pPr>
            <a:r>
              <a:rPr lang="en-US" sz="2800" b="1" i="0" u="none" dirty="0">
                <a:solidFill>
                  <a:schemeClr val="tx1"/>
                </a:solidFill>
                <a:latin typeface="Arial"/>
                <a:ea typeface="Arial"/>
                <a:cs typeface="Arial"/>
                <a:sym typeface="Arial"/>
              </a:rPr>
              <a:t>C</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Chọn</a:t>
            </a:r>
            <a:r>
              <a:rPr lang="en-US" sz="2800" b="0" i="0" u="none" dirty="0">
                <a:solidFill>
                  <a:schemeClr val="tx1"/>
                </a:solidFill>
                <a:latin typeface="Arial"/>
                <a:ea typeface="Arial"/>
                <a:cs typeface="Arial"/>
                <a:sym typeface="Arial"/>
              </a:rPr>
              <a:t> size </a:t>
            </a:r>
            <a:r>
              <a:rPr lang="en-US" sz="2800" b="0" i="0" u="none" dirty="0" err="1">
                <a:solidFill>
                  <a:schemeClr val="tx1"/>
                </a:solidFill>
                <a:latin typeface="Arial"/>
                <a:ea typeface="Arial"/>
                <a:cs typeface="Arial"/>
                <a:sym typeface="Arial"/>
              </a:rPr>
              <a:t>thích</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hợp</a:t>
            </a:r>
            <a:endParaRPr dirty="0">
              <a:solidFill>
                <a:schemeClr val="tx1"/>
              </a:solidFill>
            </a:endParaRPr>
          </a:p>
          <a:p>
            <a:pPr marL="342900" marR="0" lvl="0" indent="-342900" algn="l" rtl="0">
              <a:lnSpc>
                <a:spcPct val="100000"/>
              </a:lnSpc>
              <a:spcBef>
                <a:spcPts val="560"/>
              </a:spcBef>
              <a:spcAft>
                <a:spcPts val="0"/>
              </a:spcAft>
              <a:buClr>
                <a:schemeClr val="lt1"/>
              </a:buClr>
              <a:buSzPts val="2800"/>
              <a:buFont typeface="Arial"/>
              <a:buChar char="•"/>
            </a:pPr>
            <a:r>
              <a:rPr lang="en-US" sz="2800" b="1" i="0" u="none" dirty="0">
                <a:solidFill>
                  <a:schemeClr val="tx1"/>
                </a:solidFill>
                <a:latin typeface="Arial"/>
                <a:ea typeface="Arial"/>
                <a:cs typeface="Arial"/>
                <a:sym typeface="Arial"/>
              </a:rPr>
              <a:t>D</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Tất</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cả</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các</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thao</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tác</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trên</a:t>
            </a:r>
            <a:endParaRPr dirty="0">
              <a:solidFill>
                <a:schemeClr val="tx1"/>
              </a:solidFill>
            </a:endParaRPr>
          </a:p>
          <a:p>
            <a:pPr marL="342900" marR="0" lvl="0" indent="-165100" algn="l" rtl="0">
              <a:spcBef>
                <a:spcPts val="560"/>
              </a:spcBef>
              <a:spcAft>
                <a:spcPts val="0"/>
              </a:spcAft>
              <a:buClr>
                <a:schemeClr val="lt1"/>
              </a:buClr>
              <a:buSzPts val="2800"/>
              <a:buFont typeface="Arial"/>
              <a:buNone/>
            </a:pPr>
            <a:endParaRPr sz="2800" b="0" i="0" u="none" dirty="0">
              <a:solidFill>
                <a:schemeClr val="tx1"/>
              </a:solidFill>
              <a:latin typeface="Arial"/>
              <a:ea typeface="Arial"/>
              <a:cs typeface="Arial"/>
              <a:sym typeface="Arial"/>
            </a:endParaRPr>
          </a:p>
        </p:txBody>
      </p:sp>
      <p:sp>
        <p:nvSpPr>
          <p:cNvPr id="319" name="Google Shape;319;p38"/>
          <p:cNvSpPr/>
          <p:nvPr/>
        </p:nvSpPr>
        <p:spPr>
          <a:xfrm>
            <a:off x="838200" y="4114800"/>
            <a:ext cx="609600" cy="685800"/>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
                                        <p:tgtEl>
                                          <p:spTgt spid="3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gtEl>
                                        <p:attrNameLst>
                                          <p:attrName>style.visibility</p:attrName>
                                        </p:attrNameLst>
                                      </p:cBhvr>
                                      <p:to>
                                        <p:strVal val="visible"/>
                                      </p:to>
                                    </p:set>
                                    <p:animEffect transition="in" filter="fade">
                                      <p:cBhvr>
                                        <p:cTn id="12" dur="20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9"/>
          <p:cNvSpPr txBox="1">
            <a:spLocks noGrp="1"/>
          </p:cNvSpPr>
          <p:nvPr>
            <p:ph type="title"/>
          </p:nvPr>
        </p:nvSpPr>
        <p:spPr>
          <a:xfrm>
            <a:off x="609600" y="1295400"/>
            <a:ext cx="7924800" cy="121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Times New Roman"/>
              <a:buNone/>
            </a:pPr>
            <a:r>
              <a:rPr lang="en-US" sz="3200" b="0" i="0" u="none" dirty="0" err="1">
                <a:solidFill>
                  <a:srgbClr val="FF0000"/>
                </a:solidFill>
                <a:latin typeface="Times New Roman"/>
                <a:ea typeface="Times New Roman"/>
                <a:cs typeface="Times New Roman"/>
                <a:sym typeface="Times New Roman"/>
              </a:rPr>
              <a:t>Câu</a:t>
            </a:r>
            <a:r>
              <a:rPr lang="en-US" sz="3200" b="0" i="0" u="none" dirty="0">
                <a:solidFill>
                  <a:srgbClr val="FF0000"/>
                </a:solidFill>
                <a:latin typeface="Times New Roman"/>
                <a:ea typeface="Times New Roman"/>
                <a:cs typeface="Times New Roman"/>
                <a:sym typeface="Times New Roman"/>
              </a:rPr>
              <a:t> 3: </a:t>
            </a:r>
            <a:r>
              <a:rPr lang="en-US" sz="3200" b="0" i="0" u="none" dirty="0" err="1">
                <a:solidFill>
                  <a:srgbClr val="FF0000"/>
                </a:solidFill>
                <a:latin typeface="Times New Roman"/>
                <a:ea typeface="Times New Roman"/>
                <a:cs typeface="Times New Roman"/>
                <a:sym typeface="Times New Roman"/>
              </a:rPr>
              <a:t>Chữ</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đậm</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chữ</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nghiêng</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chữ</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gạch</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chân</a:t>
            </a:r>
            <a:r>
              <a:rPr lang="en-US" sz="3200" b="0" i="0" u="none" dirty="0">
                <a:solidFill>
                  <a:srgbClr val="FF0000"/>
                </a:solidFill>
                <a:latin typeface="Times New Roman"/>
                <a:ea typeface="Times New Roman"/>
                <a:cs typeface="Times New Roman"/>
                <a:sym typeface="Times New Roman"/>
              </a:rPr>
              <a:t>,…</a:t>
            </a:r>
            <a:r>
              <a:rPr lang="en-US" sz="3200" b="0" i="0" u="none" dirty="0" err="1">
                <a:solidFill>
                  <a:srgbClr val="FF0000"/>
                </a:solidFill>
                <a:latin typeface="Times New Roman"/>
                <a:ea typeface="Times New Roman"/>
                <a:cs typeface="Times New Roman"/>
                <a:sym typeface="Times New Roman"/>
              </a:rPr>
              <a:t>được</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gọi</a:t>
            </a:r>
            <a:r>
              <a:rPr lang="en-US" sz="3200" b="0" i="0" u="none" dirty="0">
                <a:solidFill>
                  <a:srgbClr val="FF0000"/>
                </a:solidFill>
                <a:latin typeface="Times New Roman"/>
                <a:ea typeface="Times New Roman"/>
                <a:cs typeface="Times New Roman"/>
                <a:sym typeface="Times New Roman"/>
              </a:rPr>
              <a:t> </a:t>
            </a:r>
            <a:r>
              <a:rPr lang="en-US" sz="3200" b="0" i="0" u="none" dirty="0" err="1">
                <a:solidFill>
                  <a:srgbClr val="FF0000"/>
                </a:solidFill>
                <a:latin typeface="Times New Roman"/>
                <a:ea typeface="Times New Roman"/>
                <a:cs typeface="Times New Roman"/>
                <a:sym typeface="Times New Roman"/>
              </a:rPr>
              <a:t>là</a:t>
            </a:r>
            <a:r>
              <a:rPr lang="en-US" sz="3200" b="0" i="0" u="none" dirty="0">
                <a:solidFill>
                  <a:srgbClr val="FF0000"/>
                </a:solidFill>
                <a:latin typeface="Times New Roman"/>
                <a:ea typeface="Times New Roman"/>
                <a:cs typeface="Times New Roman"/>
                <a:sym typeface="Times New Roman"/>
              </a:rPr>
              <a:t>:</a:t>
            </a:r>
            <a:br>
              <a:rPr lang="en-US" sz="3200" b="0" i="0" u="none" dirty="0">
                <a:solidFill>
                  <a:srgbClr val="FFFF00"/>
                </a:solidFill>
                <a:latin typeface="Times New Roman"/>
                <a:ea typeface="Times New Roman"/>
                <a:cs typeface="Times New Roman"/>
                <a:sym typeface="Times New Roman"/>
              </a:rPr>
            </a:br>
            <a:endParaRPr dirty="0"/>
          </a:p>
        </p:txBody>
      </p:sp>
      <p:sp>
        <p:nvSpPr>
          <p:cNvPr id="325" name="Google Shape;325;p3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65100" algn="l" rtl="0">
              <a:lnSpc>
                <a:spcPct val="100000"/>
              </a:lnSpc>
              <a:spcBef>
                <a:spcPts val="0"/>
              </a:spcBef>
              <a:spcAft>
                <a:spcPts val="0"/>
              </a:spcAft>
              <a:buClr>
                <a:schemeClr val="lt1"/>
              </a:buClr>
              <a:buSzPts val="2800"/>
              <a:buFont typeface="Arial"/>
              <a:buNone/>
            </a:pPr>
            <a:endParaRPr sz="2800" b="0" i="0" u="none" dirty="0">
              <a:solidFill>
                <a:schemeClr val="tx1"/>
              </a:solidFill>
              <a:latin typeface="Arial"/>
              <a:ea typeface="Arial"/>
              <a:cs typeface="Arial"/>
              <a:sym typeface="Arial"/>
            </a:endParaRPr>
          </a:p>
          <a:p>
            <a:pPr marL="342900" marR="0" lvl="0" indent="-342900" algn="l" rtl="0">
              <a:lnSpc>
                <a:spcPct val="100000"/>
              </a:lnSpc>
              <a:spcBef>
                <a:spcPts val="560"/>
              </a:spcBef>
              <a:spcAft>
                <a:spcPts val="0"/>
              </a:spcAft>
              <a:buClr>
                <a:schemeClr val="lt1"/>
              </a:buClr>
              <a:buSzPts val="2800"/>
              <a:buFont typeface="Arial"/>
              <a:buChar char="•"/>
            </a:pPr>
            <a:r>
              <a:rPr lang="en-US" sz="2800" b="1" i="0" u="none" dirty="0">
                <a:solidFill>
                  <a:schemeClr val="tx1"/>
                </a:solidFill>
                <a:latin typeface="Arial"/>
                <a:ea typeface="Arial"/>
                <a:cs typeface="Arial"/>
                <a:sym typeface="Arial"/>
              </a:rPr>
              <a:t>A</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Phông</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chữ</a:t>
            </a:r>
            <a:endParaRPr dirty="0">
              <a:solidFill>
                <a:schemeClr val="tx1"/>
              </a:solidFill>
            </a:endParaRPr>
          </a:p>
          <a:p>
            <a:pPr marL="342900" marR="0" lvl="0" indent="-342900" algn="l" rtl="0">
              <a:lnSpc>
                <a:spcPct val="100000"/>
              </a:lnSpc>
              <a:spcBef>
                <a:spcPts val="560"/>
              </a:spcBef>
              <a:spcAft>
                <a:spcPts val="0"/>
              </a:spcAft>
              <a:buClr>
                <a:schemeClr val="lt1"/>
              </a:buClr>
              <a:buSzPts val="2800"/>
              <a:buFont typeface="Arial"/>
              <a:buChar char="•"/>
            </a:pPr>
            <a:r>
              <a:rPr lang="en-US" sz="2800" b="1" i="0" u="none" dirty="0">
                <a:solidFill>
                  <a:schemeClr val="tx1"/>
                </a:solidFill>
                <a:latin typeface="Arial"/>
                <a:ea typeface="Arial"/>
                <a:cs typeface="Arial"/>
                <a:sym typeface="Arial"/>
              </a:rPr>
              <a:t>B</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Cỡ</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chữ</a:t>
            </a:r>
            <a:endParaRPr dirty="0">
              <a:solidFill>
                <a:schemeClr val="tx1"/>
              </a:solidFill>
            </a:endParaRPr>
          </a:p>
          <a:p>
            <a:pPr marL="342900" marR="0" lvl="0" indent="-342900" algn="l" rtl="0">
              <a:lnSpc>
                <a:spcPct val="100000"/>
              </a:lnSpc>
              <a:spcBef>
                <a:spcPts val="560"/>
              </a:spcBef>
              <a:spcAft>
                <a:spcPts val="0"/>
              </a:spcAft>
              <a:buClr>
                <a:schemeClr val="lt1"/>
              </a:buClr>
              <a:buSzPts val="2800"/>
              <a:buFont typeface="Arial"/>
              <a:buChar char="•"/>
            </a:pPr>
            <a:r>
              <a:rPr lang="en-US" sz="2800" b="1" i="0" u="none" dirty="0">
                <a:solidFill>
                  <a:schemeClr val="tx1"/>
                </a:solidFill>
                <a:latin typeface="Arial"/>
                <a:ea typeface="Arial"/>
                <a:cs typeface="Arial"/>
                <a:sym typeface="Arial"/>
              </a:rPr>
              <a:t>C</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Kiểu</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chữ</a:t>
            </a:r>
            <a:endParaRPr dirty="0">
              <a:solidFill>
                <a:schemeClr val="tx1"/>
              </a:solidFill>
            </a:endParaRPr>
          </a:p>
          <a:p>
            <a:pPr marL="342900" marR="0" lvl="0" indent="-342900" algn="l" rtl="0">
              <a:lnSpc>
                <a:spcPct val="100000"/>
              </a:lnSpc>
              <a:spcBef>
                <a:spcPts val="560"/>
              </a:spcBef>
              <a:spcAft>
                <a:spcPts val="0"/>
              </a:spcAft>
              <a:buClr>
                <a:schemeClr val="lt1"/>
              </a:buClr>
              <a:buSzPts val="2800"/>
              <a:buFont typeface="Arial"/>
              <a:buChar char="•"/>
            </a:pPr>
            <a:r>
              <a:rPr lang="en-US" sz="2800" b="1" i="0" u="none" dirty="0">
                <a:solidFill>
                  <a:schemeClr val="tx1"/>
                </a:solidFill>
                <a:latin typeface="Arial"/>
                <a:ea typeface="Arial"/>
                <a:cs typeface="Arial"/>
                <a:sym typeface="Arial"/>
              </a:rPr>
              <a:t>D</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Tất</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cả</a:t>
            </a:r>
            <a:r>
              <a:rPr lang="en-US" sz="2800" b="0" i="0" u="none" dirty="0">
                <a:solidFill>
                  <a:schemeClr val="tx1"/>
                </a:solidFill>
                <a:latin typeface="Arial"/>
                <a:ea typeface="Arial"/>
                <a:cs typeface="Arial"/>
                <a:sym typeface="Arial"/>
              </a:rPr>
              <a:t> ý </a:t>
            </a:r>
            <a:r>
              <a:rPr lang="en-US" sz="2800" b="0" i="0" u="none" dirty="0" err="1">
                <a:solidFill>
                  <a:schemeClr val="tx1"/>
                </a:solidFill>
                <a:latin typeface="Arial"/>
                <a:ea typeface="Arial"/>
                <a:cs typeface="Arial"/>
                <a:sym typeface="Arial"/>
              </a:rPr>
              <a:t>trên</a:t>
            </a:r>
            <a:endParaRPr dirty="0">
              <a:solidFill>
                <a:schemeClr val="tx1"/>
              </a:solidFill>
            </a:endParaRPr>
          </a:p>
          <a:p>
            <a:pPr marL="342900" marR="0" lvl="0" indent="-165100" algn="l" rtl="0">
              <a:spcBef>
                <a:spcPts val="560"/>
              </a:spcBef>
              <a:spcAft>
                <a:spcPts val="0"/>
              </a:spcAft>
              <a:buClr>
                <a:schemeClr val="lt1"/>
              </a:buClr>
              <a:buSzPts val="2800"/>
              <a:buFont typeface="Arial"/>
              <a:buNone/>
            </a:pPr>
            <a:endParaRPr sz="2800" b="0" i="0" u="none" dirty="0">
              <a:solidFill>
                <a:schemeClr val="tx1"/>
              </a:solidFill>
              <a:latin typeface="Arial"/>
              <a:ea typeface="Arial"/>
              <a:cs typeface="Arial"/>
              <a:sym typeface="Arial"/>
            </a:endParaRPr>
          </a:p>
        </p:txBody>
      </p:sp>
      <p:sp>
        <p:nvSpPr>
          <p:cNvPr id="326" name="Google Shape;326;p39"/>
          <p:cNvSpPr/>
          <p:nvPr/>
        </p:nvSpPr>
        <p:spPr>
          <a:xfrm>
            <a:off x="755650" y="3633787"/>
            <a:ext cx="609600" cy="685800"/>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500"/>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6"/>
                                        </p:tgtEl>
                                        <p:attrNameLst>
                                          <p:attrName>style.visibility</p:attrName>
                                        </p:attrNameLst>
                                      </p:cBhvr>
                                      <p:to>
                                        <p:strVal val="visible"/>
                                      </p:to>
                                    </p:set>
                                    <p:animEffect transition="in" filter="fade">
                                      <p:cBhvr>
                                        <p:cTn id="12" dur="20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0"/>
          <p:cNvSpPr txBox="1">
            <a:spLocks noGrp="1"/>
          </p:cNvSpPr>
          <p:nvPr>
            <p:ph type="title"/>
          </p:nvPr>
        </p:nvSpPr>
        <p:spPr>
          <a:xfrm>
            <a:off x="457200" y="14478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6600"/>
              <a:buFont typeface="Times New Roman"/>
              <a:buNone/>
            </a:pPr>
            <a:r>
              <a:rPr lang="en-US" sz="6600" b="0" i="0" u="none" dirty="0">
                <a:solidFill>
                  <a:srgbClr val="FF0000"/>
                </a:solidFill>
                <a:latin typeface="Times New Roman"/>
                <a:ea typeface="Times New Roman"/>
                <a:cs typeface="Times New Roman"/>
                <a:sym typeface="Times New Roman"/>
              </a:rPr>
              <a:t>THỰC HÀNH</a:t>
            </a:r>
            <a:endParaRPr dirty="0">
              <a:solidFill>
                <a:srgbClr val="FF0000"/>
              </a:solidFill>
            </a:endParaRPr>
          </a:p>
        </p:txBody>
      </p:sp>
      <p:pic>
        <p:nvPicPr>
          <p:cNvPr id="332" name="Google Shape;332;p40" descr="comic_11"/>
          <p:cNvPicPr preferRelativeResize="0"/>
          <p:nvPr/>
        </p:nvPicPr>
        <p:blipFill rotWithShape="1">
          <a:blip r:embed="rId3">
            <a:alphaModFix/>
          </a:blip>
          <a:srcRect/>
          <a:stretch/>
        </p:blipFill>
        <p:spPr>
          <a:xfrm>
            <a:off x="3505200" y="2922587"/>
            <a:ext cx="1447800" cy="32496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41" descr="Screenshot_15"/>
          <p:cNvPicPr preferRelativeResize="0"/>
          <p:nvPr/>
        </p:nvPicPr>
        <p:blipFill rotWithShape="1">
          <a:blip r:embed="rId3">
            <a:alphaModFix/>
          </a:blip>
          <a:srcRect/>
          <a:stretch/>
        </p:blipFill>
        <p:spPr>
          <a:xfrm>
            <a:off x="2895600" y="1762125"/>
            <a:ext cx="3784600" cy="4419600"/>
          </a:xfrm>
          <a:prstGeom prst="rect">
            <a:avLst/>
          </a:prstGeom>
          <a:noFill/>
          <a:ln>
            <a:noFill/>
          </a:ln>
        </p:spPr>
      </p:pic>
      <p:sp>
        <p:nvSpPr>
          <p:cNvPr id="339" name="Google Shape;339;p41"/>
          <p:cNvSpPr txBox="1">
            <a:spLocks noGrp="1"/>
          </p:cNvSpPr>
          <p:nvPr>
            <p:ph type="title"/>
          </p:nvPr>
        </p:nvSpPr>
        <p:spPr>
          <a:xfrm>
            <a:off x="609600" y="1308100"/>
            <a:ext cx="7924800" cy="444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2800"/>
              <a:buFont typeface="Times New Roman"/>
              <a:buNone/>
            </a:pPr>
            <a:r>
              <a:rPr lang="en-US" sz="2800" b="1" i="0" u="none" dirty="0">
                <a:solidFill>
                  <a:srgbClr val="FF0000"/>
                </a:solidFill>
                <a:latin typeface="Times New Roman"/>
                <a:ea typeface="Times New Roman"/>
                <a:cs typeface="Times New Roman"/>
                <a:sym typeface="Times New Roman"/>
              </a:rPr>
              <a:t>Em </a:t>
            </a:r>
            <a:r>
              <a:rPr lang="en-US" sz="2800" b="1" i="0" u="none" dirty="0" err="1">
                <a:solidFill>
                  <a:srgbClr val="FF0000"/>
                </a:solidFill>
                <a:latin typeface="Times New Roman"/>
                <a:ea typeface="Times New Roman"/>
                <a:cs typeface="Times New Roman"/>
                <a:sym typeface="Times New Roman"/>
              </a:rPr>
              <a:t>hãy</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định</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dạng</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bài</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theo</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mẫu</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sau</a:t>
            </a:r>
            <a:r>
              <a:rPr lang="en-US" sz="2800" b="1" i="0" u="none" dirty="0">
                <a:solidFill>
                  <a:srgbClr val="FF0000"/>
                </a:solidFill>
                <a:latin typeface="Times New Roman"/>
                <a:ea typeface="Times New Roman"/>
                <a:cs typeface="Times New Roman"/>
                <a:sym typeface="Times New Roman"/>
              </a:rPr>
              <a:t>:</a:t>
            </a:r>
            <a:endParaRPr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42" descr="Screenshot_19"/>
          <p:cNvPicPr preferRelativeResize="0"/>
          <p:nvPr/>
        </p:nvPicPr>
        <p:blipFill rotWithShape="1">
          <a:blip r:embed="rId3">
            <a:alphaModFix/>
          </a:blip>
          <a:srcRect/>
          <a:stretch/>
        </p:blipFill>
        <p:spPr>
          <a:xfrm>
            <a:off x="2438400" y="1600200"/>
            <a:ext cx="4876800" cy="4572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3"/>
          <p:cNvSpPr txBox="1">
            <a:spLocks noGrp="1"/>
          </p:cNvSpPr>
          <p:nvPr>
            <p:ph type="title"/>
          </p:nvPr>
        </p:nvSpPr>
        <p:spPr>
          <a:xfrm>
            <a:off x="609600" y="1295400"/>
            <a:ext cx="79248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7CA65"/>
              </a:buClr>
              <a:buSzPts val="4000"/>
              <a:buFont typeface="Times New Roman"/>
              <a:buNone/>
            </a:pPr>
            <a:r>
              <a:rPr lang="en-US" sz="4000" b="0" i="0" u="none" strike="noStrike" cap="none" dirty="0" err="1">
                <a:solidFill>
                  <a:srgbClr val="FF0000"/>
                </a:solidFill>
                <a:latin typeface="Times New Roman"/>
                <a:ea typeface="Times New Roman"/>
                <a:cs typeface="Times New Roman"/>
                <a:sym typeface="Times New Roman"/>
              </a:rPr>
              <a:t>Yêu</a:t>
            </a:r>
            <a:r>
              <a:rPr lang="en-US" sz="4000" b="0" i="0" u="none" strike="noStrike" cap="none" dirty="0">
                <a:solidFill>
                  <a:srgbClr val="FF0000"/>
                </a:solidFill>
                <a:latin typeface="Times New Roman"/>
                <a:ea typeface="Times New Roman"/>
                <a:cs typeface="Times New Roman"/>
                <a:sym typeface="Times New Roman"/>
              </a:rPr>
              <a:t> </a:t>
            </a:r>
            <a:r>
              <a:rPr lang="en-US" sz="4000" b="0" i="0" u="none" strike="noStrike" cap="none" dirty="0" err="1">
                <a:solidFill>
                  <a:srgbClr val="FF0000"/>
                </a:solidFill>
                <a:latin typeface="Times New Roman"/>
                <a:ea typeface="Times New Roman"/>
                <a:cs typeface="Times New Roman"/>
                <a:sym typeface="Times New Roman"/>
              </a:rPr>
              <a:t>cầu</a:t>
            </a:r>
            <a:endParaRPr sz="4000" b="0" i="0" u="none" strike="noStrike" cap="none" dirty="0">
              <a:solidFill>
                <a:srgbClr val="FF0000"/>
              </a:solidFill>
              <a:latin typeface="Times New Roman"/>
              <a:ea typeface="Times New Roman"/>
              <a:cs typeface="Times New Roman"/>
              <a:sym typeface="Times New Roman"/>
            </a:endParaRPr>
          </a:p>
        </p:txBody>
      </p:sp>
      <p:sp>
        <p:nvSpPr>
          <p:cNvPr id="351" name="Google Shape;351;p4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800"/>
              <a:buFont typeface="Arial"/>
              <a:buChar char="-"/>
            </a:pPr>
            <a:r>
              <a:rPr lang="en-US" sz="2800" b="0" i="0" u="none" dirty="0" err="1">
                <a:solidFill>
                  <a:schemeClr val="tx1"/>
                </a:solidFill>
                <a:latin typeface="Arial"/>
                <a:ea typeface="Arial"/>
                <a:cs typeface="Arial"/>
                <a:sym typeface="Arial"/>
              </a:rPr>
              <a:t>Nhập</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và</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định</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dạng</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theo</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mẫu</a:t>
            </a:r>
            <a:endParaRPr dirty="0">
              <a:solidFill>
                <a:schemeClr val="tx1"/>
              </a:solidFill>
            </a:endParaRPr>
          </a:p>
          <a:p>
            <a:pPr marL="342900" marR="0" lvl="0" indent="-342900" algn="l" rtl="0">
              <a:lnSpc>
                <a:spcPct val="100000"/>
              </a:lnSpc>
              <a:spcBef>
                <a:spcPts val="560"/>
              </a:spcBef>
              <a:spcAft>
                <a:spcPts val="0"/>
              </a:spcAft>
              <a:buClr>
                <a:schemeClr val="lt1"/>
              </a:buClr>
              <a:buSzPts val="2800"/>
              <a:buFont typeface="Arial"/>
              <a:buChar char="-"/>
            </a:pPr>
            <a:r>
              <a:rPr lang="en-US" sz="2800" b="0" i="0" u="none" dirty="0" err="1">
                <a:solidFill>
                  <a:schemeClr val="tx1"/>
                </a:solidFill>
                <a:latin typeface="Arial"/>
                <a:ea typeface="Arial"/>
                <a:cs typeface="Arial"/>
                <a:sym typeface="Arial"/>
              </a:rPr>
              <a:t>Căn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lề</a:t>
            </a:r>
            <a:r>
              <a:rPr lang="en-US" sz="2800" b="0" i="0" u="none" dirty="0">
                <a:solidFill>
                  <a:schemeClr val="tx1"/>
                </a:solidFill>
                <a:latin typeface="Arial"/>
                <a:ea typeface="Arial"/>
                <a:cs typeface="Arial"/>
                <a:sym typeface="Arial"/>
              </a:rPr>
              <a:t> co </a:t>
            </a:r>
            <a:r>
              <a:rPr lang="en-US" sz="2800" b="0" i="0" u="none" dirty="0" err="1">
                <a:solidFill>
                  <a:schemeClr val="tx1"/>
                </a:solidFill>
                <a:latin typeface="Arial"/>
                <a:ea typeface="Arial"/>
                <a:cs typeface="Arial"/>
                <a:sym typeface="Arial"/>
              </a:rPr>
              <a:t>văn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bản</a:t>
            </a:r>
            <a:endParaRPr dirty="0">
              <a:solidFill>
                <a:schemeClr val="tx1"/>
              </a:solidFill>
            </a:endParaRPr>
          </a:p>
          <a:p>
            <a:pPr marL="342900" marR="0" lvl="0" indent="-342900" algn="l" rtl="0">
              <a:lnSpc>
                <a:spcPct val="100000"/>
              </a:lnSpc>
              <a:spcBef>
                <a:spcPts val="560"/>
              </a:spcBef>
              <a:spcAft>
                <a:spcPts val="0"/>
              </a:spcAft>
              <a:buClr>
                <a:schemeClr val="lt1"/>
              </a:buClr>
              <a:buSzPts val="2800"/>
              <a:buFont typeface="Arial"/>
              <a:buChar char="-"/>
            </a:pPr>
            <a:r>
              <a:rPr lang="en-US" sz="2800" b="0" i="0" u="none" dirty="0" err="1">
                <a:solidFill>
                  <a:schemeClr val="tx1"/>
                </a:solidFill>
                <a:latin typeface="Arial"/>
                <a:ea typeface="Arial"/>
                <a:cs typeface="Arial"/>
                <a:sym typeface="Arial"/>
              </a:rPr>
              <a:t>Chọn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hướng</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trang</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và</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lề</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trang</a:t>
            </a:r>
            <a:endParaRPr dirty="0">
              <a:solidFill>
                <a:schemeClr val="tx1"/>
              </a:solidFill>
            </a:endParaRPr>
          </a:p>
          <a:p>
            <a:pPr marL="342900" marR="0" lvl="0" indent="-342900" algn="l" rtl="0">
              <a:lnSpc>
                <a:spcPct val="100000"/>
              </a:lnSpc>
              <a:spcBef>
                <a:spcPts val="560"/>
              </a:spcBef>
              <a:spcAft>
                <a:spcPts val="0"/>
              </a:spcAft>
              <a:buClr>
                <a:schemeClr val="lt1"/>
              </a:buClr>
              <a:buSzPts val="2800"/>
              <a:buFont typeface="Arial"/>
              <a:buChar char="-"/>
            </a:pPr>
            <a:r>
              <a:rPr lang="en-US" sz="2800" b="0" i="0" u="none" dirty="0" err="1">
                <a:solidFill>
                  <a:schemeClr val="tx1"/>
                </a:solidFill>
                <a:latin typeface="Arial"/>
                <a:ea typeface="Arial"/>
                <a:cs typeface="Arial"/>
                <a:sym typeface="Arial"/>
              </a:rPr>
              <a:t>Lưu</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tệp</a:t>
            </a:r>
            <a:r>
              <a:rPr lang="en-US" sz="2800" b="0" i="0" u="none" dirty="0">
                <a:solidFill>
                  <a:schemeClr val="tx1"/>
                </a:solidFill>
                <a:latin typeface="Arial"/>
                <a:ea typeface="Arial"/>
                <a:cs typeface="Arial"/>
                <a:sym typeface="Arial"/>
              </a:rPr>
              <a:t> tin</a:t>
            </a: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animEffect transition="in" filter="fade">
                                      <p:cBhvr>
                                        <p:cTn id="7" dur="500"/>
                                        <p:tgtEl>
                                          <p:spTgt spid="3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xEl>
                                              <p:pRg st="1" end="1"/>
                                            </p:txEl>
                                          </p:spTgt>
                                        </p:tgtEl>
                                        <p:attrNameLst>
                                          <p:attrName>style.visibility</p:attrName>
                                        </p:attrNameLst>
                                      </p:cBhvr>
                                      <p:to>
                                        <p:strVal val="visible"/>
                                      </p:to>
                                    </p:set>
                                    <p:animEffect transition="in" filter="fade">
                                      <p:cBhvr>
                                        <p:cTn id="12" dur="500"/>
                                        <p:tgtEl>
                                          <p:spTgt spid="3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1">
                                            <p:txEl>
                                              <p:pRg st="2" end="2"/>
                                            </p:txEl>
                                          </p:spTgt>
                                        </p:tgtEl>
                                        <p:attrNameLst>
                                          <p:attrName>style.visibility</p:attrName>
                                        </p:attrNameLst>
                                      </p:cBhvr>
                                      <p:to>
                                        <p:strVal val="visible"/>
                                      </p:to>
                                    </p:set>
                                    <p:animEffect transition="in" filter="fade">
                                      <p:cBhvr>
                                        <p:cTn id="17" dur="500"/>
                                        <p:tgtEl>
                                          <p:spTgt spid="3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1">
                                            <p:txEl>
                                              <p:pRg st="3" end="3"/>
                                            </p:txEl>
                                          </p:spTgt>
                                        </p:tgtEl>
                                        <p:attrNameLst>
                                          <p:attrName>style.visibility</p:attrName>
                                        </p:attrNameLst>
                                      </p:cBhvr>
                                      <p:to>
                                        <p:strVal val="visible"/>
                                      </p:to>
                                    </p:set>
                                    <p:animEffect transition="in" filter="fade">
                                      <p:cBhvr>
                                        <p:cTn id="22" dur="500"/>
                                        <p:tgtEl>
                                          <p:spTgt spid="3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6D9F1"/>
              </a:buClr>
              <a:buSzPts val="4000"/>
              <a:buFont typeface="Times New Roman"/>
              <a:buNone/>
            </a:pPr>
            <a:r>
              <a:rPr lang="en-US" sz="4000" b="1" i="0" u="none">
                <a:solidFill>
                  <a:srgbClr val="C6D9F1"/>
                </a:solidFill>
                <a:latin typeface="Times New Roman"/>
                <a:ea typeface="Times New Roman"/>
                <a:cs typeface="Times New Roman"/>
                <a:sym typeface="Times New Roman"/>
              </a:rPr>
              <a:t>ĐỊNH DẠNG VĂN BẢN</a:t>
            </a:r>
            <a:endParaRPr/>
          </a:p>
        </p:txBody>
      </p:sp>
      <p:sp>
        <p:nvSpPr>
          <p:cNvPr id="120" name="Google Shape;120;p16"/>
          <p:cNvSpPr txBox="1"/>
          <p:nvPr/>
        </p:nvSpPr>
        <p:spPr>
          <a:xfrm>
            <a:off x="4176712" y="4975225"/>
            <a:ext cx="674687"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Họ tên</a:t>
            </a:r>
            <a:endParaRPr/>
          </a:p>
        </p:txBody>
      </p:sp>
      <p:grpSp>
        <p:nvGrpSpPr>
          <p:cNvPr id="121" name="Google Shape;121;p16"/>
          <p:cNvGrpSpPr/>
          <p:nvPr/>
        </p:nvGrpSpPr>
        <p:grpSpPr>
          <a:xfrm>
            <a:off x="979487" y="2341562"/>
            <a:ext cx="7305675" cy="600075"/>
            <a:chOff x="1631147" y="1316985"/>
            <a:chExt cx="5761832" cy="559049"/>
          </a:xfrm>
        </p:grpSpPr>
        <p:sp>
          <p:nvSpPr>
            <p:cNvPr id="122" name="Google Shape;122;p16"/>
            <p:cNvSpPr/>
            <p:nvPr/>
          </p:nvSpPr>
          <p:spPr>
            <a:xfrm>
              <a:off x="1631147" y="1316985"/>
              <a:ext cx="5761832" cy="559049"/>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943CD0"/>
                </a:gs>
                <a:gs pos="13999">
                  <a:srgbClr val="7428A8"/>
                </a:gs>
                <a:gs pos="50000">
                  <a:srgbClr val="943CD0"/>
                </a:gs>
                <a:gs pos="86000">
                  <a:srgbClr val="7428A8"/>
                </a:gs>
                <a:gs pos="100000">
                  <a:srgbClr val="943CD0"/>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3" name="Google Shape;123;p16"/>
            <p:cNvSpPr/>
            <p:nvPr/>
          </p:nvSpPr>
          <p:spPr>
            <a:xfrm>
              <a:off x="1732561" y="1374664"/>
              <a:ext cx="5564012" cy="452563"/>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CBA0E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24" name="Google Shape;124;p16"/>
          <p:cNvGrpSpPr/>
          <p:nvPr/>
        </p:nvGrpSpPr>
        <p:grpSpPr>
          <a:xfrm flipH="1">
            <a:off x="6780212" y="6686550"/>
            <a:ext cx="1047750" cy="493712"/>
            <a:chOff x="1714500" y="3094038"/>
            <a:chExt cx="1047750" cy="551111"/>
          </a:xfrm>
        </p:grpSpPr>
        <p:sp>
          <p:nvSpPr>
            <p:cNvPr id="125" name="Google Shape;125;p16"/>
            <p:cNvSpPr/>
            <p:nvPr/>
          </p:nvSpPr>
          <p:spPr>
            <a:xfrm>
              <a:off x="1714500" y="3094038"/>
              <a:ext cx="1047750"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9946D2"/>
                </a:gs>
                <a:gs pos="21000">
                  <a:srgbClr val="7F2CB8"/>
                </a:gs>
                <a:gs pos="52000">
                  <a:srgbClr val="872FC2"/>
                </a:gs>
                <a:gs pos="86000">
                  <a:srgbClr val="7C2BB3"/>
                </a:gs>
                <a:gs pos="100000">
                  <a:srgbClr val="7328A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6" name="Google Shape;126;p16"/>
            <p:cNvSpPr/>
            <p:nvPr/>
          </p:nvSpPr>
          <p:spPr>
            <a:xfrm>
              <a:off x="1816100" y="3152517"/>
              <a:ext cx="919163" cy="437698"/>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CBA0E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27" name="Google Shape;127;p16"/>
          <p:cNvGrpSpPr/>
          <p:nvPr/>
        </p:nvGrpSpPr>
        <p:grpSpPr>
          <a:xfrm>
            <a:off x="442912" y="3843337"/>
            <a:ext cx="787400" cy="493712"/>
            <a:chOff x="1714500" y="3094038"/>
            <a:chExt cx="1047750" cy="551111"/>
          </a:xfrm>
        </p:grpSpPr>
        <p:sp>
          <p:nvSpPr>
            <p:cNvPr id="128" name="Google Shape;128;p16"/>
            <p:cNvSpPr/>
            <p:nvPr/>
          </p:nvSpPr>
          <p:spPr>
            <a:xfrm>
              <a:off x="1714500" y="3094038"/>
              <a:ext cx="1047750"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9946D2"/>
                </a:gs>
                <a:gs pos="21000">
                  <a:srgbClr val="7F2CB8"/>
                </a:gs>
                <a:gs pos="52000">
                  <a:srgbClr val="872FC2"/>
                </a:gs>
                <a:gs pos="86000">
                  <a:srgbClr val="7C2BB3"/>
                </a:gs>
                <a:gs pos="100000">
                  <a:srgbClr val="7328A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9" name="Google Shape;129;p16"/>
            <p:cNvSpPr/>
            <p:nvPr/>
          </p:nvSpPr>
          <p:spPr>
            <a:xfrm>
              <a:off x="1815895" y="3152516"/>
              <a:ext cx="918893" cy="43770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CBA0E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30" name="Google Shape;130;p16"/>
          <p:cNvGrpSpPr/>
          <p:nvPr/>
        </p:nvGrpSpPr>
        <p:grpSpPr>
          <a:xfrm>
            <a:off x="1127125" y="3454400"/>
            <a:ext cx="3284537" cy="1011237"/>
            <a:chOff x="2671148" y="1311915"/>
            <a:chExt cx="3938587" cy="1011238"/>
          </a:xfrm>
        </p:grpSpPr>
        <p:pic>
          <p:nvPicPr>
            <p:cNvPr id="131" name="Google Shape;131;p16"/>
            <p:cNvPicPr preferRelativeResize="0"/>
            <p:nvPr/>
          </p:nvPicPr>
          <p:blipFill rotWithShape="1">
            <a:blip r:embed="rId3">
              <a:alphaModFix/>
            </a:blip>
            <a:srcRect/>
            <a:stretch/>
          </p:blipFill>
          <p:spPr>
            <a:xfrm>
              <a:off x="2671148" y="1311915"/>
              <a:ext cx="3938587" cy="1011238"/>
            </a:xfrm>
            <a:prstGeom prst="rect">
              <a:avLst/>
            </a:prstGeom>
            <a:noFill/>
            <a:ln>
              <a:noFill/>
            </a:ln>
          </p:spPr>
        </p:pic>
        <p:sp>
          <p:nvSpPr>
            <p:cNvPr id="132" name="Google Shape;132;p16"/>
            <p:cNvSpPr/>
            <p:nvPr/>
          </p:nvSpPr>
          <p:spPr>
            <a:xfrm>
              <a:off x="2762522" y="1386528"/>
              <a:ext cx="3776779" cy="862012"/>
            </a:xfrm>
            <a:prstGeom prst="roundRect">
              <a:avLst>
                <a:gd name="adj" fmla="val 2615"/>
              </a:avLst>
            </a:prstGeom>
            <a:noFill/>
            <a:ln w="19050" cap="flat" cmpd="sng">
              <a:solidFill>
                <a:srgbClr val="9966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33" name="Google Shape;133;p16"/>
          <p:cNvGrpSpPr/>
          <p:nvPr/>
        </p:nvGrpSpPr>
        <p:grpSpPr>
          <a:xfrm>
            <a:off x="2133600" y="2063750"/>
            <a:ext cx="5219700" cy="1081087"/>
            <a:chOff x="2671148" y="1311915"/>
            <a:chExt cx="3938587" cy="1011238"/>
          </a:xfrm>
        </p:grpSpPr>
        <p:pic>
          <p:nvPicPr>
            <p:cNvPr id="134" name="Google Shape;134;p16"/>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135" name="Google Shape;135;p16"/>
            <p:cNvSpPr/>
            <p:nvPr/>
          </p:nvSpPr>
          <p:spPr>
            <a:xfrm>
              <a:off x="2762186" y="1386162"/>
              <a:ext cx="3778073" cy="861260"/>
            </a:xfrm>
            <a:prstGeom prst="roundRect">
              <a:avLst>
                <a:gd name="adj" fmla="val 2615"/>
              </a:avLst>
            </a:prstGeom>
            <a:noFill/>
            <a:ln w="19050" cap="flat" cmpd="sng">
              <a:solidFill>
                <a:srgbClr val="9966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36" name="Google Shape;136;p16"/>
          <p:cNvSpPr txBox="1"/>
          <p:nvPr/>
        </p:nvSpPr>
        <p:spPr>
          <a:xfrm>
            <a:off x="2898977" y="2353946"/>
            <a:ext cx="406827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Verdana"/>
              <a:buNone/>
            </a:pPr>
            <a:r>
              <a:rPr lang="en-US" sz="2400" b="1" i="0" u="none" strike="noStrike" cap="none">
                <a:solidFill>
                  <a:srgbClr val="FF0000"/>
                </a:solidFill>
                <a:latin typeface="Verdana"/>
                <a:ea typeface="Verdana"/>
                <a:cs typeface="Verdana"/>
                <a:sym typeface="Verdana"/>
              </a:rPr>
              <a:t>NỘI DUNG BÀI HỌC</a:t>
            </a:r>
            <a:endParaRPr sz="2400" b="1" i="0" u="none" strike="noStrike" cap="none">
              <a:solidFill>
                <a:srgbClr val="FF0000"/>
              </a:solidFill>
              <a:latin typeface="Verdana"/>
              <a:ea typeface="Verdana"/>
              <a:cs typeface="Verdana"/>
              <a:sym typeface="Verdana"/>
            </a:endParaRPr>
          </a:p>
        </p:txBody>
      </p:sp>
      <p:grpSp>
        <p:nvGrpSpPr>
          <p:cNvPr id="137" name="Google Shape;137;p16"/>
          <p:cNvGrpSpPr/>
          <p:nvPr/>
        </p:nvGrpSpPr>
        <p:grpSpPr>
          <a:xfrm>
            <a:off x="985837" y="3698875"/>
            <a:ext cx="850900" cy="663575"/>
            <a:chOff x="2452688" y="2863775"/>
            <a:chExt cx="1819275" cy="662858"/>
          </a:xfrm>
        </p:grpSpPr>
        <p:sp>
          <p:nvSpPr>
            <p:cNvPr id="138" name="Google Shape;138;p16"/>
            <p:cNvSpPr/>
            <p:nvPr/>
          </p:nvSpPr>
          <p:spPr>
            <a:xfrm>
              <a:off x="2452688" y="2863775"/>
              <a:ext cx="1819275" cy="58356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A963D9"/>
                </a:gs>
                <a:gs pos="22000">
                  <a:srgbClr val="943CD0"/>
                </a:gs>
                <a:gs pos="50000">
                  <a:srgbClr val="7E2CB5"/>
                </a:gs>
                <a:gs pos="60000">
                  <a:srgbClr val="943CD0"/>
                </a:gs>
                <a:gs pos="80000">
                  <a:srgbClr val="C99EE7"/>
                </a:gs>
                <a:gs pos="83999">
                  <a:srgbClr val="C99EE7"/>
                </a:gs>
                <a:gs pos="100000">
                  <a:srgbClr val="782AAD"/>
                </a:gs>
              </a:gsLst>
              <a:lin ang="10800000" scaled="0"/>
            </a:gradFill>
            <a:ln>
              <a:noFill/>
            </a:ln>
            <a:effectLst>
              <a:outerShdw blurRad="63500" dist="38100" dir="540000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 name="Google Shape;139;p1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40" name="Google Shape;140;p16"/>
          <p:cNvSpPr/>
          <p:nvPr/>
        </p:nvSpPr>
        <p:spPr>
          <a:xfrm>
            <a:off x="1650874" y="3685739"/>
            <a:ext cx="2702181" cy="5847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1. Phần mềm soan thảo văn bản</a:t>
            </a:r>
            <a:endParaRPr sz="1600" b="1" i="0" u="none" strike="noStrike" cap="none">
              <a:solidFill>
                <a:schemeClr val="lt1"/>
              </a:solidFill>
              <a:latin typeface="Arial"/>
              <a:ea typeface="Arial"/>
              <a:cs typeface="Arial"/>
              <a:sym typeface="Arial"/>
            </a:endParaRPr>
          </a:p>
        </p:txBody>
      </p:sp>
      <p:sp>
        <p:nvSpPr>
          <p:cNvPr id="141" name="Google Shape;141;p16"/>
          <p:cNvSpPr/>
          <p:nvPr/>
        </p:nvSpPr>
        <p:spPr>
          <a:xfrm>
            <a:off x="5475800" y="6601493"/>
            <a:ext cx="1491447" cy="3693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Thêm chữ</a:t>
            </a:r>
            <a:endParaRPr sz="1800" b="1" i="0" u="none" strike="noStrike" cap="none">
              <a:solidFill>
                <a:schemeClr val="lt1"/>
              </a:solidFill>
              <a:latin typeface="Arial"/>
              <a:ea typeface="Arial"/>
              <a:cs typeface="Arial"/>
              <a:sym typeface="Arial"/>
            </a:endParaRPr>
          </a:p>
        </p:txBody>
      </p:sp>
      <p:grpSp>
        <p:nvGrpSpPr>
          <p:cNvPr id="142" name="Google Shape;142;p16"/>
          <p:cNvGrpSpPr/>
          <p:nvPr/>
        </p:nvGrpSpPr>
        <p:grpSpPr>
          <a:xfrm>
            <a:off x="441325" y="5143500"/>
            <a:ext cx="787400" cy="493712"/>
            <a:chOff x="1714500" y="3094038"/>
            <a:chExt cx="1047750" cy="551111"/>
          </a:xfrm>
        </p:grpSpPr>
        <p:sp>
          <p:nvSpPr>
            <p:cNvPr id="143" name="Google Shape;143;p16"/>
            <p:cNvSpPr/>
            <p:nvPr/>
          </p:nvSpPr>
          <p:spPr>
            <a:xfrm>
              <a:off x="1714500" y="3094038"/>
              <a:ext cx="1047750"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9946D2"/>
                </a:gs>
                <a:gs pos="21000">
                  <a:srgbClr val="7F2CB8"/>
                </a:gs>
                <a:gs pos="52000">
                  <a:srgbClr val="872FC2"/>
                </a:gs>
                <a:gs pos="86000">
                  <a:srgbClr val="7C2BB3"/>
                </a:gs>
                <a:gs pos="100000">
                  <a:srgbClr val="7328A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4" name="Google Shape;144;p16"/>
            <p:cNvSpPr/>
            <p:nvPr/>
          </p:nvSpPr>
          <p:spPr>
            <a:xfrm>
              <a:off x="1815895" y="3152517"/>
              <a:ext cx="918894" cy="437698"/>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CBA0E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45" name="Google Shape;145;p16"/>
          <p:cNvGrpSpPr/>
          <p:nvPr/>
        </p:nvGrpSpPr>
        <p:grpSpPr>
          <a:xfrm>
            <a:off x="1123950" y="4754562"/>
            <a:ext cx="3432175" cy="1011237"/>
            <a:chOff x="2671148" y="1311915"/>
            <a:chExt cx="3938587" cy="1011238"/>
          </a:xfrm>
        </p:grpSpPr>
        <p:pic>
          <p:nvPicPr>
            <p:cNvPr id="146" name="Google Shape;146;p16"/>
            <p:cNvPicPr preferRelativeResize="0"/>
            <p:nvPr/>
          </p:nvPicPr>
          <p:blipFill rotWithShape="1">
            <a:blip r:embed="rId3">
              <a:alphaModFix/>
            </a:blip>
            <a:srcRect/>
            <a:stretch/>
          </p:blipFill>
          <p:spPr>
            <a:xfrm>
              <a:off x="2671148" y="1311915"/>
              <a:ext cx="3938587" cy="1011238"/>
            </a:xfrm>
            <a:prstGeom prst="rect">
              <a:avLst/>
            </a:prstGeom>
            <a:noFill/>
            <a:ln>
              <a:noFill/>
            </a:ln>
          </p:spPr>
        </p:pic>
        <p:sp>
          <p:nvSpPr>
            <p:cNvPr id="147" name="Google Shape;147;p16"/>
            <p:cNvSpPr/>
            <p:nvPr/>
          </p:nvSpPr>
          <p:spPr>
            <a:xfrm>
              <a:off x="2762235" y="1386527"/>
              <a:ext cx="3778274" cy="862014"/>
            </a:xfrm>
            <a:prstGeom prst="roundRect">
              <a:avLst>
                <a:gd name="adj" fmla="val 2615"/>
              </a:avLst>
            </a:prstGeom>
            <a:noFill/>
            <a:ln w="19050" cap="flat" cmpd="sng">
              <a:solidFill>
                <a:srgbClr val="9966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48" name="Google Shape;148;p16"/>
          <p:cNvGrpSpPr/>
          <p:nvPr/>
        </p:nvGrpSpPr>
        <p:grpSpPr>
          <a:xfrm>
            <a:off x="925512" y="4900612"/>
            <a:ext cx="1012825" cy="663575"/>
            <a:chOff x="2452688" y="2863775"/>
            <a:chExt cx="1819275" cy="662858"/>
          </a:xfrm>
        </p:grpSpPr>
        <p:sp>
          <p:nvSpPr>
            <p:cNvPr id="149" name="Google Shape;149;p16"/>
            <p:cNvSpPr/>
            <p:nvPr/>
          </p:nvSpPr>
          <p:spPr>
            <a:xfrm>
              <a:off x="2452688" y="2863775"/>
              <a:ext cx="1819275" cy="58356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A963D9"/>
                </a:gs>
                <a:gs pos="22000">
                  <a:srgbClr val="943CD0"/>
                </a:gs>
                <a:gs pos="50000">
                  <a:srgbClr val="7E2CB5"/>
                </a:gs>
                <a:gs pos="60000">
                  <a:srgbClr val="943CD0"/>
                </a:gs>
                <a:gs pos="80000">
                  <a:srgbClr val="C99EE7"/>
                </a:gs>
                <a:gs pos="83999">
                  <a:srgbClr val="C99EE7"/>
                </a:gs>
                <a:gs pos="100000">
                  <a:srgbClr val="782AAD"/>
                </a:gs>
              </a:gsLst>
              <a:lin ang="10800000" scaled="0"/>
            </a:gradFill>
            <a:ln>
              <a:noFill/>
            </a:ln>
            <a:effectLst>
              <a:outerShdw blurRad="63500" dist="38100" dir="540000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 name="Google Shape;150;p1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852E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51" name="Google Shape;151;p16"/>
          <p:cNvSpPr/>
          <p:nvPr/>
        </p:nvSpPr>
        <p:spPr>
          <a:xfrm>
            <a:off x="1773725" y="5037610"/>
            <a:ext cx="2510848" cy="52322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1" i="0" u="none" strike="noStrike" cap="none">
                <a:solidFill>
                  <a:schemeClr val="lt1"/>
                </a:solidFill>
                <a:latin typeface="Arial"/>
                <a:ea typeface="Arial"/>
                <a:cs typeface="Arial"/>
                <a:sym typeface="Arial"/>
              </a:rPr>
              <a:t>3. Thực hành: Định dạng văn bản</a:t>
            </a:r>
            <a:endParaRPr sz="1400" b="1" i="0" u="none" strike="noStrike" cap="none">
              <a:solidFill>
                <a:schemeClr val="lt1"/>
              </a:solidFill>
              <a:latin typeface="Arial"/>
              <a:ea typeface="Arial"/>
              <a:cs typeface="Arial"/>
              <a:sym typeface="Arial"/>
            </a:endParaRPr>
          </a:p>
        </p:txBody>
      </p:sp>
      <p:grpSp>
        <p:nvGrpSpPr>
          <p:cNvPr id="152" name="Google Shape;152;p16"/>
          <p:cNvGrpSpPr/>
          <p:nvPr/>
        </p:nvGrpSpPr>
        <p:grpSpPr>
          <a:xfrm flipH="1">
            <a:off x="8012112" y="3783012"/>
            <a:ext cx="619125" cy="493712"/>
            <a:chOff x="1714500" y="3094038"/>
            <a:chExt cx="1047750" cy="551111"/>
          </a:xfrm>
        </p:grpSpPr>
        <p:sp>
          <p:nvSpPr>
            <p:cNvPr id="153" name="Google Shape;153;p16"/>
            <p:cNvSpPr/>
            <p:nvPr/>
          </p:nvSpPr>
          <p:spPr>
            <a:xfrm>
              <a:off x="1714500" y="3094038"/>
              <a:ext cx="1047750"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9946D2"/>
                </a:gs>
                <a:gs pos="21000">
                  <a:srgbClr val="7F2CB8"/>
                </a:gs>
                <a:gs pos="52000">
                  <a:srgbClr val="872FC2"/>
                </a:gs>
                <a:gs pos="86000">
                  <a:srgbClr val="7C2BB3"/>
                </a:gs>
                <a:gs pos="100000">
                  <a:srgbClr val="7328A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4" name="Google Shape;154;p16"/>
            <p:cNvSpPr/>
            <p:nvPr/>
          </p:nvSpPr>
          <p:spPr>
            <a:xfrm>
              <a:off x="1816588" y="3152516"/>
              <a:ext cx="918796" cy="43770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CBA0E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55" name="Google Shape;155;p16"/>
          <p:cNvGrpSpPr/>
          <p:nvPr/>
        </p:nvGrpSpPr>
        <p:grpSpPr>
          <a:xfrm>
            <a:off x="4764087" y="3500437"/>
            <a:ext cx="3263900" cy="1011237"/>
            <a:chOff x="2671148" y="1311915"/>
            <a:chExt cx="3938587" cy="1011238"/>
          </a:xfrm>
        </p:grpSpPr>
        <p:pic>
          <p:nvPicPr>
            <p:cNvPr id="156" name="Google Shape;156;p16"/>
            <p:cNvPicPr preferRelativeResize="0"/>
            <p:nvPr/>
          </p:nvPicPr>
          <p:blipFill rotWithShape="1">
            <a:blip r:embed="rId3">
              <a:alphaModFix/>
            </a:blip>
            <a:srcRect/>
            <a:stretch/>
          </p:blipFill>
          <p:spPr>
            <a:xfrm>
              <a:off x="2671148" y="1311915"/>
              <a:ext cx="3938587" cy="1011238"/>
            </a:xfrm>
            <a:prstGeom prst="rect">
              <a:avLst/>
            </a:prstGeom>
            <a:noFill/>
            <a:ln>
              <a:noFill/>
            </a:ln>
          </p:spPr>
        </p:pic>
        <p:sp>
          <p:nvSpPr>
            <p:cNvPr id="157" name="Google Shape;157;p16"/>
            <p:cNvSpPr/>
            <p:nvPr/>
          </p:nvSpPr>
          <p:spPr>
            <a:xfrm>
              <a:off x="2763099" y="1386527"/>
              <a:ext cx="3777672" cy="862014"/>
            </a:xfrm>
            <a:prstGeom prst="roundRect">
              <a:avLst>
                <a:gd name="adj" fmla="val 2615"/>
              </a:avLst>
            </a:prstGeom>
            <a:noFill/>
            <a:ln w="19050" cap="flat" cmpd="sng">
              <a:solidFill>
                <a:srgbClr val="9966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58" name="Google Shape;158;p16"/>
          <p:cNvGrpSpPr/>
          <p:nvPr/>
        </p:nvGrpSpPr>
        <p:grpSpPr>
          <a:xfrm flipH="1">
            <a:off x="7207250" y="3657600"/>
            <a:ext cx="920750" cy="663575"/>
            <a:chOff x="2452688" y="2863775"/>
            <a:chExt cx="1819275" cy="662858"/>
          </a:xfrm>
        </p:grpSpPr>
        <p:sp>
          <p:nvSpPr>
            <p:cNvPr id="159" name="Google Shape;159;p16"/>
            <p:cNvSpPr/>
            <p:nvPr/>
          </p:nvSpPr>
          <p:spPr>
            <a:xfrm>
              <a:off x="2452688" y="2863775"/>
              <a:ext cx="1819275" cy="58356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A963D9"/>
                </a:gs>
                <a:gs pos="22000">
                  <a:srgbClr val="943CD0"/>
                </a:gs>
                <a:gs pos="50000">
                  <a:srgbClr val="7E2CB5"/>
                </a:gs>
                <a:gs pos="60000">
                  <a:srgbClr val="943CD0"/>
                </a:gs>
                <a:gs pos="80000">
                  <a:srgbClr val="C99EE7"/>
                </a:gs>
                <a:gs pos="83999">
                  <a:srgbClr val="C99EE7"/>
                </a:gs>
                <a:gs pos="100000">
                  <a:srgbClr val="782AAD"/>
                </a:gs>
              </a:gsLst>
              <a:lin ang="10800000" scaled="0"/>
            </a:gradFill>
            <a:ln>
              <a:noFill/>
            </a:ln>
            <a:effectLst>
              <a:outerShdw blurRad="63500" dist="38100" dir="540000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0" name="Google Shape;160;p1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7428A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1" name="Google Shape;161;p16"/>
          <p:cNvSpPr/>
          <p:nvPr/>
        </p:nvSpPr>
        <p:spPr>
          <a:xfrm>
            <a:off x="4842473" y="3643234"/>
            <a:ext cx="2739470" cy="5847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2. ĐỊnh dạng văn bản và in</a:t>
            </a:r>
            <a:endParaRPr sz="16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2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4"/>
          <p:cNvSpPr txBox="1">
            <a:spLocks noGrp="1"/>
          </p:cNvSpPr>
          <p:nvPr>
            <p:ph type="ctrTitle"/>
          </p:nvPr>
        </p:nvSpPr>
        <p:spPr>
          <a:xfrm>
            <a:off x="1219200" y="2965745"/>
            <a:ext cx="6705600" cy="179675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7CA65"/>
              </a:buClr>
              <a:buSzPts val="4800"/>
              <a:buFont typeface="Times New Roman"/>
              <a:buNone/>
            </a:pPr>
            <a:r>
              <a:rPr lang="en-US" sz="4800" b="1" i="0" u="none" strike="noStrike" cap="none" dirty="0">
                <a:solidFill>
                  <a:srgbClr val="FF0000"/>
                </a:solidFill>
                <a:latin typeface="Times New Roman"/>
                <a:ea typeface="Times New Roman"/>
                <a:cs typeface="Times New Roman"/>
                <a:sym typeface="Times New Roman"/>
              </a:rPr>
              <a:t>XIN CHÂN THÀNH CẢM ƠN!</a:t>
            </a:r>
            <a:endParaRPr sz="4800" b="1" i="0" u="none" strike="noStrike" cap="none" dirty="0">
              <a:solidFill>
                <a:srgbClr val="FF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7"/>
          <p:cNvPicPr preferRelativeResize="0"/>
          <p:nvPr/>
        </p:nvPicPr>
        <p:blipFill rotWithShape="1">
          <a:blip r:embed="rId3">
            <a:alphaModFix/>
          </a:blip>
          <a:srcRect/>
          <a:stretch/>
        </p:blipFill>
        <p:spPr>
          <a:xfrm>
            <a:off x="0" y="5645150"/>
            <a:ext cx="9144000" cy="1212850"/>
          </a:xfrm>
          <a:prstGeom prst="rect">
            <a:avLst/>
          </a:prstGeom>
          <a:noFill/>
          <a:ln>
            <a:noFill/>
          </a:ln>
        </p:spPr>
      </p:pic>
      <p:sp>
        <p:nvSpPr>
          <p:cNvPr id="167" name="Google Shape;167;p17"/>
          <p:cNvSpPr/>
          <p:nvPr/>
        </p:nvSpPr>
        <p:spPr>
          <a:xfrm rot="-60000" flipH="1">
            <a:off x="342900" y="1128712"/>
            <a:ext cx="2617787" cy="3760787"/>
          </a:xfrm>
          <a:prstGeom prst="cloudCallout">
            <a:avLst>
              <a:gd name="adj1" fmla="val 15374"/>
              <a:gd name="adj2" fmla="val 25097"/>
            </a:avLst>
          </a:prstGeom>
          <a:gradFill>
            <a:gsLst>
              <a:gs pos="0">
                <a:schemeClr val="lt1"/>
              </a:gs>
              <a:gs pos="100000">
                <a:schemeClr val="accent1"/>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An: Nội dung cuốn sổ vết về cảm nghĩ, ảnh chụp, dạnh sách các bạn trong lớp… Tớ nghĩ mình mua một cuốn sổ để viêt và dán ảnh vào đó.</a:t>
            </a:r>
            <a:endParaRPr/>
          </a:p>
          <a:p>
            <a:pPr marL="0" marR="0" lvl="0" indent="0" algn="l" rtl="0">
              <a:lnSpc>
                <a:spcPct val="100000"/>
              </a:lnSpc>
              <a:spcBef>
                <a:spcPts val="0"/>
              </a:spcBef>
              <a:spcAft>
                <a:spcPts val="0"/>
              </a:spcAft>
              <a:buNone/>
            </a:pPr>
            <a:endParaRPr sz="1600" b="0" i="0" u="none">
              <a:solidFill>
                <a:schemeClr val="dk1"/>
              </a:solidFill>
              <a:latin typeface="Times New Roman"/>
              <a:ea typeface="Times New Roman"/>
              <a:cs typeface="Times New Roman"/>
              <a:sym typeface="Times New Roman"/>
            </a:endParaRPr>
          </a:p>
        </p:txBody>
      </p:sp>
      <p:sp>
        <p:nvSpPr>
          <p:cNvPr id="168" name="Google Shape;168;p17"/>
          <p:cNvSpPr/>
          <p:nvPr/>
        </p:nvSpPr>
        <p:spPr>
          <a:xfrm flipH="1">
            <a:off x="5410200" y="987425"/>
            <a:ext cx="3200400" cy="4200525"/>
          </a:xfrm>
          <a:prstGeom prst="cloudCallout">
            <a:avLst>
              <a:gd name="adj1" fmla="val 7357"/>
              <a:gd name="adj2" fmla="val 22960"/>
            </a:avLst>
          </a:prstGeom>
          <a:gradFill>
            <a:gsLst>
              <a:gs pos="0">
                <a:schemeClr val="lt1"/>
              </a:gs>
              <a:gs pos="100000">
                <a:schemeClr val="accent1"/>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Khoa: Nếu làm trên máy tính, mình có thể gửi cho thầy cô và các bạn xem trước để góp ý, khi cần sửa lại cũng thuận tiện. Hơn nữa, ngoài cuốn sổ lưu niệm in ra cho mỗi bạn, mình vẫn còn tệp lưu trữ trong máy tính để phòng khi cuốn sổ đã in bị hỏng hoặc thất lạc .</a:t>
            </a:r>
            <a:endParaRPr/>
          </a:p>
        </p:txBody>
      </p:sp>
      <p:sp>
        <p:nvSpPr>
          <p:cNvPr id="169" name="Google Shape;169;p17"/>
          <p:cNvSpPr/>
          <p:nvPr/>
        </p:nvSpPr>
        <p:spPr>
          <a:xfrm>
            <a:off x="304800" y="498475"/>
            <a:ext cx="8839200" cy="444500"/>
          </a:xfrm>
          <a:prstGeom prst="wedgeRectCallout">
            <a:avLst>
              <a:gd name="adj1" fmla="val 13809"/>
              <a:gd name="adj2" fmla="val 20684"/>
            </a:avLst>
          </a:prstGeom>
          <a:gradFill>
            <a:gsLst>
              <a:gs pos="0">
                <a:srgbClr val="FFFF99"/>
              </a:gs>
              <a:gs pos="100000">
                <a:schemeClr val="lt1"/>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Ba bạn An, Minh, Khoa đã bàn về nội dung cuốn sổ Lưu niệm của lớp.</a:t>
            </a:r>
            <a:endParaRPr/>
          </a:p>
        </p:txBody>
      </p:sp>
      <p:sp>
        <p:nvSpPr>
          <p:cNvPr id="170" name="Google Shape;170;p17"/>
          <p:cNvSpPr/>
          <p:nvPr/>
        </p:nvSpPr>
        <p:spPr>
          <a:xfrm flipH="1">
            <a:off x="2959100" y="1095375"/>
            <a:ext cx="2335212" cy="3476625"/>
          </a:xfrm>
          <a:prstGeom prst="cloudCallout">
            <a:avLst>
              <a:gd name="adj1" fmla="val 13024"/>
              <a:gd name="adj2" fmla="val 29095"/>
            </a:avLst>
          </a:prstGeom>
          <a:gradFill>
            <a:gsLst>
              <a:gs pos="0">
                <a:schemeClr val="lt2"/>
              </a:gs>
              <a:gs pos="100000">
                <a:srgbClr val="D9D8CE"/>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Minh: Thử cấn nhấc làm lên máy tính xem sao. Những năm ở tiểu học, chúng mình đã học và sử dụng nhiều phần mềm trên máy tính.</a:t>
            </a:r>
            <a:endParaRPr/>
          </a:p>
        </p:txBody>
      </p:sp>
      <p:pic>
        <p:nvPicPr>
          <p:cNvPr id="171" name="Google Shape;171;p17" descr="hands-up-color"/>
          <p:cNvPicPr preferRelativeResize="0"/>
          <p:nvPr/>
        </p:nvPicPr>
        <p:blipFill rotWithShape="1">
          <a:blip r:embed="rId4">
            <a:alphaModFix/>
          </a:blip>
          <a:srcRect r="48095"/>
          <a:stretch/>
        </p:blipFill>
        <p:spPr>
          <a:xfrm>
            <a:off x="6985000" y="5645150"/>
            <a:ext cx="838200" cy="1322387"/>
          </a:xfrm>
          <a:prstGeom prst="rect">
            <a:avLst/>
          </a:prstGeom>
          <a:noFill/>
          <a:ln>
            <a:noFill/>
          </a:ln>
        </p:spPr>
      </p:pic>
      <p:pic>
        <p:nvPicPr>
          <p:cNvPr id="172" name="Google Shape;172;p17" descr="hands-up-color"/>
          <p:cNvPicPr preferRelativeResize="0"/>
          <p:nvPr/>
        </p:nvPicPr>
        <p:blipFill rotWithShape="1">
          <a:blip r:embed="rId4">
            <a:alphaModFix/>
          </a:blip>
          <a:srcRect l="51948"/>
          <a:stretch/>
        </p:blipFill>
        <p:spPr>
          <a:xfrm>
            <a:off x="3433762" y="5676900"/>
            <a:ext cx="814387" cy="1222375"/>
          </a:xfrm>
          <a:prstGeom prst="rect">
            <a:avLst/>
          </a:prstGeom>
          <a:noFill/>
          <a:ln>
            <a:noFill/>
          </a:ln>
        </p:spPr>
      </p:pic>
      <p:pic>
        <p:nvPicPr>
          <p:cNvPr id="173" name="Google Shape;173;p17"/>
          <p:cNvPicPr preferRelativeResize="0"/>
          <p:nvPr/>
        </p:nvPicPr>
        <p:blipFill rotWithShape="1">
          <a:blip r:embed="rId5">
            <a:alphaModFix/>
          </a:blip>
          <a:srcRect l="43338" t="33334" r="51391" b="52081"/>
          <a:stretch/>
        </p:blipFill>
        <p:spPr>
          <a:xfrm>
            <a:off x="671512" y="5676900"/>
            <a:ext cx="814387" cy="1266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5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5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p:cTn id="27" dur="500"/>
                                        <p:tgtEl>
                                          <p:spTgt spid="1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8"/>
                                        </p:tgtEl>
                                        <p:attrNameLst>
                                          <p:attrName>style.visibility</p:attrName>
                                        </p:attrNameLst>
                                      </p:cBhvr>
                                      <p:to>
                                        <p:strVal val="visible"/>
                                      </p:to>
                                    </p:set>
                                    <p:animEffect transition="in" filter="fade">
                                      <p:cBhvr>
                                        <p:cTn id="32"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title"/>
          </p:nvPr>
        </p:nvSpPr>
        <p:spPr>
          <a:xfrm>
            <a:off x="609600" y="1308100"/>
            <a:ext cx="7924800" cy="1206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Times New Roman"/>
              <a:buNone/>
            </a:pPr>
            <a:r>
              <a:rPr lang="en-US" sz="3200" b="1" i="0" u="none" dirty="0">
                <a:solidFill>
                  <a:schemeClr val="bg2">
                    <a:lumMod val="50000"/>
                  </a:schemeClr>
                </a:solidFill>
                <a:latin typeface="Times New Roman"/>
                <a:ea typeface="Times New Roman"/>
                <a:cs typeface="Times New Roman"/>
                <a:sym typeface="Times New Roman"/>
              </a:rPr>
              <a:t>1. </a:t>
            </a:r>
            <a:r>
              <a:rPr lang="en-US" sz="3200" b="1" i="0" u="none" dirty="0" err="1">
                <a:solidFill>
                  <a:schemeClr val="bg2">
                    <a:lumMod val="50000"/>
                  </a:schemeClr>
                </a:solidFill>
                <a:latin typeface="Times New Roman"/>
                <a:ea typeface="Times New Roman"/>
                <a:cs typeface="Times New Roman"/>
                <a:sym typeface="Times New Roman"/>
              </a:rPr>
              <a:t>Phần</a:t>
            </a:r>
            <a:r>
              <a:rPr lang="en-US" sz="3200" b="1" i="0" u="none" dirty="0">
                <a:solidFill>
                  <a:schemeClr val="bg2">
                    <a:lumMod val="50000"/>
                  </a:schemeClr>
                </a:solidFill>
                <a:latin typeface="Times New Roman"/>
                <a:ea typeface="Times New Roman"/>
                <a:cs typeface="Times New Roman"/>
                <a:sym typeface="Times New Roman"/>
              </a:rPr>
              <a:t> </a:t>
            </a:r>
            <a:r>
              <a:rPr lang="en-US" sz="3200" b="1" i="0" u="none" dirty="0" err="1">
                <a:solidFill>
                  <a:schemeClr val="bg2">
                    <a:lumMod val="50000"/>
                  </a:schemeClr>
                </a:solidFill>
                <a:latin typeface="Times New Roman"/>
                <a:ea typeface="Times New Roman"/>
                <a:cs typeface="Times New Roman"/>
                <a:sym typeface="Times New Roman"/>
              </a:rPr>
              <a:t>mềm</a:t>
            </a:r>
            <a:r>
              <a:rPr lang="en-US" sz="3200" b="1" i="0" u="none" dirty="0">
                <a:solidFill>
                  <a:schemeClr val="bg2">
                    <a:lumMod val="50000"/>
                  </a:schemeClr>
                </a:solidFill>
                <a:latin typeface="Times New Roman"/>
                <a:ea typeface="Times New Roman"/>
                <a:cs typeface="Times New Roman"/>
                <a:sym typeface="Times New Roman"/>
              </a:rPr>
              <a:t> </a:t>
            </a:r>
            <a:r>
              <a:rPr lang="en-US" sz="3200" b="1" i="0" u="none" dirty="0" err="1">
                <a:solidFill>
                  <a:schemeClr val="bg2">
                    <a:lumMod val="50000"/>
                  </a:schemeClr>
                </a:solidFill>
                <a:latin typeface="Times New Roman"/>
                <a:ea typeface="Times New Roman"/>
                <a:cs typeface="Times New Roman"/>
                <a:sym typeface="Times New Roman"/>
              </a:rPr>
              <a:t>soạn</a:t>
            </a:r>
            <a:r>
              <a:rPr lang="en-US" sz="3200" b="1" i="0" u="none" dirty="0">
                <a:solidFill>
                  <a:schemeClr val="bg2">
                    <a:lumMod val="50000"/>
                  </a:schemeClr>
                </a:solidFill>
                <a:latin typeface="Times New Roman"/>
                <a:ea typeface="Times New Roman"/>
                <a:cs typeface="Times New Roman"/>
                <a:sym typeface="Times New Roman"/>
              </a:rPr>
              <a:t> </a:t>
            </a:r>
            <a:r>
              <a:rPr lang="en-US" sz="3200" b="1" i="0" u="none" dirty="0" err="1">
                <a:solidFill>
                  <a:schemeClr val="bg2">
                    <a:lumMod val="50000"/>
                  </a:schemeClr>
                </a:solidFill>
                <a:latin typeface="Times New Roman"/>
                <a:ea typeface="Times New Roman"/>
                <a:cs typeface="Times New Roman"/>
                <a:sym typeface="Times New Roman"/>
              </a:rPr>
              <a:t>thảo</a:t>
            </a:r>
            <a:r>
              <a:rPr lang="en-US" sz="3200" b="1" i="0" u="none" dirty="0">
                <a:solidFill>
                  <a:schemeClr val="bg2">
                    <a:lumMod val="50000"/>
                  </a:schemeClr>
                </a:solidFill>
                <a:latin typeface="Times New Roman"/>
                <a:ea typeface="Times New Roman"/>
                <a:cs typeface="Times New Roman"/>
                <a:sym typeface="Times New Roman"/>
              </a:rPr>
              <a:t> </a:t>
            </a:r>
            <a:r>
              <a:rPr lang="en-US" sz="3200" b="1" i="0" u="none" dirty="0" err="1">
                <a:solidFill>
                  <a:schemeClr val="bg2">
                    <a:lumMod val="50000"/>
                  </a:schemeClr>
                </a:solidFill>
                <a:latin typeface="Times New Roman"/>
                <a:ea typeface="Times New Roman"/>
                <a:cs typeface="Times New Roman"/>
                <a:sym typeface="Times New Roman"/>
              </a:rPr>
              <a:t>văn</a:t>
            </a:r>
            <a:r>
              <a:rPr lang="en-US" sz="3200" b="1" i="0" u="none" dirty="0">
                <a:solidFill>
                  <a:schemeClr val="bg2">
                    <a:lumMod val="50000"/>
                  </a:schemeClr>
                </a:solidFill>
                <a:latin typeface="Times New Roman"/>
                <a:ea typeface="Times New Roman"/>
                <a:cs typeface="Times New Roman"/>
                <a:sym typeface="Times New Roman"/>
              </a:rPr>
              <a:t> </a:t>
            </a:r>
            <a:r>
              <a:rPr lang="en-US" sz="3200" b="1" i="0" u="none" dirty="0" err="1">
                <a:solidFill>
                  <a:schemeClr val="bg2">
                    <a:lumMod val="50000"/>
                  </a:schemeClr>
                </a:solidFill>
                <a:latin typeface="Times New Roman"/>
                <a:ea typeface="Times New Roman"/>
                <a:cs typeface="Times New Roman"/>
                <a:sym typeface="Times New Roman"/>
              </a:rPr>
              <a:t>bản</a:t>
            </a:r>
            <a:endParaRPr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9"/>
          <p:cNvPicPr preferRelativeResize="0"/>
          <p:nvPr/>
        </p:nvPicPr>
        <p:blipFill rotWithShape="1">
          <a:blip r:embed="rId3">
            <a:alphaModFix/>
          </a:blip>
          <a:srcRect l="30087" t="31250" r="26574" b="31249"/>
          <a:stretch/>
        </p:blipFill>
        <p:spPr>
          <a:xfrm>
            <a:off x="969962" y="2514600"/>
            <a:ext cx="7204075" cy="3505200"/>
          </a:xfrm>
          <a:prstGeom prst="rect">
            <a:avLst/>
          </a:prstGeom>
          <a:noFill/>
          <a:ln>
            <a:noFill/>
          </a:ln>
        </p:spPr>
      </p:pic>
      <p:sp>
        <p:nvSpPr>
          <p:cNvPr id="186" name="Google Shape;186;p19"/>
          <p:cNvSpPr/>
          <p:nvPr/>
        </p:nvSpPr>
        <p:spPr>
          <a:xfrm rot="-60000" flipH="1">
            <a:off x="381000" y="835025"/>
            <a:ext cx="8153400" cy="1535112"/>
          </a:xfrm>
          <a:prstGeom prst="cloudCallout">
            <a:avLst>
              <a:gd name="adj1" fmla="val 14723"/>
              <a:gd name="adj2" fmla="val 24264"/>
            </a:avLst>
          </a:prstGeom>
          <a:gradFill>
            <a:gsLst>
              <a:gs pos="0">
                <a:schemeClr val="lt1"/>
              </a:gs>
              <a:gs pos="100000">
                <a:schemeClr val="accent1"/>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Times New Roman"/>
              <a:buNone/>
            </a:pPr>
            <a:r>
              <a:rPr lang="en-US" sz="2400" b="0" i="0" u="none">
                <a:solidFill>
                  <a:srgbClr val="FF0000"/>
                </a:solidFill>
                <a:latin typeface="Times New Roman"/>
                <a:ea typeface="Times New Roman"/>
                <a:cs typeface="Times New Roman"/>
                <a:sym typeface="Times New Roman"/>
              </a:rPr>
              <a:t>Dựa vào sơ đồ tư duy, em hãy lựa chọn các phần mềm cần sử dụng để tạo nội dung cho cuốn sổ lưu niệm trên máy tính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 calcmode="lin" valueType="num">
                                      <p:cBhvr additive="base">
                                        <p:cTn id="12" dur="500"/>
                                        <p:tgtEl>
                                          <p:spTgt spid="186"/>
                                        </p:tgtEl>
                                        <p:attrNameLst>
                                          <p:attrName>ppt_w</p:attrName>
                                        </p:attrNameLst>
                                      </p:cBhvr>
                                      <p:tavLst>
                                        <p:tav tm="0">
                                          <p:val>
                                            <p:strVal val="0"/>
                                          </p:val>
                                        </p:tav>
                                        <p:tav tm="100000">
                                          <p:val>
                                            <p:strVal val="#ppt_w"/>
                                          </p:val>
                                        </p:tav>
                                      </p:tavLst>
                                    </p:anim>
                                    <p:anim calcmode="lin" valueType="num">
                                      <p:cBhvr additive="base">
                                        <p:cTn id="13" dur="500"/>
                                        <p:tgtEl>
                                          <p:spTgt spid="1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p:nvPr/>
        </p:nvSpPr>
        <p:spPr>
          <a:xfrm>
            <a:off x="838200" y="1981200"/>
            <a:ext cx="7804150" cy="31085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2800"/>
              <a:buFont typeface="Arial"/>
              <a:buNone/>
            </a:pPr>
            <a:r>
              <a:rPr lang="en-US" sz="2800" b="0" i="0" u="none" dirty="0">
                <a:solidFill>
                  <a:schemeClr val="tx1"/>
                </a:solidFill>
                <a:latin typeface="Arial"/>
                <a:ea typeface="Arial"/>
                <a:cs typeface="Arial"/>
                <a:sym typeface="Arial"/>
              </a:rPr>
              <a:t>1. </a:t>
            </a:r>
            <a:r>
              <a:rPr lang="en-US" sz="2800" b="0" i="0" u="none" dirty="0" err="1">
                <a:solidFill>
                  <a:schemeClr val="tx1"/>
                </a:solidFill>
                <a:latin typeface="Arial"/>
                <a:ea typeface="Arial"/>
                <a:cs typeface="Arial"/>
                <a:sym typeface="Arial"/>
              </a:rPr>
              <a:t>Các</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phần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mềm</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đó</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có</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chức</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năng</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gì</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để</a:t>
            </a:r>
            <a:r>
              <a:rPr lang="en-US" sz="2800" b="0" i="0" u="none" dirty="0">
                <a:solidFill>
                  <a:schemeClr val="tx1"/>
                </a:solidFill>
                <a:latin typeface="Arial"/>
                <a:ea typeface="Arial"/>
                <a:cs typeface="Arial"/>
                <a:sym typeface="Arial"/>
              </a:rPr>
              <a:t> </a:t>
            </a:r>
            <a:r>
              <a:rPr lang="en-US" sz="2800" b="0" i="0" u="none" dirty="0" err="1">
                <a:solidFill>
                  <a:schemeClr val="tx1"/>
                </a:solidFill>
                <a:sym typeface="Arial"/>
              </a:rPr>
              <a:t>giúp</a:t>
            </a:r>
            <a:endParaRPr dirty="0">
              <a:solidFill>
                <a:schemeClr val="tx1"/>
              </a:solidFill>
            </a:endParaRPr>
          </a:p>
          <a:p>
            <a:pPr marL="0" marR="0" lvl="0" indent="0" algn="just" rtl="0">
              <a:lnSpc>
                <a:spcPct val="100000"/>
              </a:lnSpc>
              <a:spcBef>
                <a:spcPts val="0"/>
              </a:spcBef>
              <a:spcAft>
                <a:spcPts val="0"/>
              </a:spcAft>
              <a:buClr>
                <a:schemeClr val="lt1"/>
              </a:buClr>
              <a:buSzPts val="2800"/>
              <a:buFont typeface="Arial"/>
              <a:buNone/>
            </a:pP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em</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hoàn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thành</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công</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việc</a:t>
            </a:r>
            <a:r>
              <a:rPr lang="en-US" sz="2800" b="0" i="0" u="none" dirty="0">
                <a:solidFill>
                  <a:schemeClr val="tx1"/>
                </a:solidFill>
                <a:sym typeface="Arial"/>
              </a:rPr>
              <a:t>?</a:t>
            </a:r>
            <a:endParaRPr dirty="0">
              <a:solidFill>
                <a:schemeClr val="tx1"/>
              </a:solidFill>
            </a:endParaRPr>
          </a:p>
          <a:p>
            <a:pPr marL="0" marR="0" lvl="0" indent="0" algn="just" rtl="0">
              <a:lnSpc>
                <a:spcPct val="100000"/>
              </a:lnSpc>
              <a:spcBef>
                <a:spcPts val="0"/>
              </a:spcBef>
              <a:spcAft>
                <a:spcPts val="0"/>
              </a:spcAft>
              <a:buClr>
                <a:schemeClr val="lt1"/>
              </a:buClr>
              <a:buSzPts val="2800"/>
              <a:buFont typeface="Arial"/>
              <a:buNone/>
            </a:pPr>
            <a:r>
              <a:rPr lang="en-US" sz="2800" b="0" i="1" u="none" dirty="0">
                <a:solidFill>
                  <a:schemeClr val="tx1"/>
                </a:solidFill>
                <a:latin typeface="Arial"/>
                <a:ea typeface="Arial"/>
                <a:cs typeface="Arial"/>
                <a:sym typeface="Arial"/>
              </a:rPr>
              <a:t>2. </a:t>
            </a:r>
            <a:r>
              <a:rPr lang="en-US" sz="2800" b="0" i="0" u="none" dirty="0">
                <a:solidFill>
                  <a:schemeClr val="tx1"/>
                </a:solidFill>
                <a:latin typeface="Arial"/>
                <a:ea typeface="Arial"/>
                <a:cs typeface="Arial"/>
                <a:sym typeface="Arial"/>
              </a:rPr>
              <a:t>Em </a:t>
            </a:r>
            <a:r>
              <a:rPr lang="en-US" sz="2800" b="0" i="0" u="none" dirty="0" err="1">
                <a:solidFill>
                  <a:schemeClr val="tx1"/>
                </a:solidFill>
                <a:latin typeface="Arial"/>
                <a:ea typeface="Arial"/>
                <a:cs typeface="Arial"/>
                <a:sym typeface="Arial"/>
              </a:rPr>
              <a:t>sẽ</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sử</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dụng</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những</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chức</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năng</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nào</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của</a:t>
            </a:r>
            <a:r>
              <a:rPr lang="en-US" sz="2800" b="0" i="0" u="none" dirty="0">
                <a:solidFill>
                  <a:schemeClr val="tx1"/>
                </a:solidFill>
                <a:latin typeface="Arial"/>
                <a:ea typeface="Arial"/>
                <a:cs typeface="Arial"/>
                <a:sym typeface="Arial"/>
              </a:rPr>
              <a:t> </a:t>
            </a:r>
            <a:r>
              <a:rPr lang="en-US" sz="2800" b="0" i="0" u="none" dirty="0" err="1">
                <a:solidFill>
                  <a:schemeClr val="tx1"/>
                </a:solidFill>
                <a:sym typeface="Arial"/>
              </a:rPr>
              <a:t>phần</a:t>
            </a:r>
            <a:endParaRPr dirty="0">
              <a:solidFill>
                <a:schemeClr val="tx1"/>
              </a:solidFill>
            </a:endParaRPr>
          </a:p>
          <a:p>
            <a:pPr marL="0" marR="0" lvl="0" indent="0" algn="just" rtl="0">
              <a:lnSpc>
                <a:spcPct val="100000"/>
              </a:lnSpc>
              <a:spcBef>
                <a:spcPts val="0"/>
              </a:spcBef>
              <a:spcAft>
                <a:spcPts val="0"/>
              </a:spcAft>
              <a:buClr>
                <a:schemeClr val="lt1"/>
              </a:buClr>
              <a:buSzPts val="2800"/>
              <a:buFont typeface="Arial"/>
              <a:buNone/>
            </a:pP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mềm</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soạn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thảo</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văn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bản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để</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tạo</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nội</a:t>
            </a:r>
            <a:r>
              <a:rPr lang="en-US" sz="2800" b="0" i="0" u="none" dirty="0">
                <a:solidFill>
                  <a:schemeClr val="tx1"/>
                </a:solidFill>
                <a:latin typeface="Arial"/>
                <a:ea typeface="Arial"/>
                <a:cs typeface="Arial"/>
                <a:sym typeface="Arial"/>
              </a:rPr>
              <a:t> dung </a:t>
            </a:r>
            <a:r>
              <a:rPr lang="en-US" sz="2800" b="0" i="0" u="none" dirty="0" err="1">
                <a:solidFill>
                  <a:schemeClr val="tx1"/>
                </a:solidFill>
                <a:latin typeface="Arial"/>
                <a:ea typeface="Arial"/>
                <a:cs typeface="Arial"/>
                <a:sym typeface="Arial"/>
              </a:rPr>
              <a:t>cho</a:t>
            </a:r>
            <a:r>
              <a:rPr lang="en-US" sz="2800" b="0" i="0" u="none" dirty="0">
                <a:solidFill>
                  <a:schemeClr val="tx1"/>
                </a:solidFill>
                <a:sym typeface="Arial"/>
              </a:rPr>
              <a:t> </a:t>
            </a:r>
            <a:endParaRPr dirty="0">
              <a:solidFill>
                <a:schemeClr val="tx1"/>
              </a:solidFill>
            </a:endParaRPr>
          </a:p>
          <a:p>
            <a:pPr marL="0" marR="0" lvl="0" indent="0" algn="just" rtl="0">
              <a:lnSpc>
                <a:spcPct val="100000"/>
              </a:lnSpc>
              <a:spcBef>
                <a:spcPts val="0"/>
              </a:spcBef>
              <a:spcAft>
                <a:spcPts val="0"/>
              </a:spcAft>
              <a:buClr>
                <a:schemeClr val="lt1"/>
              </a:buClr>
              <a:buSzPts val="2800"/>
              <a:buFont typeface="Arial"/>
              <a:buNone/>
            </a:pPr>
            <a:r>
              <a:rPr lang="en-US" sz="2800" b="0" i="0" u="none" dirty="0" err="1">
                <a:solidFill>
                  <a:schemeClr val="tx1"/>
                </a:solidFill>
                <a:latin typeface="Arial"/>
                <a:ea typeface="Arial"/>
                <a:cs typeface="Arial"/>
                <a:sym typeface="Arial"/>
              </a:rPr>
              <a:t>cuốn</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sổ</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lưu</a:t>
            </a:r>
            <a:r>
              <a:rPr lang="en-US" sz="2800" b="0" i="0" u="none" dirty="0">
                <a:solidFill>
                  <a:schemeClr val="tx1"/>
                </a:solidFill>
                <a:latin typeface="Arial"/>
                <a:ea typeface="Arial"/>
                <a:cs typeface="Arial"/>
                <a:sym typeface="Arial"/>
              </a:rPr>
              <a:t> </a:t>
            </a:r>
            <a:r>
              <a:rPr lang="en-US" sz="2800" b="0" i="0" u="none" dirty="0" err="1">
                <a:solidFill>
                  <a:schemeClr val="tx1"/>
                </a:solidFill>
                <a:latin typeface="Arial"/>
                <a:ea typeface="Arial"/>
                <a:cs typeface="Arial"/>
                <a:sym typeface="Arial"/>
              </a:rPr>
              <a:t>niệm</a:t>
            </a:r>
            <a:r>
              <a:rPr lang="en-US" sz="2800" b="0" i="0" u="none" dirty="0">
                <a:solidFill>
                  <a:schemeClr val="tx1"/>
                </a:solidFill>
                <a:sym typeface="Arial"/>
              </a:rPr>
              <a:t>?</a:t>
            </a:r>
            <a:endParaRPr dirty="0">
              <a:solidFill>
                <a:schemeClr val="tx1"/>
              </a:solidFill>
            </a:endParaRPr>
          </a:p>
          <a:p>
            <a:pPr marL="0" marR="0" lvl="0" indent="0" algn="l" rtl="0">
              <a:lnSpc>
                <a:spcPct val="100000"/>
              </a:lnSpc>
              <a:spcBef>
                <a:spcPts val="0"/>
              </a:spcBef>
              <a:spcAft>
                <a:spcPts val="0"/>
              </a:spcAft>
              <a:buNone/>
            </a:pPr>
            <a:endParaRPr sz="2800" b="0" i="0" u="none" dirty="0">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609600" y="1220787"/>
            <a:ext cx="7924800" cy="6080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2800"/>
              <a:buFont typeface="Times New Roman"/>
              <a:buNone/>
            </a:pPr>
            <a:r>
              <a:rPr lang="en-US" sz="2800" b="1" i="0" u="none" dirty="0" err="1">
                <a:solidFill>
                  <a:srgbClr val="FF0000"/>
                </a:solidFill>
                <a:latin typeface="Times New Roman"/>
                <a:ea typeface="Times New Roman"/>
                <a:cs typeface="Times New Roman"/>
                <a:sym typeface="Times New Roman"/>
              </a:rPr>
              <a:t>Hoạt</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động</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nhóm</a:t>
            </a:r>
            <a:r>
              <a:rPr lang="en-US" sz="2800" b="1" i="0" u="none" dirty="0">
                <a:solidFill>
                  <a:srgbClr val="FF0000"/>
                </a:solidFill>
                <a:latin typeface="Times New Roman"/>
                <a:ea typeface="Times New Roman"/>
                <a:cs typeface="Times New Roman"/>
                <a:sym typeface="Times New Roman"/>
              </a:rPr>
              <a:t> ….  </a:t>
            </a:r>
            <a:r>
              <a:rPr lang="en-US" sz="2800" b="1" i="0" u="none" dirty="0" err="1">
                <a:solidFill>
                  <a:srgbClr val="FF0000"/>
                </a:solidFill>
                <a:latin typeface="Times New Roman"/>
                <a:ea typeface="Times New Roman"/>
                <a:cs typeface="Times New Roman"/>
                <a:sym typeface="Times New Roman"/>
              </a:rPr>
              <a:t>phút</a:t>
            </a:r>
            <a:r>
              <a:rPr lang="en-US" sz="2800" b="1" i="0" u="none" dirty="0">
                <a:solidFill>
                  <a:srgbClr val="FF0000"/>
                </a:solidFill>
                <a:latin typeface="Times New Roman"/>
                <a:ea typeface="Times New Roman"/>
                <a:cs typeface="Times New Roman"/>
                <a:sym typeface="Times New Roman"/>
              </a:rPr>
              <a:t> </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fade">
                                      <p:cBhvr>
                                        <p:cTn id="12"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title"/>
          </p:nvPr>
        </p:nvSpPr>
        <p:spPr>
          <a:xfrm>
            <a:off x="609600" y="1828800"/>
            <a:ext cx="7924800" cy="4038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Font typeface="Times New Roman"/>
              <a:buNone/>
            </a:pPr>
            <a:r>
              <a:rPr lang="en-US" sz="2800" b="1" i="0" u="none" dirty="0">
                <a:solidFill>
                  <a:schemeClr val="tx1"/>
                </a:solidFill>
                <a:latin typeface="Times New Roman"/>
                <a:ea typeface="Times New Roman"/>
                <a:cs typeface="Times New Roman"/>
                <a:sym typeface="Times New Roman"/>
              </a:rPr>
              <a:t>1:  </a:t>
            </a:r>
            <a:r>
              <a:rPr lang="en-US" sz="2800" b="1" i="0" u="none" dirty="0" err="1">
                <a:solidFill>
                  <a:schemeClr val="tx1"/>
                </a:solidFill>
                <a:latin typeface="Times New Roman"/>
                <a:ea typeface="Times New Roman"/>
                <a:cs typeface="Times New Roman"/>
                <a:sym typeface="Times New Roman"/>
              </a:rPr>
              <a:t>Chức</a:t>
            </a:r>
            <a:r>
              <a:rPr lang="en-US" sz="2800" b="1" i="0" u="none" dirty="0">
                <a:solidFill>
                  <a:schemeClr val="tx1"/>
                </a:solidFill>
                <a:latin typeface="Times New Roman"/>
                <a:ea typeface="Times New Roman"/>
                <a:cs typeface="Times New Roman"/>
                <a:sym typeface="Times New Roman"/>
              </a:rPr>
              <a:t> </a:t>
            </a:r>
            <a:r>
              <a:rPr lang="en-US" sz="2800" b="1" i="0" u="none" dirty="0" err="1">
                <a:solidFill>
                  <a:schemeClr val="tx1"/>
                </a:solidFill>
                <a:latin typeface="Times New Roman"/>
                <a:ea typeface="Times New Roman"/>
                <a:cs typeface="Times New Roman"/>
                <a:sym typeface="Times New Roman"/>
              </a:rPr>
              <a:t>năng</a:t>
            </a:r>
            <a:r>
              <a:rPr lang="en-US" sz="2800" b="1" i="0" u="none" dirty="0">
                <a:solidFill>
                  <a:schemeClr val="tx1"/>
                </a:solidFill>
                <a:latin typeface="Times New Roman"/>
                <a:ea typeface="Times New Roman"/>
                <a:cs typeface="Times New Roman"/>
                <a:sym typeface="Times New Roman"/>
              </a:rPr>
              <a:t>: </a:t>
            </a:r>
            <a:br>
              <a:rPr lang="en-US" sz="2800" b="0" i="0" u="none" dirty="0">
                <a:solidFill>
                  <a:schemeClr val="tx1"/>
                </a:solidFill>
                <a:latin typeface="Times New Roman"/>
                <a:ea typeface="Times New Roman"/>
                <a:cs typeface="Times New Roman"/>
                <a:sym typeface="Times New Roman"/>
              </a:rPr>
            </a:b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Tạo</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và</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định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dạng</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văn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bản</a:t>
            </a:r>
            <a:br>
              <a:rPr lang="en-US" sz="2800" b="0" i="0" u="none" dirty="0">
                <a:solidFill>
                  <a:schemeClr val="tx1"/>
                </a:solidFill>
                <a:latin typeface="Times New Roman"/>
                <a:ea typeface="Times New Roman"/>
                <a:cs typeface="Times New Roman"/>
                <a:sym typeface="Times New Roman"/>
              </a:rPr>
            </a:b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Biên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tập</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chỉnh</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sửa</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nội</a:t>
            </a:r>
            <a:r>
              <a:rPr lang="en-US" sz="2800" b="0" i="0" u="none" dirty="0">
                <a:solidFill>
                  <a:schemeClr val="tx1"/>
                </a:solidFill>
                <a:latin typeface="Times New Roman"/>
                <a:ea typeface="Times New Roman"/>
                <a:cs typeface="Times New Roman"/>
                <a:sym typeface="Times New Roman"/>
              </a:rPr>
              <a:t> dung</a:t>
            </a:r>
            <a:br>
              <a:rPr lang="en-US" sz="2800" b="0" i="0" u="none" dirty="0">
                <a:solidFill>
                  <a:schemeClr val="tx1"/>
                </a:solidFill>
                <a:latin typeface="Times New Roman"/>
                <a:ea typeface="Times New Roman"/>
                <a:cs typeface="Times New Roman"/>
                <a:sym typeface="Times New Roman"/>
              </a:rPr>
            </a:b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Lưu</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trữ</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văn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bản</a:t>
            </a:r>
            <a:br>
              <a:rPr lang="en-US" sz="2800" b="0" i="0" u="none" dirty="0">
                <a:solidFill>
                  <a:schemeClr val="tx1"/>
                </a:solidFill>
                <a:latin typeface="Times New Roman"/>
                <a:ea typeface="Times New Roman"/>
                <a:cs typeface="Times New Roman"/>
                <a:sym typeface="Times New Roman"/>
              </a:rPr>
            </a:br>
            <a:r>
              <a:rPr lang="en-US" sz="2800" b="0" i="0" u="none" dirty="0">
                <a:solidFill>
                  <a:schemeClr val="tx1"/>
                </a:solidFill>
                <a:latin typeface="Times New Roman"/>
                <a:ea typeface="Times New Roman"/>
                <a:cs typeface="Times New Roman"/>
                <a:sym typeface="Times New Roman"/>
              </a:rPr>
              <a:t>+ In </a:t>
            </a:r>
            <a:r>
              <a:rPr lang="en-US" sz="2800" b="0" i="0" u="none" dirty="0" err="1">
                <a:solidFill>
                  <a:schemeClr val="tx1"/>
                </a:solidFill>
                <a:latin typeface="Times New Roman"/>
                <a:ea typeface="Times New Roman"/>
                <a:cs typeface="Times New Roman"/>
                <a:sym typeface="Times New Roman"/>
              </a:rPr>
              <a:t>văn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bản</a:t>
            </a:r>
            <a:r>
              <a:rPr lang="en-US" sz="2800" b="0" i="0" u="none" dirty="0">
                <a:solidFill>
                  <a:schemeClr val="tx1"/>
                </a:solidFill>
                <a:latin typeface="Times New Roman"/>
                <a:ea typeface="Times New Roman"/>
                <a:cs typeface="Times New Roman"/>
                <a:sym typeface="Times New Roman"/>
              </a:rPr>
              <a:t> </a:t>
            </a:r>
            <a:br>
              <a:rPr lang="en-US" sz="2800" b="0" i="0" u="none" dirty="0">
                <a:solidFill>
                  <a:schemeClr val="tx1"/>
                </a:solidFill>
                <a:latin typeface="Times New Roman"/>
                <a:ea typeface="Times New Roman"/>
                <a:cs typeface="Times New Roman"/>
                <a:sym typeface="Times New Roman"/>
              </a:rPr>
            </a:br>
            <a:r>
              <a:rPr lang="en-US" sz="2800" b="1" i="0" u="none" dirty="0">
                <a:solidFill>
                  <a:schemeClr val="tx1"/>
                </a:solidFill>
                <a:latin typeface="Times New Roman"/>
                <a:ea typeface="Times New Roman"/>
                <a:cs typeface="Times New Roman"/>
                <a:sym typeface="Times New Roman"/>
              </a:rPr>
              <a:t>2</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Định</a:t>
            </a:r>
            <a:r>
              <a:rPr lang="en-US" sz="2800" b="0" i="0" u="none" dirty="0">
                <a:solidFill>
                  <a:schemeClr val="tx1"/>
                </a:solidFill>
                <a:latin typeface="Times New Roman"/>
                <a:ea typeface="Times New Roman"/>
                <a:cs typeface="Times New Roman"/>
                <a:sym typeface="Times New Roman"/>
              </a:rPr>
              <a:t> dang </a:t>
            </a:r>
            <a:r>
              <a:rPr lang="en-US" sz="2800" b="0" i="0" u="none" dirty="0" err="1">
                <a:solidFill>
                  <a:schemeClr val="tx1"/>
                </a:solidFill>
                <a:latin typeface="Times New Roman"/>
                <a:ea typeface="Times New Roman"/>
                <a:cs typeface="Times New Roman"/>
                <a:sym typeface="Times New Roman"/>
              </a:rPr>
              <a:t>đoạn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văn</a:t>
            </a:r>
            <a:r>
              <a:rPr lang="en-US" sz="2800" b="0" i="0" u="none" dirty="0">
                <a:solidFill>
                  <a:schemeClr val="tx1"/>
                </a:solidFill>
                <a:latin typeface="Times New Roman"/>
                <a:ea typeface="Times New Roman"/>
                <a:cs typeface="Times New Roman"/>
                <a:sym typeface="Times New Roman"/>
              </a:rPr>
              <a:t> </a:t>
            </a:r>
            <a:r>
              <a:rPr lang="en-US" sz="2800" b="0" i="0" u="none" dirty="0" err="1">
                <a:solidFill>
                  <a:schemeClr val="tx1"/>
                </a:solidFill>
                <a:latin typeface="Times New Roman"/>
                <a:ea typeface="Times New Roman"/>
                <a:cs typeface="Times New Roman"/>
                <a:sym typeface="Times New Roman"/>
              </a:rPr>
              <a:t>bản</a:t>
            </a:r>
            <a:endParaRPr dirty="0">
              <a:solidFill>
                <a:schemeClr val="tx1"/>
              </a:solidFill>
            </a:endParaRPr>
          </a:p>
        </p:txBody>
      </p:sp>
      <p:sp>
        <p:nvSpPr>
          <p:cNvPr id="199" name="Google Shape;199;p21"/>
          <p:cNvSpPr txBox="1"/>
          <p:nvPr/>
        </p:nvSpPr>
        <p:spPr>
          <a:xfrm>
            <a:off x="609600" y="1220787"/>
            <a:ext cx="7924800" cy="60801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Times New Roman"/>
              <a:buNone/>
            </a:pPr>
            <a:r>
              <a:rPr lang="en-US" sz="2800" b="1" i="0" u="none" dirty="0" err="1">
                <a:solidFill>
                  <a:srgbClr val="FF0000"/>
                </a:solidFill>
                <a:latin typeface="Times New Roman"/>
                <a:ea typeface="Times New Roman"/>
                <a:cs typeface="Times New Roman"/>
                <a:sym typeface="Times New Roman"/>
              </a:rPr>
              <a:t>Đáp</a:t>
            </a:r>
            <a:r>
              <a:rPr lang="en-US" sz="2800" b="1" i="0" u="none" dirty="0">
                <a:solidFill>
                  <a:srgbClr val="FF0000"/>
                </a:solidFill>
                <a:latin typeface="Times New Roman"/>
                <a:ea typeface="Times New Roman"/>
                <a:cs typeface="Times New Roman"/>
                <a:sym typeface="Times New Roman"/>
              </a:rPr>
              <a:t> </a:t>
            </a:r>
            <a:r>
              <a:rPr lang="en-US" sz="2800" b="1" i="0" u="none" dirty="0" err="1">
                <a:solidFill>
                  <a:srgbClr val="FF0000"/>
                </a:solidFill>
                <a:latin typeface="Times New Roman"/>
                <a:ea typeface="Times New Roman"/>
                <a:cs typeface="Times New Roman"/>
                <a:sym typeface="Times New Roman"/>
              </a:rPr>
              <a:t>án</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2"/>
          <p:cNvSpPr txBox="1">
            <a:spLocks noGrp="1"/>
          </p:cNvSpPr>
          <p:nvPr>
            <p:ph type="title"/>
          </p:nvPr>
        </p:nvSpPr>
        <p:spPr>
          <a:xfrm>
            <a:off x="609600" y="1308100"/>
            <a:ext cx="7924800" cy="1206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00"/>
              </a:buClr>
              <a:buSzPts val="3200"/>
              <a:buFont typeface="Times New Roman"/>
              <a:buNone/>
            </a:pPr>
            <a:r>
              <a:rPr lang="en-US" sz="3200" b="1" i="0" u="none" dirty="0">
                <a:solidFill>
                  <a:srgbClr val="FF0000"/>
                </a:solidFill>
                <a:latin typeface="Times New Roman"/>
                <a:ea typeface="Times New Roman"/>
                <a:cs typeface="Times New Roman"/>
                <a:sym typeface="Times New Roman"/>
              </a:rPr>
              <a:t>2. </a:t>
            </a:r>
            <a:r>
              <a:rPr lang="en-US" sz="3200" b="1" i="0" u="none" dirty="0" err="1">
                <a:solidFill>
                  <a:srgbClr val="FF0000"/>
                </a:solidFill>
                <a:latin typeface="Times New Roman"/>
                <a:ea typeface="Times New Roman"/>
                <a:cs typeface="Times New Roman"/>
                <a:sym typeface="Times New Roman"/>
              </a:rPr>
              <a:t>Định</a:t>
            </a:r>
            <a:r>
              <a:rPr lang="en-US" sz="3200" b="1" i="0" u="none" dirty="0">
                <a:solidFill>
                  <a:srgbClr val="FF0000"/>
                </a:solidFill>
                <a:latin typeface="Times New Roman"/>
                <a:ea typeface="Times New Roman"/>
                <a:cs typeface="Times New Roman"/>
                <a:sym typeface="Times New Roman"/>
              </a:rPr>
              <a:t> </a:t>
            </a:r>
            <a:r>
              <a:rPr lang="en-US" sz="3200" b="1" i="0" u="none" dirty="0" err="1">
                <a:solidFill>
                  <a:srgbClr val="FF0000"/>
                </a:solidFill>
                <a:latin typeface="Times New Roman"/>
                <a:ea typeface="Times New Roman"/>
                <a:cs typeface="Times New Roman"/>
                <a:sym typeface="Times New Roman"/>
              </a:rPr>
              <a:t>dạng</a:t>
            </a:r>
            <a:r>
              <a:rPr lang="en-US" sz="3200" b="1" i="0" u="none" dirty="0">
                <a:solidFill>
                  <a:srgbClr val="FF0000"/>
                </a:solidFill>
                <a:latin typeface="Times New Roman"/>
                <a:ea typeface="Times New Roman"/>
                <a:cs typeface="Times New Roman"/>
                <a:sym typeface="Times New Roman"/>
              </a:rPr>
              <a:t> </a:t>
            </a:r>
            <a:r>
              <a:rPr lang="en-US" sz="3200" b="1" i="0" u="none" dirty="0" err="1">
                <a:solidFill>
                  <a:srgbClr val="FF0000"/>
                </a:solidFill>
                <a:latin typeface="Times New Roman"/>
                <a:ea typeface="Times New Roman"/>
                <a:cs typeface="Times New Roman"/>
                <a:sym typeface="Times New Roman"/>
              </a:rPr>
              <a:t>văn</a:t>
            </a:r>
            <a:r>
              <a:rPr lang="en-US" sz="3200" b="1" i="0" u="none" dirty="0">
                <a:solidFill>
                  <a:srgbClr val="FF0000"/>
                </a:solidFill>
                <a:latin typeface="Times New Roman"/>
                <a:ea typeface="Times New Roman"/>
                <a:cs typeface="Times New Roman"/>
                <a:sym typeface="Times New Roman"/>
              </a:rPr>
              <a:t> </a:t>
            </a:r>
            <a:r>
              <a:rPr lang="en-US" sz="3200" b="1" i="0" u="none" dirty="0" err="1">
                <a:solidFill>
                  <a:srgbClr val="FF0000"/>
                </a:solidFill>
                <a:latin typeface="Times New Roman"/>
                <a:ea typeface="Times New Roman"/>
                <a:cs typeface="Times New Roman"/>
                <a:sym typeface="Times New Roman"/>
              </a:rPr>
              <a:t>bản</a:t>
            </a:r>
            <a:r>
              <a:rPr lang="en-US" sz="3200" b="1" i="0" u="none" dirty="0">
                <a:solidFill>
                  <a:srgbClr val="FF0000"/>
                </a:solidFill>
                <a:latin typeface="Times New Roman"/>
                <a:ea typeface="Times New Roman"/>
                <a:cs typeface="Times New Roman"/>
                <a:sym typeface="Times New Roman"/>
              </a:rPr>
              <a:t> </a:t>
            </a:r>
            <a:r>
              <a:rPr lang="en-US" sz="3200" b="1" i="0" u="none" dirty="0" err="1">
                <a:solidFill>
                  <a:srgbClr val="FF0000"/>
                </a:solidFill>
                <a:latin typeface="Times New Roman"/>
                <a:ea typeface="Times New Roman"/>
                <a:cs typeface="Times New Roman"/>
                <a:sym typeface="Times New Roman"/>
              </a:rPr>
              <a:t>và</a:t>
            </a:r>
            <a:r>
              <a:rPr lang="en-US" sz="3200" b="1" i="0" u="none" dirty="0">
                <a:solidFill>
                  <a:srgbClr val="FF0000"/>
                </a:solidFill>
                <a:latin typeface="Times New Roman"/>
                <a:ea typeface="Times New Roman"/>
                <a:cs typeface="Times New Roman"/>
                <a:sym typeface="Times New Roman"/>
              </a:rPr>
              <a:t> in</a:t>
            </a:r>
            <a:br>
              <a:rPr lang="en-US" sz="3200" b="1" i="0" u="none" dirty="0">
                <a:solidFill>
                  <a:srgbClr val="FF0000"/>
                </a:solidFill>
                <a:latin typeface="Times New Roman"/>
                <a:ea typeface="Times New Roman"/>
                <a:cs typeface="Times New Roman"/>
                <a:sym typeface="Times New Roman"/>
              </a:rPr>
            </a:br>
            <a:r>
              <a:rPr lang="en-US" sz="3200" b="1" i="1" u="none" dirty="0">
                <a:solidFill>
                  <a:srgbClr val="FF0000"/>
                </a:solidFill>
                <a:latin typeface="Times New Roman"/>
                <a:ea typeface="Times New Roman"/>
                <a:cs typeface="Times New Roman"/>
                <a:sym typeface="Times New Roman"/>
              </a:rPr>
              <a:t>a. </a:t>
            </a:r>
            <a:r>
              <a:rPr lang="en-US" sz="3200" b="1" i="1" u="none" dirty="0" err="1">
                <a:solidFill>
                  <a:srgbClr val="FF0000"/>
                </a:solidFill>
                <a:latin typeface="Times New Roman"/>
                <a:ea typeface="Times New Roman"/>
                <a:cs typeface="Times New Roman"/>
                <a:sym typeface="Times New Roman"/>
              </a:rPr>
              <a:t>Định</a:t>
            </a:r>
            <a:r>
              <a:rPr lang="en-US" sz="3200" b="1" i="1" u="none" dirty="0">
                <a:solidFill>
                  <a:srgbClr val="FF0000"/>
                </a:solidFill>
                <a:latin typeface="Times New Roman"/>
                <a:ea typeface="Times New Roman"/>
                <a:cs typeface="Times New Roman"/>
                <a:sym typeface="Times New Roman"/>
              </a:rPr>
              <a:t> </a:t>
            </a:r>
            <a:r>
              <a:rPr lang="en-US" sz="3200" b="1" i="1" u="none" dirty="0" err="1">
                <a:solidFill>
                  <a:srgbClr val="FF0000"/>
                </a:solidFill>
                <a:latin typeface="Times New Roman"/>
                <a:ea typeface="Times New Roman"/>
                <a:cs typeface="Times New Roman"/>
                <a:sym typeface="Times New Roman"/>
              </a:rPr>
              <a:t>dạng</a:t>
            </a:r>
            <a:r>
              <a:rPr lang="en-US" sz="3200" b="1" i="1" u="none" dirty="0">
                <a:solidFill>
                  <a:srgbClr val="FF0000"/>
                </a:solidFill>
                <a:latin typeface="Times New Roman"/>
                <a:ea typeface="Times New Roman"/>
                <a:cs typeface="Times New Roman"/>
                <a:sym typeface="Times New Roman"/>
              </a:rPr>
              <a:t> </a:t>
            </a:r>
            <a:r>
              <a:rPr lang="en-US" sz="3200" b="1" i="1" u="none" dirty="0" err="1">
                <a:solidFill>
                  <a:srgbClr val="FF0000"/>
                </a:solidFill>
                <a:latin typeface="Times New Roman"/>
                <a:ea typeface="Times New Roman"/>
                <a:cs typeface="Times New Roman"/>
                <a:sym typeface="Times New Roman"/>
              </a:rPr>
              <a:t>đoạn</a:t>
            </a:r>
            <a:r>
              <a:rPr lang="en-US" sz="3200" b="1" i="1" u="none" dirty="0">
                <a:solidFill>
                  <a:srgbClr val="FF0000"/>
                </a:solidFill>
                <a:latin typeface="Times New Roman"/>
                <a:ea typeface="Times New Roman"/>
                <a:cs typeface="Times New Roman"/>
                <a:sym typeface="Times New Roman"/>
              </a:rPr>
              <a:t> </a:t>
            </a:r>
            <a:r>
              <a:rPr lang="en-US" sz="3200" b="1" i="1" u="none" dirty="0" err="1">
                <a:solidFill>
                  <a:srgbClr val="FF0000"/>
                </a:solidFill>
                <a:latin typeface="Times New Roman"/>
                <a:ea typeface="Times New Roman"/>
                <a:cs typeface="Times New Roman"/>
                <a:sym typeface="Times New Roman"/>
              </a:rPr>
              <a:t>văn</a:t>
            </a:r>
            <a:r>
              <a:rPr lang="en-US" sz="3200" b="1" i="1" u="none" dirty="0">
                <a:solidFill>
                  <a:srgbClr val="FF0000"/>
                </a:solidFill>
                <a:latin typeface="Times New Roman"/>
                <a:ea typeface="Times New Roman"/>
                <a:cs typeface="Times New Roman"/>
                <a:sym typeface="Times New Roman"/>
              </a:rPr>
              <a:t> </a:t>
            </a:r>
            <a:r>
              <a:rPr lang="en-US" sz="3200" b="1" i="1" u="none" dirty="0" err="1">
                <a:solidFill>
                  <a:srgbClr val="FF0000"/>
                </a:solidFill>
                <a:latin typeface="Times New Roman"/>
                <a:ea typeface="Times New Roman"/>
                <a:cs typeface="Times New Roman"/>
                <a:sym typeface="Times New Roman"/>
              </a:rPr>
              <a:t>bản</a:t>
            </a:r>
            <a:endParaRP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On-screen Show (4:3)</PresentationFormat>
  <Paragraphs>109</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Noto Sans Symbols</vt:lpstr>
      <vt:lpstr>Times New Roman</vt:lpstr>
      <vt:lpstr>Trebuchet MS</vt:lpstr>
      <vt:lpstr>Verdana</vt:lpstr>
      <vt:lpstr>Wingdings 3</vt:lpstr>
      <vt:lpstr>Facet</vt:lpstr>
      <vt:lpstr>1_Facet</vt:lpstr>
      <vt:lpstr>ĐỊNH DẠNG VĂN BẢN</vt:lpstr>
      <vt:lpstr> ĐỊNH DANG VĂN BẢN</vt:lpstr>
      <vt:lpstr>ĐỊNH DẠNG VĂN BẢN</vt:lpstr>
      <vt:lpstr>PowerPoint Presentation</vt:lpstr>
      <vt:lpstr>1. Phần mềm soạn thảo văn bản</vt:lpstr>
      <vt:lpstr>PowerPoint Presentation</vt:lpstr>
      <vt:lpstr>Hoạt động nhóm ….  phút </vt:lpstr>
      <vt:lpstr>1:  Chức năng:  + Tạo và định dạng văn bản + Biên tập, chỉnh sửa nội dung + Lưu trữ văn bản + In văn bản  2: Định dang đoạn văn bản</vt:lpstr>
      <vt:lpstr>2. Định dạng văn bản và in a. Định dạng đoạn văn bản</vt:lpstr>
      <vt:lpstr>Em hãy quan sát bài theo mẫu định dạng sau:</vt:lpstr>
      <vt:lpstr>PowerPoint Presentation</vt:lpstr>
      <vt:lpstr>PowerPoint Presentation</vt:lpstr>
      <vt:lpstr>a. Định dạng đoạn văn bản</vt:lpstr>
      <vt:lpstr>b. Định dạng trang văn bản</vt:lpstr>
      <vt:lpstr>PowerPoint Presentation</vt:lpstr>
      <vt:lpstr>PowerPoint Presentation</vt:lpstr>
      <vt:lpstr>* Chọn hướng trang:  </vt:lpstr>
      <vt:lpstr>* Chọn hướng trang</vt:lpstr>
      <vt:lpstr>* Đặt lề trang</vt:lpstr>
      <vt:lpstr>* Lựa chọn khổ giấy</vt:lpstr>
      <vt:lpstr>c. In văn bản</vt:lpstr>
      <vt:lpstr>BÀI TẬP TRẮC NGHIỆM</vt:lpstr>
      <vt:lpstr>Câu 1: Mục đích của định dạng văn bản là:</vt:lpstr>
      <vt:lpstr>Câu 2: Để thay đổi cỡ chữ của kí tự ta thực hiện: </vt:lpstr>
      <vt:lpstr>Câu 3: Chữ đậm chữ nghiêng, chữ gạch chân,…được gọi là: </vt:lpstr>
      <vt:lpstr>THỰC HÀNH</vt:lpstr>
      <vt:lpstr>Em hãy định dạng bài theo mẫu sau:</vt:lpstr>
      <vt:lpstr>PowerPoint Presentation</vt:lpstr>
      <vt:lpstr>Yêu cầu</vt:lpstr>
      <vt:lpstr>XIN CHÂN THÀNH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ĐỊNH DẠNG VĂN BẢN</dc:title>
  <cp:lastModifiedBy>Ninh Hồng Châu</cp:lastModifiedBy>
  <cp:revision>1</cp:revision>
  <dcterms:modified xsi:type="dcterms:W3CDTF">2023-10-31T13:47:57Z</dcterms:modified>
</cp:coreProperties>
</file>