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1362" r:id="rId2"/>
    <p:sldId id="1364" r:id="rId3"/>
    <p:sldId id="1366" r:id="rId4"/>
    <p:sldId id="1368" r:id="rId5"/>
    <p:sldId id="1370" r:id="rId6"/>
    <p:sldId id="1372" r:id="rId7"/>
    <p:sldId id="1392" r:id="rId8"/>
    <p:sldId id="1376" r:id="rId9"/>
    <p:sldId id="1378" r:id="rId10"/>
    <p:sldId id="1380" r:id="rId11"/>
    <p:sldId id="1394" r:id="rId12"/>
    <p:sldId id="1382" r:id="rId13"/>
    <p:sldId id="1384" r:id="rId14"/>
    <p:sldId id="1386" r:id="rId15"/>
    <p:sldId id="1374" r:id="rId16"/>
    <p:sldId id="1387" r:id="rId17"/>
    <p:sldId id="1389" r:id="rId18"/>
    <p:sldId id="1395" r:id="rId1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72679"/>
  </p:normalViewPr>
  <p:slideViewPr>
    <p:cSldViewPr snapToGrid="0" snapToObjects="1">
      <p:cViewPr varScale="1">
        <p:scale>
          <a:sx n="50" d="100"/>
          <a:sy n="50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93825180178166E-2"/>
          <c:y val="0.11080916617411224"/>
          <c:w val="0.83789380471691632"/>
          <c:h val="0.8543650958854525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B8-457C-98C3-BDC11E759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ln w="9525"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DD95F-5E7A-504B-946F-A1CC7381D21E}" type="datetimeFigureOut">
              <a:rPr lang="en-VN" smtClean="0"/>
              <a:t>06/30/2023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410C-551A-4240-A463-7594F461E72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988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4E4AE-C393-45D9-ADD6-EA90E15601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7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6BA6A-5A8B-4F18-8F73-ED2C89455A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8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4B2B8-BF4C-4036-9685-9BA6743053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6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3D69F-0AA4-40E8-9AEF-10D07F3714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6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98099b62ae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98099b62ae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297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4B2B8-BF4C-4036-9685-9BA6743053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27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3D69F-0AA4-40E8-9AEF-10D07F3714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2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84113-D162-4D41-9FA6-AB59DED011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80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A4C5F4E-D73C-2E4E-806F-B079AC055F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8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342E6-F44B-0540-A3E6-AA0F7BEBA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698C-E905-FC44-9AD4-93A50FEAD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B5E83-BCFD-9243-800F-ED147237B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5FDE-295F-1745-B49E-DE0829846ED5}" type="datetimeFigureOut">
              <a:rPr lang="en-VN" smtClean="0"/>
              <a:t>06/30/2023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4EAE3-FB46-054D-9CA7-8A8A1011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A3195-3A4D-E044-BE16-62D5BAFF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ECB-BD52-284A-A02B-A42401BC54D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0197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81B8-0852-F74F-BF6F-B2244E72C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4D390-0480-CA4D-A14D-E15A55A3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8FC7C-4F80-364C-A57B-74B02A6E0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5FDE-295F-1745-B49E-DE0829846ED5}" type="datetimeFigureOut">
              <a:rPr lang="en-VN" smtClean="0"/>
              <a:t>06/30/2023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526A3-31A2-3641-9F8C-9018D6EC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D57BD-ECE8-154C-A6F2-B5D367CD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ECB-BD52-284A-A02B-A42401BC54D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9827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9016D6-1155-2845-86D6-3B0BCDE07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D01A3-0064-BD42-B86B-AD246E8F6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3AF0D-7ADF-9142-B137-E5FF9B16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5FDE-295F-1745-B49E-DE0829846ED5}" type="datetimeFigureOut">
              <a:rPr lang="en-VN" smtClean="0"/>
              <a:t>06/30/2023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F4DF-B76B-FC42-90A1-407512B4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2261D-DD26-9040-9A78-A9ECBA46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ECB-BD52-284A-A02B-A42401BC54D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78827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>
            <a:extLst>
              <a:ext uri="{FF2B5EF4-FFF2-40B4-BE49-F238E27FC236}">
                <a16:creationId xmlns:a16="http://schemas.microsoft.com/office/drawing/2014/main" id="{639E02CE-DFE5-134E-8D8B-82604487D7C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030788"/>
            <a:ext cx="11785600" cy="1581150"/>
            <a:chOff x="0" y="5030641"/>
            <a:chExt cx="11784650" cy="1581249"/>
          </a:xfrm>
        </p:grpSpPr>
        <p:grpSp>
          <p:nvGrpSpPr>
            <p:cNvPr id="4" name="Group 37">
              <a:extLst>
                <a:ext uri="{FF2B5EF4-FFF2-40B4-BE49-F238E27FC236}">
                  <a16:creationId xmlns:a16="http://schemas.microsoft.com/office/drawing/2014/main" id="{D30D02A8-F8C0-7140-8070-60D0D99FB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E9ACB92-BF5E-2744-BBE5-09531152A4A3}"/>
                  </a:ext>
                </a:extLst>
              </p:cNvPr>
              <p:cNvSpPr/>
              <p:nvPr/>
            </p:nvSpPr>
            <p:spPr>
              <a:xfrm rot="16200000" flipH="1">
                <a:off x="9850751" y="275054"/>
                <a:ext cx="2248920" cy="1868965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3BC9B61-1201-6947-85A4-6620B9111023}"/>
                  </a:ext>
                </a:extLst>
              </p:cNvPr>
              <p:cNvSpPr/>
              <p:nvPr/>
            </p:nvSpPr>
            <p:spPr>
              <a:xfrm>
                <a:off x="10571243" y="2487332"/>
                <a:ext cx="807938" cy="68635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9E6C0DF-42A1-2841-8ED5-7764A9CD45D1}"/>
                  </a:ext>
                </a:extLst>
              </p:cNvPr>
              <p:cNvSpPr/>
              <p:nvPr/>
            </p:nvSpPr>
            <p:spPr>
              <a:xfrm>
                <a:off x="10605311" y="1030644"/>
                <a:ext cx="764135" cy="1314304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  <p:grpSp>
          <p:nvGrpSpPr>
            <p:cNvPr id="5" name="Group 38">
              <a:extLst>
                <a:ext uri="{FF2B5EF4-FFF2-40B4-BE49-F238E27FC236}">
                  <a16:creationId xmlns:a16="http://schemas.microsoft.com/office/drawing/2014/main" id="{A551AA77-2331-2344-AF69-6CD9E4C799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9234D1-AD1D-9641-8634-777712C13995}"/>
                  </a:ext>
                </a:extLst>
              </p:cNvPr>
              <p:cNvSpPr/>
              <p:nvPr/>
            </p:nvSpPr>
            <p:spPr>
              <a:xfrm>
                <a:off x="0" y="6565849"/>
                <a:ext cx="11310554" cy="460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9C3F84F-FEE7-2B46-BF3D-182C933EC8D0}"/>
                  </a:ext>
                </a:extLst>
              </p:cNvPr>
              <p:cNvSpPr/>
              <p:nvPr/>
            </p:nvSpPr>
            <p:spPr>
              <a:xfrm>
                <a:off x="11355001" y="6373750"/>
                <a:ext cx="46563" cy="1555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F4CCC54B-4305-D646-BACA-6274F24B3792}"/>
                  </a:ext>
                </a:extLst>
              </p:cNvPr>
              <p:cNvSpPr/>
              <p:nvPr/>
            </p:nvSpPr>
            <p:spPr>
              <a:xfrm>
                <a:off x="11230127" y="6440429"/>
                <a:ext cx="171437" cy="171461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196522"/>
      </p:ext>
    </p:extLst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73765" y="934278"/>
            <a:ext cx="11473070" cy="756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73765" y="1825625"/>
            <a:ext cx="11473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76932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029B6D15-5ECA-428F-B7D0-A8FAF5B3A2DC}" type="datetime1">
              <a:rPr lang="en-US" smtClean="0"/>
              <a:t>30/6/2023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007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91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DD8F8-0569-4F46-9772-BC669429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8CE35-A99C-9B4F-BB3F-764345F99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EB52F-78BF-E440-8D31-8CDE8A46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5FDE-295F-1745-B49E-DE0829846ED5}" type="datetimeFigureOut">
              <a:rPr lang="en-VN" smtClean="0"/>
              <a:t>06/30/2023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8E1B3-2C13-F34A-8BA9-03EBDE6C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FBA4C-142D-6E40-9A65-50FBECB7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ECB-BD52-284A-A02B-A42401BC54D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5602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1EF90-C6C1-1B48-9897-3611C138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57EA6-F992-8C46-9FC9-FBC0FFFA5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7C4AD-C6A3-CA4F-A386-917FE2B3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5FDE-295F-1745-B49E-DE0829846ED5}" type="datetimeFigureOut">
              <a:rPr lang="en-VN" smtClean="0"/>
              <a:t>06/30/2023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7C59C-CDAA-0A4D-A162-CC90EF0BA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53DBA-F478-D749-8A6C-5963954C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ECB-BD52-284A-A02B-A42401BC54D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9530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5687-963F-544A-BC75-123E0AC2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FC70C-E604-5948-A151-CDA970FDE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A330B-7569-DA4E-87F0-7B08E716E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F1196-92B2-5248-940D-B9542BA3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5FDE-295F-1745-B49E-DE0829846ED5}" type="datetimeFigureOut">
              <a:rPr lang="en-VN" smtClean="0"/>
              <a:t>06/30/2023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8A56D-FA6E-3A45-B361-60C2DF95B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3A359-57BD-7648-9E6C-5D686F5E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ECB-BD52-284A-A02B-A42401BC54D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4183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5BF74-5DDB-0540-9CF4-5F6F1C6B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38B87-DF12-E049-9C54-22CB206CA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C9734-0065-7E45-9720-D801DC8F9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FD9A3-159A-FF46-9191-D84D711BC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720910-3F6F-A543-A7BC-9FEA5956E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830585-CF89-544C-AA62-09737EF1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5FDE-295F-1745-B49E-DE0829846ED5}" type="datetimeFigureOut">
              <a:rPr lang="en-VN" smtClean="0"/>
              <a:t>06/30/2023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93765-9B78-E346-BA51-BF5A5E7C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728FC3-991F-5643-A931-3386C7EB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ECB-BD52-284A-A02B-A42401BC54D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2565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98B1-55D4-A646-A261-D196580C4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2287E-4B14-0945-B658-5191CDC6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5FDE-295F-1745-B49E-DE0829846ED5}" type="datetimeFigureOut">
              <a:rPr lang="en-VN" smtClean="0"/>
              <a:t>06/30/2023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9EB49-072B-8D46-82DB-D8BA5065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0F585-A699-014D-BDE1-535D14BA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ECB-BD52-284A-A02B-A42401BC54D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0175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B0D6D-AE32-714F-A2F4-4BAF0B51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5FDE-295F-1745-B49E-DE0829846ED5}" type="datetimeFigureOut">
              <a:rPr lang="en-VN" smtClean="0"/>
              <a:t>06/30/2023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55F1CF-CE44-7B4B-AE98-E62A59A5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ADF54-FB3B-8142-B4F0-E980292F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ECB-BD52-284A-A02B-A42401BC54D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9094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76C4D-EC5B-0843-8960-D25A7D0B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5DDC0-97DC-B54B-A615-591F6FB83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E4DB3-954C-C14D-BAB8-290E81DCA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22242-0C14-2D4C-86FF-145D5F18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5FDE-295F-1745-B49E-DE0829846ED5}" type="datetimeFigureOut">
              <a:rPr lang="en-VN" smtClean="0"/>
              <a:t>06/30/2023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90D8B-07F5-7849-B8A5-5E353BF2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571BA-CAA8-FC4A-89B4-4DE4FDBB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ECB-BD52-284A-A02B-A42401BC54D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7354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8A09-D161-AA46-AE39-038CAE94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DE2694-C171-C540-BFC1-A1D7C4FD2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122379-0A36-4F42-96B1-CB78CED76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967A1-DC6A-CB44-B023-9711A3AC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5FDE-295F-1745-B49E-DE0829846ED5}" type="datetimeFigureOut">
              <a:rPr lang="en-VN" smtClean="0"/>
              <a:t>06/30/2023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F7BE1-CFE2-4F4B-BA81-EB323388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5C805-9437-4E46-B290-20AFD5EB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DECB-BD52-284A-A02B-A42401BC54D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1473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B4F42-2438-934F-A9EF-40D15B95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1B4AD-14DE-3047-804F-CC59B0BFA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CE2B9-F75D-D343-A16C-4872291E7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B5FDE-295F-1745-B49E-DE0829846ED5}" type="datetimeFigureOut">
              <a:rPr lang="en-VN" smtClean="0"/>
              <a:t>06/30/2023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B439F-D31F-5D4E-8F9B-EE3BFD54C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1935F-AD34-D942-874F-AE6117057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3DECB-BD52-284A-A02B-A42401BC54D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9026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5" r:id="rId12"/>
    <p:sldLayoutId id="2147483722" r:id="rId13"/>
    <p:sldLayoutId id="214748372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78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35052" y="6488668"/>
            <a:ext cx="469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01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596" y="1468795"/>
            <a:ext cx="116289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200" b="1" dirty="0" smtClean="0">
                <a:solidFill>
                  <a:srgbClr val="FF0000"/>
                </a:solidFill>
                <a:latin typeface="Calibri" panose="020F0502020204030204"/>
              </a:rPr>
              <a:t>TỔ CHỨC LOẠI HÌNH SINH HOẠT DƯỚI CỜ VÀ </a:t>
            </a:r>
          </a:p>
          <a:p>
            <a:pPr lvl="0" algn="ctr">
              <a:defRPr/>
            </a:pPr>
            <a:r>
              <a:rPr lang="en-US" sz="4200" b="1" dirty="0" smtClean="0">
                <a:solidFill>
                  <a:srgbClr val="FF0000"/>
                </a:solidFill>
                <a:latin typeface="Calibri" panose="020F0502020204030204"/>
              </a:rPr>
              <a:t>SINH HOẠT LỚP TRONG HOẠT ĐỘNG TRẢI NGHIỆM Ở NHÀ TRƯỜNG TIỂU HỌC</a:t>
            </a:r>
            <a:endParaRPr lang="vi-VN" sz="42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4200" b="1" noProof="0" dirty="0" smtClean="0">
              <a:solidFill>
                <a:srgbClr val="4472C4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200" b="1" noProof="0" dirty="0" smtClean="0">
                <a:solidFill>
                  <a:srgbClr val="4472C4"/>
                </a:solidFill>
                <a:latin typeface="Calibri" panose="020F0502020204030204"/>
              </a:rPr>
              <a:t>		TS Lê </a:t>
            </a:r>
            <a:r>
              <a:rPr lang="en-US" sz="4200" b="1" noProof="0" dirty="0" err="1" smtClean="0">
                <a:solidFill>
                  <a:srgbClr val="4472C4"/>
                </a:solidFill>
                <a:latin typeface="Calibri" panose="020F0502020204030204"/>
              </a:rPr>
              <a:t>Thị</a:t>
            </a:r>
            <a:r>
              <a:rPr lang="en-US" sz="4200" b="1" noProof="0" dirty="0" smtClean="0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n-US" sz="4200" b="1" noProof="0" dirty="0" err="1" smtClean="0">
                <a:solidFill>
                  <a:srgbClr val="4472C4"/>
                </a:solidFill>
                <a:latin typeface="Calibri" panose="020F0502020204030204"/>
              </a:rPr>
              <a:t>Duyên</a:t>
            </a:r>
            <a:endParaRPr lang="en-US" sz="4200" b="1" noProof="0" dirty="0" smtClean="0">
              <a:solidFill>
                <a:srgbClr val="4472C4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200" b="1" noProof="0" dirty="0" smtClean="0">
                <a:solidFill>
                  <a:srgbClr val="4472C4"/>
                </a:solidFill>
                <a:latin typeface="Calibri" panose="020F0502020204030204"/>
              </a:rPr>
              <a:t>              </a:t>
            </a:r>
            <a:r>
              <a:rPr lang="en-US" sz="4200" b="1" noProof="0" dirty="0" err="1" smtClean="0">
                <a:solidFill>
                  <a:srgbClr val="4472C4"/>
                </a:solidFill>
                <a:latin typeface="Calibri" panose="020F0502020204030204"/>
              </a:rPr>
              <a:t>Trường</a:t>
            </a:r>
            <a:r>
              <a:rPr lang="en-US" sz="4200" b="1" noProof="0" dirty="0" smtClean="0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n-US" sz="4200" b="1" noProof="0" dirty="0" err="1" smtClean="0">
                <a:solidFill>
                  <a:srgbClr val="4472C4"/>
                </a:solidFill>
                <a:latin typeface="Calibri" panose="020F0502020204030204"/>
              </a:rPr>
              <a:t>Đại</a:t>
            </a:r>
            <a:r>
              <a:rPr lang="en-US" sz="4200" b="1" noProof="0" dirty="0" smtClean="0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n-US" sz="4200" b="1" noProof="0" dirty="0" err="1" smtClean="0">
                <a:solidFill>
                  <a:srgbClr val="4472C4"/>
                </a:solidFill>
                <a:latin typeface="Calibri" panose="020F0502020204030204"/>
              </a:rPr>
              <a:t>học</a:t>
            </a:r>
            <a:r>
              <a:rPr lang="en-US" sz="4200" b="1" noProof="0" dirty="0" smtClean="0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n-US" sz="4200" b="1" noProof="0" dirty="0" err="1" smtClean="0">
                <a:solidFill>
                  <a:srgbClr val="4472C4"/>
                </a:solidFill>
                <a:latin typeface="Calibri" panose="020F0502020204030204"/>
              </a:rPr>
              <a:t>sư</a:t>
            </a:r>
            <a:r>
              <a:rPr lang="en-US" sz="4200" b="1" noProof="0" dirty="0" smtClean="0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n-US" sz="4200" b="1" noProof="0" dirty="0" err="1" smtClean="0">
                <a:solidFill>
                  <a:srgbClr val="4472C4"/>
                </a:solidFill>
                <a:latin typeface="Calibri" panose="020F0502020204030204"/>
              </a:rPr>
              <a:t>phạm</a:t>
            </a:r>
            <a:r>
              <a:rPr lang="en-US" sz="4200" b="1" noProof="0" dirty="0" smtClean="0">
                <a:solidFill>
                  <a:srgbClr val="4472C4"/>
                </a:solidFill>
                <a:latin typeface="Calibri" panose="020F0502020204030204"/>
              </a:rPr>
              <a:t> – </a:t>
            </a:r>
            <a:r>
              <a:rPr lang="en-US" sz="4200" b="1" noProof="0" dirty="0" err="1" smtClean="0">
                <a:solidFill>
                  <a:srgbClr val="4472C4"/>
                </a:solidFill>
                <a:latin typeface="Calibri" panose="020F0502020204030204"/>
              </a:rPr>
              <a:t>Đại</a:t>
            </a:r>
            <a:r>
              <a:rPr lang="en-US" sz="4200" b="1" noProof="0" dirty="0" smtClean="0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n-US" sz="4200" b="1" noProof="0" dirty="0" err="1" smtClean="0">
                <a:solidFill>
                  <a:srgbClr val="4472C4"/>
                </a:solidFill>
                <a:latin typeface="Calibri" panose="020F0502020204030204"/>
              </a:rPr>
              <a:t>học</a:t>
            </a:r>
            <a:r>
              <a:rPr lang="en-US" sz="4200" b="1" noProof="0" dirty="0" smtClean="0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n-US" sz="4200" b="1" noProof="0" dirty="0" err="1" smtClean="0">
                <a:solidFill>
                  <a:srgbClr val="4472C4"/>
                </a:solidFill>
                <a:latin typeface="Calibri" panose="020F0502020204030204"/>
              </a:rPr>
              <a:t>Đà</a:t>
            </a:r>
            <a:r>
              <a:rPr lang="en-US" sz="4200" b="1" noProof="0" dirty="0" smtClean="0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n-US" sz="4200" b="1" noProof="0" dirty="0" err="1" smtClean="0">
                <a:solidFill>
                  <a:srgbClr val="4472C4"/>
                </a:solidFill>
                <a:latin typeface="Calibri" panose="020F0502020204030204"/>
              </a:rPr>
              <a:t>Nẵng</a:t>
            </a:r>
            <a:endParaRPr lang="en-US" sz="4200" b="1" noProof="0" dirty="0" smtClean="0">
              <a:solidFill>
                <a:srgbClr val="4472C4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00" b="1" i="0" u="none" strike="noStrike" kern="1200" cap="none" spc="0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3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sndAc>
          <p:endSnd/>
        </p:sndAc>
      </p:transition>
    </mc:Choice>
    <mc:Fallback xmlns="">
      <p:transition spd="med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A11965-CFE6-4582-8497-E87D3205F309}"/>
              </a:ext>
            </a:extLst>
          </p:cNvPr>
          <p:cNvSpPr/>
          <p:nvPr/>
        </p:nvSpPr>
        <p:spPr>
          <a:xfrm>
            <a:off x="82062" y="1244600"/>
            <a:ext cx="12109938" cy="4051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F94693-8790-4C45-BAB8-D94B78FEA682}"/>
              </a:ext>
            </a:extLst>
          </p:cNvPr>
          <p:cNvSpPr txBox="1"/>
          <p:nvPr/>
        </p:nvSpPr>
        <p:spPr>
          <a:xfrm>
            <a:off x="82063" y="1924373"/>
            <a:ext cx="1210993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 LOẠI HÌNH SINH HOẠT LỚP</a:t>
            </a:r>
          </a:p>
          <a:p>
            <a:pPr algn="ctr">
              <a:spcAft>
                <a:spcPts val="60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HOẠT ĐỘNG TRẢI NGHIỆM </a:t>
            </a:r>
          </a:p>
          <a:p>
            <a:pPr algn="ctr">
              <a:spcAft>
                <a:spcPts val="60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TRƯỜNG TIỂU HỌC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6"/>
          <p:cNvSpPr txBox="1"/>
          <p:nvPr/>
        </p:nvSpPr>
        <p:spPr>
          <a:xfrm>
            <a:off x="271254" y="381280"/>
            <a:ext cx="11938503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600" b="1" dirty="0" smtClean="0">
                <a:solidFill>
                  <a:schemeClr val="accent5">
                    <a:lumMod val="50000"/>
                  </a:schemeClr>
                </a:solidFill>
                <a:ea typeface="Fira Sans Extra Condensed SemiBold"/>
                <a:cs typeface="Fira Sans Extra Condensed SemiBold"/>
                <a:sym typeface="Fira Sans Extra Condensed SemiBold"/>
              </a:rPr>
              <a:t>1. KHÁI QUÁT VỀ LOẠI HÌNH SINH HOẠT LỚP</a:t>
            </a:r>
            <a:endParaRPr sz="3600" b="1" dirty="0">
              <a:solidFill>
                <a:schemeClr val="accent5">
                  <a:lumMod val="50000"/>
                </a:schemeClr>
              </a:solidFill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849231" y="3982202"/>
            <a:ext cx="5285551" cy="1159413"/>
          </a:xfrm>
          <a:custGeom>
            <a:avLst/>
            <a:gdLst/>
            <a:ahLst/>
            <a:cxnLst/>
            <a:rect l="l" t="t" r="r" b="b"/>
            <a:pathLst>
              <a:path w="129210" h="17641" extrusionOk="0">
                <a:moveTo>
                  <a:pt x="0" y="1"/>
                </a:moveTo>
                <a:lnTo>
                  <a:pt x="4782" y="8805"/>
                </a:lnTo>
                <a:lnTo>
                  <a:pt x="0" y="17640"/>
                </a:lnTo>
                <a:lnTo>
                  <a:pt x="129210" y="17640"/>
                </a:lnTo>
                <a:lnTo>
                  <a:pt x="12921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7" name="Google Shape;457;p16"/>
          <p:cNvSpPr/>
          <p:nvPr/>
        </p:nvSpPr>
        <p:spPr>
          <a:xfrm>
            <a:off x="6058487" y="2760557"/>
            <a:ext cx="5284283" cy="1225531"/>
          </a:xfrm>
          <a:custGeom>
            <a:avLst/>
            <a:gdLst/>
            <a:ahLst/>
            <a:cxnLst/>
            <a:rect l="l" t="t" r="r" b="b"/>
            <a:pathLst>
              <a:path w="129179" h="17641" extrusionOk="0">
                <a:moveTo>
                  <a:pt x="0" y="1"/>
                </a:moveTo>
                <a:lnTo>
                  <a:pt x="0" y="17640"/>
                </a:lnTo>
                <a:lnTo>
                  <a:pt x="129179" y="17640"/>
                </a:lnTo>
                <a:lnTo>
                  <a:pt x="124397" y="8836"/>
                </a:lnTo>
                <a:lnTo>
                  <a:pt x="129179" y="1"/>
                </a:lnTo>
                <a:close/>
              </a:path>
            </a:pathLst>
          </a:custGeom>
          <a:solidFill>
            <a:srgbClr val="246B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8" name="Google Shape;458;p16"/>
          <p:cNvSpPr/>
          <p:nvPr/>
        </p:nvSpPr>
        <p:spPr>
          <a:xfrm>
            <a:off x="849231" y="1773413"/>
            <a:ext cx="5285551" cy="1234585"/>
          </a:xfrm>
          <a:custGeom>
            <a:avLst/>
            <a:gdLst/>
            <a:ahLst/>
            <a:cxnLst/>
            <a:rect l="l" t="t" r="r" b="b"/>
            <a:pathLst>
              <a:path w="129210" h="17640" extrusionOk="0">
                <a:moveTo>
                  <a:pt x="0" y="0"/>
                </a:moveTo>
                <a:lnTo>
                  <a:pt x="4782" y="8804"/>
                </a:lnTo>
                <a:lnTo>
                  <a:pt x="0" y="17640"/>
                </a:lnTo>
                <a:lnTo>
                  <a:pt x="129210" y="17640"/>
                </a:lnTo>
                <a:lnTo>
                  <a:pt x="129210" y="0"/>
                </a:lnTo>
                <a:close/>
              </a:path>
            </a:pathLst>
          </a:custGeom>
          <a:solidFill>
            <a:srgbClr val="F25D0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9" name="Google Shape;459;p16"/>
          <p:cNvSpPr/>
          <p:nvPr/>
        </p:nvSpPr>
        <p:spPr>
          <a:xfrm>
            <a:off x="5880988" y="1537585"/>
            <a:ext cx="422361" cy="235827"/>
          </a:xfrm>
          <a:custGeom>
            <a:avLst/>
            <a:gdLst/>
            <a:ahLst/>
            <a:cxnLst/>
            <a:rect l="l" t="t" r="r" b="b"/>
            <a:pathLst>
              <a:path w="10325" h="5765" extrusionOk="0">
                <a:moveTo>
                  <a:pt x="982" y="0"/>
                </a:moveTo>
                <a:cubicBezTo>
                  <a:pt x="444" y="0"/>
                  <a:pt x="1" y="444"/>
                  <a:pt x="1" y="982"/>
                </a:cubicBezTo>
                <a:lnTo>
                  <a:pt x="1" y="4814"/>
                </a:lnTo>
                <a:cubicBezTo>
                  <a:pt x="1" y="5353"/>
                  <a:pt x="444" y="5764"/>
                  <a:pt x="982" y="5764"/>
                </a:cubicBezTo>
                <a:lnTo>
                  <a:pt x="9343" y="5764"/>
                </a:lnTo>
                <a:cubicBezTo>
                  <a:pt x="9881" y="5764"/>
                  <a:pt x="10325" y="5353"/>
                  <a:pt x="10325" y="4814"/>
                </a:cubicBezTo>
                <a:lnTo>
                  <a:pt x="10325" y="982"/>
                </a:lnTo>
                <a:cubicBezTo>
                  <a:pt x="10325" y="444"/>
                  <a:pt x="9881" y="0"/>
                  <a:pt x="9343" y="0"/>
                </a:cubicBezTo>
                <a:close/>
              </a:path>
            </a:pathLst>
          </a:custGeom>
          <a:solidFill>
            <a:srgbClr val="BF36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0" name="Google Shape;460;p16"/>
          <p:cNvSpPr/>
          <p:nvPr/>
        </p:nvSpPr>
        <p:spPr>
          <a:xfrm>
            <a:off x="5891378" y="1549244"/>
            <a:ext cx="115316" cy="235827"/>
          </a:xfrm>
          <a:custGeom>
            <a:avLst/>
            <a:gdLst/>
            <a:ahLst/>
            <a:cxnLst/>
            <a:rect l="l" t="t" r="r" b="b"/>
            <a:pathLst>
              <a:path w="2819" h="5765" extrusionOk="0">
                <a:moveTo>
                  <a:pt x="823" y="1"/>
                </a:moveTo>
                <a:cubicBezTo>
                  <a:pt x="380" y="1"/>
                  <a:pt x="0" y="476"/>
                  <a:pt x="0" y="1077"/>
                </a:cubicBezTo>
                <a:lnTo>
                  <a:pt x="0" y="4688"/>
                </a:lnTo>
                <a:cubicBezTo>
                  <a:pt x="0" y="5289"/>
                  <a:pt x="380" y="5764"/>
                  <a:pt x="823" y="5764"/>
                </a:cubicBezTo>
                <a:lnTo>
                  <a:pt x="2819" y="5764"/>
                </a:lnTo>
                <a:lnTo>
                  <a:pt x="2819" y="1"/>
                </a:lnTo>
                <a:close/>
              </a:path>
            </a:pathLst>
          </a:custGeom>
          <a:solidFill>
            <a:srgbClr val="F25D0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1" name="Google Shape;461;p16"/>
          <p:cNvSpPr/>
          <p:nvPr/>
        </p:nvSpPr>
        <p:spPr>
          <a:xfrm>
            <a:off x="5880987" y="1760412"/>
            <a:ext cx="125707" cy="3975841"/>
          </a:xfrm>
          <a:custGeom>
            <a:avLst/>
            <a:gdLst/>
            <a:ahLst/>
            <a:cxnLst/>
            <a:rect l="l" t="t" r="r" b="b"/>
            <a:pathLst>
              <a:path w="3073" h="97193" extrusionOk="0">
                <a:moveTo>
                  <a:pt x="1" y="1"/>
                </a:moveTo>
                <a:lnTo>
                  <a:pt x="1" y="97192"/>
                </a:lnTo>
                <a:lnTo>
                  <a:pt x="3073" y="97192"/>
                </a:lnTo>
                <a:lnTo>
                  <a:pt x="3073" y="1"/>
                </a:lnTo>
                <a:close/>
              </a:path>
            </a:pathLst>
          </a:custGeom>
          <a:solidFill>
            <a:srgbClr val="ACE5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2" name="Google Shape;462;p16"/>
          <p:cNvSpPr/>
          <p:nvPr/>
        </p:nvSpPr>
        <p:spPr>
          <a:xfrm>
            <a:off x="6177652" y="1760412"/>
            <a:ext cx="125707" cy="3975841"/>
          </a:xfrm>
          <a:custGeom>
            <a:avLst/>
            <a:gdLst/>
            <a:ahLst/>
            <a:cxnLst/>
            <a:rect l="l" t="t" r="r" b="b"/>
            <a:pathLst>
              <a:path w="3073" h="97193" extrusionOk="0">
                <a:moveTo>
                  <a:pt x="1" y="1"/>
                </a:moveTo>
                <a:lnTo>
                  <a:pt x="1" y="97192"/>
                </a:lnTo>
                <a:lnTo>
                  <a:pt x="3073" y="97192"/>
                </a:lnTo>
                <a:lnTo>
                  <a:pt x="3073" y="1"/>
                </a:lnTo>
                <a:close/>
              </a:path>
            </a:pathLst>
          </a:custGeom>
          <a:solidFill>
            <a:srgbClr val="7CD4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3" name="Google Shape;463;p16"/>
          <p:cNvSpPr/>
          <p:nvPr/>
        </p:nvSpPr>
        <p:spPr>
          <a:xfrm>
            <a:off x="6006657" y="1760412"/>
            <a:ext cx="171031" cy="3975841"/>
          </a:xfrm>
          <a:custGeom>
            <a:avLst/>
            <a:gdLst/>
            <a:ahLst/>
            <a:cxnLst/>
            <a:rect l="l" t="t" r="r" b="b"/>
            <a:pathLst>
              <a:path w="4181" h="97193" extrusionOk="0">
                <a:moveTo>
                  <a:pt x="1" y="1"/>
                </a:moveTo>
                <a:lnTo>
                  <a:pt x="1" y="97192"/>
                </a:lnTo>
                <a:lnTo>
                  <a:pt x="4181" y="97192"/>
                </a:lnTo>
                <a:lnTo>
                  <a:pt x="4181" y="1"/>
                </a:ln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4" name="Google Shape;464;p16"/>
          <p:cNvSpPr/>
          <p:nvPr/>
        </p:nvSpPr>
        <p:spPr>
          <a:xfrm>
            <a:off x="5880988" y="1957342"/>
            <a:ext cx="422361" cy="27244"/>
          </a:xfrm>
          <a:custGeom>
            <a:avLst/>
            <a:gdLst/>
            <a:ahLst/>
            <a:cxnLst/>
            <a:rect l="l" t="t" r="r" b="b"/>
            <a:pathLst>
              <a:path w="10325" h="666" extrusionOk="0">
                <a:moveTo>
                  <a:pt x="1" y="0"/>
                </a:moveTo>
                <a:lnTo>
                  <a:pt x="1" y="665"/>
                </a:lnTo>
                <a:lnTo>
                  <a:pt x="10325" y="665"/>
                </a:lnTo>
                <a:lnTo>
                  <a:pt x="10325" y="0"/>
                </a:ln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5" name="Google Shape;465;p16"/>
          <p:cNvSpPr/>
          <p:nvPr/>
        </p:nvSpPr>
        <p:spPr>
          <a:xfrm>
            <a:off x="5858980" y="1728013"/>
            <a:ext cx="466417" cy="32439"/>
          </a:xfrm>
          <a:custGeom>
            <a:avLst/>
            <a:gdLst/>
            <a:ahLst/>
            <a:cxnLst/>
            <a:rect l="l" t="t" r="r" b="b"/>
            <a:pathLst>
              <a:path w="11402" h="793" extrusionOk="0">
                <a:moveTo>
                  <a:pt x="380" y="1"/>
                </a:moveTo>
                <a:cubicBezTo>
                  <a:pt x="190" y="1"/>
                  <a:pt x="0" y="159"/>
                  <a:pt x="0" y="381"/>
                </a:cubicBezTo>
                <a:lnTo>
                  <a:pt x="0" y="413"/>
                </a:lnTo>
                <a:cubicBezTo>
                  <a:pt x="0" y="634"/>
                  <a:pt x="190" y="793"/>
                  <a:pt x="380" y="793"/>
                </a:cubicBezTo>
                <a:lnTo>
                  <a:pt x="10990" y="793"/>
                </a:lnTo>
                <a:cubicBezTo>
                  <a:pt x="11211" y="793"/>
                  <a:pt x="11401" y="634"/>
                  <a:pt x="11370" y="413"/>
                </a:cubicBezTo>
                <a:lnTo>
                  <a:pt x="11370" y="381"/>
                </a:lnTo>
                <a:cubicBezTo>
                  <a:pt x="11370" y="159"/>
                  <a:pt x="11211" y="1"/>
                  <a:pt x="10990" y="1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6" name="Google Shape;466;p16"/>
          <p:cNvSpPr/>
          <p:nvPr/>
        </p:nvSpPr>
        <p:spPr>
          <a:xfrm>
            <a:off x="5880988" y="5681926"/>
            <a:ext cx="422361" cy="610205"/>
          </a:xfrm>
          <a:custGeom>
            <a:avLst/>
            <a:gdLst/>
            <a:ahLst/>
            <a:cxnLst/>
            <a:rect l="l" t="t" r="r" b="b"/>
            <a:pathLst>
              <a:path w="10325" h="14917" extrusionOk="0">
                <a:moveTo>
                  <a:pt x="1521" y="0"/>
                </a:moveTo>
                <a:cubicBezTo>
                  <a:pt x="697" y="0"/>
                  <a:pt x="32" y="602"/>
                  <a:pt x="1" y="1330"/>
                </a:cubicBezTo>
                <a:cubicBezTo>
                  <a:pt x="1" y="1330"/>
                  <a:pt x="1" y="1362"/>
                  <a:pt x="1" y="1362"/>
                </a:cubicBezTo>
                <a:lnTo>
                  <a:pt x="32" y="1362"/>
                </a:lnTo>
                <a:lnTo>
                  <a:pt x="4783" y="14916"/>
                </a:lnTo>
                <a:lnTo>
                  <a:pt x="5543" y="14916"/>
                </a:lnTo>
                <a:lnTo>
                  <a:pt x="10293" y="1362"/>
                </a:lnTo>
                <a:lnTo>
                  <a:pt x="10325" y="1362"/>
                </a:lnTo>
                <a:lnTo>
                  <a:pt x="10325" y="1330"/>
                </a:lnTo>
                <a:cubicBezTo>
                  <a:pt x="10293" y="570"/>
                  <a:pt x="9596" y="0"/>
                  <a:pt x="8773" y="0"/>
                </a:cubicBezTo>
                <a:cubicBezTo>
                  <a:pt x="7950" y="0"/>
                  <a:pt x="7285" y="602"/>
                  <a:pt x="7253" y="1330"/>
                </a:cubicBezTo>
                <a:cubicBezTo>
                  <a:pt x="7221" y="570"/>
                  <a:pt x="6271" y="0"/>
                  <a:pt x="5131" y="0"/>
                </a:cubicBezTo>
                <a:cubicBezTo>
                  <a:pt x="4023" y="0"/>
                  <a:pt x="3104" y="602"/>
                  <a:pt x="3073" y="1330"/>
                </a:cubicBezTo>
                <a:cubicBezTo>
                  <a:pt x="3041" y="570"/>
                  <a:pt x="2344" y="0"/>
                  <a:pt x="1521" y="0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7" name="Google Shape;467;p16"/>
          <p:cNvSpPr/>
          <p:nvPr/>
        </p:nvSpPr>
        <p:spPr>
          <a:xfrm>
            <a:off x="6071455" y="6276563"/>
            <a:ext cx="41480" cy="38903"/>
          </a:xfrm>
          <a:custGeom>
            <a:avLst/>
            <a:gdLst/>
            <a:ahLst/>
            <a:cxnLst/>
            <a:rect l="l" t="t" r="r" b="b"/>
            <a:pathLst>
              <a:path w="1014" h="951" extrusionOk="0">
                <a:moveTo>
                  <a:pt x="0" y="0"/>
                </a:moveTo>
                <a:lnTo>
                  <a:pt x="127" y="380"/>
                </a:lnTo>
                <a:cubicBezTo>
                  <a:pt x="127" y="380"/>
                  <a:pt x="380" y="824"/>
                  <a:pt x="507" y="950"/>
                </a:cubicBezTo>
                <a:lnTo>
                  <a:pt x="887" y="380"/>
                </a:lnTo>
                <a:lnTo>
                  <a:pt x="1014" y="0"/>
                </a:lnTo>
                <a:lnTo>
                  <a:pt x="1014" y="0"/>
                </a:lnTo>
                <a:cubicBezTo>
                  <a:pt x="1013" y="0"/>
                  <a:pt x="950" y="127"/>
                  <a:pt x="665" y="127"/>
                </a:cubicBezTo>
                <a:cubicBezTo>
                  <a:pt x="380" y="127"/>
                  <a:pt x="380" y="95"/>
                  <a:pt x="380" y="95"/>
                </a:cubicBezTo>
                <a:lnTo>
                  <a:pt x="0" y="0"/>
                </a:lnTo>
                <a:close/>
              </a:path>
            </a:pathLst>
          </a:custGeom>
          <a:solidFill>
            <a:srgbClr val="246B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8" name="Google Shape;468;p16"/>
          <p:cNvSpPr/>
          <p:nvPr/>
        </p:nvSpPr>
        <p:spPr>
          <a:xfrm>
            <a:off x="6177653" y="3133648"/>
            <a:ext cx="172340" cy="721635"/>
          </a:xfrm>
          <a:custGeom>
            <a:avLst/>
            <a:gdLst/>
            <a:ahLst/>
            <a:cxnLst/>
            <a:rect l="l" t="t" r="r" b="b"/>
            <a:pathLst>
              <a:path w="4213" h="17641" extrusionOk="0">
                <a:moveTo>
                  <a:pt x="1" y="1"/>
                </a:moveTo>
                <a:lnTo>
                  <a:pt x="1" y="17640"/>
                </a:lnTo>
                <a:lnTo>
                  <a:pt x="4213" y="17640"/>
                </a:lnTo>
                <a:lnTo>
                  <a:pt x="4213" y="1"/>
                </a:ln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9" name="Google Shape;469;p16"/>
          <p:cNvSpPr/>
          <p:nvPr/>
        </p:nvSpPr>
        <p:spPr>
          <a:xfrm>
            <a:off x="6005347" y="3133648"/>
            <a:ext cx="172340" cy="720325"/>
          </a:xfrm>
          <a:custGeom>
            <a:avLst/>
            <a:gdLst/>
            <a:ahLst/>
            <a:cxnLst/>
            <a:rect l="l" t="t" r="r" b="b"/>
            <a:pathLst>
              <a:path w="4213" h="17609" extrusionOk="0">
                <a:moveTo>
                  <a:pt x="1" y="1"/>
                </a:moveTo>
                <a:lnTo>
                  <a:pt x="1" y="17608"/>
                </a:lnTo>
                <a:lnTo>
                  <a:pt x="4213" y="17608"/>
                </a:lnTo>
                <a:lnTo>
                  <a:pt x="4213" y="1"/>
                </a:ln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0" name="Google Shape;470;p16"/>
          <p:cNvSpPr/>
          <p:nvPr/>
        </p:nvSpPr>
        <p:spPr>
          <a:xfrm>
            <a:off x="5880987" y="3133648"/>
            <a:ext cx="124397" cy="721635"/>
          </a:xfrm>
          <a:custGeom>
            <a:avLst/>
            <a:gdLst/>
            <a:ahLst/>
            <a:cxnLst/>
            <a:rect l="l" t="t" r="r" b="b"/>
            <a:pathLst>
              <a:path w="3041" h="17641" extrusionOk="0">
                <a:moveTo>
                  <a:pt x="1" y="1"/>
                </a:moveTo>
                <a:lnTo>
                  <a:pt x="1" y="17640"/>
                </a:lnTo>
                <a:lnTo>
                  <a:pt x="3041" y="17640"/>
                </a:lnTo>
                <a:lnTo>
                  <a:pt x="3041" y="1"/>
                </a:ln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1" name="Google Shape;471;p16"/>
          <p:cNvSpPr/>
          <p:nvPr/>
        </p:nvSpPr>
        <p:spPr>
          <a:xfrm>
            <a:off x="6177653" y="3133648"/>
            <a:ext cx="172340" cy="721635"/>
          </a:xfrm>
          <a:custGeom>
            <a:avLst/>
            <a:gdLst/>
            <a:ahLst/>
            <a:cxnLst/>
            <a:rect l="l" t="t" r="r" b="b"/>
            <a:pathLst>
              <a:path w="4213" h="17641" extrusionOk="0">
                <a:moveTo>
                  <a:pt x="1" y="1"/>
                </a:moveTo>
                <a:lnTo>
                  <a:pt x="1" y="17640"/>
                </a:lnTo>
                <a:lnTo>
                  <a:pt x="4213" y="17640"/>
                </a:lnTo>
                <a:lnTo>
                  <a:pt x="4213" y="1"/>
                </a:lnTo>
                <a:close/>
              </a:path>
            </a:pathLst>
          </a:custGeom>
          <a:solidFill>
            <a:srgbClr val="246B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2" name="Google Shape;472;p16"/>
          <p:cNvSpPr/>
          <p:nvPr/>
        </p:nvSpPr>
        <p:spPr>
          <a:xfrm>
            <a:off x="6005347" y="3133648"/>
            <a:ext cx="172340" cy="720325"/>
          </a:xfrm>
          <a:custGeom>
            <a:avLst/>
            <a:gdLst/>
            <a:ahLst/>
            <a:cxnLst/>
            <a:rect l="l" t="t" r="r" b="b"/>
            <a:pathLst>
              <a:path w="4213" h="17609" extrusionOk="0">
                <a:moveTo>
                  <a:pt x="1" y="1"/>
                </a:moveTo>
                <a:lnTo>
                  <a:pt x="1" y="17608"/>
                </a:lnTo>
                <a:lnTo>
                  <a:pt x="4213" y="17608"/>
                </a:lnTo>
                <a:lnTo>
                  <a:pt x="4213" y="1"/>
                </a:lnTo>
                <a:close/>
              </a:path>
            </a:pathLst>
          </a:custGeom>
          <a:solidFill>
            <a:srgbClr val="2870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3" name="Google Shape;473;p16"/>
          <p:cNvSpPr/>
          <p:nvPr/>
        </p:nvSpPr>
        <p:spPr>
          <a:xfrm>
            <a:off x="5880987" y="3133648"/>
            <a:ext cx="124397" cy="721635"/>
          </a:xfrm>
          <a:custGeom>
            <a:avLst/>
            <a:gdLst/>
            <a:ahLst/>
            <a:cxnLst/>
            <a:rect l="l" t="t" r="r" b="b"/>
            <a:pathLst>
              <a:path w="3041" h="17641" extrusionOk="0">
                <a:moveTo>
                  <a:pt x="1" y="1"/>
                </a:moveTo>
                <a:lnTo>
                  <a:pt x="1" y="17640"/>
                </a:lnTo>
                <a:lnTo>
                  <a:pt x="3041" y="17640"/>
                </a:lnTo>
                <a:lnTo>
                  <a:pt x="3041" y="1"/>
                </a:ln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4" name="Google Shape;474;p16"/>
          <p:cNvSpPr/>
          <p:nvPr/>
        </p:nvSpPr>
        <p:spPr>
          <a:xfrm>
            <a:off x="6005347" y="4833374"/>
            <a:ext cx="172340" cy="721593"/>
          </a:xfrm>
          <a:custGeom>
            <a:avLst/>
            <a:gdLst/>
            <a:ahLst/>
            <a:cxnLst/>
            <a:rect l="l" t="t" r="r" b="b"/>
            <a:pathLst>
              <a:path w="4213" h="17640" extrusionOk="0">
                <a:moveTo>
                  <a:pt x="1" y="0"/>
                </a:moveTo>
                <a:lnTo>
                  <a:pt x="1" y="17640"/>
                </a:lnTo>
                <a:lnTo>
                  <a:pt x="4213" y="17640"/>
                </a:lnTo>
                <a:lnTo>
                  <a:pt x="4213" y="0"/>
                </a:lnTo>
                <a:close/>
              </a:path>
            </a:pathLst>
          </a:custGeom>
          <a:solidFill>
            <a:srgbClr val="D99E8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5" name="Google Shape;475;p16"/>
          <p:cNvSpPr/>
          <p:nvPr/>
        </p:nvSpPr>
        <p:spPr>
          <a:xfrm>
            <a:off x="5880987" y="4833374"/>
            <a:ext cx="124397" cy="721593"/>
          </a:xfrm>
          <a:custGeom>
            <a:avLst/>
            <a:gdLst/>
            <a:ahLst/>
            <a:cxnLst/>
            <a:rect l="l" t="t" r="r" b="b"/>
            <a:pathLst>
              <a:path w="3041" h="17640" extrusionOk="0">
                <a:moveTo>
                  <a:pt x="1" y="0"/>
                </a:moveTo>
                <a:lnTo>
                  <a:pt x="1" y="17640"/>
                </a:lnTo>
                <a:lnTo>
                  <a:pt x="3041" y="17640"/>
                </a:lnTo>
                <a:lnTo>
                  <a:pt x="3041" y="0"/>
                </a:lnTo>
                <a:close/>
              </a:path>
            </a:pathLst>
          </a:custGeom>
          <a:solidFill>
            <a:srgbClr val="D99E8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6" name="Google Shape;476;p16"/>
          <p:cNvSpPr/>
          <p:nvPr/>
        </p:nvSpPr>
        <p:spPr>
          <a:xfrm>
            <a:off x="5833043" y="2286404"/>
            <a:ext cx="172340" cy="725480"/>
          </a:xfrm>
          <a:custGeom>
            <a:avLst/>
            <a:gdLst/>
            <a:ahLst/>
            <a:cxnLst/>
            <a:rect l="l" t="t" r="r" b="b"/>
            <a:pathLst>
              <a:path w="4213" h="17735" extrusionOk="0">
                <a:moveTo>
                  <a:pt x="1" y="0"/>
                </a:moveTo>
                <a:lnTo>
                  <a:pt x="1" y="17735"/>
                </a:lnTo>
                <a:lnTo>
                  <a:pt x="4213" y="17735"/>
                </a:lnTo>
                <a:lnTo>
                  <a:pt x="4213" y="0"/>
                </a:lnTo>
                <a:close/>
              </a:path>
            </a:pathLst>
          </a:custGeom>
          <a:solidFill>
            <a:srgbClr val="EA61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7" name="Google Shape;477;p16"/>
          <p:cNvSpPr/>
          <p:nvPr/>
        </p:nvSpPr>
        <p:spPr>
          <a:xfrm>
            <a:off x="6005347" y="2286404"/>
            <a:ext cx="172340" cy="725480"/>
          </a:xfrm>
          <a:custGeom>
            <a:avLst/>
            <a:gdLst/>
            <a:ahLst/>
            <a:cxnLst/>
            <a:rect l="l" t="t" r="r" b="b"/>
            <a:pathLst>
              <a:path w="4213" h="17735" extrusionOk="0">
                <a:moveTo>
                  <a:pt x="1" y="0"/>
                </a:moveTo>
                <a:lnTo>
                  <a:pt x="1" y="17735"/>
                </a:lnTo>
                <a:lnTo>
                  <a:pt x="4213" y="17735"/>
                </a:lnTo>
                <a:lnTo>
                  <a:pt x="4213" y="0"/>
                </a:lnTo>
                <a:close/>
              </a:path>
            </a:pathLst>
          </a:custGeom>
          <a:solidFill>
            <a:srgbClr val="D85B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8" name="Google Shape;478;p16"/>
          <p:cNvSpPr/>
          <p:nvPr/>
        </p:nvSpPr>
        <p:spPr>
          <a:xfrm>
            <a:off x="6177652" y="2286404"/>
            <a:ext cx="125707" cy="725480"/>
          </a:xfrm>
          <a:custGeom>
            <a:avLst/>
            <a:gdLst/>
            <a:ahLst/>
            <a:cxnLst/>
            <a:rect l="l" t="t" r="r" b="b"/>
            <a:pathLst>
              <a:path w="3073" h="17735" extrusionOk="0">
                <a:moveTo>
                  <a:pt x="1" y="0"/>
                </a:moveTo>
                <a:lnTo>
                  <a:pt x="1" y="17735"/>
                </a:lnTo>
                <a:lnTo>
                  <a:pt x="3073" y="17735"/>
                </a:lnTo>
                <a:lnTo>
                  <a:pt x="3073" y="0"/>
                </a:lnTo>
                <a:close/>
              </a:path>
            </a:pathLst>
          </a:custGeom>
          <a:solidFill>
            <a:srgbClr val="BA52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9" name="Google Shape;479;p16"/>
          <p:cNvSpPr/>
          <p:nvPr/>
        </p:nvSpPr>
        <p:spPr>
          <a:xfrm>
            <a:off x="5833043" y="2286404"/>
            <a:ext cx="172340" cy="725480"/>
          </a:xfrm>
          <a:custGeom>
            <a:avLst/>
            <a:gdLst/>
            <a:ahLst/>
            <a:cxnLst/>
            <a:rect l="l" t="t" r="r" b="b"/>
            <a:pathLst>
              <a:path w="4213" h="17735" extrusionOk="0">
                <a:moveTo>
                  <a:pt x="1" y="0"/>
                </a:moveTo>
                <a:lnTo>
                  <a:pt x="1" y="17735"/>
                </a:lnTo>
                <a:lnTo>
                  <a:pt x="4213" y="17735"/>
                </a:lnTo>
                <a:lnTo>
                  <a:pt x="4213" y="0"/>
                </a:lnTo>
                <a:close/>
              </a:path>
            </a:pathLst>
          </a:custGeom>
          <a:solidFill>
            <a:srgbClr val="F25D0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0" name="Google Shape;480;p16"/>
          <p:cNvSpPr/>
          <p:nvPr/>
        </p:nvSpPr>
        <p:spPr>
          <a:xfrm>
            <a:off x="6005347" y="2286404"/>
            <a:ext cx="172340" cy="725480"/>
          </a:xfrm>
          <a:custGeom>
            <a:avLst/>
            <a:gdLst/>
            <a:ahLst/>
            <a:cxnLst/>
            <a:rect l="l" t="t" r="r" b="b"/>
            <a:pathLst>
              <a:path w="4213" h="17735" extrusionOk="0">
                <a:moveTo>
                  <a:pt x="1" y="0"/>
                </a:moveTo>
                <a:lnTo>
                  <a:pt x="1" y="17735"/>
                </a:lnTo>
                <a:lnTo>
                  <a:pt x="4213" y="17735"/>
                </a:lnTo>
                <a:lnTo>
                  <a:pt x="4213" y="0"/>
                </a:lnTo>
                <a:close/>
              </a:path>
            </a:pathLst>
          </a:custGeom>
          <a:solidFill>
            <a:srgbClr val="DD510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1" name="Google Shape;481;p16"/>
          <p:cNvSpPr/>
          <p:nvPr/>
        </p:nvSpPr>
        <p:spPr>
          <a:xfrm>
            <a:off x="6177652" y="2286404"/>
            <a:ext cx="125707" cy="725480"/>
          </a:xfrm>
          <a:custGeom>
            <a:avLst/>
            <a:gdLst/>
            <a:ahLst/>
            <a:cxnLst/>
            <a:rect l="l" t="t" r="r" b="b"/>
            <a:pathLst>
              <a:path w="3073" h="17735" extrusionOk="0">
                <a:moveTo>
                  <a:pt x="1" y="0"/>
                </a:moveTo>
                <a:lnTo>
                  <a:pt x="1" y="17735"/>
                </a:lnTo>
                <a:lnTo>
                  <a:pt x="3073" y="17735"/>
                </a:lnTo>
                <a:lnTo>
                  <a:pt x="3073" y="0"/>
                </a:lnTo>
                <a:close/>
              </a:path>
            </a:pathLst>
          </a:custGeom>
          <a:solidFill>
            <a:srgbClr val="BF36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2" name="Google Shape;482;p16"/>
          <p:cNvSpPr/>
          <p:nvPr/>
        </p:nvSpPr>
        <p:spPr>
          <a:xfrm>
            <a:off x="5833043" y="3980934"/>
            <a:ext cx="172340" cy="726789"/>
          </a:xfrm>
          <a:custGeom>
            <a:avLst/>
            <a:gdLst/>
            <a:ahLst/>
            <a:cxnLst/>
            <a:rect l="l" t="t" r="r" b="b"/>
            <a:pathLst>
              <a:path w="4213" h="17767" extrusionOk="0">
                <a:moveTo>
                  <a:pt x="1" y="0"/>
                </a:moveTo>
                <a:lnTo>
                  <a:pt x="1" y="17766"/>
                </a:lnTo>
                <a:lnTo>
                  <a:pt x="4213" y="17766"/>
                </a:lnTo>
                <a:lnTo>
                  <a:pt x="4213" y="0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3" name="Google Shape;483;p16"/>
          <p:cNvSpPr/>
          <p:nvPr/>
        </p:nvSpPr>
        <p:spPr>
          <a:xfrm>
            <a:off x="6005347" y="3980934"/>
            <a:ext cx="172340" cy="726789"/>
          </a:xfrm>
          <a:custGeom>
            <a:avLst/>
            <a:gdLst/>
            <a:ahLst/>
            <a:cxnLst/>
            <a:rect l="l" t="t" r="r" b="b"/>
            <a:pathLst>
              <a:path w="4213" h="17767" extrusionOk="0">
                <a:moveTo>
                  <a:pt x="1" y="0"/>
                </a:moveTo>
                <a:lnTo>
                  <a:pt x="1" y="17766"/>
                </a:lnTo>
                <a:lnTo>
                  <a:pt x="4213" y="17766"/>
                </a:lnTo>
                <a:lnTo>
                  <a:pt x="4213" y="0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4" name="Google Shape;484;p16"/>
          <p:cNvSpPr/>
          <p:nvPr/>
        </p:nvSpPr>
        <p:spPr>
          <a:xfrm>
            <a:off x="6177652" y="3980934"/>
            <a:ext cx="125707" cy="726789"/>
          </a:xfrm>
          <a:custGeom>
            <a:avLst/>
            <a:gdLst/>
            <a:ahLst/>
            <a:cxnLst/>
            <a:rect l="l" t="t" r="r" b="b"/>
            <a:pathLst>
              <a:path w="3073" h="17767" extrusionOk="0">
                <a:moveTo>
                  <a:pt x="1" y="0"/>
                </a:moveTo>
                <a:lnTo>
                  <a:pt x="1" y="17766"/>
                </a:lnTo>
                <a:lnTo>
                  <a:pt x="3073" y="17766"/>
                </a:lnTo>
                <a:lnTo>
                  <a:pt x="3073" y="0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5" name="Google Shape;485;p16"/>
          <p:cNvSpPr/>
          <p:nvPr/>
        </p:nvSpPr>
        <p:spPr>
          <a:xfrm>
            <a:off x="5833043" y="3980934"/>
            <a:ext cx="172340" cy="726789"/>
          </a:xfrm>
          <a:custGeom>
            <a:avLst/>
            <a:gdLst/>
            <a:ahLst/>
            <a:cxnLst/>
            <a:rect l="l" t="t" r="r" b="b"/>
            <a:pathLst>
              <a:path w="4213" h="17767" extrusionOk="0">
                <a:moveTo>
                  <a:pt x="1" y="0"/>
                </a:moveTo>
                <a:lnTo>
                  <a:pt x="1" y="17766"/>
                </a:lnTo>
                <a:lnTo>
                  <a:pt x="4213" y="17766"/>
                </a:lnTo>
                <a:lnTo>
                  <a:pt x="4213" y="0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6" name="Google Shape;486;p16"/>
          <p:cNvSpPr/>
          <p:nvPr/>
        </p:nvSpPr>
        <p:spPr>
          <a:xfrm>
            <a:off x="6005347" y="3980934"/>
            <a:ext cx="172340" cy="726789"/>
          </a:xfrm>
          <a:custGeom>
            <a:avLst/>
            <a:gdLst/>
            <a:ahLst/>
            <a:cxnLst/>
            <a:rect l="l" t="t" r="r" b="b"/>
            <a:pathLst>
              <a:path w="4213" h="17767" extrusionOk="0">
                <a:moveTo>
                  <a:pt x="1" y="0"/>
                </a:moveTo>
                <a:lnTo>
                  <a:pt x="1" y="17766"/>
                </a:lnTo>
                <a:lnTo>
                  <a:pt x="4213" y="17766"/>
                </a:lnTo>
                <a:lnTo>
                  <a:pt x="4213" y="0"/>
                </a:lnTo>
                <a:close/>
              </a:path>
            </a:pathLst>
          </a:custGeom>
          <a:solidFill>
            <a:srgbClr val="C6C6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7" name="Google Shape;487;p16"/>
          <p:cNvSpPr/>
          <p:nvPr/>
        </p:nvSpPr>
        <p:spPr>
          <a:xfrm>
            <a:off x="6177652" y="3980934"/>
            <a:ext cx="125707" cy="726789"/>
          </a:xfrm>
          <a:custGeom>
            <a:avLst/>
            <a:gdLst/>
            <a:ahLst/>
            <a:cxnLst/>
            <a:rect l="l" t="t" r="r" b="b"/>
            <a:pathLst>
              <a:path w="3073" h="17767" extrusionOk="0">
                <a:moveTo>
                  <a:pt x="1" y="0"/>
                </a:moveTo>
                <a:lnTo>
                  <a:pt x="1" y="17766"/>
                </a:lnTo>
                <a:lnTo>
                  <a:pt x="3073" y="17766"/>
                </a:lnTo>
                <a:lnTo>
                  <a:pt x="3073" y="0"/>
                </a:lnTo>
                <a:close/>
              </a:path>
            </a:pathLst>
          </a:custGeom>
          <a:solidFill>
            <a:srgbClr val="B2B1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8" name="Google Shape;488;p16"/>
          <p:cNvSpPr/>
          <p:nvPr/>
        </p:nvSpPr>
        <p:spPr>
          <a:xfrm>
            <a:off x="6058487" y="4833373"/>
            <a:ext cx="5284283" cy="1086808"/>
          </a:xfrm>
          <a:custGeom>
            <a:avLst/>
            <a:gdLst/>
            <a:ahLst/>
            <a:cxnLst/>
            <a:rect l="l" t="t" r="r" b="b"/>
            <a:pathLst>
              <a:path w="129179" h="17640" extrusionOk="0">
                <a:moveTo>
                  <a:pt x="0" y="0"/>
                </a:moveTo>
                <a:lnTo>
                  <a:pt x="0" y="17640"/>
                </a:lnTo>
                <a:lnTo>
                  <a:pt x="129179" y="17640"/>
                </a:lnTo>
                <a:lnTo>
                  <a:pt x="124397" y="8836"/>
                </a:lnTo>
                <a:lnTo>
                  <a:pt x="12917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9" name="Google Shape;489;p16"/>
          <p:cNvSpPr/>
          <p:nvPr/>
        </p:nvSpPr>
        <p:spPr>
          <a:xfrm>
            <a:off x="6005347" y="4833374"/>
            <a:ext cx="172340" cy="721593"/>
          </a:xfrm>
          <a:custGeom>
            <a:avLst/>
            <a:gdLst/>
            <a:ahLst/>
            <a:cxnLst/>
            <a:rect l="l" t="t" r="r" b="b"/>
            <a:pathLst>
              <a:path w="4213" h="17640" extrusionOk="0">
                <a:moveTo>
                  <a:pt x="1" y="0"/>
                </a:moveTo>
                <a:lnTo>
                  <a:pt x="1" y="17640"/>
                </a:lnTo>
                <a:lnTo>
                  <a:pt x="4213" y="17640"/>
                </a:lnTo>
                <a:lnTo>
                  <a:pt x="4213" y="0"/>
                </a:lnTo>
                <a:close/>
              </a:path>
            </a:pathLst>
          </a:custGeom>
          <a:solidFill>
            <a:srgbClr val="C98A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0" name="Google Shape;490;p16"/>
          <p:cNvSpPr/>
          <p:nvPr/>
        </p:nvSpPr>
        <p:spPr>
          <a:xfrm>
            <a:off x="5880987" y="4833374"/>
            <a:ext cx="124397" cy="721593"/>
          </a:xfrm>
          <a:custGeom>
            <a:avLst/>
            <a:gdLst/>
            <a:ahLst/>
            <a:cxnLst/>
            <a:rect l="l" t="t" r="r" b="b"/>
            <a:pathLst>
              <a:path w="3041" h="17640" extrusionOk="0">
                <a:moveTo>
                  <a:pt x="1" y="0"/>
                </a:moveTo>
                <a:lnTo>
                  <a:pt x="1" y="17640"/>
                </a:lnTo>
                <a:lnTo>
                  <a:pt x="3041" y="17640"/>
                </a:lnTo>
                <a:lnTo>
                  <a:pt x="3041" y="0"/>
                </a:lnTo>
                <a:close/>
              </a:path>
            </a:pathLst>
          </a:custGeom>
          <a:solidFill>
            <a:srgbClr val="D99E8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1" name="Google Shape;491;p16"/>
          <p:cNvSpPr/>
          <p:nvPr/>
        </p:nvSpPr>
        <p:spPr>
          <a:xfrm>
            <a:off x="1156245" y="4128775"/>
            <a:ext cx="468995" cy="474027"/>
          </a:xfrm>
          <a:custGeom>
            <a:avLst/>
            <a:gdLst/>
            <a:ahLst/>
            <a:cxnLst/>
            <a:rect l="l" t="t" r="r" b="b"/>
            <a:pathLst>
              <a:path w="11465" h="11588" extrusionOk="0">
                <a:moveTo>
                  <a:pt x="381" y="630"/>
                </a:moveTo>
                <a:lnTo>
                  <a:pt x="10768" y="11207"/>
                </a:lnTo>
                <a:lnTo>
                  <a:pt x="381" y="11207"/>
                </a:lnTo>
                <a:lnTo>
                  <a:pt x="381" y="630"/>
                </a:lnTo>
                <a:close/>
                <a:moveTo>
                  <a:pt x="183" y="1"/>
                </a:moveTo>
                <a:cubicBezTo>
                  <a:pt x="88" y="1"/>
                  <a:pt x="1" y="79"/>
                  <a:pt x="1" y="186"/>
                </a:cubicBezTo>
                <a:lnTo>
                  <a:pt x="1" y="11397"/>
                </a:lnTo>
                <a:cubicBezTo>
                  <a:pt x="1" y="11524"/>
                  <a:pt x="96" y="11587"/>
                  <a:pt x="191" y="11587"/>
                </a:cubicBezTo>
                <a:lnTo>
                  <a:pt x="11212" y="11587"/>
                </a:lnTo>
                <a:cubicBezTo>
                  <a:pt x="11370" y="11587"/>
                  <a:pt x="11465" y="11397"/>
                  <a:pt x="11338" y="11270"/>
                </a:cubicBezTo>
                <a:lnTo>
                  <a:pt x="317" y="60"/>
                </a:lnTo>
                <a:cubicBezTo>
                  <a:pt x="276" y="19"/>
                  <a:pt x="229" y="1"/>
                  <a:pt x="18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2" name="Google Shape;492;p16"/>
          <p:cNvSpPr/>
          <p:nvPr/>
        </p:nvSpPr>
        <p:spPr>
          <a:xfrm>
            <a:off x="1224930" y="4312043"/>
            <a:ext cx="221551" cy="222083"/>
          </a:xfrm>
          <a:custGeom>
            <a:avLst/>
            <a:gdLst/>
            <a:ahLst/>
            <a:cxnLst/>
            <a:rect l="l" t="t" r="r" b="b"/>
            <a:pathLst>
              <a:path w="5416" h="5429" extrusionOk="0">
                <a:moveTo>
                  <a:pt x="380" y="647"/>
                </a:moveTo>
                <a:lnTo>
                  <a:pt x="4719" y="5049"/>
                </a:lnTo>
                <a:lnTo>
                  <a:pt x="380" y="5049"/>
                </a:lnTo>
                <a:lnTo>
                  <a:pt x="380" y="647"/>
                </a:lnTo>
                <a:close/>
                <a:moveTo>
                  <a:pt x="184" y="0"/>
                </a:moveTo>
                <a:cubicBezTo>
                  <a:pt x="88" y="0"/>
                  <a:pt x="0" y="64"/>
                  <a:pt x="0" y="172"/>
                </a:cubicBezTo>
                <a:lnTo>
                  <a:pt x="0" y="5239"/>
                </a:lnTo>
                <a:cubicBezTo>
                  <a:pt x="0" y="5334"/>
                  <a:pt x="95" y="5429"/>
                  <a:pt x="190" y="5429"/>
                </a:cubicBezTo>
                <a:lnTo>
                  <a:pt x="5162" y="5429"/>
                </a:lnTo>
                <a:cubicBezTo>
                  <a:pt x="5321" y="5429"/>
                  <a:pt x="5416" y="5239"/>
                  <a:pt x="5289" y="5112"/>
                </a:cubicBezTo>
                <a:lnTo>
                  <a:pt x="317" y="45"/>
                </a:lnTo>
                <a:cubicBezTo>
                  <a:pt x="276" y="14"/>
                  <a:pt x="229" y="0"/>
                  <a:pt x="1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3" name="Google Shape;493;p16"/>
          <p:cNvSpPr/>
          <p:nvPr/>
        </p:nvSpPr>
        <p:spPr>
          <a:xfrm>
            <a:off x="1285801" y="4082100"/>
            <a:ext cx="339444" cy="339321"/>
          </a:xfrm>
          <a:custGeom>
            <a:avLst/>
            <a:gdLst/>
            <a:ahLst/>
            <a:cxnLst/>
            <a:rect l="l" t="t" r="r" b="b"/>
            <a:pathLst>
              <a:path w="8298" h="8295" extrusionOk="0">
                <a:moveTo>
                  <a:pt x="1394" y="377"/>
                </a:moveTo>
                <a:cubicBezTo>
                  <a:pt x="1679" y="377"/>
                  <a:pt x="1996" y="504"/>
                  <a:pt x="2217" y="726"/>
                </a:cubicBezTo>
                <a:lnTo>
                  <a:pt x="7823" y="6331"/>
                </a:lnTo>
                <a:lnTo>
                  <a:pt x="6334" y="7851"/>
                </a:lnTo>
                <a:lnTo>
                  <a:pt x="729" y="2214"/>
                </a:lnTo>
                <a:cubicBezTo>
                  <a:pt x="507" y="1992"/>
                  <a:pt x="381" y="1739"/>
                  <a:pt x="381" y="1422"/>
                </a:cubicBezTo>
                <a:cubicBezTo>
                  <a:pt x="349" y="1137"/>
                  <a:pt x="444" y="884"/>
                  <a:pt x="666" y="694"/>
                </a:cubicBezTo>
                <a:cubicBezTo>
                  <a:pt x="856" y="472"/>
                  <a:pt x="1109" y="377"/>
                  <a:pt x="1394" y="377"/>
                </a:cubicBezTo>
                <a:close/>
                <a:moveTo>
                  <a:pt x="1408" y="0"/>
                </a:moveTo>
                <a:cubicBezTo>
                  <a:pt x="1047" y="0"/>
                  <a:pt x="686" y="135"/>
                  <a:pt x="412" y="409"/>
                </a:cubicBezTo>
                <a:cubicBezTo>
                  <a:pt x="127" y="662"/>
                  <a:pt x="1" y="1042"/>
                  <a:pt x="1" y="1422"/>
                </a:cubicBezTo>
                <a:cubicBezTo>
                  <a:pt x="1" y="1834"/>
                  <a:pt x="191" y="2214"/>
                  <a:pt x="476" y="2467"/>
                </a:cubicBezTo>
                <a:lnTo>
                  <a:pt x="6208" y="8231"/>
                </a:lnTo>
                <a:cubicBezTo>
                  <a:pt x="6239" y="8263"/>
                  <a:pt x="6303" y="8294"/>
                  <a:pt x="6334" y="8294"/>
                </a:cubicBezTo>
                <a:cubicBezTo>
                  <a:pt x="6398" y="8294"/>
                  <a:pt x="6429" y="8263"/>
                  <a:pt x="6461" y="8231"/>
                </a:cubicBezTo>
                <a:lnTo>
                  <a:pt x="8235" y="6489"/>
                </a:lnTo>
                <a:cubicBezTo>
                  <a:pt x="8298" y="6394"/>
                  <a:pt x="8298" y="6299"/>
                  <a:pt x="8235" y="6204"/>
                </a:cubicBezTo>
                <a:lnTo>
                  <a:pt x="2471" y="472"/>
                </a:lnTo>
                <a:cubicBezTo>
                  <a:pt x="2191" y="159"/>
                  <a:pt x="1799" y="0"/>
                  <a:pt x="14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4" name="Google Shape;494;p16"/>
          <p:cNvSpPr/>
          <p:nvPr/>
        </p:nvSpPr>
        <p:spPr>
          <a:xfrm>
            <a:off x="1535829" y="4333642"/>
            <a:ext cx="142560" cy="139615"/>
          </a:xfrm>
          <a:custGeom>
            <a:avLst/>
            <a:gdLst/>
            <a:ahLst/>
            <a:cxnLst/>
            <a:rect l="l" t="t" r="r" b="b"/>
            <a:pathLst>
              <a:path w="3485" h="3413" extrusionOk="0">
                <a:moveTo>
                  <a:pt x="1933" y="530"/>
                </a:moveTo>
                <a:lnTo>
                  <a:pt x="2914" y="2874"/>
                </a:lnTo>
                <a:lnTo>
                  <a:pt x="571" y="1892"/>
                </a:lnTo>
                <a:lnTo>
                  <a:pt x="1933" y="530"/>
                </a:lnTo>
                <a:close/>
                <a:moveTo>
                  <a:pt x="1970" y="0"/>
                </a:moveTo>
                <a:cubicBezTo>
                  <a:pt x="1922" y="0"/>
                  <a:pt x="1875" y="18"/>
                  <a:pt x="1837" y="55"/>
                </a:cubicBezTo>
                <a:lnTo>
                  <a:pt x="96" y="1829"/>
                </a:lnTo>
                <a:cubicBezTo>
                  <a:pt x="1" y="1924"/>
                  <a:pt x="32" y="2082"/>
                  <a:pt x="159" y="2114"/>
                </a:cubicBezTo>
                <a:lnTo>
                  <a:pt x="3168" y="3381"/>
                </a:lnTo>
                <a:cubicBezTo>
                  <a:pt x="3199" y="3412"/>
                  <a:pt x="3231" y="3412"/>
                  <a:pt x="3263" y="3412"/>
                </a:cubicBezTo>
                <a:cubicBezTo>
                  <a:pt x="3389" y="3412"/>
                  <a:pt x="3484" y="3254"/>
                  <a:pt x="3421" y="3127"/>
                </a:cubicBezTo>
                <a:lnTo>
                  <a:pt x="2154" y="119"/>
                </a:lnTo>
                <a:cubicBezTo>
                  <a:pt x="2116" y="42"/>
                  <a:pt x="2043" y="0"/>
                  <a:pt x="19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5" name="Google Shape;495;p16"/>
          <p:cNvSpPr/>
          <p:nvPr/>
        </p:nvSpPr>
        <p:spPr>
          <a:xfrm>
            <a:off x="1349290" y="4147879"/>
            <a:ext cx="92653" cy="87008"/>
          </a:xfrm>
          <a:custGeom>
            <a:avLst/>
            <a:gdLst/>
            <a:ahLst/>
            <a:cxnLst/>
            <a:rect l="l" t="t" r="r" b="b"/>
            <a:pathLst>
              <a:path w="2265" h="2127" extrusionOk="0">
                <a:moveTo>
                  <a:pt x="2015" y="0"/>
                </a:moveTo>
                <a:cubicBezTo>
                  <a:pt x="1968" y="0"/>
                  <a:pt x="1916" y="20"/>
                  <a:pt x="1869" y="68"/>
                </a:cubicBezTo>
                <a:lnTo>
                  <a:pt x="127" y="1809"/>
                </a:lnTo>
                <a:cubicBezTo>
                  <a:pt x="0" y="1936"/>
                  <a:pt x="64" y="2126"/>
                  <a:pt x="254" y="2126"/>
                </a:cubicBezTo>
                <a:cubicBezTo>
                  <a:pt x="285" y="2126"/>
                  <a:pt x="349" y="2126"/>
                  <a:pt x="380" y="2063"/>
                </a:cubicBezTo>
                <a:lnTo>
                  <a:pt x="2122" y="321"/>
                </a:lnTo>
                <a:cubicBezTo>
                  <a:pt x="2265" y="178"/>
                  <a:pt x="2158" y="0"/>
                  <a:pt x="20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6" name="Google Shape;496;p16"/>
          <p:cNvSpPr/>
          <p:nvPr/>
        </p:nvSpPr>
        <p:spPr>
          <a:xfrm>
            <a:off x="1156246" y="2386139"/>
            <a:ext cx="137364" cy="391272"/>
          </a:xfrm>
          <a:custGeom>
            <a:avLst/>
            <a:gdLst/>
            <a:ahLst/>
            <a:cxnLst/>
            <a:rect l="l" t="t" r="r" b="b"/>
            <a:pathLst>
              <a:path w="3358" h="9565" extrusionOk="0">
                <a:moveTo>
                  <a:pt x="2819" y="381"/>
                </a:moveTo>
                <a:cubicBezTo>
                  <a:pt x="2914" y="381"/>
                  <a:pt x="2978" y="444"/>
                  <a:pt x="2978" y="539"/>
                </a:cubicBezTo>
                <a:lnTo>
                  <a:pt x="2978" y="9185"/>
                </a:lnTo>
                <a:lnTo>
                  <a:pt x="381" y="9185"/>
                </a:lnTo>
                <a:lnTo>
                  <a:pt x="381" y="539"/>
                </a:lnTo>
                <a:cubicBezTo>
                  <a:pt x="381" y="444"/>
                  <a:pt x="444" y="381"/>
                  <a:pt x="539" y="381"/>
                </a:cubicBezTo>
                <a:close/>
                <a:moveTo>
                  <a:pt x="539" y="1"/>
                </a:moveTo>
                <a:cubicBezTo>
                  <a:pt x="254" y="1"/>
                  <a:pt x="1" y="222"/>
                  <a:pt x="1" y="539"/>
                </a:cubicBezTo>
                <a:lnTo>
                  <a:pt x="1" y="9375"/>
                </a:lnTo>
                <a:cubicBezTo>
                  <a:pt x="1" y="9470"/>
                  <a:pt x="96" y="9565"/>
                  <a:pt x="191" y="9565"/>
                </a:cubicBezTo>
                <a:lnTo>
                  <a:pt x="3168" y="9565"/>
                </a:lnTo>
                <a:cubicBezTo>
                  <a:pt x="3294" y="9565"/>
                  <a:pt x="3358" y="9470"/>
                  <a:pt x="3358" y="9375"/>
                </a:cubicBezTo>
                <a:lnTo>
                  <a:pt x="3358" y="539"/>
                </a:lnTo>
                <a:cubicBezTo>
                  <a:pt x="3358" y="254"/>
                  <a:pt x="3104" y="1"/>
                  <a:pt x="28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7" name="Google Shape;497;p16"/>
          <p:cNvSpPr/>
          <p:nvPr/>
        </p:nvSpPr>
        <p:spPr>
          <a:xfrm>
            <a:off x="1154937" y="2761837"/>
            <a:ext cx="139983" cy="145137"/>
          </a:xfrm>
          <a:custGeom>
            <a:avLst/>
            <a:gdLst/>
            <a:ahLst/>
            <a:cxnLst/>
            <a:rect l="l" t="t" r="r" b="b"/>
            <a:pathLst>
              <a:path w="3422" h="3548" extrusionOk="0">
                <a:moveTo>
                  <a:pt x="2915" y="381"/>
                </a:moveTo>
                <a:lnTo>
                  <a:pt x="1711" y="2914"/>
                </a:lnTo>
                <a:lnTo>
                  <a:pt x="508" y="381"/>
                </a:lnTo>
                <a:close/>
                <a:moveTo>
                  <a:pt x="223" y="1"/>
                </a:moveTo>
                <a:cubicBezTo>
                  <a:pt x="64" y="1"/>
                  <a:pt x="1" y="159"/>
                  <a:pt x="33" y="254"/>
                </a:cubicBezTo>
                <a:lnTo>
                  <a:pt x="1553" y="3453"/>
                </a:lnTo>
                <a:cubicBezTo>
                  <a:pt x="1584" y="3516"/>
                  <a:pt x="1648" y="3548"/>
                  <a:pt x="1711" y="3548"/>
                </a:cubicBezTo>
                <a:cubicBezTo>
                  <a:pt x="1774" y="3548"/>
                  <a:pt x="1838" y="3516"/>
                  <a:pt x="1869" y="3453"/>
                </a:cubicBezTo>
                <a:lnTo>
                  <a:pt x="3390" y="254"/>
                </a:lnTo>
                <a:cubicBezTo>
                  <a:pt x="3421" y="159"/>
                  <a:pt x="3358" y="1"/>
                  <a:pt x="3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8" name="Google Shape;498;p16"/>
          <p:cNvSpPr/>
          <p:nvPr/>
        </p:nvSpPr>
        <p:spPr>
          <a:xfrm>
            <a:off x="1153669" y="2485913"/>
            <a:ext cx="142519" cy="15585"/>
          </a:xfrm>
          <a:custGeom>
            <a:avLst/>
            <a:gdLst/>
            <a:ahLst/>
            <a:cxnLst/>
            <a:rect l="l" t="t" r="r" b="b"/>
            <a:pathLst>
              <a:path w="3484" h="381" extrusionOk="0">
                <a:moveTo>
                  <a:pt x="254" y="0"/>
                </a:moveTo>
                <a:cubicBezTo>
                  <a:pt x="0" y="0"/>
                  <a:pt x="0" y="380"/>
                  <a:pt x="254" y="380"/>
                </a:cubicBezTo>
                <a:lnTo>
                  <a:pt x="3231" y="380"/>
                </a:lnTo>
                <a:cubicBezTo>
                  <a:pt x="3484" y="380"/>
                  <a:pt x="3484" y="0"/>
                  <a:pt x="32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9" name="Google Shape;499;p16"/>
          <p:cNvSpPr/>
          <p:nvPr/>
        </p:nvSpPr>
        <p:spPr>
          <a:xfrm>
            <a:off x="1217158" y="2485912"/>
            <a:ext cx="15585" cy="291501"/>
          </a:xfrm>
          <a:custGeom>
            <a:avLst/>
            <a:gdLst/>
            <a:ahLst/>
            <a:cxnLst/>
            <a:rect l="l" t="t" r="r" b="b"/>
            <a:pathLst>
              <a:path w="381" h="7126" extrusionOk="0">
                <a:moveTo>
                  <a:pt x="190" y="0"/>
                </a:moveTo>
                <a:cubicBezTo>
                  <a:pt x="95" y="0"/>
                  <a:pt x="0" y="63"/>
                  <a:pt x="0" y="190"/>
                </a:cubicBezTo>
                <a:lnTo>
                  <a:pt x="0" y="6936"/>
                </a:lnTo>
                <a:cubicBezTo>
                  <a:pt x="0" y="7031"/>
                  <a:pt x="95" y="7126"/>
                  <a:pt x="190" y="7126"/>
                </a:cubicBezTo>
                <a:cubicBezTo>
                  <a:pt x="285" y="7126"/>
                  <a:pt x="380" y="7031"/>
                  <a:pt x="380" y="6936"/>
                </a:cubicBezTo>
                <a:lnTo>
                  <a:pt x="380" y="190"/>
                </a:lnTo>
                <a:cubicBezTo>
                  <a:pt x="380" y="63"/>
                  <a:pt x="285" y="0"/>
                  <a:pt x="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0" name="Google Shape;500;p16"/>
          <p:cNvSpPr/>
          <p:nvPr/>
        </p:nvSpPr>
        <p:spPr>
          <a:xfrm>
            <a:off x="1362258" y="2387285"/>
            <a:ext cx="193039" cy="373273"/>
          </a:xfrm>
          <a:custGeom>
            <a:avLst/>
            <a:gdLst/>
            <a:ahLst/>
            <a:cxnLst/>
            <a:rect l="l" t="t" r="r" b="b"/>
            <a:pathLst>
              <a:path w="4719" h="9125" extrusionOk="0">
                <a:moveTo>
                  <a:pt x="774" y="1"/>
                </a:moveTo>
                <a:cubicBezTo>
                  <a:pt x="704" y="1"/>
                  <a:pt x="636" y="12"/>
                  <a:pt x="570" y="36"/>
                </a:cubicBezTo>
                <a:cubicBezTo>
                  <a:pt x="158" y="194"/>
                  <a:pt x="0" y="828"/>
                  <a:pt x="95" y="1904"/>
                </a:cubicBezTo>
                <a:cubicBezTo>
                  <a:pt x="253" y="3076"/>
                  <a:pt x="538" y="4248"/>
                  <a:pt x="982" y="5356"/>
                </a:cubicBezTo>
                <a:cubicBezTo>
                  <a:pt x="1552" y="6940"/>
                  <a:pt x="2344" y="8302"/>
                  <a:pt x="3009" y="9062"/>
                </a:cubicBezTo>
                <a:cubicBezTo>
                  <a:pt x="3040" y="9093"/>
                  <a:pt x="3104" y="9125"/>
                  <a:pt x="3167" y="9125"/>
                </a:cubicBezTo>
                <a:cubicBezTo>
                  <a:pt x="3325" y="9125"/>
                  <a:pt x="3389" y="8935"/>
                  <a:pt x="3294" y="8808"/>
                </a:cubicBezTo>
                <a:cubicBezTo>
                  <a:pt x="2629" y="8080"/>
                  <a:pt x="1900" y="6750"/>
                  <a:pt x="1298" y="5198"/>
                </a:cubicBezTo>
                <a:cubicBezTo>
                  <a:pt x="887" y="4121"/>
                  <a:pt x="602" y="3013"/>
                  <a:pt x="475" y="1873"/>
                </a:cubicBezTo>
                <a:cubicBezTo>
                  <a:pt x="380" y="859"/>
                  <a:pt x="538" y="448"/>
                  <a:pt x="697" y="384"/>
                </a:cubicBezTo>
                <a:cubicBezTo>
                  <a:pt x="719" y="377"/>
                  <a:pt x="743" y="373"/>
                  <a:pt x="771" y="373"/>
                </a:cubicBezTo>
                <a:cubicBezTo>
                  <a:pt x="984" y="373"/>
                  <a:pt x="1364" y="606"/>
                  <a:pt x="1869" y="1334"/>
                </a:cubicBezTo>
                <a:cubicBezTo>
                  <a:pt x="2534" y="2284"/>
                  <a:pt x="3040" y="3330"/>
                  <a:pt x="3452" y="4406"/>
                </a:cubicBezTo>
                <a:cubicBezTo>
                  <a:pt x="4022" y="5958"/>
                  <a:pt x="4339" y="7446"/>
                  <a:pt x="4339" y="8428"/>
                </a:cubicBezTo>
                <a:cubicBezTo>
                  <a:pt x="4307" y="8523"/>
                  <a:pt x="4402" y="8618"/>
                  <a:pt x="4497" y="8618"/>
                </a:cubicBezTo>
                <a:cubicBezTo>
                  <a:pt x="4624" y="8618"/>
                  <a:pt x="4687" y="8523"/>
                  <a:pt x="4687" y="8428"/>
                </a:cubicBezTo>
                <a:cubicBezTo>
                  <a:pt x="4719" y="7415"/>
                  <a:pt x="4402" y="5863"/>
                  <a:pt x="3800" y="4280"/>
                </a:cubicBezTo>
                <a:cubicBezTo>
                  <a:pt x="3389" y="3171"/>
                  <a:pt x="2850" y="2094"/>
                  <a:pt x="2185" y="1113"/>
                </a:cubicBezTo>
                <a:cubicBezTo>
                  <a:pt x="1646" y="384"/>
                  <a:pt x="1175" y="1"/>
                  <a:pt x="7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1" name="Google Shape;501;p16"/>
          <p:cNvSpPr/>
          <p:nvPr/>
        </p:nvSpPr>
        <p:spPr>
          <a:xfrm>
            <a:off x="1464569" y="2723015"/>
            <a:ext cx="133479" cy="183957"/>
          </a:xfrm>
          <a:custGeom>
            <a:avLst/>
            <a:gdLst/>
            <a:ahLst/>
            <a:cxnLst/>
            <a:rect l="l" t="t" r="r" b="b"/>
            <a:pathLst>
              <a:path w="3263" h="4497" extrusionOk="0">
                <a:moveTo>
                  <a:pt x="1729" y="372"/>
                </a:moveTo>
                <a:cubicBezTo>
                  <a:pt x="2202" y="372"/>
                  <a:pt x="2646" y="662"/>
                  <a:pt x="2819" y="1108"/>
                </a:cubicBezTo>
                <a:cubicBezTo>
                  <a:pt x="2851" y="1203"/>
                  <a:pt x="2756" y="1488"/>
                  <a:pt x="2693" y="1710"/>
                </a:cubicBezTo>
                <a:cubicBezTo>
                  <a:pt x="2598" y="1963"/>
                  <a:pt x="2534" y="2280"/>
                  <a:pt x="2471" y="2565"/>
                </a:cubicBezTo>
                <a:cubicBezTo>
                  <a:pt x="2439" y="2976"/>
                  <a:pt x="2471" y="3420"/>
                  <a:pt x="2503" y="3863"/>
                </a:cubicBezTo>
                <a:cubicBezTo>
                  <a:pt x="1838" y="3293"/>
                  <a:pt x="824" y="2375"/>
                  <a:pt x="634" y="1931"/>
                </a:cubicBezTo>
                <a:cubicBezTo>
                  <a:pt x="413" y="1330"/>
                  <a:pt x="729" y="665"/>
                  <a:pt x="1331" y="443"/>
                </a:cubicBezTo>
                <a:cubicBezTo>
                  <a:pt x="1462" y="394"/>
                  <a:pt x="1597" y="372"/>
                  <a:pt x="1729" y="372"/>
                </a:cubicBezTo>
                <a:close/>
                <a:moveTo>
                  <a:pt x="1742" y="0"/>
                </a:moveTo>
                <a:cubicBezTo>
                  <a:pt x="1563" y="0"/>
                  <a:pt x="1382" y="31"/>
                  <a:pt x="1204" y="95"/>
                </a:cubicBezTo>
                <a:cubicBezTo>
                  <a:pt x="413" y="411"/>
                  <a:pt x="1" y="1266"/>
                  <a:pt x="286" y="2058"/>
                </a:cubicBezTo>
                <a:cubicBezTo>
                  <a:pt x="571" y="2786"/>
                  <a:pt x="2439" y="4307"/>
                  <a:pt x="2661" y="4465"/>
                </a:cubicBezTo>
                <a:cubicBezTo>
                  <a:pt x="2693" y="4497"/>
                  <a:pt x="2724" y="4497"/>
                  <a:pt x="2788" y="4497"/>
                </a:cubicBezTo>
                <a:cubicBezTo>
                  <a:pt x="2883" y="4497"/>
                  <a:pt x="2978" y="4402"/>
                  <a:pt x="2978" y="4275"/>
                </a:cubicBezTo>
                <a:cubicBezTo>
                  <a:pt x="2851" y="3736"/>
                  <a:pt x="2819" y="3166"/>
                  <a:pt x="2851" y="2596"/>
                </a:cubicBezTo>
                <a:cubicBezTo>
                  <a:pt x="2883" y="2343"/>
                  <a:pt x="2946" y="2090"/>
                  <a:pt x="3041" y="1836"/>
                </a:cubicBezTo>
                <a:cubicBezTo>
                  <a:pt x="3168" y="1488"/>
                  <a:pt x="3263" y="1203"/>
                  <a:pt x="3168" y="981"/>
                </a:cubicBezTo>
                <a:cubicBezTo>
                  <a:pt x="2947" y="367"/>
                  <a:pt x="2363" y="0"/>
                  <a:pt x="17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2" name="Google Shape;502;p16"/>
          <p:cNvSpPr/>
          <p:nvPr/>
        </p:nvSpPr>
        <p:spPr>
          <a:xfrm>
            <a:off x="1434788" y="2643613"/>
            <a:ext cx="110161" cy="49620"/>
          </a:xfrm>
          <a:custGeom>
            <a:avLst/>
            <a:gdLst/>
            <a:ahLst/>
            <a:cxnLst/>
            <a:rect l="l" t="t" r="r" b="b"/>
            <a:pathLst>
              <a:path w="2693" h="1213" extrusionOk="0">
                <a:moveTo>
                  <a:pt x="2472" y="0"/>
                </a:moveTo>
                <a:cubicBezTo>
                  <a:pt x="2451" y="0"/>
                  <a:pt x="2430" y="3"/>
                  <a:pt x="2407" y="9"/>
                </a:cubicBezTo>
                <a:lnTo>
                  <a:pt x="191" y="864"/>
                </a:lnTo>
                <a:cubicBezTo>
                  <a:pt x="1" y="927"/>
                  <a:pt x="64" y="1212"/>
                  <a:pt x="286" y="1212"/>
                </a:cubicBezTo>
                <a:lnTo>
                  <a:pt x="349" y="1212"/>
                </a:lnTo>
                <a:lnTo>
                  <a:pt x="2566" y="357"/>
                </a:lnTo>
                <a:cubicBezTo>
                  <a:pt x="2661" y="325"/>
                  <a:pt x="2692" y="230"/>
                  <a:pt x="2661" y="135"/>
                </a:cubicBezTo>
                <a:cubicBezTo>
                  <a:pt x="2635" y="57"/>
                  <a:pt x="2566" y="0"/>
                  <a:pt x="24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3" name="Google Shape;503;p16"/>
          <p:cNvSpPr/>
          <p:nvPr/>
        </p:nvSpPr>
        <p:spPr>
          <a:xfrm>
            <a:off x="10515077" y="4934089"/>
            <a:ext cx="541523" cy="519841"/>
          </a:xfrm>
          <a:custGeom>
            <a:avLst/>
            <a:gdLst/>
            <a:ahLst/>
            <a:cxnLst/>
            <a:rect l="l" t="t" r="r" b="b"/>
            <a:pathLst>
              <a:path w="13238" h="12708" extrusionOk="0">
                <a:moveTo>
                  <a:pt x="6872" y="388"/>
                </a:moveTo>
                <a:cubicBezTo>
                  <a:pt x="10166" y="388"/>
                  <a:pt x="12858" y="3049"/>
                  <a:pt x="12858" y="6342"/>
                </a:cubicBezTo>
                <a:cubicBezTo>
                  <a:pt x="12858" y="8781"/>
                  <a:pt x="11401" y="10966"/>
                  <a:pt x="9152" y="11884"/>
                </a:cubicBezTo>
                <a:cubicBezTo>
                  <a:pt x="8419" y="12188"/>
                  <a:pt x="7644" y="12336"/>
                  <a:pt x="6874" y="12336"/>
                </a:cubicBezTo>
                <a:cubicBezTo>
                  <a:pt x="5315" y="12336"/>
                  <a:pt x="3773" y="11730"/>
                  <a:pt x="2629" y="10586"/>
                </a:cubicBezTo>
                <a:cubicBezTo>
                  <a:pt x="918" y="8876"/>
                  <a:pt x="412" y="6310"/>
                  <a:pt x="1330" y="4062"/>
                </a:cubicBezTo>
                <a:cubicBezTo>
                  <a:pt x="2249" y="1845"/>
                  <a:pt x="4434" y="388"/>
                  <a:pt x="6872" y="388"/>
                </a:cubicBezTo>
                <a:close/>
                <a:moveTo>
                  <a:pt x="6876" y="0"/>
                </a:moveTo>
                <a:cubicBezTo>
                  <a:pt x="5216" y="0"/>
                  <a:pt x="3583" y="648"/>
                  <a:pt x="2375" y="1877"/>
                </a:cubicBezTo>
                <a:cubicBezTo>
                  <a:pt x="538" y="3682"/>
                  <a:pt x="0" y="6405"/>
                  <a:pt x="982" y="8781"/>
                </a:cubicBezTo>
                <a:cubicBezTo>
                  <a:pt x="1963" y="11187"/>
                  <a:pt x="4307" y="12708"/>
                  <a:pt x="6872" y="12708"/>
                </a:cubicBezTo>
                <a:cubicBezTo>
                  <a:pt x="10387" y="12708"/>
                  <a:pt x="13206" y="9857"/>
                  <a:pt x="13238" y="6342"/>
                </a:cubicBezTo>
                <a:cubicBezTo>
                  <a:pt x="13238" y="3777"/>
                  <a:pt x="11686" y="1465"/>
                  <a:pt x="9311" y="483"/>
                </a:cubicBezTo>
                <a:cubicBezTo>
                  <a:pt x="8525" y="159"/>
                  <a:pt x="7697" y="0"/>
                  <a:pt x="68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4" name="Google Shape;504;p16"/>
          <p:cNvSpPr/>
          <p:nvPr/>
        </p:nvSpPr>
        <p:spPr>
          <a:xfrm>
            <a:off x="10671797" y="5072275"/>
            <a:ext cx="249940" cy="244336"/>
          </a:xfrm>
          <a:custGeom>
            <a:avLst/>
            <a:gdLst/>
            <a:ahLst/>
            <a:cxnLst/>
            <a:rect l="l" t="t" r="r" b="b"/>
            <a:pathLst>
              <a:path w="6110" h="5973" extrusionOk="0">
                <a:moveTo>
                  <a:pt x="5846" y="1"/>
                </a:moveTo>
                <a:cubicBezTo>
                  <a:pt x="5807" y="1"/>
                  <a:pt x="5768" y="16"/>
                  <a:pt x="5733" y="51"/>
                </a:cubicBezTo>
                <a:lnTo>
                  <a:pt x="96" y="5656"/>
                </a:lnTo>
                <a:cubicBezTo>
                  <a:pt x="1" y="5783"/>
                  <a:pt x="64" y="5973"/>
                  <a:pt x="254" y="5973"/>
                </a:cubicBezTo>
                <a:cubicBezTo>
                  <a:pt x="286" y="5973"/>
                  <a:pt x="349" y="5973"/>
                  <a:pt x="381" y="5941"/>
                </a:cubicBezTo>
                <a:lnTo>
                  <a:pt x="5986" y="336"/>
                </a:lnTo>
                <a:cubicBezTo>
                  <a:pt x="6110" y="187"/>
                  <a:pt x="5983" y="1"/>
                  <a:pt x="58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5" name="Google Shape;505;p16"/>
          <p:cNvSpPr/>
          <p:nvPr/>
        </p:nvSpPr>
        <p:spPr>
          <a:xfrm>
            <a:off x="10661446" y="5064013"/>
            <a:ext cx="117933" cy="110121"/>
          </a:xfrm>
          <a:custGeom>
            <a:avLst/>
            <a:gdLst/>
            <a:ahLst/>
            <a:cxnLst/>
            <a:rect l="l" t="t" r="r" b="b"/>
            <a:pathLst>
              <a:path w="2883" h="2692" extrusionOk="0">
                <a:moveTo>
                  <a:pt x="1446" y="379"/>
                </a:moveTo>
                <a:cubicBezTo>
                  <a:pt x="1695" y="379"/>
                  <a:pt x="1948" y="474"/>
                  <a:pt x="2154" y="664"/>
                </a:cubicBezTo>
                <a:cubicBezTo>
                  <a:pt x="2407" y="918"/>
                  <a:pt x="2502" y="1361"/>
                  <a:pt x="2344" y="1709"/>
                </a:cubicBezTo>
                <a:cubicBezTo>
                  <a:pt x="2186" y="2089"/>
                  <a:pt x="1837" y="2311"/>
                  <a:pt x="1457" y="2311"/>
                </a:cubicBezTo>
                <a:cubicBezTo>
                  <a:pt x="1046" y="2311"/>
                  <a:pt x="697" y="2089"/>
                  <a:pt x="539" y="1709"/>
                </a:cubicBezTo>
                <a:cubicBezTo>
                  <a:pt x="381" y="1361"/>
                  <a:pt x="476" y="918"/>
                  <a:pt x="761" y="664"/>
                </a:cubicBezTo>
                <a:cubicBezTo>
                  <a:pt x="951" y="474"/>
                  <a:pt x="1196" y="379"/>
                  <a:pt x="1446" y="379"/>
                </a:cubicBezTo>
                <a:close/>
                <a:moveTo>
                  <a:pt x="1423" y="0"/>
                </a:moveTo>
                <a:cubicBezTo>
                  <a:pt x="1080" y="0"/>
                  <a:pt x="755" y="131"/>
                  <a:pt x="507" y="379"/>
                </a:cubicBezTo>
                <a:cubicBezTo>
                  <a:pt x="96" y="791"/>
                  <a:pt x="1" y="1361"/>
                  <a:pt x="191" y="1868"/>
                </a:cubicBezTo>
                <a:cubicBezTo>
                  <a:pt x="412" y="2374"/>
                  <a:pt x="887" y="2691"/>
                  <a:pt x="1457" y="2691"/>
                </a:cubicBezTo>
                <a:cubicBezTo>
                  <a:pt x="1901" y="2691"/>
                  <a:pt x="2312" y="2469"/>
                  <a:pt x="2566" y="2089"/>
                </a:cubicBezTo>
                <a:cubicBezTo>
                  <a:pt x="2819" y="1709"/>
                  <a:pt x="2883" y="1234"/>
                  <a:pt x="2692" y="823"/>
                </a:cubicBezTo>
                <a:cubicBezTo>
                  <a:pt x="2534" y="411"/>
                  <a:pt x="2154" y="94"/>
                  <a:pt x="1711" y="31"/>
                </a:cubicBezTo>
                <a:cubicBezTo>
                  <a:pt x="1614" y="10"/>
                  <a:pt x="1518" y="0"/>
                  <a:pt x="14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6" name="Google Shape;506;p16"/>
          <p:cNvSpPr/>
          <p:nvPr/>
        </p:nvSpPr>
        <p:spPr>
          <a:xfrm>
            <a:off x="10806547" y="5208662"/>
            <a:ext cx="121820" cy="113148"/>
          </a:xfrm>
          <a:custGeom>
            <a:avLst/>
            <a:gdLst/>
            <a:ahLst/>
            <a:cxnLst/>
            <a:rect l="l" t="t" r="r" b="b"/>
            <a:pathLst>
              <a:path w="2978" h="2766" extrusionOk="0">
                <a:moveTo>
                  <a:pt x="1489" y="390"/>
                </a:moveTo>
                <a:cubicBezTo>
                  <a:pt x="1742" y="390"/>
                  <a:pt x="1996" y="485"/>
                  <a:pt x="2186" y="675"/>
                </a:cubicBezTo>
                <a:cubicBezTo>
                  <a:pt x="2502" y="1024"/>
                  <a:pt x="2566" y="1530"/>
                  <a:pt x="2312" y="1942"/>
                </a:cubicBezTo>
                <a:cubicBezTo>
                  <a:pt x="2109" y="2213"/>
                  <a:pt x="1794" y="2371"/>
                  <a:pt x="1480" y="2371"/>
                </a:cubicBezTo>
                <a:cubicBezTo>
                  <a:pt x="1354" y="2371"/>
                  <a:pt x="1227" y="2345"/>
                  <a:pt x="1109" y="2290"/>
                </a:cubicBezTo>
                <a:cubicBezTo>
                  <a:pt x="666" y="2132"/>
                  <a:pt x="412" y="1657"/>
                  <a:pt x="507" y="1182"/>
                </a:cubicBezTo>
                <a:cubicBezTo>
                  <a:pt x="602" y="739"/>
                  <a:pt x="1014" y="390"/>
                  <a:pt x="1489" y="390"/>
                </a:cubicBezTo>
                <a:close/>
                <a:moveTo>
                  <a:pt x="1469" y="1"/>
                </a:moveTo>
                <a:cubicBezTo>
                  <a:pt x="1295" y="1"/>
                  <a:pt x="1119" y="34"/>
                  <a:pt x="951" y="105"/>
                </a:cubicBezTo>
                <a:cubicBezTo>
                  <a:pt x="349" y="358"/>
                  <a:pt x="1" y="992"/>
                  <a:pt x="127" y="1657"/>
                </a:cubicBezTo>
                <a:cubicBezTo>
                  <a:pt x="254" y="2290"/>
                  <a:pt x="824" y="2765"/>
                  <a:pt x="1489" y="2765"/>
                </a:cubicBezTo>
                <a:cubicBezTo>
                  <a:pt x="1837" y="2765"/>
                  <a:pt x="2186" y="2607"/>
                  <a:pt x="2439" y="2354"/>
                </a:cubicBezTo>
                <a:cubicBezTo>
                  <a:pt x="2914" y="1879"/>
                  <a:pt x="2977" y="1150"/>
                  <a:pt x="2629" y="612"/>
                </a:cubicBezTo>
                <a:cubicBezTo>
                  <a:pt x="2355" y="224"/>
                  <a:pt x="1917" y="1"/>
                  <a:pt x="14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7" name="Google Shape;507;p16"/>
          <p:cNvSpPr/>
          <p:nvPr/>
        </p:nvSpPr>
        <p:spPr>
          <a:xfrm>
            <a:off x="10696423" y="3234691"/>
            <a:ext cx="213819" cy="520824"/>
          </a:xfrm>
          <a:custGeom>
            <a:avLst/>
            <a:gdLst/>
            <a:ahLst/>
            <a:cxnLst/>
            <a:rect l="l" t="t" r="r" b="b"/>
            <a:pathLst>
              <a:path w="5227" h="12732" extrusionOk="0">
                <a:moveTo>
                  <a:pt x="2629" y="381"/>
                </a:moveTo>
                <a:cubicBezTo>
                  <a:pt x="3833" y="381"/>
                  <a:pt x="4878" y="3104"/>
                  <a:pt x="4878" y="6366"/>
                </a:cubicBezTo>
                <a:cubicBezTo>
                  <a:pt x="4878" y="9596"/>
                  <a:pt x="3833" y="12352"/>
                  <a:pt x="2629" y="12352"/>
                </a:cubicBezTo>
                <a:cubicBezTo>
                  <a:pt x="1394" y="12352"/>
                  <a:pt x="381" y="9596"/>
                  <a:pt x="381" y="6366"/>
                </a:cubicBezTo>
                <a:cubicBezTo>
                  <a:pt x="381" y="3104"/>
                  <a:pt x="1394" y="381"/>
                  <a:pt x="2629" y="381"/>
                </a:cubicBezTo>
                <a:close/>
                <a:moveTo>
                  <a:pt x="2629" y="1"/>
                </a:moveTo>
                <a:cubicBezTo>
                  <a:pt x="1141" y="1"/>
                  <a:pt x="1" y="2788"/>
                  <a:pt x="1" y="6366"/>
                </a:cubicBezTo>
                <a:cubicBezTo>
                  <a:pt x="1" y="9913"/>
                  <a:pt x="1141" y="12732"/>
                  <a:pt x="2629" y="12732"/>
                </a:cubicBezTo>
                <a:cubicBezTo>
                  <a:pt x="4086" y="12732"/>
                  <a:pt x="5226" y="9913"/>
                  <a:pt x="5226" y="6366"/>
                </a:cubicBezTo>
                <a:cubicBezTo>
                  <a:pt x="5226" y="2788"/>
                  <a:pt x="4086" y="1"/>
                  <a:pt x="26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8" name="Google Shape;508;p16"/>
          <p:cNvSpPr/>
          <p:nvPr/>
        </p:nvSpPr>
        <p:spPr>
          <a:xfrm>
            <a:off x="10542282" y="3316262"/>
            <a:ext cx="523401" cy="357647"/>
          </a:xfrm>
          <a:custGeom>
            <a:avLst/>
            <a:gdLst/>
            <a:ahLst/>
            <a:cxnLst/>
            <a:rect l="l" t="t" r="r" b="b"/>
            <a:pathLst>
              <a:path w="12795" h="8743" extrusionOk="0">
                <a:moveTo>
                  <a:pt x="2280" y="382"/>
                </a:moveTo>
                <a:cubicBezTo>
                  <a:pt x="2597" y="382"/>
                  <a:pt x="2914" y="414"/>
                  <a:pt x="3199" y="445"/>
                </a:cubicBezTo>
                <a:cubicBezTo>
                  <a:pt x="4560" y="667"/>
                  <a:pt x="6144" y="1300"/>
                  <a:pt x="7664" y="2219"/>
                </a:cubicBezTo>
                <a:cubicBezTo>
                  <a:pt x="9216" y="3137"/>
                  <a:pt x="10514" y="4246"/>
                  <a:pt x="11338" y="5322"/>
                </a:cubicBezTo>
                <a:cubicBezTo>
                  <a:pt x="12098" y="6336"/>
                  <a:pt x="12383" y="7222"/>
                  <a:pt x="12066" y="7761"/>
                </a:cubicBezTo>
                <a:cubicBezTo>
                  <a:pt x="11813" y="8151"/>
                  <a:pt x="11278" y="8358"/>
                  <a:pt x="10520" y="8358"/>
                </a:cubicBezTo>
                <a:cubicBezTo>
                  <a:pt x="10232" y="8358"/>
                  <a:pt x="9913" y="8328"/>
                  <a:pt x="9564" y="8267"/>
                </a:cubicBezTo>
                <a:cubicBezTo>
                  <a:pt x="8234" y="8046"/>
                  <a:pt x="6651" y="7412"/>
                  <a:pt x="5099" y="6494"/>
                </a:cubicBezTo>
                <a:cubicBezTo>
                  <a:pt x="3579" y="5576"/>
                  <a:pt x="2280" y="4467"/>
                  <a:pt x="1457" y="3390"/>
                </a:cubicBezTo>
                <a:cubicBezTo>
                  <a:pt x="665" y="2377"/>
                  <a:pt x="412" y="1490"/>
                  <a:pt x="728" y="984"/>
                </a:cubicBezTo>
                <a:cubicBezTo>
                  <a:pt x="950" y="572"/>
                  <a:pt x="1489" y="382"/>
                  <a:pt x="2280" y="382"/>
                </a:cubicBezTo>
                <a:close/>
                <a:moveTo>
                  <a:pt x="2246" y="0"/>
                </a:moveTo>
                <a:cubicBezTo>
                  <a:pt x="1345" y="0"/>
                  <a:pt x="694" y="267"/>
                  <a:pt x="412" y="762"/>
                </a:cubicBezTo>
                <a:cubicBezTo>
                  <a:pt x="0" y="1459"/>
                  <a:pt x="253" y="2472"/>
                  <a:pt x="1140" y="3644"/>
                </a:cubicBezTo>
                <a:cubicBezTo>
                  <a:pt x="1995" y="4752"/>
                  <a:pt x="3325" y="5861"/>
                  <a:pt x="4909" y="6811"/>
                </a:cubicBezTo>
                <a:cubicBezTo>
                  <a:pt x="6492" y="7761"/>
                  <a:pt x="8107" y="8394"/>
                  <a:pt x="9501" y="8647"/>
                </a:cubicBezTo>
                <a:cubicBezTo>
                  <a:pt x="9817" y="8711"/>
                  <a:pt x="10166" y="8711"/>
                  <a:pt x="10514" y="8742"/>
                </a:cubicBezTo>
                <a:cubicBezTo>
                  <a:pt x="11401" y="8742"/>
                  <a:pt x="12066" y="8457"/>
                  <a:pt x="12383" y="7951"/>
                </a:cubicBezTo>
                <a:cubicBezTo>
                  <a:pt x="12794" y="7254"/>
                  <a:pt x="12509" y="6241"/>
                  <a:pt x="11623" y="5101"/>
                </a:cubicBezTo>
                <a:cubicBezTo>
                  <a:pt x="10768" y="3992"/>
                  <a:pt x="9437" y="2852"/>
                  <a:pt x="7854" y="1902"/>
                </a:cubicBezTo>
                <a:cubicBezTo>
                  <a:pt x="6271" y="952"/>
                  <a:pt x="4655" y="319"/>
                  <a:pt x="3262" y="97"/>
                </a:cubicBezTo>
                <a:cubicBezTo>
                  <a:pt x="2897" y="32"/>
                  <a:pt x="2557" y="0"/>
                  <a:pt x="22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9" name="Google Shape;509;p16"/>
          <p:cNvSpPr/>
          <p:nvPr/>
        </p:nvSpPr>
        <p:spPr>
          <a:xfrm>
            <a:off x="10542282" y="3316262"/>
            <a:ext cx="522092" cy="357647"/>
          </a:xfrm>
          <a:custGeom>
            <a:avLst/>
            <a:gdLst/>
            <a:ahLst/>
            <a:cxnLst/>
            <a:rect l="l" t="t" r="r" b="b"/>
            <a:pathLst>
              <a:path w="12763" h="8743" extrusionOk="0">
                <a:moveTo>
                  <a:pt x="10514" y="382"/>
                </a:moveTo>
                <a:cubicBezTo>
                  <a:pt x="11274" y="382"/>
                  <a:pt x="11813" y="572"/>
                  <a:pt x="12066" y="984"/>
                </a:cubicBezTo>
                <a:cubicBezTo>
                  <a:pt x="12383" y="1490"/>
                  <a:pt x="12129" y="2377"/>
                  <a:pt x="11338" y="3390"/>
                </a:cubicBezTo>
                <a:cubicBezTo>
                  <a:pt x="10514" y="4467"/>
                  <a:pt x="9216" y="5576"/>
                  <a:pt x="7664" y="6494"/>
                </a:cubicBezTo>
                <a:cubicBezTo>
                  <a:pt x="6144" y="7412"/>
                  <a:pt x="4560" y="8046"/>
                  <a:pt x="3199" y="8267"/>
                </a:cubicBezTo>
                <a:cubicBezTo>
                  <a:pt x="2859" y="8328"/>
                  <a:pt x="2543" y="8358"/>
                  <a:pt x="2257" y="8358"/>
                </a:cubicBezTo>
                <a:cubicBezTo>
                  <a:pt x="1504" y="8358"/>
                  <a:pt x="958" y="8151"/>
                  <a:pt x="728" y="7761"/>
                </a:cubicBezTo>
                <a:cubicBezTo>
                  <a:pt x="412" y="7222"/>
                  <a:pt x="665" y="6336"/>
                  <a:pt x="1457" y="5322"/>
                </a:cubicBezTo>
                <a:cubicBezTo>
                  <a:pt x="2280" y="4246"/>
                  <a:pt x="3579" y="3137"/>
                  <a:pt x="5099" y="2219"/>
                </a:cubicBezTo>
                <a:cubicBezTo>
                  <a:pt x="6651" y="1300"/>
                  <a:pt x="8234" y="667"/>
                  <a:pt x="9564" y="445"/>
                </a:cubicBezTo>
                <a:cubicBezTo>
                  <a:pt x="9881" y="414"/>
                  <a:pt x="10198" y="382"/>
                  <a:pt x="10514" y="382"/>
                </a:cubicBezTo>
                <a:close/>
                <a:moveTo>
                  <a:pt x="10517" y="0"/>
                </a:moveTo>
                <a:cubicBezTo>
                  <a:pt x="10206" y="0"/>
                  <a:pt x="9866" y="32"/>
                  <a:pt x="9501" y="97"/>
                </a:cubicBezTo>
                <a:cubicBezTo>
                  <a:pt x="8107" y="319"/>
                  <a:pt x="6492" y="952"/>
                  <a:pt x="4909" y="1902"/>
                </a:cubicBezTo>
                <a:cubicBezTo>
                  <a:pt x="3325" y="2852"/>
                  <a:pt x="1995" y="3992"/>
                  <a:pt x="1140" y="5101"/>
                </a:cubicBezTo>
                <a:cubicBezTo>
                  <a:pt x="253" y="6241"/>
                  <a:pt x="0" y="7254"/>
                  <a:pt x="380" y="7951"/>
                </a:cubicBezTo>
                <a:cubicBezTo>
                  <a:pt x="697" y="8457"/>
                  <a:pt x="1362" y="8742"/>
                  <a:pt x="2280" y="8742"/>
                </a:cubicBezTo>
                <a:cubicBezTo>
                  <a:pt x="2597" y="8711"/>
                  <a:pt x="2945" y="8711"/>
                  <a:pt x="3262" y="8647"/>
                </a:cubicBezTo>
                <a:cubicBezTo>
                  <a:pt x="4655" y="8394"/>
                  <a:pt x="6271" y="7761"/>
                  <a:pt x="7854" y="6811"/>
                </a:cubicBezTo>
                <a:cubicBezTo>
                  <a:pt x="9437" y="5861"/>
                  <a:pt x="10768" y="4752"/>
                  <a:pt x="11623" y="3644"/>
                </a:cubicBezTo>
                <a:cubicBezTo>
                  <a:pt x="12509" y="2472"/>
                  <a:pt x="12763" y="1459"/>
                  <a:pt x="12383" y="762"/>
                </a:cubicBezTo>
                <a:cubicBezTo>
                  <a:pt x="12076" y="267"/>
                  <a:pt x="11420" y="0"/>
                  <a:pt x="105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0" name="Google Shape;510;p16"/>
          <p:cNvSpPr/>
          <p:nvPr/>
        </p:nvSpPr>
        <p:spPr>
          <a:xfrm>
            <a:off x="10745676" y="3441399"/>
            <a:ext cx="111429" cy="106848"/>
          </a:xfrm>
          <a:custGeom>
            <a:avLst/>
            <a:gdLst/>
            <a:ahLst/>
            <a:cxnLst/>
            <a:rect l="l" t="t" r="r" b="b"/>
            <a:pathLst>
              <a:path w="2724" h="2612" extrusionOk="0">
                <a:moveTo>
                  <a:pt x="1425" y="363"/>
                </a:moveTo>
                <a:cubicBezTo>
                  <a:pt x="1932" y="363"/>
                  <a:pt x="2344" y="775"/>
                  <a:pt x="2344" y="1313"/>
                </a:cubicBezTo>
                <a:cubicBezTo>
                  <a:pt x="2344" y="1693"/>
                  <a:pt x="2122" y="2010"/>
                  <a:pt x="1774" y="2168"/>
                </a:cubicBezTo>
                <a:cubicBezTo>
                  <a:pt x="1657" y="2221"/>
                  <a:pt x="1534" y="2246"/>
                  <a:pt x="1412" y="2246"/>
                </a:cubicBezTo>
                <a:cubicBezTo>
                  <a:pt x="1168" y="2246"/>
                  <a:pt x="929" y="2147"/>
                  <a:pt x="760" y="1978"/>
                </a:cubicBezTo>
                <a:cubicBezTo>
                  <a:pt x="475" y="1693"/>
                  <a:pt x="412" y="1282"/>
                  <a:pt x="538" y="933"/>
                </a:cubicBezTo>
                <a:cubicBezTo>
                  <a:pt x="697" y="585"/>
                  <a:pt x="1045" y="363"/>
                  <a:pt x="1425" y="363"/>
                </a:cubicBezTo>
                <a:close/>
                <a:moveTo>
                  <a:pt x="1404" y="1"/>
                </a:moveTo>
                <a:cubicBezTo>
                  <a:pt x="1066" y="1"/>
                  <a:pt x="728" y="141"/>
                  <a:pt x="475" y="395"/>
                </a:cubicBezTo>
                <a:cubicBezTo>
                  <a:pt x="127" y="743"/>
                  <a:pt x="0" y="1313"/>
                  <a:pt x="190" y="1820"/>
                </a:cubicBezTo>
                <a:cubicBezTo>
                  <a:pt x="412" y="2295"/>
                  <a:pt x="887" y="2612"/>
                  <a:pt x="1425" y="2612"/>
                </a:cubicBezTo>
                <a:cubicBezTo>
                  <a:pt x="2122" y="2612"/>
                  <a:pt x="2724" y="2042"/>
                  <a:pt x="2724" y="1313"/>
                </a:cubicBezTo>
                <a:cubicBezTo>
                  <a:pt x="2724" y="775"/>
                  <a:pt x="2407" y="300"/>
                  <a:pt x="1900" y="110"/>
                </a:cubicBezTo>
                <a:cubicBezTo>
                  <a:pt x="1742" y="36"/>
                  <a:pt x="1573" y="1"/>
                  <a:pt x="14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1" name="Google Shape;511;p16"/>
          <p:cNvSpPr txBox="1"/>
          <p:nvPr/>
        </p:nvSpPr>
        <p:spPr>
          <a:xfrm>
            <a:off x="1446480" y="1919986"/>
            <a:ext cx="4444896" cy="9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just"/>
            <a:r>
              <a:rPr lang="en-US" sz="2400" dirty="0">
                <a:solidFill>
                  <a:schemeClr val="bg1"/>
                </a:solidFill>
              </a:rPr>
              <a:t>Biện pháp cơ bản góp phần xây dựng tập thể HS, kết nối gắn bó với nhau</a:t>
            </a:r>
            <a:endParaRPr sz="24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2" name="Google Shape;512;p16"/>
          <p:cNvSpPr txBox="1"/>
          <p:nvPr/>
        </p:nvSpPr>
        <p:spPr>
          <a:xfrm>
            <a:off x="6402520" y="3055872"/>
            <a:ext cx="4596216" cy="5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</a:rPr>
              <a:t>Bày tỏ, chia sẻ tâm tư, tình cảm và tự đánh giá, nhận xét</a:t>
            </a:r>
            <a:endParaRPr sz="24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16"/>
          <p:cNvSpPr txBox="1"/>
          <p:nvPr/>
        </p:nvSpPr>
        <p:spPr>
          <a:xfrm>
            <a:off x="1779471" y="4234887"/>
            <a:ext cx="4029600" cy="5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</a:rPr>
              <a:t>Làm quen với nhiều loại hình hoạt động khác nhau</a:t>
            </a:r>
            <a:endParaRPr sz="24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16"/>
          <p:cNvSpPr txBox="1"/>
          <p:nvPr/>
        </p:nvSpPr>
        <p:spPr>
          <a:xfrm>
            <a:off x="6685828" y="5002088"/>
            <a:ext cx="4029600" cy="5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</a:rPr>
              <a:t>Phát triển những kỹ năng cơ bản và cần thiết</a:t>
            </a:r>
            <a:endParaRPr sz="24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674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A7A019F3-F8E3-4A59-B79C-EF99C467D3CA}"/>
              </a:ext>
            </a:extLst>
          </p:cNvPr>
          <p:cNvGrpSpPr/>
          <p:nvPr/>
        </p:nvGrpSpPr>
        <p:grpSpPr>
          <a:xfrm>
            <a:off x="5478980" y="4866908"/>
            <a:ext cx="6108268" cy="624281"/>
            <a:chOff x="7742163" y="5253927"/>
            <a:chExt cx="3816000" cy="62428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6D9E09-4E3C-4F78-9071-1C0ABBDC840B}"/>
                </a:ext>
              </a:extLst>
            </p:cNvPr>
            <p:cNvSpPr txBox="1"/>
            <p:nvPr/>
          </p:nvSpPr>
          <p:spPr>
            <a:xfrm>
              <a:off x="7742163" y="5253927"/>
              <a:ext cx="3816000" cy="3385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FF0000"/>
                  </a:solidFill>
                  <a:latin typeface="Myriad Pro" pitchFamily="34" charset="0"/>
                  <a:cs typeface="Arial" pitchFamily="34" charset="0"/>
                </a:rPr>
                <a:t>4. YÊU CẦU PHỐI HỢP TRONG CÔNG TÁC TỔ CHỨC</a:t>
              </a:r>
              <a:endParaRPr lang="ko-KR" altLang="en-US" sz="1600" b="1" dirty="0">
                <a:solidFill>
                  <a:schemeClr val="accent1"/>
                </a:solidFill>
                <a:latin typeface="Myriad Pro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22142C-25CE-4CA7-8810-375F76B5AEF4}"/>
                </a:ext>
              </a:extLst>
            </p:cNvPr>
            <p:cNvSpPr txBox="1"/>
            <p:nvPr/>
          </p:nvSpPr>
          <p:spPr>
            <a:xfrm>
              <a:off x="7742163" y="5539654"/>
              <a:ext cx="3816000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Đảm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bảo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đa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dạng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các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lực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lượng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phối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hợp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trong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thực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hiện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cs typeface="Arial" pitchFamily="34" charset="0"/>
              </a:endParaRPr>
            </a:p>
          </p:txBody>
        </p:sp>
      </p:grpSp>
      <p:sp>
        <p:nvSpPr>
          <p:cNvPr id="20" name="다이아몬드 19">
            <a:extLst>
              <a:ext uri="{FF2B5EF4-FFF2-40B4-BE49-F238E27FC236}">
                <a16:creationId xmlns:a16="http://schemas.microsoft.com/office/drawing/2014/main" id="{2E78A346-7506-4C96-9357-E5E803A5A4E6}"/>
              </a:ext>
            </a:extLst>
          </p:cNvPr>
          <p:cNvSpPr/>
          <p:nvPr/>
        </p:nvSpPr>
        <p:spPr>
          <a:xfrm rot="155430">
            <a:off x="4491606" y="4962501"/>
            <a:ext cx="710084" cy="71008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600" dirty="0">
              <a:latin typeface="Myriad Pro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853CE93-C7F2-4C83-887A-5C9E52268651}"/>
              </a:ext>
            </a:extLst>
          </p:cNvPr>
          <p:cNvGrpSpPr/>
          <p:nvPr/>
        </p:nvGrpSpPr>
        <p:grpSpPr>
          <a:xfrm>
            <a:off x="5478981" y="3808667"/>
            <a:ext cx="6461228" cy="870502"/>
            <a:chOff x="7742163" y="4105759"/>
            <a:chExt cx="4036504" cy="8705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59D2AF-9A81-47A8-BAED-F8327B6DBE1D}"/>
                </a:ext>
              </a:extLst>
            </p:cNvPr>
            <p:cNvSpPr txBox="1"/>
            <p:nvPr/>
          </p:nvSpPr>
          <p:spPr>
            <a:xfrm>
              <a:off x="7742163" y="4105759"/>
              <a:ext cx="3816000" cy="3385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en-US" sz="1600" b="1" dirty="0" smtClean="0">
                  <a:solidFill>
                    <a:srgbClr val="FF0000"/>
                  </a:solidFill>
                  <a:latin typeface="Myriad Pro" pitchFamily="34" charset="0"/>
                  <a:ea typeface="time new roman"/>
                  <a:cs typeface="time new roman"/>
                </a:rPr>
                <a:t>3. YÊU CẦU VỀ HÌNH THỨC TỔ CHỨC</a:t>
              </a:r>
              <a:endParaRPr lang="ko-KR" altLang="en-US" sz="1600" b="1" dirty="0">
                <a:solidFill>
                  <a:schemeClr val="accent4"/>
                </a:solidFill>
                <a:latin typeface="Myriad Pro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BBFBD1-D8C0-4994-9A97-B1104ADF067E}"/>
                </a:ext>
              </a:extLst>
            </p:cNvPr>
            <p:cNvSpPr txBox="1"/>
            <p:nvPr/>
          </p:nvSpPr>
          <p:spPr>
            <a:xfrm>
              <a:off x="7742163" y="4391486"/>
              <a:ext cx="4036504" cy="58477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Sử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dụng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các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hình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thức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,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phương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pháp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phù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hợp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với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loại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hình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sinh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lớp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,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tăng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cường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tính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tư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quản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,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tự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thiết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kế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và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tổ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chức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hoạt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động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của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HS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cs typeface="Arial" pitchFamily="34" charset="0"/>
              </a:endParaRPr>
            </a:p>
          </p:txBody>
        </p:sp>
      </p:grpSp>
      <p:sp>
        <p:nvSpPr>
          <p:cNvPr id="19" name="다이아몬드 18">
            <a:extLst>
              <a:ext uri="{FF2B5EF4-FFF2-40B4-BE49-F238E27FC236}">
                <a16:creationId xmlns:a16="http://schemas.microsoft.com/office/drawing/2014/main" id="{4E12DE00-3282-48A6-B691-FAAB0CD78F2A}"/>
              </a:ext>
            </a:extLst>
          </p:cNvPr>
          <p:cNvSpPr/>
          <p:nvPr/>
        </p:nvSpPr>
        <p:spPr>
          <a:xfrm>
            <a:off x="4491606" y="3904260"/>
            <a:ext cx="710084" cy="71008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600">
              <a:latin typeface="Myriad Pro" pitchFamily="34" charset="0"/>
            </a:endParaRPr>
          </a:p>
        </p:txBody>
      </p:sp>
      <p:sp>
        <p:nvSpPr>
          <p:cNvPr id="4" name="다이아몬드 3">
            <a:extLst>
              <a:ext uri="{FF2B5EF4-FFF2-40B4-BE49-F238E27FC236}">
                <a16:creationId xmlns:a16="http://schemas.microsoft.com/office/drawing/2014/main" id="{E326DA9A-379C-438D-86F5-294516B4B64D}"/>
              </a:ext>
            </a:extLst>
          </p:cNvPr>
          <p:cNvSpPr/>
          <p:nvPr/>
        </p:nvSpPr>
        <p:spPr>
          <a:xfrm>
            <a:off x="4491606" y="1787778"/>
            <a:ext cx="710084" cy="71008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600">
              <a:latin typeface="Myriad Pro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991CF75-F109-43F5-B805-F46BA52A3653}"/>
              </a:ext>
            </a:extLst>
          </p:cNvPr>
          <p:cNvGrpSpPr/>
          <p:nvPr/>
        </p:nvGrpSpPr>
        <p:grpSpPr>
          <a:xfrm>
            <a:off x="5478980" y="1692183"/>
            <a:ext cx="6144080" cy="870502"/>
            <a:chOff x="7742163" y="1842081"/>
            <a:chExt cx="3816000" cy="87050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1044E6-C08F-4A4C-A5EF-EAFC50F5271E}"/>
                </a:ext>
              </a:extLst>
            </p:cNvPr>
            <p:cNvSpPr txBox="1"/>
            <p:nvPr/>
          </p:nvSpPr>
          <p:spPr>
            <a:xfrm>
              <a:off x="7742163" y="1842081"/>
              <a:ext cx="3816000" cy="3385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is-IS" altLang="en-US" sz="1600" b="1" dirty="0" smtClean="0">
                  <a:solidFill>
                    <a:srgbClr val="FF0000"/>
                  </a:solidFill>
                  <a:latin typeface="Myriad Pro" pitchFamily="34" charset="0"/>
                  <a:ea typeface="time new roman"/>
                  <a:cs typeface="time new roman"/>
                </a:rPr>
                <a:t>1. YÊU CẦU VỀ MỤC TIÊU TỔ CHỨC</a:t>
              </a:r>
              <a:endParaRPr lang="ko-KR" altLang="en-US" sz="1600" b="1" dirty="0">
                <a:solidFill>
                  <a:schemeClr val="accent2"/>
                </a:solidFill>
                <a:latin typeface="Myriad Pro" pitchFamily="34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C98695-86AA-45DD-9F90-836080056008}"/>
                </a:ext>
              </a:extLst>
            </p:cNvPr>
            <p:cNvSpPr txBox="1"/>
            <p:nvPr/>
          </p:nvSpPr>
          <p:spPr>
            <a:xfrm>
              <a:off x="7742163" y="2127808"/>
              <a:ext cx="3816000" cy="58477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Đáp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ứng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YCCĐ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quy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định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trong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chương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trình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và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YCCĐ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của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chủ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đề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giáo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dục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trong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tuần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/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tháng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cs typeface="Arial" pitchFamily="34" charset="0"/>
              </a:endParaRPr>
            </a:p>
          </p:txBody>
        </p:sp>
      </p:grp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40E9B030-CF86-4888-9261-C759A635B9B4}"/>
              </a:ext>
            </a:extLst>
          </p:cNvPr>
          <p:cNvSpPr/>
          <p:nvPr/>
        </p:nvSpPr>
        <p:spPr>
          <a:xfrm>
            <a:off x="4692512" y="2029026"/>
            <a:ext cx="293552" cy="22548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latin typeface="Myriad Pro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274CDCF-FF7E-4AC0-BDAC-0C469B468080}"/>
              </a:ext>
            </a:extLst>
          </p:cNvPr>
          <p:cNvGrpSpPr/>
          <p:nvPr/>
        </p:nvGrpSpPr>
        <p:grpSpPr>
          <a:xfrm>
            <a:off x="5478980" y="2750423"/>
            <a:ext cx="6144080" cy="624282"/>
            <a:chOff x="7742163" y="2968476"/>
            <a:chExt cx="3816000" cy="6242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DA542A-2944-4FBD-BEF1-184CB0C25E81}"/>
                </a:ext>
              </a:extLst>
            </p:cNvPr>
            <p:cNvSpPr txBox="1"/>
            <p:nvPr/>
          </p:nvSpPr>
          <p:spPr>
            <a:xfrm>
              <a:off x="7742163" y="2968476"/>
              <a:ext cx="3816000" cy="3385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FF0000"/>
                  </a:solidFill>
                  <a:latin typeface="Myriad Pro" pitchFamily="34" charset="0"/>
                  <a:cs typeface="Arial" pitchFamily="34" charset="0"/>
                </a:rPr>
                <a:t>2. YÊU CẦU VỀ NỘI DUNG TỔ CHỨC</a:t>
              </a:r>
              <a:endParaRPr lang="ko-KR" altLang="en-US" sz="1600" b="1" dirty="0">
                <a:solidFill>
                  <a:schemeClr val="accent3"/>
                </a:solidFill>
                <a:latin typeface="Myriad Pro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EF56E7-3816-4745-A992-149A3072BC15}"/>
                </a:ext>
              </a:extLst>
            </p:cNvPr>
            <p:cNvSpPr txBox="1"/>
            <p:nvPr/>
          </p:nvSpPr>
          <p:spPr>
            <a:xfrm>
              <a:off x="7742163" y="3254204"/>
              <a:ext cx="3816000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Nội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dung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đảm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bảo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tính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xuyên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suốt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,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kết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nối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,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đồng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tâm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cs typeface="Arial" pitchFamily="34" charset="0"/>
              </a:endParaRPr>
            </a:p>
          </p:txBody>
        </p:sp>
      </p:grpSp>
      <p:sp>
        <p:nvSpPr>
          <p:cNvPr id="18" name="다이아몬드 17">
            <a:extLst>
              <a:ext uri="{FF2B5EF4-FFF2-40B4-BE49-F238E27FC236}">
                <a16:creationId xmlns:a16="http://schemas.microsoft.com/office/drawing/2014/main" id="{AA1F7D3A-10F3-4524-9E7C-EA44020AD583}"/>
              </a:ext>
            </a:extLst>
          </p:cNvPr>
          <p:cNvSpPr/>
          <p:nvPr/>
        </p:nvSpPr>
        <p:spPr>
          <a:xfrm>
            <a:off x="4491606" y="2846019"/>
            <a:ext cx="710084" cy="71008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600">
              <a:latin typeface="Myriad Pro" pitchFamily="34" charset="0"/>
            </a:endParaRP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037437AD-6278-474D-8126-401AF87C6C9B}"/>
              </a:ext>
            </a:extLst>
          </p:cNvPr>
          <p:cNvSpPr/>
          <p:nvPr/>
        </p:nvSpPr>
        <p:spPr>
          <a:xfrm>
            <a:off x="4696056" y="3047568"/>
            <a:ext cx="298451" cy="25756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dirty="0">
              <a:latin typeface="Myriad Pro" pitchFamily="34" charset="0"/>
            </a:endParaRPr>
          </a:p>
        </p:txBody>
      </p:sp>
      <p:sp>
        <p:nvSpPr>
          <p:cNvPr id="42" name="Rectangle 7">
            <a:extLst>
              <a:ext uri="{FF2B5EF4-FFF2-40B4-BE49-F238E27FC236}">
                <a16:creationId xmlns:a16="http://schemas.microsoft.com/office/drawing/2014/main" id="{4E691089-D685-4627-A18C-9B0829BAC050}"/>
              </a:ext>
            </a:extLst>
          </p:cNvPr>
          <p:cNvSpPr/>
          <p:nvPr/>
        </p:nvSpPr>
        <p:spPr>
          <a:xfrm rot="1700209">
            <a:off x="4757012" y="5163603"/>
            <a:ext cx="171917" cy="37250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dirty="0">
              <a:latin typeface="Myriad Pro" pitchFamily="34" charset="0"/>
            </a:endParaRPr>
          </a:p>
        </p:txBody>
      </p:sp>
      <p:sp>
        <p:nvSpPr>
          <p:cNvPr id="43" name="Heart 38">
            <a:extLst>
              <a:ext uri="{FF2B5EF4-FFF2-40B4-BE49-F238E27FC236}">
                <a16:creationId xmlns:a16="http://schemas.microsoft.com/office/drawing/2014/main" id="{717D17F2-2762-4ABD-90AA-D6E8D69B22AA}"/>
              </a:ext>
            </a:extLst>
          </p:cNvPr>
          <p:cNvSpPr/>
          <p:nvPr/>
        </p:nvSpPr>
        <p:spPr>
          <a:xfrm>
            <a:off x="4708142" y="4135981"/>
            <a:ext cx="284392" cy="288012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Myriad Pro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846" y="536823"/>
            <a:ext cx="11774156" cy="75641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LỚP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hđtn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lide Number 04">
            <a:extLst>
              <a:ext uri="{FF2B5EF4-FFF2-40B4-BE49-F238E27FC236}">
                <a16:creationId xmlns:a16="http://schemas.microsoft.com/office/drawing/2014/main" id="{979C3E78-CF44-41DC-A57F-A9DFA28E5F1F}"/>
              </a:ext>
            </a:extLst>
          </p:cNvPr>
          <p:cNvSpPr txBox="1">
            <a:spLocks/>
          </p:cNvSpPr>
          <p:nvPr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>
                <a:solidFill>
                  <a:schemeClr val="bg1">
                    <a:alpha val="50000"/>
                  </a:schemeClr>
                </a:solidFill>
              </a:rPr>
              <a:pPr/>
              <a:t>12</a:t>
            </a:fld>
            <a:endParaRPr lang="en-US" sz="1000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68683A-CDBB-4884-9F78-29893F84EF28}" type="datetime1">
              <a:rPr lang="en-US" smtClean="0"/>
              <a:t>30/6/2023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1399" y="1692184"/>
            <a:ext cx="3891696" cy="466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7">
            <a:extLst>
              <a:ext uri="{FF2B5EF4-FFF2-40B4-BE49-F238E27FC236}">
                <a16:creationId xmlns:a16="http://schemas.microsoft.com/office/drawing/2014/main" id="{B9E3E064-A3E3-4CE1-A2D6-DC8862054A14}"/>
              </a:ext>
            </a:extLst>
          </p:cNvPr>
          <p:cNvSpPr txBox="1"/>
          <p:nvPr/>
        </p:nvSpPr>
        <p:spPr>
          <a:xfrm>
            <a:off x="128031" y="5611"/>
            <a:ext cx="11813597" cy="8002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marL="110817" algn="just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Trường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: ……………………….	 					</a:t>
            </a:r>
          </a:p>
          <a:p>
            <a:pPr marL="110817" algn="just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Tổ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: ……………………………….	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						</a:t>
            </a:r>
          </a:p>
        </p:txBody>
      </p:sp>
      <p:sp>
        <p:nvSpPr>
          <p:cNvPr id="13" name="object 57">
            <a:extLst>
              <a:ext uri="{FF2B5EF4-FFF2-40B4-BE49-F238E27FC236}">
                <a16:creationId xmlns:a16="http://schemas.microsoft.com/office/drawing/2014/main" id="{95331DA2-A9D8-4D75-A96F-821F84B6F392}"/>
              </a:ext>
            </a:extLst>
          </p:cNvPr>
          <p:cNvSpPr txBox="1"/>
          <p:nvPr/>
        </p:nvSpPr>
        <p:spPr>
          <a:xfrm>
            <a:off x="128031" y="928941"/>
            <a:ext cx="11804270" cy="13413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vert="horz" wrap="square" lIns="0" tIns="11665" rIns="0" bIns="0" rtlCol="0">
            <a:spAutoFit/>
          </a:bodyPr>
          <a:lstStyle/>
          <a:p>
            <a:pPr marL="110817" algn="ctr">
              <a:lnSpc>
                <a:spcPct val="120000"/>
              </a:lnSpc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TÊN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CHỦ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ĐỀ: ………………………</a:t>
            </a:r>
          </a:p>
          <a:p>
            <a:pPr marL="110817" algn="ctr">
              <a:lnSpc>
                <a:spcPct val="120000"/>
              </a:lnSpc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LOẠI HÌNH SINH HOẠT LỚP</a:t>
            </a:r>
          </a:p>
          <a:p>
            <a:pPr marL="110817" algn="ctr">
              <a:lnSpc>
                <a:spcPct val="120000"/>
              </a:lnSpc>
            </a:pPr>
            <a:r>
              <a:rPr sz="2400" b="1" spc="-5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sz="2400" b="1" spc="-5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Thời</a:t>
            </a:r>
            <a:r>
              <a:rPr sz="2400" b="1" spc="-5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tuần</a:t>
            </a:r>
            <a:r>
              <a:rPr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sz="24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…</a:t>
            </a:r>
            <a:r>
              <a:rPr lang="en-US" sz="2400" b="1" spc="-18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…..............</a:t>
            </a:r>
            <a:r>
              <a:rPr sz="2400" b="1" spc="-5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400" b="1" spc="-5" dirty="0">
              <a:solidFill>
                <a:schemeClr val="accent5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object 57">
            <a:extLst>
              <a:ext uri="{FF2B5EF4-FFF2-40B4-BE49-F238E27FC236}">
                <a16:creationId xmlns:a16="http://schemas.microsoft.com/office/drawing/2014/main" id="{DE2CA2D8-222B-4548-8326-28ED02C54A53}"/>
              </a:ext>
            </a:extLst>
          </p:cNvPr>
          <p:cNvSpPr txBox="1"/>
          <p:nvPr/>
        </p:nvSpPr>
        <p:spPr>
          <a:xfrm>
            <a:off x="141357" y="2398146"/>
            <a:ext cx="11800271" cy="13148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vert="horz" wrap="square" lIns="0" tIns="11665" rIns="0" bIns="0" rtlCol="0">
            <a:spAutoFit/>
          </a:bodyPr>
          <a:lstStyle/>
          <a:p>
            <a:pPr marL="110817" algn="just"/>
            <a:endParaRPr lang="en-US" sz="500" b="1" spc="-5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pPr marL="110817" algn="just"/>
            <a:r>
              <a:rPr lang="en-US" sz="24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CHUẨN BỊ</a:t>
            </a:r>
            <a:endParaRPr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082">
              <a:lnSpc>
                <a:spcPct val="120000"/>
              </a:lnSpc>
              <a:tabLst>
                <a:tab pos="222217" algn="l"/>
              </a:tabLst>
            </a:pPr>
            <a:r>
              <a:rPr lang="en-US" sz="2400" b="1" spc="-5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	1. </a:t>
            </a:r>
            <a:r>
              <a:rPr lang="en-US" sz="2400" b="1" spc="-5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Giáo</a:t>
            </a:r>
            <a:r>
              <a:rPr lang="en-US" sz="2400" b="1" spc="-5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spc="-5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viên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11082">
              <a:lnSpc>
                <a:spcPct val="120000"/>
              </a:lnSpc>
              <a:tabLst>
                <a:tab pos="222217" algn="l"/>
              </a:tabLs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	2.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sinh</a:t>
            </a:r>
            <a:endParaRPr lang="en-US" sz="2400" b="1" spc="-5" dirty="0">
              <a:solidFill>
                <a:schemeClr val="accent5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F54693FB-0C3E-495A-9B69-0807F7745E4A}"/>
              </a:ext>
            </a:extLst>
          </p:cNvPr>
          <p:cNvSpPr txBox="1"/>
          <p:nvPr/>
        </p:nvSpPr>
        <p:spPr>
          <a:xfrm>
            <a:off x="128031" y="3952401"/>
            <a:ext cx="11813597" cy="204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vert="horz" wrap="square" lIns="91440" tIns="91440" rIns="45720" bIns="0" rtlCol="0">
            <a:spAutoFit/>
          </a:bodyPr>
          <a:lstStyle/>
          <a:p>
            <a:pPr marL="11082">
              <a:lnSpc>
                <a:spcPct val="140000"/>
              </a:lnSpc>
              <a:tabLst>
                <a:tab pos="244381" algn="l"/>
              </a:tabLst>
            </a:pPr>
            <a:r>
              <a:rPr lang="en-US" sz="2400" b="1" spc="-5" dirty="0" smtClean="0">
                <a:solidFill>
                  <a:srgbClr val="C00000"/>
                </a:solidFill>
                <a:latin typeface="UTM Avo"/>
                <a:cs typeface="Times New Roman"/>
              </a:rPr>
              <a:t>II. </a:t>
            </a:r>
            <a:r>
              <a:rPr lang="en-US" sz="2400" b="1" spc="-5" dirty="0">
                <a:solidFill>
                  <a:srgbClr val="C00000"/>
                </a:solidFill>
                <a:latin typeface="UTM Avo"/>
                <a:cs typeface="Times New Roman"/>
              </a:rPr>
              <a:t>TIẾN TRÌNH </a:t>
            </a:r>
            <a:r>
              <a:rPr lang="en-US" sz="2400" b="1" spc="-5" dirty="0" smtClean="0">
                <a:solidFill>
                  <a:srgbClr val="C00000"/>
                </a:solidFill>
                <a:latin typeface="UTM Avo"/>
                <a:cs typeface="Times New Roman"/>
              </a:rPr>
              <a:t>TỔ CH</a:t>
            </a:r>
            <a:endParaRPr lang="en-US" sz="2400" dirty="0">
              <a:solidFill>
                <a:srgbClr val="C00000"/>
              </a:solidFill>
              <a:latin typeface="UTM Avo"/>
              <a:cs typeface="Times New Roman"/>
            </a:endParaRPr>
          </a:p>
          <a:p>
            <a:pPr marL="463550" indent="-231775" algn="just">
              <a:lnSpc>
                <a:spcPct val="130000"/>
              </a:lnSpc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Phần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1: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Sinh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hoạt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lớp</a:t>
            </a:r>
            <a:endParaRPr lang="en-US" sz="2400" dirty="0" smtClean="0">
              <a:solidFill>
                <a:schemeClr val="accent1"/>
              </a:solidFill>
              <a:latin typeface="+mj-lt"/>
              <a:ea typeface="Calibri"/>
              <a:cs typeface="Times New Roman"/>
            </a:endParaRPr>
          </a:p>
          <a:p>
            <a:pPr marL="463550" indent="-231775" algn="just">
              <a:lnSpc>
                <a:spcPct val="130000"/>
              </a:lnSpc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Phần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2: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Sinh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hoạt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theo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chủ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đề</a:t>
            </a:r>
            <a:endParaRPr lang="en-US" sz="2400" b="1" dirty="0">
              <a:solidFill>
                <a:schemeClr val="accent1"/>
              </a:solidFill>
              <a:latin typeface="+mj-lt"/>
              <a:ea typeface="Calibri"/>
            </a:endParaRPr>
          </a:p>
          <a:p>
            <a:pPr marL="463550" indent="-231775" algn="just">
              <a:lnSpc>
                <a:spcPct val="130000"/>
              </a:lnSpc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Phần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3: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Tổng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kết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dặn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dò</a:t>
            </a:r>
            <a:endParaRPr lang="en-US" sz="2400" b="1" dirty="0" smtClean="0">
              <a:solidFill>
                <a:schemeClr val="accent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7" name="object 57">
            <a:extLst>
              <a:ext uri="{FF2B5EF4-FFF2-40B4-BE49-F238E27FC236}">
                <a16:creationId xmlns:a16="http://schemas.microsoft.com/office/drawing/2014/main" id="{F1E95DD7-879E-4285-8DFF-20574279B4A2}"/>
              </a:ext>
            </a:extLst>
          </p:cNvPr>
          <p:cNvSpPr txBox="1"/>
          <p:nvPr/>
        </p:nvSpPr>
        <p:spPr>
          <a:xfrm>
            <a:off x="128031" y="6013584"/>
            <a:ext cx="1179627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vert="horz" wrap="square" lIns="0" tIns="91440" rIns="45720" bIns="182880" rtlCol="0">
            <a:spAutoFit/>
          </a:bodyPr>
          <a:lstStyle/>
          <a:p>
            <a:r>
              <a:rPr lang="en-US" sz="1700" b="1" spc="-5" dirty="0">
                <a:solidFill>
                  <a:srgbClr val="C00000"/>
                </a:solidFill>
                <a:latin typeface="UTM Avo"/>
                <a:cs typeface="Times New Roman"/>
              </a:rPr>
              <a:t> </a:t>
            </a:r>
            <a:r>
              <a:rPr lang="en-US" sz="2400" b="1" spc="-5" dirty="0" smtClean="0">
                <a:solidFill>
                  <a:srgbClr val="C00000"/>
                </a:solidFill>
                <a:latin typeface="UTM Avo"/>
                <a:cs typeface="Times New Roman"/>
              </a:rPr>
              <a:t>III</a:t>
            </a:r>
            <a:r>
              <a:rPr lang="en-US" sz="24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PHỤ LỤC </a:t>
            </a:r>
            <a:r>
              <a:rPr lang="en-US" sz="2400" b="1" spc="-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spc="-5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spc="-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5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spc="-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spc="-5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A11965-CFE6-4582-8497-E87D3205F309}"/>
              </a:ext>
            </a:extLst>
          </p:cNvPr>
          <p:cNvSpPr/>
          <p:nvPr/>
        </p:nvSpPr>
        <p:spPr>
          <a:xfrm>
            <a:off x="82062" y="1244600"/>
            <a:ext cx="12109938" cy="4051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F94693-8790-4C45-BAB8-D94B78FEA682}"/>
              </a:ext>
            </a:extLst>
          </p:cNvPr>
          <p:cNvSpPr txBox="1"/>
          <p:nvPr/>
        </p:nvSpPr>
        <p:spPr>
          <a:xfrm>
            <a:off x="82063" y="1924373"/>
            <a:ext cx="12109937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THIẾT KẾ VÀ TỔ CHỨC LOẠI HÌNH SINH HOẠT DƯỚI CỜ VÀ SINH HOẠT LỚP TRONG HOẠT ĐỘNG TRẢI NGHIỆM </a:t>
            </a:r>
          </a:p>
          <a:p>
            <a:pPr algn="ctr">
              <a:spcAft>
                <a:spcPts val="60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TRƯỜNG TIỂU HỌC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35"/>
          <p:cNvGraphicFramePr/>
          <p:nvPr>
            <p:extLst/>
          </p:nvPr>
        </p:nvGraphicFramePr>
        <p:xfrm>
          <a:off x="313204" y="397836"/>
          <a:ext cx="3688780" cy="481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919956" y="2043256"/>
            <a:ext cx="2308908" cy="22311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buSzPct val="80000"/>
            </a:pPr>
            <a:r>
              <a:rPr lang="en-US" sz="2800" b="1" kern="10" dirty="0" smtClean="0">
                <a:ln w="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 TRÌNH </a:t>
            </a:r>
            <a:endParaRPr lang="en-US" sz="2800" b="1" kern="10" dirty="0">
              <a:ln w="0"/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Straight Connector 67"/>
          <p:cNvCxnSpPr>
            <a:cxnSpLocks/>
          </p:cNvCxnSpPr>
          <p:nvPr/>
        </p:nvCxnSpPr>
        <p:spPr>
          <a:xfrm>
            <a:off x="3626303" y="1087103"/>
            <a:ext cx="0" cy="5401332"/>
          </a:xfrm>
          <a:prstGeom prst="line">
            <a:avLst/>
          </a:prstGeom>
          <a:ln w="19050">
            <a:solidFill>
              <a:srgbClr val="7F7F7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1AB475D-F21A-4614-A81B-3FE712382FFF}"/>
              </a:ext>
            </a:extLst>
          </p:cNvPr>
          <p:cNvSpPr/>
          <p:nvPr/>
        </p:nvSpPr>
        <p:spPr>
          <a:xfrm>
            <a:off x="3626303" y="279164"/>
            <a:ext cx="8239125" cy="101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vi-VN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9677A0-A791-4592-B72F-26E6EE4E91BE}"/>
              </a:ext>
            </a:extLst>
          </p:cNvPr>
          <p:cNvSpPr/>
          <p:nvPr/>
        </p:nvSpPr>
        <p:spPr>
          <a:xfrm>
            <a:off x="3626301" y="1598369"/>
            <a:ext cx="8239124" cy="9677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vi-VN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845089-F72E-42D0-B179-1222FDE7B4BE}"/>
              </a:ext>
            </a:extLst>
          </p:cNvPr>
          <p:cNvSpPr/>
          <p:nvPr/>
        </p:nvSpPr>
        <p:spPr>
          <a:xfrm>
            <a:off x="3626306" y="4274372"/>
            <a:ext cx="8239125" cy="1058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vi-VN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6C71120-4785-4E41-B505-53125721CF52}"/>
              </a:ext>
            </a:extLst>
          </p:cNvPr>
          <p:cNvSpPr/>
          <p:nvPr/>
        </p:nvSpPr>
        <p:spPr>
          <a:xfrm>
            <a:off x="3626307" y="2872848"/>
            <a:ext cx="8239124" cy="1094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vi-VN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067DA31-2121-495E-B1E0-E985E0B03CBA}"/>
              </a:ext>
            </a:extLst>
          </p:cNvPr>
          <p:cNvSpPr/>
          <p:nvPr/>
        </p:nvSpPr>
        <p:spPr>
          <a:xfrm>
            <a:off x="3626306" y="5579013"/>
            <a:ext cx="8239122" cy="9410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vi-VN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5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  <p:bldP spid="37" grpId="0"/>
      <p:bldP spid="6" grpId="0" animBg="1"/>
      <p:bldP spid="31" grpId="0" animBg="1"/>
      <p:bldP spid="38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00" y="177800"/>
            <a:ext cx="11366500" cy="800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Ví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dụ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tính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đồng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tâm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Tính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đồng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tâm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kết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nối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xuyên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sốt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mỗi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chủ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đề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thể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hiện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ở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loại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hoạt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130300"/>
            <a:ext cx="11899900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5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00" y="177800"/>
            <a:ext cx="11366500" cy="800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Ví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dụ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Tính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đồng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tâm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kết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nối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xuyên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suốt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giữa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thể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hiện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như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đồng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trục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đồng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chủ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đề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yêu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cầu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cần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đạt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193800"/>
            <a:ext cx="114553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38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48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694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2"/>
          <a:stretch/>
        </p:blipFill>
        <p:spPr>
          <a:xfrm>
            <a:off x="76200" y="1295400"/>
            <a:ext cx="11811000" cy="5410199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199" y="281110"/>
            <a:ext cx="10070123" cy="914400"/>
          </a:xfrm>
        </p:spPr>
        <p:txBody>
          <a:bodyPr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NIỆM VỀ HOẠT ĐỘNG TRẢI NGHIỆM, HƯỚNG NGHIỆP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 bwMode="black">
          <a:xfrm>
            <a:off x="762000" y="1752600"/>
            <a:ext cx="10972800" cy="2286000"/>
          </a:xfrm>
          <a:noFill/>
          <a:ln/>
        </p:spPr>
        <p:txBody>
          <a:bodyPr>
            <a:normAutofit/>
          </a:bodyPr>
          <a:lstStyle/>
          <a:p>
            <a:pPr marL="0" indent="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altLang="en-US" sz="2200" b="1" dirty="0"/>
              <a:t>Là hoạt động </a:t>
            </a:r>
            <a:r>
              <a:rPr lang="en-US" altLang="en-US" sz="2200" b="1" dirty="0" err="1"/>
              <a:t>giáo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dục</a:t>
            </a:r>
            <a:r>
              <a:rPr lang="en-US" altLang="en-US" sz="2200" b="1" dirty="0"/>
              <a:t> </a:t>
            </a:r>
            <a:r>
              <a:rPr lang="en-US" altLang="en-US" sz="2200" dirty="0" err="1"/>
              <a:t>được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nhà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trường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tổ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chức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trong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và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ngoài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lớp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học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trường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học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trong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đó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từng</a:t>
            </a:r>
            <a:r>
              <a:rPr lang="en-US" altLang="en-US" sz="2200" dirty="0"/>
              <a:t> HS </a:t>
            </a:r>
            <a:r>
              <a:rPr lang="en-US" altLang="en-US" sz="2200" dirty="0" err="1"/>
              <a:t>được</a:t>
            </a:r>
            <a:r>
              <a:rPr lang="en-US" altLang="en-US" sz="2200" dirty="0"/>
              <a:t> </a:t>
            </a:r>
            <a:r>
              <a:rPr lang="en-US" altLang="en-US" sz="2200" b="1" dirty="0" err="1"/>
              <a:t>trực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tiếp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tham</a:t>
            </a:r>
            <a:r>
              <a:rPr lang="en-US" altLang="en-US" sz="2200" b="1" dirty="0"/>
              <a:t> </a:t>
            </a:r>
            <a:r>
              <a:rPr lang="en-US" altLang="en-US" sz="2200" dirty="0" err="1"/>
              <a:t>gia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tổ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chức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và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thực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hiện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hoạt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động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trong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thực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tiễn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gia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đình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nhà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trường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và</a:t>
            </a:r>
            <a:r>
              <a:rPr lang="en-US" altLang="en-US" sz="2200" dirty="0"/>
              <a:t> </a:t>
            </a:r>
            <a:r>
              <a:rPr lang="en-US" altLang="en-US" sz="2200" dirty="0" err="1"/>
              <a:t>xã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hội</a:t>
            </a:r>
            <a:r>
              <a:rPr lang="en-US" altLang="en-US" sz="2200" dirty="0"/>
              <a:t>, qua </a:t>
            </a:r>
            <a:r>
              <a:rPr lang="en-US" altLang="en-US" sz="2200" dirty="0" err="1"/>
              <a:t>đó</a:t>
            </a:r>
            <a:r>
              <a:rPr lang="en-US" altLang="en-US" sz="2200" dirty="0"/>
              <a:t> </a:t>
            </a:r>
            <a:r>
              <a:rPr lang="en-US" altLang="en-US" sz="2200" b="1" dirty="0" err="1"/>
              <a:t>tích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luỹ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kinh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nghiệm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phát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triển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các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phẩm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chất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và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năng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lực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cốt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lõi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phát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huy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tiềm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năng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sáng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tạo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của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cá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nhân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mình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để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có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khả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năng</a:t>
            </a:r>
            <a:r>
              <a:rPr lang="en-US" altLang="en-US" sz="2200" dirty="0"/>
              <a:t> </a:t>
            </a:r>
            <a:r>
              <a:rPr lang="en-US" altLang="en-US" sz="2200" b="1" dirty="0" err="1"/>
              <a:t>thích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ứng</a:t>
            </a:r>
            <a:r>
              <a:rPr lang="en-US" altLang="en-US" sz="2200" b="1" dirty="0"/>
              <a:t> </a:t>
            </a:r>
            <a:r>
              <a:rPr lang="en-US" altLang="en-US" sz="2200" dirty="0" err="1"/>
              <a:t>với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cuộc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sống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môi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trường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và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nghề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nghiệp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tương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lai</a:t>
            </a:r>
            <a:r>
              <a:rPr lang="en-US" altLang="en-US" sz="2200" dirty="0"/>
              <a:t>.</a:t>
            </a:r>
          </a:p>
          <a:p>
            <a:pPr algn="just"/>
            <a:endParaRPr lang="en-US" sz="2600" dirty="0"/>
          </a:p>
          <a:p>
            <a:pPr marL="914400" lvl="2" indent="0" algn="just">
              <a:buNone/>
            </a:pPr>
            <a:endParaRPr lang="en-US" sz="2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746DC-1955-4B5D-8C0F-338E74D15E93}"/>
              </a:ext>
            </a:extLst>
          </p:cNvPr>
          <p:cNvSpPr txBox="1">
            <a:spLocks/>
          </p:cNvSpPr>
          <p:nvPr/>
        </p:nvSpPr>
        <p:spPr>
          <a:xfrm>
            <a:off x="1295400" y="3640023"/>
            <a:ext cx="4879036" cy="228174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D365E-E8D4-471A-8808-FC3EB598D5FC}"/>
              </a:ext>
            </a:extLst>
          </p:cNvPr>
          <p:cNvSpPr txBox="1">
            <a:spLocks/>
          </p:cNvSpPr>
          <p:nvPr/>
        </p:nvSpPr>
        <p:spPr>
          <a:xfrm>
            <a:off x="4867800" y="1295400"/>
            <a:ext cx="6639904" cy="6808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LỰC CHUNG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6E9BDE-D721-46CA-B7CA-37CC1CD4748E}"/>
              </a:ext>
            </a:extLst>
          </p:cNvPr>
          <p:cNvSpPr txBox="1">
            <a:spLocks/>
          </p:cNvSpPr>
          <p:nvPr/>
        </p:nvSpPr>
        <p:spPr>
          <a:xfrm>
            <a:off x="6450939" y="1915766"/>
            <a:ext cx="5497041" cy="126556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2000" dirty="0">
              <a:latin typeface="Myriad Pro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B0BE093-90D5-4BA1-A35C-BC31D400DC29}"/>
              </a:ext>
            </a:extLst>
          </p:cNvPr>
          <p:cNvSpPr>
            <a:spLocks noGrp="1"/>
          </p:cNvSpPr>
          <p:nvPr/>
        </p:nvSpPr>
        <p:spPr>
          <a:xfrm>
            <a:off x="-609600" y="2895600"/>
            <a:ext cx="5356609" cy="80467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CHẤT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49EC027-DCA0-425A-89D6-9148E3B3ED0E}"/>
              </a:ext>
            </a:extLst>
          </p:cNvPr>
          <p:cNvSpPr/>
          <p:nvPr/>
        </p:nvSpPr>
        <p:spPr>
          <a:xfrm>
            <a:off x="3657600" y="2895600"/>
            <a:ext cx="2999220" cy="3004333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 HĐTN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6A6197F-CFEF-4BB5-91E7-B7D1DD3807ED}"/>
              </a:ext>
            </a:extLst>
          </p:cNvPr>
          <p:cNvSpPr txBox="1">
            <a:spLocks/>
          </p:cNvSpPr>
          <p:nvPr/>
        </p:nvSpPr>
        <p:spPr>
          <a:xfrm>
            <a:off x="6553200" y="3885085"/>
            <a:ext cx="6639904" cy="8078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LỰC ĐẶC THÙ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83692B1-691C-4B3C-83DC-B2C7B35FA9D1}"/>
              </a:ext>
            </a:extLst>
          </p:cNvPr>
          <p:cNvSpPr txBox="1">
            <a:spLocks/>
          </p:cNvSpPr>
          <p:nvPr/>
        </p:nvSpPr>
        <p:spPr>
          <a:xfrm>
            <a:off x="6763534" y="4438992"/>
            <a:ext cx="5702132" cy="126556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BED6E529-884F-4829-843C-3A551F819C08}"/>
              </a:ext>
            </a:extLst>
          </p:cNvPr>
          <p:cNvSpPr/>
          <p:nvPr/>
        </p:nvSpPr>
        <p:spPr>
          <a:xfrm>
            <a:off x="2115334" y="5500183"/>
            <a:ext cx="2286000" cy="228600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ln>
            <a:solidFill>
              <a:srgbClr val="0070C0"/>
            </a:solidFill>
            <a:headEnd type="oval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latin typeface="Myriad Pro" pitchFamily="34" charset="0"/>
            </a:endParaRPr>
          </a:p>
        </p:txBody>
      </p:sp>
      <p:sp>
        <p:nvSpPr>
          <p:cNvPr id="16" name="Freeform 1">
            <a:extLst>
              <a:ext uri="{FF2B5EF4-FFF2-40B4-BE49-F238E27FC236}">
                <a16:creationId xmlns:a16="http://schemas.microsoft.com/office/drawing/2014/main" id="{02744A65-F86E-4772-B13E-A870C409C2F9}"/>
              </a:ext>
            </a:extLst>
          </p:cNvPr>
          <p:cNvSpPr/>
          <p:nvPr/>
        </p:nvSpPr>
        <p:spPr>
          <a:xfrm flipH="1">
            <a:off x="6168141" y="2972915"/>
            <a:ext cx="2368491" cy="293994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ln>
            <a:solidFill>
              <a:srgbClr val="0070C0"/>
            </a:solidFill>
            <a:headEnd type="oval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latin typeface="Myriad Pro" pitchFamily="34" charset="0"/>
            </a:endParaRPr>
          </a:p>
        </p:txBody>
      </p:sp>
      <p:sp>
        <p:nvSpPr>
          <p:cNvPr id="27" name="Freeform 1">
            <a:extLst>
              <a:ext uri="{FF2B5EF4-FFF2-40B4-BE49-F238E27FC236}">
                <a16:creationId xmlns:a16="http://schemas.microsoft.com/office/drawing/2014/main" id="{B2E68F0A-9004-4512-8D32-865C78819DEA}"/>
              </a:ext>
            </a:extLst>
          </p:cNvPr>
          <p:cNvSpPr/>
          <p:nvPr/>
        </p:nvSpPr>
        <p:spPr>
          <a:xfrm flipH="1">
            <a:off x="6168142" y="5437399"/>
            <a:ext cx="3280657" cy="291384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ln>
            <a:solidFill>
              <a:srgbClr val="0070C0"/>
            </a:solidFill>
            <a:headEnd type="oval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latin typeface="Myriad Pro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CACCFE1-B087-445E-B4B4-6B5735FB2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01" y="766459"/>
            <a:ext cx="1555199" cy="1882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00F657-7788-42A9-852C-50EB6F8EAB63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E17FDE-F16D-4435-A441-3ECF5302B53B}" type="datetime1">
              <a:rPr lang="en-US" smtClean="0"/>
              <a:t>30/6/2023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4326" y="1072372"/>
            <a:ext cx="657561" cy="284117"/>
            <a:chOff x="1400225" y="1181595"/>
            <a:chExt cx="724535" cy="313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0225" y="1251737"/>
              <a:ext cx="220217" cy="2423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31111" y="1181595"/>
              <a:ext cx="262255" cy="308610"/>
            </a:xfrm>
            <a:custGeom>
              <a:avLst/>
              <a:gdLst/>
              <a:ahLst/>
              <a:cxnLst/>
              <a:rect l="l" t="t" r="r" b="b"/>
              <a:pathLst>
                <a:path w="262255" h="308609">
                  <a:moveTo>
                    <a:pt x="141681" y="57099"/>
                  </a:moveTo>
                  <a:lnTo>
                    <a:pt x="100901" y="53771"/>
                  </a:lnTo>
                  <a:lnTo>
                    <a:pt x="141033" y="0"/>
                  </a:lnTo>
                  <a:lnTo>
                    <a:pt x="190144" y="18707"/>
                  </a:lnTo>
                  <a:lnTo>
                    <a:pt x="141681" y="57099"/>
                  </a:lnTo>
                  <a:close/>
                </a:path>
                <a:path w="262255" h="308609">
                  <a:moveTo>
                    <a:pt x="62852" y="308076"/>
                  </a:moveTo>
                  <a:lnTo>
                    <a:pt x="0" y="308076"/>
                  </a:lnTo>
                  <a:lnTo>
                    <a:pt x="100596" y="73825"/>
                  </a:lnTo>
                  <a:lnTo>
                    <a:pt x="163410" y="73825"/>
                  </a:lnTo>
                  <a:lnTo>
                    <a:pt x="189615" y="136321"/>
                  </a:lnTo>
                  <a:lnTo>
                    <a:pt x="130314" y="136321"/>
                  </a:lnTo>
                  <a:lnTo>
                    <a:pt x="97574" y="219875"/>
                  </a:lnTo>
                  <a:lnTo>
                    <a:pt x="224649" y="219875"/>
                  </a:lnTo>
                  <a:lnTo>
                    <a:pt x="244262" y="266649"/>
                  </a:lnTo>
                  <a:lnTo>
                    <a:pt x="79222" y="266649"/>
                  </a:lnTo>
                  <a:lnTo>
                    <a:pt x="62852" y="308076"/>
                  </a:lnTo>
                  <a:close/>
                </a:path>
                <a:path w="262255" h="308609">
                  <a:moveTo>
                    <a:pt x="224649" y="219875"/>
                  </a:moveTo>
                  <a:lnTo>
                    <a:pt x="162420" y="219875"/>
                  </a:lnTo>
                  <a:lnTo>
                    <a:pt x="130314" y="136321"/>
                  </a:lnTo>
                  <a:lnTo>
                    <a:pt x="189615" y="136321"/>
                  </a:lnTo>
                  <a:lnTo>
                    <a:pt x="224649" y="219875"/>
                  </a:lnTo>
                  <a:close/>
                </a:path>
                <a:path w="262255" h="308609">
                  <a:moveTo>
                    <a:pt x="261632" y="308076"/>
                  </a:moveTo>
                  <a:lnTo>
                    <a:pt x="196494" y="308076"/>
                  </a:lnTo>
                  <a:lnTo>
                    <a:pt x="180479" y="266649"/>
                  </a:lnTo>
                  <a:lnTo>
                    <a:pt x="244262" y="266649"/>
                  </a:lnTo>
                  <a:lnTo>
                    <a:pt x="261632" y="308076"/>
                  </a:lnTo>
                  <a:close/>
                </a:path>
              </a:pathLst>
            </a:custGeom>
            <a:solidFill>
              <a:srgbClr val="24C5CE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4161" y="1251737"/>
              <a:ext cx="220205" cy="242303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283735" y="1136030"/>
            <a:ext cx="730752" cy="294491"/>
            <a:chOff x="2248001" y="1251737"/>
            <a:chExt cx="805180" cy="324485"/>
          </a:xfrm>
        </p:grpSpPr>
        <p:sp>
          <p:nvSpPr>
            <p:cNvPr id="7" name="object 7"/>
            <p:cNvSpPr/>
            <p:nvPr/>
          </p:nvSpPr>
          <p:spPr>
            <a:xfrm>
              <a:off x="2248001" y="1256029"/>
              <a:ext cx="160655" cy="233679"/>
            </a:xfrm>
            <a:custGeom>
              <a:avLst/>
              <a:gdLst/>
              <a:ahLst/>
              <a:cxnLst/>
              <a:rect l="l" t="t" r="r" b="b"/>
              <a:pathLst>
                <a:path w="160655" h="233680">
                  <a:moveTo>
                    <a:pt x="160388" y="181610"/>
                  </a:moveTo>
                  <a:lnTo>
                    <a:pt x="61112" y="181610"/>
                  </a:lnTo>
                  <a:lnTo>
                    <a:pt x="61112" y="0"/>
                  </a:lnTo>
                  <a:lnTo>
                    <a:pt x="0" y="0"/>
                  </a:lnTo>
                  <a:lnTo>
                    <a:pt x="0" y="181610"/>
                  </a:lnTo>
                  <a:lnTo>
                    <a:pt x="0" y="233680"/>
                  </a:lnTo>
                  <a:lnTo>
                    <a:pt x="160388" y="233680"/>
                  </a:lnTo>
                  <a:lnTo>
                    <a:pt x="160388" y="181610"/>
                  </a:lnTo>
                  <a:close/>
                </a:path>
              </a:pathLst>
            </a:custGeom>
            <a:solidFill>
              <a:srgbClr val="24C5CE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2799" y="1251737"/>
              <a:ext cx="253250" cy="2423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97416" y="1255420"/>
              <a:ext cx="355600" cy="320675"/>
            </a:xfrm>
            <a:custGeom>
              <a:avLst/>
              <a:gdLst/>
              <a:ahLst/>
              <a:cxnLst/>
              <a:rect l="l" t="t" r="r" b="b"/>
              <a:pathLst>
                <a:path w="355600" h="320675">
                  <a:moveTo>
                    <a:pt x="159385" y="279400"/>
                  </a:moveTo>
                  <a:lnTo>
                    <a:pt x="156464" y="271754"/>
                  </a:lnTo>
                  <a:lnTo>
                    <a:pt x="144653" y="259943"/>
                  </a:lnTo>
                  <a:lnTo>
                    <a:pt x="137109" y="256971"/>
                  </a:lnTo>
                  <a:lnTo>
                    <a:pt x="118859" y="256971"/>
                  </a:lnTo>
                  <a:lnTo>
                    <a:pt x="111366" y="259943"/>
                  </a:lnTo>
                  <a:lnTo>
                    <a:pt x="99555" y="271754"/>
                  </a:lnTo>
                  <a:lnTo>
                    <a:pt x="96583" y="279400"/>
                  </a:lnTo>
                  <a:lnTo>
                    <a:pt x="96583" y="297853"/>
                  </a:lnTo>
                  <a:lnTo>
                    <a:pt x="99555" y="305435"/>
                  </a:lnTo>
                  <a:lnTo>
                    <a:pt x="111366" y="317449"/>
                  </a:lnTo>
                  <a:lnTo>
                    <a:pt x="118859" y="320471"/>
                  </a:lnTo>
                  <a:lnTo>
                    <a:pt x="137109" y="320471"/>
                  </a:lnTo>
                  <a:lnTo>
                    <a:pt x="144653" y="317449"/>
                  </a:lnTo>
                  <a:lnTo>
                    <a:pt x="156464" y="305435"/>
                  </a:lnTo>
                  <a:lnTo>
                    <a:pt x="159385" y="297853"/>
                  </a:lnTo>
                  <a:lnTo>
                    <a:pt x="159385" y="279400"/>
                  </a:lnTo>
                  <a:close/>
                </a:path>
                <a:path w="355600" h="320675">
                  <a:moveTo>
                    <a:pt x="261683" y="234251"/>
                  </a:moveTo>
                  <a:lnTo>
                    <a:pt x="244297" y="192824"/>
                  </a:lnTo>
                  <a:lnTo>
                    <a:pt x="224675" y="146050"/>
                  </a:lnTo>
                  <a:lnTo>
                    <a:pt x="189623" y="62496"/>
                  </a:lnTo>
                  <a:lnTo>
                    <a:pt x="163410" y="0"/>
                  </a:lnTo>
                  <a:lnTo>
                    <a:pt x="162420" y="0"/>
                  </a:lnTo>
                  <a:lnTo>
                    <a:pt x="162420" y="146050"/>
                  </a:lnTo>
                  <a:lnTo>
                    <a:pt x="97574" y="146050"/>
                  </a:lnTo>
                  <a:lnTo>
                    <a:pt x="130314" y="62496"/>
                  </a:lnTo>
                  <a:lnTo>
                    <a:pt x="162420" y="146050"/>
                  </a:lnTo>
                  <a:lnTo>
                    <a:pt x="162420" y="0"/>
                  </a:lnTo>
                  <a:lnTo>
                    <a:pt x="100596" y="0"/>
                  </a:lnTo>
                  <a:lnTo>
                    <a:pt x="0" y="234251"/>
                  </a:lnTo>
                  <a:lnTo>
                    <a:pt x="62852" y="234251"/>
                  </a:lnTo>
                  <a:lnTo>
                    <a:pt x="79222" y="192824"/>
                  </a:lnTo>
                  <a:lnTo>
                    <a:pt x="180467" y="192824"/>
                  </a:lnTo>
                  <a:lnTo>
                    <a:pt x="196494" y="234251"/>
                  </a:lnTo>
                  <a:lnTo>
                    <a:pt x="261683" y="234251"/>
                  </a:lnTo>
                  <a:close/>
                </a:path>
                <a:path w="355600" h="320675">
                  <a:moveTo>
                    <a:pt x="355536" y="0"/>
                  </a:moveTo>
                  <a:lnTo>
                    <a:pt x="294424" y="0"/>
                  </a:lnTo>
                  <a:lnTo>
                    <a:pt x="294424" y="234251"/>
                  </a:lnTo>
                  <a:lnTo>
                    <a:pt x="355536" y="234251"/>
                  </a:lnTo>
                  <a:lnTo>
                    <a:pt x="355536" y="0"/>
                  </a:lnTo>
                  <a:close/>
                </a:path>
              </a:pathLst>
            </a:custGeom>
            <a:solidFill>
              <a:srgbClr val="24C5CE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0" name="object 10"/>
          <p:cNvSpPr/>
          <p:nvPr/>
        </p:nvSpPr>
        <p:spPr>
          <a:xfrm>
            <a:off x="4144086" y="1072372"/>
            <a:ext cx="304288" cy="280083"/>
          </a:xfrm>
          <a:custGeom>
            <a:avLst/>
            <a:gdLst/>
            <a:ahLst/>
            <a:cxnLst/>
            <a:rect l="l" t="t" r="r" b="b"/>
            <a:pathLst>
              <a:path w="335279" h="308609">
                <a:moveTo>
                  <a:pt x="216890" y="218186"/>
                </a:moveTo>
                <a:lnTo>
                  <a:pt x="155727" y="218186"/>
                </a:lnTo>
                <a:lnTo>
                  <a:pt x="155727" y="308076"/>
                </a:lnTo>
                <a:lnTo>
                  <a:pt x="216890" y="308076"/>
                </a:lnTo>
                <a:lnTo>
                  <a:pt x="216890" y="218186"/>
                </a:lnTo>
                <a:close/>
              </a:path>
              <a:path w="335279" h="308609">
                <a:moveTo>
                  <a:pt x="216890" y="169684"/>
                </a:moveTo>
                <a:lnTo>
                  <a:pt x="61175" y="169684"/>
                </a:lnTo>
                <a:lnTo>
                  <a:pt x="61175" y="74434"/>
                </a:lnTo>
                <a:lnTo>
                  <a:pt x="0" y="74434"/>
                </a:lnTo>
                <a:lnTo>
                  <a:pt x="0" y="169684"/>
                </a:lnTo>
                <a:lnTo>
                  <a:pt x="0" y="217944"/>
                </a:lnTo>
                <a:lnTo>
                  <a:pt x="0" y="308114"/>
                </a:lnTo>
                <a:lnTo>
                  <a:pt x="61175" y="308114"/>
                </a:lnTo>
                <a:lnTo>
                  <a:pt x="61175" y="217944"/>
                </a:lnTo>
                <a:lnTo>
                  <a:pt x="216890" y="217944"/>
                </a:lnTo>
                <a:lnTo>
                  <a:pt x="216890" y="169684"/>
                </a:lnTo>
                <a:close/>
              </a:path>
              <a:path w="335279" h="308609">
                <a:moveTo>
                  <a:pt x="216890" y="73825"/>
                </a:moveTo>
                <a:lnTo>
                  <a:pt x="155727" y="73825"/>
                </a:lnTo>
                <a:lnTo>
                  <a:pt x="155727" y="169418"/>
                </a:lnTo>
                <a:lnTo>
                  <a:pt x="216890" y="169418"/>
                </a:lnTo>
                <a:lnTo>
                  <a:pt x="216890" y="73825"/>
                </a:lnTo>
                <a:close/>
              </a:path>
              <a:path w="335279" h="308609">
                <a:moveTo>
                  <a:pt x="332193" y="53771"/>
                </a:moveTo>
                <a:lnTo>
                  <a:pt x="296773" y="0"/>
                </a:lnTo>
                <a:lnTo>
                  <a:pt x="247307" y="18707"/>
                </a:lnTo>
                <a:lnTo>
                  <a:pt x="291058" y="57099"/>
                </a:lnTo>
                <a:lnTo>
                  <a:pt x="332193" y="53771"/>
                </a:lnTo>
                <a:close/>
              </a:path>
              <a:path w="335279" h="308609">
                <a:moveTo>
                  <a:pt x="335165" y="73825"/>
                </a:moveTo>
                <a:lnTo>
                  <a:pt x="274040" y="73825"/>
                </a:lnTo>
                <a:lnTo>
                  <a:pt x="274040" y="308076"/>
                </a:lnTo>
                <a:lnTo>
                  <a:pt x="335165" y="308076"/>
                </a:lnTo>
                <a:lnTo>
                  <a:pt x="335165" y="73825"/>
                </a:lnTo>
                <a:close/>
              </a:path>
            </a:pathLst>
          </a:custGeom>
          <a:solidFill>
            <a:srgbClr val="24C5C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00138" y="1139373"/>
            <a:ext cx="196841" cy="212598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4749123" y="1139373"/>
            <a:ext cx="197095" cy="212656"/>
          </a:xfrm>
          <a:custGeom>
            <a:avLst/>
            <a:gdLst/>
            <a:ahLst/>
            <a:cxnLst/>
            <a:rect l="l" t="t" r="r" b="b"/>
            <a:pathLst>
              <a:path w="217170" h="234315">
                <a:moveTo>
                  <a:pt x="216890" y="144360"/>
                </a:moveTo>
                <a:lnTo>
                  <a:pt x="155714" y="144360"/>
                </a:lnTo>
                <a:lnTo>
                  <a:pt x="155714" y="234251"/>
                </a:lnTo>
                <a:lnTo>
                  <a:pt x="216890" y="234251"/>
                </a:lnTo>
                <a:lnTo>
                  <a:pt x="216890" y="144360"/>
                </a:lnTo>
                <a:close/>
              </a:path>
              <a:path w="217170" h="234315">
                <a:moveTo>
                  <a:pt x="216890" y="95859"/>
                </a:moveTo>
                <a:lnTo>
                  <a:pt x="61163" y="95859"/>
                </a:lnTo>
                <a:lnTo>
                  <a:pt x="61163" y="609"/>
                </a:lnTo>
                <a:lnTo>
                  <a:pt x="0" y="609"/>
                </a:lnTo>
                <a:lnTo>
                  <a:pt x="0" y="95859"/>
                </a:lnTo>
                <a:lnTo>
                  <a:pt x="0" y="144119"/>
                </a:lnTo>
                <a:lnTo>
                  <a:pt x="0" y="234289"/>
                </a:lnTo>
                <a:lnTo>
                  <a:pt x="61163" y="234289"/>
                </a:lnTo>
                <a:lnTo>
                  <a:pt x="61163" y="144119"/>
                </a:lnTo>
                <a:lnTo>
                  <a:pt x="216890" y="144119"/>
                </a:lnTo>
                <a:lnTo>
                  <a:pt x="216890" y="95859"/>
                </a:lnTo>
                <a:close/>
              </a:path>
              <a:path w="217170" h="234315">
                <a:moveTo>
                  <a:pt x="216890" y="0"/>
                </a:moveTo>
                <a:lnTo>
                  <a:pt x="155714" y="0"/>
                </a:lnTo>
                <a:lnTo>
                  <a:pt x="155714" y="95592"/>
                </a:lnTo>
                <a:lnTo>
                  <a:pt x="216890" y="95592"/>
                </a:lnTo>
                <a:lnTo>
                  <a:pt x="216890" y="0"/>
                </a:lnTo>
                <a:close/>
              </a:path>
            </a:pathLst>
          </a:custGeom>
          <a:solidFill>
            <a:srgbClr val="24C5C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13" name="object 13"/>
          <p:cNvGrpSpPr/>
          <p:nvPr/>
        </p:nvGrpSpPr>
        <p:grpSpPr>
          <a:xfrm>
            <a:off x="5153699" y="1136030"/>
            <a:ext cx="883472" cy="294491"/>
            <a:chOff x="4308424" y="1251737"/>
            <a:chExt cx="973455" cy="324485"/>
          </a:xfrm>
        </p:grpSpPr>
        <p:sp>
          <p:nvSpPr>
            <p:cNvPr id="14" name="object 14"/>
            <p:cNvSpPr/>
            <p:nvPr/>
          </p:nvSpPr>
          <p:spPr>
            <a:xfrm>
              <a:off x="4308424" y="1255420"/>
              <a:ext cx="217170" cy="234315"/>
            </a:xfrm>
            <a:custGeom>
              <a:avLst/>
              <a:gdLst/>
              <a:ahLst/>
              <a:cxnLst/>
              <a:rect l="l" t="t" r="r" b="b"/>
              <a:pathLst>
                <a:path w="217170" h="234315">
                  <a:moveTo>
                    <a:pt x="216890" y="144360"/>
                  </a:moveTo>
                  <a:lnTo>
                    <a:pt x="155727" y="144360"/>
                  </a:lnTo>
                  <a:lnTo>
                    <a:pt x="155727" y="234251"/>
                  </a:lnTo>
                  <a:lnTo>
                    <a:pt x="216890" y="234251"/>
                  </a:lnTo>
                  <a:lnTo>
                    <a:pt x="216890" y="144360"/>
                  </a:lnTo>
                  <a:close/>
                </a:path>
                <a:path w="217170" h="234315">
                  <a:moveTo>
                    <a:pt x="216890" y="95859"/>
                  </a:moveTo>
                  <a:lnTo>
                    <a:pt x="61163" y="95859"/>
                  </a:lnTo>
                  <a:lnTo>
                    <a:pt x="61163" y="609"/>
                  </a:lnTo>
                  <a:lnTo>
                    <a:pt x="0" y="609"/>
                  </a:lnTo>
                  <a:lnTo>
                    <a:pt x="0" y="95859"/>
                  </a:lnTo>
                  <a:lnTo>
                    <a:pt x="0" y="144119"/>
                  </a:lnTo>
                  <a:lnTo>
                    <a:pt x="0" y="234289"/>
                  </a:lnTo>
                  <a:lnTo>
                    <a:pt x="61163" y="234289"/>
                  </a:lnTo>
                  <a:lnTo>
                    <a:pt x="61163" y="144119"/>
                  </a:lnTo>
                  <a:lnTo>
                    <a:pt x="216890" y="144119"/>
                  </a:lnTo>
                  <a:lnTo>
                    <a:pt x="216890" y="95859"/>
                  </a:lnTo>
                  <a:close/>
                </a:path>
                <a:path w="217170" h="234315">
                  <a:moveTo>
                    <a:pt x="216890" y="0"/>
                  </a:moveTo>
                  <a:lnTo>
                    <a:pt x="155727" y="0"/>
                  </a:lnTo>
                  <a:lnTo>
                    <a:pt x="155727" y="95592"/>
                  </a:lnTo>
                  <a:lnTo>
                    <a:pt x="216890" y="95592"/>
                  </a:lnTo>
                  <a:lnTo>
                    <a:pt x="216890" y="0"/>
                  </a:lnTo>
                  <a:close/>
                </a:path>
              </a:pathLst>
            </a:custGeom>
            <a:solidFill>
              <a:srgbClr val="24C5CE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7389" y="1251737"/>
              <a:ext cx="253301" cy="2423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832058" y="1255420"/>
              <a:ext cx="450215" cy="320675"/>
            </a:xfrm>
            <a:custGeom>
              <a:avLst/>
              <a:gdLst/>
              <a:ahLst/>
              <a:cxnLst/>
              <a:rect l="l" t="t" r="r" b="b"/>
              <a:pathLst>
                <a:path w="450214" h="320675">
                  <a:moveTo>
                    <a:pt x="159385" y="279400"/>
                  </a:moveTo>
                  <a:lnTo>
                    <a:pt x="156464" y="271754"/>
                  </a:lnTo>
                  <a:lnTo>
                    <a:pt x="144653" y="259943"/>
                  </a:lnTo>
                  <a:lnTo>
                    <a:pt x="137109" y="256971"/>
                  </a:lnTo>
                  <a:lnTo>
                    <a:pt x="118859" y="256971"/>
                  </a:lnTo>
                  <a:lnTo>
                    <a:pt x="111315" y="259943"/>
                  </a:lnTo>
                  <a:lnTo>
                    <a:pt x="99504" y="271754"/>
                  </a:lnTo>
                  <a:lnTo>
                    <a:pt x="96583" y="279400"/>
                  </a:lnTo>
                  <a:lnTo>
                    <a:pt x="96583" y="297853"/>
                  </a:lnTo>
                  <a:lnTo>
                    <a:pt x="99504" y="305435"/>
                  </a:lnTo>
                  <a:lnTo>
                    <a:pt x="111315" y="317449"/>
                  </a:lnTo>
                  <a:lnTo>
                    <a:pt x="118859" y="320471"/>
                  </a:lnTo>
                  <a:lnTo>
                    <a:pt x="137109" y="320471"/>
                  </a:lnTo>
                  <a:lnTo>
                    <a:pt x="144653" y="317449"/>
                  </a:lnTo>
                  <a:lnTo>
                    <a:pt x="156464" y="305435"/>
                  </a:lnTo>
                  <a:lnTo>
                    <a:pt x="159385" y="297853"/>
                  </a:lnTo>
                  <a:lnTo>
                    <a:pt x="159385" y="279400"/>
                  </a:lnTo>
                  <a:close/>
                </a:path>
                <a:path w="450214" h="320675">
                  <a:moveTo>
                    <a:pt x="261632" y="234251"/>
                  </a:moveTo>
                  <a:lnTo>
                    <a:pt x="244259" y="192824"/>
                  </a:lnTo>
                  <a:lnTo>
                    <a:pt x="224637" y="146050"/>
                  </a:lnTo>
                  <a:lnTo>
                    <a:pt x="189611" y="62496"/>
                  </a:lnTo>
                  <a:lnTo>
                    <a:pt x="163410" y="0"/>
                  </a:lnTo>
                  <a:lnTo>
                    <a:pt x="162420" y="0"/>
                  </a:lnTo>
                  <a:lnTo>
                    <a:pt x="162420" y="146050"/>
                  </a:lnTo>
                  <a:lnTo>
                    <a:pt x="97574" y="146050"/>
                  </a:lnTo>
                  <a:lnTo>
                    <a:pt x="130314" y="62496"/>
                  </a:lnTo>
                  <a:lnTo>
                    <a:pt x="162420" y="146050"/>
                  </a:lnTo>
                  <a:lnTo>
                    <a:pt x="162420" y="0"/>
                  </a:lnTo>
                  <a:lnTo>
                    <a:pt x="100596" y="0"/>
                  </a:lnTo>
                  <a:lnTo>
                    <a:pt x="0" y="234251"/>
                  </a:lnTo>
                  <a:lnTo>
                    <a:pt x="62801" y="234251"/>
                  </a:lnTo>
                  <a:lnTo>
                    <a:pt x="79222" y="192824"/>
                  </a:lnTo>
                  <a:lnTo>
                    <a:pt x="180479" y="192824"/>
                  </a:lnTo>
                  <a:lnTo>
                    <a:pt x="196494" y="234251"/>
                  </a:lnTo>
                  <a:lnTo>
                    <a:pt x="261632" y="234251"/>
                  </a:lnTo>
                  <a:close/>
                </a:path>
                <a:path w="450214" h="320675">
                  <a:moveTo>
                    <a:pt x="449808" y="0"/>
                  </a:moveTo>
                  <a:lnTo>
                    <a:pt x="248932" y="0"/>
                  </a:lnTo>
                  <a:lnTo>
                    <a:pt x="248932" y="50495"/>
                  </a:lnTo>
                  <a:lnTo>
                    <a:pt x="318439" y="50495"/>
                  </a:lnTo>
                  <a:lnTo>
                    <a:pt x="318439" y="234251"/>
                  </a:lnTo>
                  <a:lnTo>
                    <a:pt x="379603" y="234251"/>
                  </a:lnTo>
                  <a:lnTo>
                    <a:pt x="379603" y="50495"/>
                  </a:lnTo>
                  <a:lnTo>
                    <a:pt x="449808" y="50495"/>
                  </a:lnTo>
                  <a:lnTo>
                    <a:pt x="449808" y="0"/>
                  </a:lnTo>
                  <a:close/>
                </a:path>
              </a:pathLst>
            </a:custGeom>
            <a:solidFill>
              <a:srgbClr val="24C5CE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128100" y="1075980"/>
            <a:ext cx="954357" cy="354426"/>
            <a:chOff x="5382069" y="1185570"/>
            <a:chExt cx="1051560" cy="39052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82069" y="1255420"/>
              <a:ext cx="247650" cy="2342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652795" y="1185570"/>
              <a:ext cx="253365" cy="390525"/>
            </a:xfrm>
            <a:custGeom>
              <a:avLst/>
              <a:gdLst/>
              <a:ahLst/>
              <a:cxnLst/>
              <a:rect l="l" t="t" r="r" b="b"/>
              <a:pathLst>
                <a:path w="253364" h="390525">
                  <a:moveTo>
                    <a:pt x="135077" y="390321"/>
                  </a:moveTo>
                  <a:lnTo>
                    <a:pt x="116827" y="390321"/>
                  </a:lnTo>
                  <a:lnTo>
                    <a:pt x="109283" y="387350"/>
                  </a:lnTo>
                  <a:lnTo>
                    <a:pt x="97472" y="375285"/>
                  </a:lnTo>
                  <a:lnTo>
                    <a:pt x="94551" y="367703"/>
                  </a:lnTo>
                  <a:lnTo>
                    <a:pt x="94551" y="349250"/>
                  </a:lnTo>
                  <a:lnTo>
                    <a:pt x="97472" y="341604"/>
                  </a:lnTo>
                  <a:lnTo>
                    <a:pt x="109283" y="329793"/>
                  </a:lnTo>
                  <a:lnTo>
                    <a:pt x="116827" y="326821"/>
                  </a:lnTo>
                  <a:lnTo>
                    <a:pt x="135077" y="326821"/>
                  </a:lnTo>
                  <a:lnTo>
                    <a:pt x="142621" y="329793"/>
                  </a:lnTo>
                  <a:lnTo>
                    <a:pt x="154432" y="341604"/>
                  </a:lnTo>
                  <a:lnTo>
                    <a:pt x="157353" y="349250"/>
                  </a:lnTo>
                  <a:lnTo>
                    <a:pt x="157353" y="367703"/>
                  </a:lnTo>
                  <a:lnTo>
                    <a:pt x="154432" y="375285"/>
                  </a:lnTo>
                  <a:lnTo>
                    <a:pt x="142621" y="387350"/>
                  </a:lnTo>
                  <a:lnTo>
                    <a:pt x="135077" y="390321"/>
                  </a:lnTo>
                  <a:close/>
                </a:path>
                <a:path w="253364" h="390525">
                  <a:moveTo>
                    <a:pt x="106908" y="51142"/>
                  </a:moveTo>
                  <a:lnTo>
                    <a:pt x="64135" y="51142"/>
                  </a:lnTo>
                  <a:lnTo>
                    <a:pt x="100558" y="0"/>
                  </a:lnTo>
                  <a:lnTo>
                    <a:pt x="153035" y="0"/>
                  </a:lnTo>
                  <a:lnTo>
                    <a:pt x="173521" y="28765"/>
                  </a:lnTo>
                  <a:lnTo>
                    <a:pt x="126949" y="28765"/>
                  </a:lnTo>
                  <a:lnTo>
                    <a:pt x="106908" y="51142"/>
                  </a:lnTo>
                  <a:close/>
                </a:path>
                <a:path w="253364" h="390525">
                  <a:moveTo>
                    <a:pt x="189458" y="51142"/>
                  </a:moveTo>
                  <a:lnTo>
                    <a:pt x="146685" y="51142"/>
                  </a:lnTo>
                  <a:lnTo>
                    <a:pt x="126949" y="28765"/>
                  </a:lnTo>
                  <a:lnTo>
                    <a:pt x="173521" y="28765"/>
                  </a:lnTo>
                  <a:lnTo>
                    <a:pt x="189458" y="51142"/>
                  </a:lnTo>
                  <a:close/>
                </a:path>
                <a:path w="253364" h="390525">
                  <a:moveTo>
                    <a:pt x="126593" y="308470"/>
                  </a:moveTo>
                  <a:lnTo>
                    <a:pt x="76824" y="299533"/>
                  </a:lnTo>
                  <a:lnTo>
                    <a:pt x="36148" y="273702"/>
                  </a:lnTo>
                  <a:lnTo>
                    <a:pt x="9285" y="234447"/>
                  </a:lnTo>
                  <a:lnTo>
                    <a:pt x="0" y="186474"/>
                  </a:lnTo>
                  <a:lnTo>
                    <a:pt x="1031" y="169852"/>
                  </a:lnTo>
                  <a:lnTo>
                    <a:pt x="16510" y="125006"/>
                  </a:lnTo>
                  <a:lnTo>
                    <a:pt x="48283" y="90485"/>
                  </a:lnTo>
                  <a:lnTo>
                    <a:pt x="92562" y="70110"/>
                  </a:lnTo>
                  <a:lnTo>
                    <a:pt x="126593" y="66167"/>
                  </a:lnTo>
                  <a:lnTo>
                    <a:pt x="144056" y="67154"/>
                  </a:lnTo>
                  <a:lnTo>
                    <a:pt x="191287" y="81902"/>
                  </a:lnTo>
                  <a:lnTo>
                    <a:pt x="227690" y="112043"/>
                  </a:lnTo>
                  <a:lnTo>
                    <a:pt x="231822" y="117970"/>
                  </a:lnTo>
                  <a:lnTo>
                    <a:pt x="127292" y="117970"/>
                  </a:lnTo>
                  <a:lnTo>
                    <a:pt x="118751" y="118536"/>
                  </a:lnTo>
                  <a:lnTo>
                    <a:pt x="81722" y="137731"/>
                  </a:lnTo>
                  <a:lnTo>
                    <a:pt x="63340" y="177489"/>
                  </a:lnTo>
                  <a:lnTo>
                    <a:pt x="62801" y="186817"/>
                  </a:lnTo>
                  <a:lnTo>
                    <a:pt x="63350" y="196280"/>
                  </a:lnTo>
                  <a:lnTo>
                    <a:pt x="81961" y="236277"/>
                  </a:lnTo>
                  <a:lnTo>
                    <a:pt x="118761" y="255748"/>
                  </a:lnTo>
                  <a:lnTo>
                    <a:pt x="127292" y="256324"/>
                  </a:lnTo>
                  <a:lnTo>
                    <a:pt x="231444" y="256324"/>
                  </a:lnTo>
                  <a:lnTo>
                    <a:pt x="227690" y="261782"/>
                  </a:lnTo>
                  <a:lnTo>
                    <a:pt x="191287" y="292392"/>
                  </a:lnTo>
                  <a:lnTo>
                    <a:pt x="144056" y="307465"/>
                  </a:lnTo>
                  <a:lnTo>
                    <a:pt x="126593" y="308470"/>
                  </a:lnTo>
                  <a:close/>
                </a:path>
                <a:path w="253364" h="390525">
                  <a:moveTo>
                    <a:pt x="231444" y="256324"/>
                  </a:moveTo>
                  <a:lnTo>
                    <a:pt x="127292" y="256324"/>
                  </a:lnTo>
                  <a:lnTo>
                    <a:pt x="135791" y="255748"/>
                  </a:lnTo>
                  <a:lnTo>
                    <a:pt x="143948" y="254023"/>
                  </a:lnTo>
                  <a:lnTo>
                    <a:pt x="177528" y="229604"/>
                  </a:lnTo>
                  <a:lnTo>
                    <a:pt x="190449" y="186817"/>
                  </a:lnTo>
                  <a:lnTo>
                    <a:pt x="189927" y="177489"/>
                  </a:lnTo>
                  <a:lnTo>
                    <a:pt x="172192" y="137731"/>
                  </a:lnTo>
                  <a:lnTo>
                    <a:pt x="135791" y="118536"/>
                  </a:lnTo>
                  <a:lnTo>
                    <a:pt x="127292" y="117970"/>
                  </a:lnTo>
                  <a:lnTo>
                    <a:pt x="231822" y="117970"/>
                  </a:lnTo>
                  <a:lnTo>
                    <a:pt x="249143" y="154068"/>
                  </a:lnTo>
                  <a:lnTo>
                    <a:pt x="253301" y="186474"/>
                  </a:lnTo>
                  <a:lnTo>
                    <a:pt x="252257" y="203292"/>
                  </a:lnTo>
                  <a:lnTo>
                    <a:pt x="249126" y="219284"/>
                  </a:lnTo>
                  <a:lnTo>
                    <a:pt x="243962" y="234351"/>
                  </a:lnTo>
                  <a:lnTo>
                    <a:pt x="236728" y="248640"/>
                  </a:lnTo>
                  <a:lnTo>
                    <a:pt x="231444" y="256324"/>
                  </a:lnTo>
                  <a:close/>
                </a:path>
              </a:pathLst>
            </a:custGeom>
            <a:solidFill>
              <a:srgbClr val="24C5CE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8159" y="1255420"/>
              <a:ext cx="216903" cy="2342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07467" y="1251737"/>
              <a:ext cx="225577" cy="242303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7186249" y="1056305"/>
            <a:ext cx="746312" cy="296219"/>
            <a:chOff x="6547993" y="1163891"/>
            <a:chExt cx="822325" cy="326390"/>
          </a:xfrm>
        </p:grpSpPr>
        <p:sp>
          <p:nvSpPr>
            <p:cNvPr id="23" name="object 23"/>
            <p:cNvSpPr/>
            <p:nvPr/>
          </p:nvSpPr>
          <p:spPr>
            <a:xfrm>
              <a:off x="6547993" y="1255420"/>
              <a:ext cx="201295" cy="234315"/>
            </a:xfrm>
            <a:custGeom>
              <a:avLst/>
              <a:gdLst/>
              <a:ahLst/>
              <a:cxnLst/>
              <a:rect l="l" t="t" r="r" b="b"/>
              <a:pathLst>
                <a:path w="201295" h="234315">
                  <a:moveTo>
                    <a:pt x="200863" y="0"/>
                  </a:moveTo>
                  <a:lnTo>
                    <a:pt x="0" y="0"/>
                  </a:lnTo>
                  <a:lnTo>
                    <a:pt x="0" y="50495"/>
                  </a:lnTo>
                  <a:lnTo>
                    <a:pt x="69494" y="50495"/>
                  </a:lnTo>
                  <a:lnTo>
                    <a:pt x="69494" y="234251"/>
                  </a:lnTo>
                  <a:lnTo>
                    <a:pt x="130670" y="234251"/>
                  </a:lnTo>
                  <a:lnTo>
                    <a:pt x="130670" y="50495"/>
                  </a:lnTo>
                  <a:lnTo>
                    <a:pt x="200863" y="50495"/>
                  </a:lnTo>
                  <a:lnTo>
                    <a:pt x="200863" y="0"/>
                  </a:lnTo>
                  <a:close/>
                </a:path>
              </a:pathLst>
            </a:custGeom>
            <a:solidFill>
              <a:srgbClr val="24C5CE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85267" y="1255420"/>
              <a:ext cx="209854" cy="23425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014464" y="1163891"/>
              <a:ext cx="355600" cy="326390"/>
            </a:xfrm>
            <a:custGeom>
              <a:avLst/>
              <a:gdLst/>
              <a:ahLst/>
              <a:cxnLst/>
              <a:rect l="l" t="t" r="r" b="b"/>
              <a:pathLst>
                <a:path w="355600" h="326390">
                  <a:moveTo>
                    <a:pt x="170459" y="21818"/>
                  </a:moveTo>
                  <a:lnTo>
                    <a:pt x="133007" y="0"/>
                  </a:lnTo>
                  <a:lnTo>
                    <a:pt x="122732" y="800"/>
                  </a:lnTo>
                  <a:lnTo>
                    <a:pt x="112623" y="3175"/>
                  </a:lnTo>
                  <a:lnTo>
                    <a:pt x="102679" y="7137"/>
                  </a:lnTo>
                  <a:lnTo>
                    <a:pt x="92925" y="12700"/>
                  </a:lnTo>
                  <a:lnTo>
                    <a:pt x="108305" y="37045"/>
                  </a:lnTo>
                  <a:lnTo>
                    <a:pt x="112077" y="33921"/>
                  </a:lnTo>
                  <a:lnTo>
                    <a:pt x="116192" y="32385"/>
                  </a:lnTo>
                  <a:lnTo>
                    <a:pt x="123329" y="32385"/>
                  </a:lnTo>
                  <a:lnTo>
                    <a:pt x="125564" y="33235"/>
                  </a:lnTo>
                  <a:lnTo>
                    <a:pt x="127355" y="34874"/>
                  </a:lnTo>
                  <a:lnTo>
                    <a:pt x="129133" y="36550"/>
                  </a:lnTo>
                  <a:lnTo>
                    <a:pt x="130035" y="38735"/>
                  </a:lnTo>
                  <a:lnTo>
                    <a:pt x="130035" y="45186"/>
                  </a:lnTo>
                  <a:lnTo>
                    <a:pt x="128739" y="49352"/>
                  </a:lnTo>
                  <a:lnTo>
                    <a:pt x="126161" y="53924"/>
                  </a:lnTo>
                  <a:lnTo>
                    <a:pt x="123634" y="58534"/>
                  </a:lnTo>
                  <a:lnTo>
                    <a:pt x="120015" y="62801"/>
                  </a:lnTo>
                  <a:lnTo>
                    <a:pt x="115290" y="66814"/>
                  </a:lnTo>
                  <a:lnTo>
                    <a:pt x="141732" y="77825"/>
                  </a:lnTo>
                  <a:lnTo>
                    <a:pt x="167932" y="47078"/>
                  </a:lnTo>
                  <a:lnTo>
                    <a:pt x="170459" y="39179"/>
                  </a:lnTo>
                  <a:lnTo>
                    <a:pt x="170459" y="32385"/>
                  </a:lnTo>
                  <a:lnTo>
                    <a:pt x="170459" y="21818"/>
                  </a:lnTo>
                  <a:close/>
                </a:path>
                <a:path w="355600" h="326390">
                  <a:moveTo>
                    <a:pt x="261696" y="325780"/>
                  </a:moveTo>
                  <a:lnTo>
                    <a:pt x="244309" y="284353"/>
                  </a:lnTo>
                  <a:lnTo>
                    <a:pt x="224688" y="237578"/>
                  </a:lnTo>
                  <a:lnTo>
                    <a:pt x="189636" y="154025"/>
                  </a:lnTo>
                  <a:lnTo>
                    <a:pt x="163423" y="91528"/>
                  </a:lnTo>
                  <a:lnTo>
                    <a:pt x="162420" y="91528"/>
                  </a:lnTo>
                  <a:lnTo>
                    <a:pt x="162420" y="237578"/>
                  </a:lnTo>
                  <a:lnTo>
                    <a:pt x="97586" y="237578"/>
                  </a:lnTo>
                  <a:lnTo>
                    <a:pt x="130327" y="154025"/>
                  </a:lnTo>
                  <a:lnTo>
                    <a:pt x="162420" y="237578"/>
                  </a:lnTo>
                  <a:lnTo>
                    <a:pt x="162420" y="91528"/>
                  </a:lnTo>
                  <a:lnTo>
                    <a:pt x="100609" y="91528"/>
                  </a:lnTo>
                  <a:lnTo>
                    <a:pt x="0" y="325780"/>
                  </a:lnTo>
                  <a:lnTo>
                    <a:pt x="62865" y="325780"/>
                  </a:lnTo>
                  <a:lnTo>
                    <a:pt x="79235" y="284353"/>
                  </a:lnTo>
                  <a:lnTo>
                    <a:pt x="180479" y="284353"/>
                  </a:lnTo>
                  <a:lnTo>
                    <a:pt x="196507" y="325780"/>
                  </a:lnTo>
                  <a:lnTo>
                    <a:pt x="261696" y="325780"/>
                  </a:lnTo>
                  <a:close/>
                </a:path>
                <a:path w="355600" h="326390">
                  <a:moveTo>
                    <a:pt x="355549" y="91528"/>
                  </a:moveTo>
                  <a:lnTo>
                    <a:pt x="294436" y="91528"/>
                  </a:lnTo>
                  <a:lnTo>
                    <a:pt x="294436" y="325780"/>
                  </a:lnTo>
                  <a:lnTo>
                    <a:pt x="355549" y="325780"/>
                  </a:lnTo>
                  <a:lnTo>
                    <a:pt x="355549" y="91528"/>
                  </a:lnTo>
                  <a:close/>
                </a:path>
              </a:pathLst>
            </a:custGeom>
            <a:solidFill>
              <a:srgbClr val="24C5CE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8062090" y="1136030"/>
            <a:ext cx="440295" cy="220148"/>
            <a:chOff x="7513040" y="1251737"/>
            <a:chExt cx="485140" cy="242570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13040" y="1255420"/>
              <a:ext cx="216890" cy="2342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72349" y="1251737"/>
              <a:ext cx="225577" cy="242303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8547038" y="1139373"/>
            <a:ext cx="197095" cy="212656"/>
          </a:xfrm>
          <a:custGeom>
            <a:avLst/>
            <a:gdLst/>
            <a:ahLst/>
            <a:cxnLst/>
            <a:rect l="l" t="t" r="r" b="b"/>
            <a:pathLst>
              <a:path w="217170" h="234315">
                <a:moveTo>
                  <a:pt x="216890" y="144360"/>
                </a:moveTo>
                <a:lnTo>
                  <a:pt x="155727" y="144360"/>
                </a:lnTo>
                <a:lnTo>
                  <a:pt x="155727" y="234251"/>
                </a:lnTo>
                <a:lnTo>
                  <a:pt x="216890" y="234251"/>
                </a:lnTo>
                <a:lnTo>
                  <a:pt x="216890" y="144360"/>
                </a:lnTo>
                <a:close/>
              </a:path>
              <a:path w="217170" h="234315">
                <a:moveTo>
                  <a:pt x="216890" y="95859"/>
                </a:moveTo>
                <a:lnTo>
                  <a:pt x="61175" y="95859"/>
                </a:lnTo>
                <a:lnTo>
                  <a:pt x="61175" y="609"/>
                </a:lnTo>
                <a:lnTo>
                  <a:pt x="0" y="609"/>
                </a:lnTo>
                <a:lnTo>
                  <a:pt x="0" y="95859"/>
                </a:lnTo>
                <a:lnTo>
                  <a:pt x="0" y="144119"/>
                </a:lnTo>
                <a:lnTo>
                  <a:pt x="0" y="234289"/>
                </a:lnTo>
                <a:lnTo>
                  <a:pt x="61175" y="234289"/>
                </a:lnTo>
                <a:lnTo>
                  <a:pt x="61175" y="144119"/>
                </a:lnTo>
                <a:lnTo>
                  <a:pt x="216890" y="144119"/>
                </a:lnTo>
                <a:lnTo>
                  <a:pt x="216890" y="95859"/>
                </a:lnTo>
                <a:close/>
              </a:path>
              <a:path w="217170" h="234315">
                <a:moveTo>
                  <a:pt x="216890" y="0"/>
                </a:moveTo>
                <a:lnTo>
                  <a:pt x="155727" y="0"/>
                </a:lnTo>
                <a:lnTo>
                  <a:pt x="155727" y="95592"/>
                </a:lnTo>
                <a:lnTo>
                  <a:pt x="216890" y="95592"/>
                </a:lnTo>
                <a:lnTo>
                  <a:pt x="216890" y="0"/>
                </a:lnTo>
                <a:close/>
              </a:path>
            </a:pathLst>
          </a:custGeom>
          <a:solidFill>
            <a:srgbClr val="24C5C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0" name="object 30"/>
          <p:cNvSpPr/>
          <p:nvPr/>
        </p:nvSpPr>
        <p:spPr>
          <a:xfrm>
            <a:off x="8795746" y="1139373"/>
            <a:ext cx="55900" cy="212656"/>
          </a:xfrm>
          <a:custGeom>
            <a:avLst/>
            <a:gdLst/>
            <a:ahLst/>
            <a:cxnLst/>
            <a:rect l="l" t="t" r="r" b="b"/>
            <a:pathLst>
              <a:path w="61595" h="234315">
                <a:moveTo>
                  <a:pt x="61112" y="234251"/>
                </a:moveTo>
                <a:lnTo>
                  <a:pt x="0" y="234251"/>
                </a:lnTo>
                <a:lnTo>
                  <a:pt x="0" y="0"/>
                </a:lnTo>
                <a:lnTo>
                  <a:pt x="61112" y="0"/>
                </a:lnTo>
                <a:lnTo>
                  <a:pt x="61112" y="234251"/>
                </a:lnTo>
                <a:close/>
              </a:path>
            </a:pathLst>
          </a:custGeom>
          <a:solidFill>
            <a:srgbClr val="24C5C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/>
          <p:nvPr/>
        </p:nvSpPr>
        <p:spPr>
          <a:xfrm>
            <a:off x="8903089" y="1075980"/>
            <a:ext cx="171162" cy="354426"/>
          </a:xfrm>
          <a:custGeom>
            <a:avLst/>
            <a:gdLst/>
            <a:ahLst/>
            <a:cxnLst/>
            <a:rect l="l" t="t" r="r" b="b"/>
            <a:pathLst>
              <a:path w="188595" h="390525">
                <a:moveTo>
                  <a:pt x="102692" y="390321"/>
                </a:moveTo>
                <a:lnTo>
                  <a:pt x="84429" y="390321"/>
                </a:lnTo>
                <a:lnTo>
                  <a:pt x="76898" y="387350"/>
                </a:lnTo>
                <a:lnTo>
                  <a:pt x="65087" y="375285"/>
                </a:lnTo>
                <a:lnTo>
                  <a:pt x="62166" y="367703"/>
                </a:lnTo>
                <a:lnTo>
                  <a:pt x="62166" y="349250"/>
                </a:lnTo>
                <a:lnTo>
                  <a:pt x="65087" y="341604"/>
                </a:lnTo>
                <a:lnTo>
                  <a:pt x="76898" y="329793"/>
                </a:lnTo>
                <a:lnTo>
                  <a:pt x="84429" y="326821"/>
                </a:lnTo>
                <a:lnTo>
                  <a:pt x="102692" y="326821"/>
                </a:lnTo>
                <a:lnTo>
                  <a:pt x="110235" y="329793"/>
                </a:lnTo>
                <a:lnTo>
                  <a:pt x="122034" y="341604"/>
                </a:lnTo>
                <a:lnTo>
                  <a:pt x="124968" y="349250"/>
                </a:lnTo>
                <a:lnTo>
                  <a:pt x="124968" y="367703"/>
                </a:lnTo>
                <a:lnTo>
                  <a:pt x="122034" y="375285"/>
                </a:lnTo>
                <a:lnTo>
                  <a:pt x="110235" y="387350"/>
                </a:lnTo>
                <a:lnTo>
                  <a:pt x="102692" y="390321"/>
                </a:lnTo>
                <a:close/>
              </a:path>
              <a:path w="188595" h="390525">
                <a:moveTo>
                  <a:pt x="74510" y="51142"/>
                </a:moveTo>
                <a:lnTo>
                  <a:pt x="31750" y="51142"/>
                </a:lnTo>
                <a:lnTo>
                  <a:pt x="68160" y="0"/>
                </a:lnTo>
                <a:lnTo>
                  <a:pt x="120650" y="0"/>
                </a:lnTo>
                <a:lnTo>
                  <a:pt x="141129" y="28765"/>
                </a:lnTo>
                <a:lnTo>
                  <a:pt x="94551" y="28765"/>
                </a:lnTo>
                <a:lnTo>
                  <a:pt x="74510" y="51142"/>
                </a:lnTo>
                <a:close/>
              </a:path>
              <a:path w="188595" h="390525">
                <a:moveTo>
                  <a:pt x="157060" y="51142"/>
                </a:moveTo>
                <a:lnTo>
                  <a:pt x="114300" y="51142"/>
                </a:lnTo>
                <a:lnTo>
                  <a:pt x="94551" y="28765"/>
                </a:lnTo>
                <a:lnTo>
                  <a:pt x="141129" y="28765"/>
                </a:lnTo>
                <a:lnTo>
                  <a:pt x="157060" y="51142"/>
                </a:lnTo>
                <a:close/>
              </a:path>
              <a:path w="188595" h="390525">
                <a:moveTo>
                  <a:pt x="188112" y="304101"/>
                </a:moveTo>
                <a:lnTo>
                  <a:pt x="0" y="304101"/>
                </a:lnTo>
                <a:lnTo>
                  <a:pt x="0" y="69850"/>
                </a:lnTo>
                <a:lnTo>
                  <a:pt x="184797" y="69850"/>
                </a:lnTo>
                <a:lnTo>
                  <a:pt x="184797" y="118656"/>
                </a:lnTo>
                <a:lnTo>
                  <a:pt x="61163" y="118656"/>
                </a:lnTo>
                <a:lnTo>
                  <a:pt x="61163" y="162420"/>
                </a:lnTo>
                <a:lnTo>
                  <a:pt x="172783" y="162420"/>
                </a:lnTo>
                <a:lnTo>
                  <a:pt x="172783" y="210883"/>
                </a:lnTo>
                <a:lnTo>
                  <a:pt x="61163" y="211226"/>
                </a:lnTo>
                <a:lnTo>
                  <a:pt x="61163" y="255333"/>
                </a:lnTo>
                <a:lnTo>
                  <a:pt x="188112" y="255333"/>
                </a:lnTo>
                <a:lnTo>
                  <a:pt x="188112" y="304101"/>
                </a:lnTo>
                <a:close/>
              </a:path>
            </a:pathLst>
          </a:custGeom>
          <a:solidFill>
            <a:srgbClr val="24C5C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2" name="object 32"/>
          <p:cNvSpPr/>
          <p:nvPr/>
        </p:nvSpPr>
        <p:spPr>
          <a:xfrm>
            <a:off x="9118441" y="1139373"/>
            <a:ext cx="243776" cy="212656"/>
          </a:xfrm>
          <a:custGeom>
            <a:avLst/>
            <a:gdLst/>
            <a:ahLst/>
            <a:cxnLst/>
            <a:rect l="l" t="t" r="r" b="b"/>
            <a:pathLst>
              <a:path w="268604" h="234315">
                <a:moveTo>
                  <a:pt x="54470" y="234251"/>
                </a:moveTo>
                <a:lnTo>
                  <a:pt x="0" y="234251"/>
                </a:lnTo>
                <a:lnTo>
                  <a:pt x="0" y="0"/>
                </a:lnTo>
                <a:lnTo>
                  <a:pt x="66471" y="0"/>
                </a:lnTo>
                <a:lnTo>
                  <a:pt x="108970" y="85864"/>
                </a:lnTo>
                <a:lnTo>
                  <a:pt x="54470" y="85864"/>
                </a:lnTo>
                <a:lnTo>
                  <a:pt x="54470" y="234251"/>
                </a:lnTo>
                <a:close/>
              </a:path>
              <a:path w="268604" h="234315">
                <a:moveTo>
                  <a:pt x="189373" y="137020"/>
                </a:moveTo>
                <a:lnTo>
                  <a:pt x="134289" y="137020"/>
                </a:lnTo>
                <a:lnTo>
                  <a:pt x="201802" y="0"/>
                </a:lnTo>
                <a:lnTo>
                  <a:pt x="268325" y="0"/>
                </a:lnTo>
                <a:lnTo>
                  <a:pt x="268325" y="85864"/>
                </a:lnTo>
                <a:lnTo>
                  <a:pt x="213855" y="85864"/>
                </a:lnTo>
                <a:lnTo>
                  <a:pt x="189373" y="137020"/>
                </a:lnTo>
                <a:close/>
              </a:path>
              <a:path w="268604" h="234315">
                <a:moveTo>
                  <a:pt x="154025" y="210883"/>
                </a:moveTo>
                <a:lnTo>
                  <a:pt x="114592" y="210883"/>
                </a:lnTo>
                <a:lnTo>
                  <a:pt x="54470" y="85864"/>
                </a:lnTo>
                <a:lnTo>
                  <a:pt x="108970" y="85864"/>
                </a:lnTo>
                <a:lnTo>
                  <a:pt x="134289" y="137020"/>
                </a:lnTo>
                <a:lnTo>
                  <a:pt x="189373" y="137020"/>
                </a:lnTo>
                <a:lnTo>
                  <a:pt x="154025" y="210883"/>
                </a:lnTo>
                <a:close/>
              </a:path>
              <a:path w="268604" h="234315">
                <a:moveTo>
                  <a:pt x="268325" y="234251"/>
                </a:moveTo>
                <a:lnTo>
                  <a:pt x="214160" y="234251"/>
                </a:lnTo>
                <a:lnTo>
                  <a:pt x="213855" y="85864"/>
                </a:lnTo>
                <a:lnTo>
                  <a:pt x="268325" y="85864"/>
                </a:lnTo>
                <a:lnTo>
                  <a:pt x="268325" y="234251"/>
                </a:lnTo>
                <a:close/>
              </a:path>
            </a:pathLst>
          </a:custGeom>
          <a:solidFill>
            <a:srgbClr val="24C5C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3" name="object 33"/>
          <p:cNvSpPr/>
          <p:nvPr/>
        </p:nvSpPr>
        <p:spPr>
          <a:xfrm>
            <a:off x="1243533" y="1103354"/>
            <a:ext cx="1151452" cy="278354"/>
          </a:xfrm>
          <a:custGeom>
            <a:avLst/>
            <a:gdLst/>
            <a:ahLst/>
            <a:cxnLst/>
            <a:rect l="l" t="t" r="r" b="b"/>
            <a:pathLst>
              <a:path w="1268730" h="306705">
                <a:moveTo>
                  <a:pt x="1268412" y="306336"/>
                </a:moveTo>
                <a:lnTo>
                  <a:pt x="0" y="306336"/>
                </a:lnTo>
                <a:lnTo>
                  <a:pt x="0" y="0"/>
                </a:lnTo>
                <a:lnTo>
                  <a:pt x="1268412" y="0"/>
                </a:lnTo>
                <a:lnTo>
                  <a:pt x="1268412" y="306336"/>
                </a:lnTo>
                <a:close/>
              </a:path>
            </a:pathLst>
          </a:custGeom>
          <a:solidFill>
            <a:srgbClr val="24C5C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34" name="object 34"/>
          <p:cNvGrpSpPr/>
          <p:nvPr/>
        </p:nvGrpSpPr>
        <p:grpSpPr>
          <a:xfrm>
            <a:off x="629392" y="1637955"/>
            <a:ext cx="11562607" cy="5309110"/>
            <a:chOff x="1838718" y="1804784"/>
            <a:chExt cx="7016115" cy="4902200"/>
          </a:xfrm>
        </p:grpSpPr>
        <p:sp>
          <p:nvSpPr>
            <p:cNvPr id="35" name="object 35"/>
            <p:cNvSpPr/>
            <p:nvPr/>
          </p:nvSpPr>
          <p:spPr>
            <a:xfrm>
              <a:off x="1838718" y="1914524"/>
              <a:ext cx="5342890" cy="931544"/>
            </a:xfrm>
            <a:custGeom>
              <a:avLst/>
              <a:gdLst/>
              <a:ahLst/>
              <a:cxnLst/>
              <a:rect l="l" t="t" r="r" b="b"/>
              <a:pathLst>
                <a:path w="5342890" h="931544">
                  <a:moveTo>
                    <a:pt x="5342686" y="931113"/>
                  </a:moveTo>
                  <a:lnTo>
                    <a:pt x="304507" y="931113"/>
                  </a:lnTo>
                  <a:lnTo>
                    <a:pt x="0" y="626618"/>
                  </a:lnTo>
                  <a:lnTo>
                    <a:pt x="0" y="304507"/>
                  </a:lnTo>
                  <a:lnTo>
                    <a:pt x="304507" y="0"/>
                  </a:lnTo>
                  <a:lnTo>
                    <a:pt x="5342686" y="0"/>
                  </a:lnTo>
                  <a:lnTo>
                    <a:pt x="5342686" y="931113"/>
                  </a:lnTo>
                  <a:close/>
                </a:path>
              </a:pathLst>
            </a:custGeom>
            <a:solidFill>
              <a:srgbClr val="F5BB3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38718" y="1914524"/>
              <a:ext cx="5342890" cy="931544"/>
            </a:xfrm>
            <a:custGeom>
              <a:avLst/>
              <a:gdLst/>
              <a:ahLst/>
              <a:cxnLst/>
              <a:rect l="l" t="t" r="r" b="b"/>
              <a:pathLst>
                <a:path w="5342890" h="931544">
                  <a:moveTo>
                    <a:pt x="5342686" y="931113"/>
                  </a:moveTo>
                  <a:lnTo>
                    <a:pt x="304507" y="931113"/>
                  </a:lnTo>
                  <a:lnTo>
                    <a:pt x="0" y="626618"/>
                  </a:lnTo>
                  <a:lnTo>
                    <a:pt x="0" y="304507"/>
                  </a:lnTo>
                  <a:lnTo>
                    <a:pt x="304507" y="0"/>
                  </a:lnTo>
                  <a:lnTo>
                    <a:pt x="5342686" y="0"/>
                  </a:lnTo>
                  <a:lnTo>
                    <a:pt x="5342686" y="931113"/>
                  </a:ln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7" name="object 37"/>
            <p:cNvSpPr/>
            <p:nvPr/>
          </p:nvSpPr>
          <p:spPr>
            <a:xfrm>
              <a:off x="1838718" y="2845638"/>
              <a:ext cx="4674870" cy="931544"/>
            </a:xfrm>
            <a:custGeom>
              <a:avLst/>
              <a:gdLst/>
              <a:ahLst/>
              <a:cxnLst/>
              <a:rect l="l" t="t" r="r" b="b"/>
              <a:pathLst>
                <a:path w="4674870" h="931545">
                  <a:moveTo>
                    <a:pt x="4674450" y="931125"/>
                  </a:moveTo>
                  <a:lnTo>
                    <a:pt x="304507" y="931125"/>
                  </a:lnTo>
                  <a:lnTo>
                    <a:pt x="0" y="626617"/>
                  </a:lnTo>
                  <a:lnTo>
                    <a:pt x="0" y="304507"/>
                  </a:lnTo>
                  <a:lnTo>
                    <a:pt x="304507" y="0"/>
                  </a:lnTo>
                  <a:lnTo>
                    <a:pt x="4674450" y="0"/>
                  </a:lnTo>
                  <a:lnTo>
                    <a:pt x="4674450" y="931125"/>
                  </a:lnTo>
                  <a:close/>
                </a:path>
              </a:pathLst>
            </a:custGeom>
            <a:solidFill>
              <a:srgbClr val="E6563B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8" name="object 38"/>
            <p:cNvSpPr/>
            <p:nvPr/>
          </p:nvSpPr>
          <p:spPr>
            <a:xfrm>
              <a:off x="1838718" y="2845638"/>
              <a:ext cx="4674870" cy="931544"/>
            </a:xfrm>
            <a:custGeom>
              <a:avLst/>
              <a:gdLst/>
              <a:ahLst/>
              <a:cxnLst/>
              <a:rect l="l" t="t" r="r" b="b"/>
              <a:pathLst>
                <a:path w="4674870" h="931545">
                  <a:moveTo>
                    <a:pt x="4674450" y="931125"/>
                  </a:moveTo>
                  <a:lnTo>
                    <a:pt x="304507" y="931125"/>
                  </a:lnTo>
                  <a:lnTo>
                    <a:pt x="0" y="626618"/>
                  </a:lnTo>
                  <a:lnTo>
                    <a:pt x="0" y="304507"/>
                  </a:lnTo>
                  <a:lnTo>
                    <a:pt x="304507" y="0"/>
                  </a:lnTo>
                  <a:lnTo>
                    <a:pt x="4674450" y="0"/>
                  </a:lnTo>
                  <a:lnTo>
                    <a:pt x="4674450" y="931125"/>
                  </a:ln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8718" y="3776764"/>
              <a:ext cx="4674870" cy="931544"/>
            </a:xfrm>
            <a:custGeom>
              <a:avLst/>
              <a:gdLst/>
              <a:ahLst/>
              <a:cxnLst/>
              <a:rect l="l" t="t" r="r" b="b"/>
              <a:pathLst>
                <a:path w="4674870" h="931545">
                  <a:moveTo>
                    <a:pt x="4674450" y="931113"/>
                  </a:moveTo>
                  <a:lnTo>
                    <a:pt x="304507" y="931113"/>
                  </a:lnTo>
                  <a:lnTo>
                    <a:pt x="0" y="626618"/>
                  </a:lnTo>
                  <a:lnTo>
                    <a:pt x="0" y="304495"/>
                  </a:lnTo>
                  <a:lnTo>
                    <a:pt x="304507" y="0"/>
                  </a:lnTo>
                  <a:lnTo>
                    <a:pt x="4674450" y="0"/>
                  </a:lnTo>
                  <a:lnTo>
                    <a:pt x="4674450" y="931113"/>
                  </a:lnTo>
                  <a:close/>
                </a:path>
              </a:pathLst>
            </a:custGeom>
            <a:solidFill>
              <a:srgbClr val="75C4AE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0" name="object 40"/>
            <p:cNvSpPr/>
            <p:nvPr/>
          </p:nvSpPr>
          <p:spPr>
            <a:xfrm>
              <a:off x="1838718" y="3776764"/>
              <a:ext cx="4674870" cy="931544"/>
            </a:xfrm>
            <a:custGeom>
              <a:avLst/>
              <a:gdLst/>
              <a:ahLst/>
              <a:cxnLst/>
              <a:rect l="l" t="t" r="r" b="b"/>
              <a:pathLst>
                <a:path w="4674870" h="931545">
                  <a:moveTo>
                    <a:pt x="4674450" y="931113"/>
                  </a:moveTo>
                  <a:lnTo>
                    <a:pt x="304507" y="931113"/>
                  </a:lnTo>
                  <a:lnTo>
                    <a:pt x="0" y="626618"/>
                  </a:lnTo>
                  <a:lnTo>
                    <a:pt x="0" y="304495"/>
                  </a:lnTo>
                  <a:lnTo>
                    <a:pt x="304507" y="0"/>
                  </a:lnTo>
                  <a:lnTo>
                    <a:pt x="4674450" y="0"/>
                  </a:lnTo>
                  <a:lnTo>
                    <a:pt x="4674450" y="931113"/>
                  </a:ln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1" name="object 41"/>
            <p:cNvSpPr/>
            <p:nvPr/>
          </p:nvSpPr>
          <p:spPr>
            <a:xfrm>
              <a:off x="1838718" y="4709464"/>
              <a:ext cx="4674870" cy="931544"/>
            </a:xfrm>
            <a:custGeom>
              <a:avLst/>
              <a:gdLst/>
              <a:ahLst/>
              <a:cxnLst/>
              <a:rect l="l" t="t" r="r" b="b"/>
              <a:pathLst>
                <a:path w="4674870" h="931545">
                  <a:moveTo>
                    <a:pt x="4674450" y="931125"/>
                  </a:moveTo>
                  <a:lnTo>
                    <a:pt x="304507" y="931125"/>
                  </a:lnTo>
                  <a:lnTo>
                    <a:pt x="0" y="626617"/>
                  </a:lnTo>
                  <a:lnTo>
                    <a:pt x="0" y="304507"/>
                  </a:lnTo>
                  <a:lnTo>
                    <a:pt x="304507" y="0"/>
                  </a:lnTo>
                  <a:lnTo>
                    <a:pt x="4674450" y="0"/>
                  </a:lnTo>
                  <a:lnTo>
                    <a:pt x="4674450" y="931125"/>
                  </a:lnTo>
                  <a:close/>
                </a:path>
              </a:pathLst>
            </a:custGeom>
            <a:solidFill>
              <a:srgbClr val="3A5169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2" name="object 42"/>
            <p:cNvSpPr/>
            <p:nvPr/>
          </p:nvSpPr>
          <p:spPr>
            <a:xfrm>
              <a:off x="1838718" y="4709464"/>
              <a:ext cx="4674870" cy="931544"/>
            </a:xfrm>
            <a:custGeom>
              <a:avLst/>
              <a:gdLst/>
              <a:ahLst/>
              <a:cxnLst/>
              <a:rect l="l" t="t" r="r" b="b"/>
              <a:pathLst>
                <a:path w="4674870" h="931545">
                  <a:moveTo>
                    <a:pt x="4674450" y="931125"/>
                  </a:moveTo>
                  <a:lnTo>
                    <a:pt x="304507" y="931125"/>
                  </a:lnTo>
                  <a:lnTo>
                    <a:pt x="0" y="626617"/>
                  </a:lnTo>
                  <a:lnTo>
                    <a:pt x="0" y="304507"/>
                  </a:lnTo>
                  <a:lnTo>
                    <a:pt x="304507" y="0"/>
                  </a:lnTo>
                  <a:lnTo>
                    <a:pt x="4674450" y="0"/>
                  </a:lnTo>
                  <a:lnTo>
                    <a:pt x="4674450" y="931125"/>
                  </a:ln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3" name="object 43"/>
            <p:cNvSpPr/>
            <p:nvPr/>
          </p:nvSpPr>
          <p:spPr>
            <a:xfrm>
              <a:off x="2319134" y="2776194"/>
              <a:ext cx="24130" cy="10160"/>
            </a:xfrm>
            <a:custGeom>
              <a:avLst/>
              <a:gdLst/>
              <a:ahLst/>
              <a:cxnLst/>
              <a:rect l="l" t="t" r="r" b="b"/>
              <a:pathLst>
                <a:path w="24130" h="10160">
                  <a:moveTo>
                    <a:pt x="23761" y="9867"/>
                  </a:moveTo>
                  <a:lnTo>
                    <a:pt x="9829" y="9867"/>
                  </a:lnTo>
                  <a:lnTo>
                    <a:pt x="0" y="0"/>
                  </a:lnTo>
                </a:path>
              </a:pathLst>
            </a:custGeom>
            <a:ln w="111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4" name="object 44"/>
            <p:cNvSpPr/>
            <p:nvPr/>
          </p:nvSpPr>
          <p:spPr>
            <a:xfrm>
              <a:off x="1943049" y="2400096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5" h="356235">
                  <a:moveTo>
                    <a:pt x="355752" y="355752"/>
                  </a:moveTo>
                  <a:lnTo>
                    <a:pt x="0" y="0"/>
                  </a:lnTo>
                </a:path>
              </a:pathLst>
            </a:custGeom>
            <a:ln w="1113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5" name="object 45"/>
            <p:cNvSpPr/>
            <p:nvPr/>
          </p:nvSpPr>
          <p:spPr>
            <a:xfrm>
              <a:off x="1923008" y="2370238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19">
                  <a:moveTo>
                    <a:pt x="9867" y="19697"/>
                  </a:moveTo>
                  <a:lnTo>
                    <a:pt x="0" y="9867"/>
                  </a:lnTo>
                  <a:lnTo>
                    <a:pt x="9867" y="0"/>
                  </a:lnTo>
                </a:path>
              </a:pathLst>
            </a:custGeom>
            <a:ln w="111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6" name="object 46"/>
            <p:cNvSpPr/>
            <p:nvPr/>
          </p:nvSpPr>
          <p:spPr>
            <a:xfrm>
              <a:off x="1952625" y="1974151"/>
              <a:ext cx="5141595" cy="376555"/>
            </a:xfrm>
            <a:custGeom>
              <a:avLst/>
              <a:gdLst/>
              <a:ahLst/>
              <a:cxnLst/>
              <a:rect l="l" t="t" r="r" b="b"/>
              <a:pathLst>
                <a:path w="5141595" h="376555">
                  <a:moveTo>
                    <a:pt x="0" y="376339"/>
                  </a:moveTo>
                  <a:lnTo>
                    <a:pt x="376339" y="0"/>
                  </a:lnTo>
                  <a:lnTo>
                    <a:pt x="5141264" y="0"/>
                  </a:lnTo>
                </a:path>
              </a:pathLst>
            </a:custGeom>
            <a:ln w="1113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7" name="object 47"/>
            <p:cNvSpPr/>
            <p:nvPr/>
          </p:nvSpPr>
          <p:spPr>
            <a:xfrm>
              <a:off x="7107885" y="1974151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0" y="0"/>
                  </a:moveTo>
                  <a:lnTo>
                    <a:pt x="13893" y="0"/>
                  </a:lnTo>
                  <a:lnTo>
                    <a:pt x="13893" y="13893"/>
                  </a:lnTo>
                </a:path>
              </a:pathLst>
            </a:custGeom>
            <a:ln w="111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8" name="object 48"/>
            <p:cNvSpPr/>
            <p:nvPr/>
          </p:nvSpPr>
          <p:spPr>
            <a:xfrm>
              <a:off x="7121779" y="2015083"/>
              <a:ext cx="0" cy="743585"/>
            </a:xfrm>
            <a:custGeom>
              <a:avLst/>
              <a:gdLst/>
              <a:ahLst/>
              <a:cxnLst/>
              <a:rect l="l" t="t" r="r" b="b"/>
              <a:pathLst>
                <a:path h="743585">
                  <a:moveTo>
                    <a:pt x="0" y="0"/>
                  </a:moveTo>
                  <a:lnTo>
                    <a:pt x="0" y="743546"/>
                  </a:lnTo>
                </a:path>
              </a:pathLst>
            </a:custGeom>
            <a:ln w="1113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9" name="object 49"/>
            <p:cNvSpPr/>
            <p:nvPr/>
          </p:nvSpPr>
          <p:spPr>
            <a:xfrm>
              <a:off x="7107885" y="2772117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13893" y="0"/>
                  </a:moveTo>
                  <a:lnTo>
                    <a:pt x="13893" y="13944"/>
                  </a:lnTo>
                  <a:lnTo>
                    <a:pt x="0" y="13944"/>
                  </a:lnTo>
                </a:path>
              </a:pathLst>
            </a:custGeom>
            <a:ln w="111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0" name="object 50"/>
            <p:cNvSpPr/>
            <p:nvPr/>
          </p:nvSpPr>
          <p:spPr>
            <a:xfrm>
              <a:off x="2356840" y="2786062"/>
              <a:ext cx="4723765" cy="0"/>
            </a:xfrm>
            <a:custGeom>
              <a:avLst/>
              <a:gdLst/>
              <a:ahLst/>
              <a:cxnLst/>
              <a:rect l="l" t="t" r="r" b="b"/>
              <a:pathLst>
                <a:path w="4723765">
                  <a:moveTo>
                    <a:pt x="4723155" y="0"/>
                  </a:moveTo>
                  <a:lnTo>
                    <a:pt x="0" y="0"/>
                  </a:lnTo>
                </a:path>
              </a:pathLst>
            </a:custGeom>
            <a:ln w="1113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1" name="object 51"/>
            <p:cNvSpPr/>
            <p:nvPr/>
          </p:nvSpPr>
          <p:spPr>
            <a:xfrm>
              <a:off x="2319134" y="3707307"/>
              <a:ext cx="24130" cy="10160"/>
            </a:xfrm>
            <a:custGeom>
              <a:avLst/>
              <a:gdLst/>
              <a:ahLst/>
              <a:cxnLst/>
              <a:rect l="l" t="t" r="r" b="b"/>
              <a:pathLst>
                <a:path w="24130" h="10160">
                  <a:moveTo>
                    <a:pt x="23761" y="9867"/>
                  </a:moveTo>
                  <a:lnTo>
                    <a:pt x="9829" y="9867"/>
                  </a:lnTo>
                  <a:lnTo>
                    <a:pt x="0" y="0"/>
                  </a:lnTo>
                </a:path>
              </a:pathLst>
            </a:custGeom>
            <a:ln w="111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2" name="object 52"/>
            <p:cNvSpPr/>
            <p:nvPr/>
          </p:nvSpPr>
          <p:spPr>
            <a:xfrm>
              <a:off x="1943049" y="3331222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5" h="356235">
                  <a:moveTo>
                    <a:pt x="355752" y="355739"/>
                  </a:moveTo>
                  <a:lnTo>
                    <a:pt x="0" y="0"/>
                  </a:lnTo>
                </a:path>
              </a:pathLst>
            </a:custGeom>
            <a:ln w="1113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3" name="object 53"/>
            <p:cNvSpPr/>
            <p:nvPr/>
          </p:nvSpPr>
          <p:spPr>
            <a:xfrm>
              <a:off x="1923008" y="3301352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9867" y="19697"/>
                  </a:moveTo>
                  <a:lnTo>
                    <a:pt x="0" y="9880"/>
                  </a:lnTo>
                  <a:lnTo>
                    <a:pt x="9867" y="0"/>
                  </a:lnTo>
                </a:path>
              </a:pathLst>
            </a:custGeom>
            <a:ln w="111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4" name="object 54"/>
            <p:cNvSpPr/>
            <p:nvPr/>
          </p:nvSpPr>
          <p:spPr>
            <a:xfrm>
              <a:off x="1952625" y="2905277"/>
              <a:ext cx="4473575" cy="376555"/>
            </a:xfrm>
            <a:custGeom>
              <a:avLst/>
              <a:gdLst/>
              <a:ahLst/>
              <a:cxnLst/>
              <a:rect l="l" t="t" r="r" b="b"/>
              <a:pathLst>
                <a:path w="4473575" h="376554">
                  <a:moveTo>
                    <a:pt x="0" y="376339"/>
                  </a:moveTo>
                  <a:lnTo>
                    <a:pt x="376339" y="0"/>
                  </a:lnTo>
                  <a:lnTo>
                    <a:pt x="4473028" y="0"/>
                  </a:lnTo>
                </a:path>
              </a:pathLst>
            </a:custGeom>
            <a:ln w="1113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5" name="object 55"/>
            <p:cNvSpPr/>
            <p:nvPr/>
          </p:nvSpPr>
          <p:spPr>
            <a:xfrm>
              <a:off x="6439649" y="2905277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0" y="0"/>
                  </a:moveTo>
                  <a:lnTo>
                    <a:pt x="13931" y="0"/>
                  </a:lnTo>
                  <a:lnTo>
                    <a:pt x="13931" y="13881"/>
                  </a:lnTo>
                </a:path>
              </a:pathLst>
            </a:custGeom>
            <a:ln w="111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6" name="object 56"/>
            <p:cNvSpPr/>
            <p:nvPr/>
          </p:nvSpPr>
          <p:spPr>
            <a:xfrm>
              <a:off x="6453581" y="2946196"/>
              <a:ext cx="0" cy="743585"/>
            </a:xfrm>
            <a:custGeom>
              <a:avLst/>
              <a:gdLst/>
              <a:ahLst/>
              <a:cxnLst/>
              <a:rect l="l" t="t" r="r" b="b"/>
              <a:pathLst>
                <a:path h="743585">
                  <a:moveTo>
                    <a:pt x="0" y="0"/>
                  </a:moveTo>
                  <a:lnTo>
                    <a:pt x="0" y="743546"/>
                  </a:lnTo>
                </a:path>
              </a:pathLst>
            </a:custGeom>
            <a:ln w="1113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7" name="object 57"/>
            <p:cNvSpPr/>
            <p:nvPr/>
          </p:nvSpPr>
          <p:spPr>
            <a:xfrm>
              <a:off x="6439649" y="3703243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13931" y="0"/>
                  </a:moveTo>
                  <a:lnTo>
                    <a:pt x="13931" y="13931"/>
                  </a:lnTo>
                  <a:lnTo>
                    <a:pt x="0" y="13931"/>
                  </a:lnTo>
                </a:path>
              </a:pathLst>
            </a:custGeom>
            <a:ln w="111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8" name="object 58"/>
            <p:cNvSpPr/>
            <p:nvPr/>
          </p:nvSpPr>
          <p:spPr>
            <a:xfrm>
              <a:off x="2356840" y="3717175"/>
              <a:ext cx="4055110" cy="0"/>
            </a:xfrm>
            <a:custGeom>
              <a:avLst/>
              <a:gdLst/>
              <a:ahLst/>
              <a:cxnLst/>
              <a:rect l="l" t="t" r="r" b="b"/>
              <a:pathLst>
                <a:path w="4055110">
                  <a:moveTo>
                    <a:pt x="4054919" y="0"/>
                  </a:moveTo>
                  <a:lnTo>
                    <a:pt x="0" y="0"/>
                  </a:lnTo>
                </a:path>
              </a:pathLst>
            </a:custGeom>
            <a:ln w="1113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9" name="object 59"/>
            <p:cNvSpPr/>
            <p:nvPr/>
          </p:nvSpPr>
          <p:spPr>
            <a:xfrm>
              <a:off x="1923008" y="4232478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5">
                  <a:moveTo>
                    <a:pt x="9867" y="19684"/>
                  </a:moveTo>
                  <a:lnTo>
                    <a:pt x="0" y="9867"/>
                  </a:lnTo>
                  <a:lnTo>
                    <a:pt x="9867" y="0"/>
                  </a:lnTo>
                </a:path>
              </a:pathLst>
            </a:custGeom>
            <a:ln w="111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0" name="object 60"/>
            <p:cNvSpPr/>
            <p:nvPr/>
          </p:nvSpPr>
          <p:spPr>
            <a:xfrm>
              <a:off x="1952625" y="3836390"/>
              <a:ext cx="4473575" cy="376555"/>
            </a:xfrm>
            <a:custGeom>
              <a:avLst/>
              <a:gdLst/>
              <a:ahLst/>
              <a:cxnLst/>
              <a:rect l="l" t="t" r="r" b="b"/>
              <a:pathLst>
                <a:path w="4473575" h="376554">
                  <a:moveTo>
                    <a:pt x="0" y="376339"/>
                  </a:moveTo>
                  <a:lnTo>
                    <a:pt x="376339" y="0"/>
                  </a:lnTo>
                  <a:lnTo>
                    <a:pt x="4473028" y="0"/>
                  </a:lnTo>
                </a:path>
              </a:pathLst>
            </a:custGeom>
            <a:ln w="1113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1" name="object 61"/>
            <p:cNvSpPr/>
            <p:nvPr/>
          </p:nvSpPr>
          <p:spPr>
            <a:xfrm>
              <a:off x="6439649" y="3836390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0"/>
                  </a:moveTo>
                  <a:lnTo>
                    <a:pt x="13931" y="0"/>
                  </a:lnTo>
                  <a:lnTo>
                    <a:pt x="13931" y="13893"/>
                  </a:lnTo>
                </a:path>
              </a:pathLst>
            </a:custGeom>
            <a:ln w="111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2" name="object 62"/>
            <p:cNvSpPr/>
            <p:nvPr/>
          </p:nvSpPr>
          <p:spPr>
            <a:xfrm>
              <a:off x="6453581" y="3877322"/>
              <a:ext cx="0" cy="743585"/>
            </a:xfrm>
            <a:custGeom>
              <a:avLst/>
              <a:gdLst/>
              <a:ahLst/>
              <a:cxnLst/>
              <a:rect l="l" t="t" r="r" b="b"/>
              <a:pathLst>
                <a:path h="743585">
                  <a:moveTo>
                    <a:pt x="0" y="0"/>
                  </a:moveTo>
                  <a:lnTo>
                    <a:pt x="0" y="743496"/>
                  </a:lnTo>
                </a:path>
              </a:pathLst>
            </a:custGeom>
            <a:ln w="1113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3" name="object 63"/>
            <p:cNvSpPr/>
            <p:nvPr/>
          </p:nvSpPr>
          <p:spPr>
            <a:xfrm>
              <a:off x="6439649" y="4634356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13931" y="0"/>
                  </a:moveTo>
                  <a:lnTo>
                    <a:pt x="13931" y="13944"/>
                  </a:lnTo>
                  <a:lnTo>
                    <a:pt x="0" y="13944"/>
                  </a:lnTo>
                </a:path>
              </a:pathLst>
            </a:custGeom>
            <a:ln w="111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4" name="object 64"/>
            <p:cNvSpPr/>
            <p:nvPr/>
          </p:nvSpPr>
          <p:spPr>
            <a:xfrm>
              <a:off x="1942757" y="4262043"/>
              <a:ext cx="4469130" cy="386715"/>
            </a:xfrm>
            <a:custGeom>
              <a:avLst/>
              <a:gdLst/>
              <a:ahLst/>
              <a:cxnLst/>
              <a:rect l="l" t="t" r="r" b="b"/>
              <a:pathLst>
                <a:path w="4469130" h="386714">
                  <a:moveTo>
                    <a:pt x="4468901" y="386257"/>
                  </a:moveTo>
                  <a:lnTo>
                    <a:pt x="386206" y="386257"/>
                  </a:lnTo>
                  <a:lnTo>
                    <a:pt x="0" y="0"/>
                  </a:lnTo>
                </a:path>
              </a:pathLst>
            </a:custGeom>
            <a:ln w="1113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5" name="object 65"/>
            <p:cNvSpPr/>
            <p:nvPr/>
          </p:nvSpPr>
          <p:spPr>
            <a:xfrm>
              <a:off x="1923008" y="5165178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9867" y="19697"/>
                  </a:moveTo>
                  <a:lnTo>
                    <a:pt x="0" y="9817"/>
                  </a:lnTo>
                  <a:lnTo>
                    <a:pt x="9867" y="0"/>
                  </a:lnTo>
                </a:path>
              </a:pathLst>
            </a:custGeom>
            <a:ln w="111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6" name="object 66"/>
            <p:cNvSpPr/>
            <p:nvPr/>
          </p:nvSpPr>
          <p:spPr>
            <a:xfrm>
              <a:off x="1952625" y="4769103"/>
              <a:ext cx="4473575" cy="376555"/>
            </a:xfrm>
            <a:custGeom>
              <a:avLst/>
              <a:gdLst/>
              <a:ahLst/>
              <a:cxnLst/>
              <a:rect l="l" t="t" r="r" b="b"/>
              <a:pathLst>
                <a:path w="4473575" h="376554">
                  <a:moveTo>
                    <a:pt x="0" y="376275"/>
                  </a:moveTo>
                  <a:lnTo>
                    <a:pt x="376339" y="0"/>
                  </a:lnTo>
                  <a:lnTo>
                    <a:pt x="4473028" y="0"/>
                  </a:lnTo>
                </a:path>
              </a:pathLst>
            </a:custGeom>
            <a:ln w="1113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7" name="object 67"/>
            <p:cNvSpPr/>
            <p:nvPr/>
          </p:nvSpPr>
          <p:spPr>
            <a:xfrm>
              <a:off x="6439649" y="4769053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0"/>
                  </a:moveTo>
                  <a:lnTo>
                    <a:pt x="13931" y="0"/>
                  </a:lnTo>
                  <a:lnTo>
                    <a:pt x="13931" y="13931"/>
                  </a:lnTo>
                </a:path>
              </a:pathLst>
            </a:custGeom>
            <a:ln w="111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8" name="object 68"/>
            <p:cNvSpPr/>
            <p:nvPr/>
          </p:nvSpPr>
          <p:spPr>
            <a:xfrm>
              <a:off x="6453581" y="4810023"/>
              <a:ext cx="0" cy="743585"/>
            </a:xfrm>
            <a:custGeom>
              <a:avLst/>
              <a:gdLst/>
              <a:ahLst/>
              <a:cxnLst/>
              <a:rect l="l" t="t" r="r" b="b"/>
              <a:pathLst>
                <a:path h="743585">
                  <a:moveTo>
                    <a:pt x="0" y="0"/>
                  </a:moveTo>
                  <a:lnTo>
                    <a:pt x="0" y="743496"/>
                  </a:lnTo>
                </a:path>
              </a:pathLst>
            </a:custGeom>
            <a:ln w="1113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9" name="object 69"/>
            <p:cNvSpPr/>
            <p:nvPr/>
          </p:nvSpPr>
          <p:spPr>
            <a:xfrm>
              <a:off x="6439649" y="5567070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13931" y="0"/>
                  </a:moveTo>
                  <a:lnTo>
                    <a:pt x="13931" y="13881"/>
                  </a:lnTo>
                  <a:lnTo>
                    <a:pt x="0" y="13881"/>
                  </a:lnTo>
                </a:path>
              </a:pathLst>
            </a:custGeom>
            <a:ln w="111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0" name="object 70"/>
            <p:cNvSpPr/>
            <p:nvPr/>
          </p:nvSpPr>
          <p:spPr>
            <a:xfrm>
              <a:off x="1942757" y="5194744"/>
              <a:ext cx="4469130" cy="386715"/>
            </a:xfrm>
            <a:custGeom>
              <a:avLst/>
              <a:gdLst/>
              <a:ahLst/>
              <a:cxnLst/>
              <a:rect l="l" t="t" r="r" b="b"/>
              <a:pathLst>
                <a:path w="4469130" h="386714">
                  <a:moveTo>
                    <a:pt x="4468901" y="386206"/>
                  </a:moveTo>
                  <a:lnTo>
                    <a:pt x="386206" y="386206"/>
                  </a:lnTo>
                  <a:lnTo>
                    <a:pt x="0" y="0"/>
                  </a:lnTo>
                </a:path>
              </a:pathLst>
            </a:custGeom>
            <a:ln w="1113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71" name="object 7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11544" y="1804784"/>
              <a:ext cx="2356548" cy="205044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517881" y="1916163"/>
              <a:ext cx="2021839" cy="1715135"/>
            </a:xfrm>
            <a:custGeom>
              <a:avLst/>
              <a:gdLst/>
              <a:ahLst/>
              <a:cxnLst/>
              <a:rect l="l" t="t" r="r" b="b"/>
              <a:pathLst>
                <a:path w="2021840" h="1715135">
                  <a:moveTo>
                    <a:pt x="1360042" y="1714995"/>
                  </a:moveTo>
                  <a:lnTo>
                    <a:pt x="787" y="929525"/>
                  </a:lnTo>
                  <a:lnTo>
                    <a:pt x="0" y="689622"/>
                  </a:lnTo>
                  <a:lnTo>
                    <a:pt x="0" y="382333"/>
                  </a:lnTo>
                  <a:lnTo>
                    <a:pt x="661631" y="0"/>
                  </a:lnTo>
                  <a:lnTo>
                    <a:pt x="2021624" y="783970"/>
                  </a:lnTo>
                  <a:lnTo>
                    <a:pt x="1360042" y="1166266"/>
                  </a:lnTo>
                  <a:lnTo>
                    <a:pt x="1360042" y="1714995"/>
                  </a:lnTo>
                  <a:close/>
                </a:path>
              </a:pathLst>
            </a:custGeom>
            <a:solidFill>
              <a:srgbClr val="F5BB3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73" name="object 7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49900" y="2734286"/>
              <a:ext cx="2349500" cy="205043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855347" y="2845688"/>
              <a:ext cx="2021839" cy="1715135"/>
            </a:xfrm>
            <a:custGeom>
              <a:avLst/>
              <a:gdLst/>
              <a:ahLst/>
              <a:cxnLst/>
              <a:rect l="l" t="t" r="r" b="b"/>
              <a:pathLst>
                <a:path w="2021840" h="1715135">
                  <a:moveTo>
                    <a:pt x="1360042" y="1714995"/>
                  </a:moveTo>
                  <a:lnTo>
                    <a:pt x="0" y="931125"/>
                  </a:lnTo>
                  <a:lnTo>
                    <a:pt x="0" y="382295"/>
                  </a:lnTo>
                  <a:lnTo>
                    <a:pt x="663320" y="0"/>
                  </a:lnTo>
                  <a:lnTo>
                    <a:pt x="2021624" y="783932"/>
                  </a:lnTo>
                  <a:lnTo>
                    <a:pt x="1360042" y="1166215"/>
                  </a:lnTo>
                  <a:lnTo>
                    <a:pt x="1360042" y="1714995"/>
                  </a:lnTo>
                  <a:close/>
                </a:path>
              </a:pathLst>
            </a:custGeom>
            <a:solidFill>
              <a:srgbClr val="E6563B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75" name="object 7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86840" y="3667422"/>
              <a:ext cx="2356557" cy="2050459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193157" y="3778796"/>
              <a:ext cx="2021839" cy="1715135"/>
            </a:xfrm>
            <a:custGeom>
              <a:avLst/>
              <a:gdLst/>
              <a:ahLst/>
              <a:cxnLst/>
              <a:rect l="l" t="t" r="r" b="b"/>
              <a:pathLst>
                <a:path w="2021840" h="1715135">
                  <a:moveTo>
                    <a:pt x="1360042" y="1715046"/>
                  </a:moveTo>
                  <a:lnTo>
                    <a:pt x="0" y="931163"/>
                  </a:lnTo>
                  <a:lnTo>
                    <a:pt x="0" y="382333"/>
                  </a:lnTo>
                  <a:lnTo>
                    <a:pt x="661695" y="0"/>
                  </a:lnTo>
                  <a:lnTo>
                    <a:pt x="2021636" y="784021"/>
                  </a:lnTo>
                  <a:lnTo>
                    <a:pt x="1360042" y="1166266"/>
                  </a:lnTo>
                  <a:lnTo>
                    <a:pt x="1360042" y="1715046"/>
                  </a:lnTo>
                  <a:close/>
                </a:path>
              </a:pathLst>
            </a:custGeom>
            <a:solidFill>
              <a:srgbClr val="75C4AE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77" name="object 7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29100" y="4597653"/>
              <a:ext cx="2349500" cy="204444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532312" y="4709020"/>
              <a:ext cx="2021839" cy="1715135"/>
            </a:xfrm>
            <a:custGeom>
              <a:avLst/>
              <a:gdLst/>
              <a:ahLst/>
              <a:cxnLst/>
              <a:rect l="l" t="t" r="r" b="b"/>
              <a:pathLst>
                <a:path w="2021840" h="1715135">
                  <a:moveTo>
                    <a:pt x="1360093" y="1714995"/>
                  </a:moveTo>
                  <a:lnTo>
                    <a:pt x="0" y="931163"/>
                  </a:lnTo>
                  <a:lnTo>
                    <a:pt x="0" y="382346"/>
                  </a:lnTo>
                  <a:lnTo>
                    <a:pt x="661695" y="0"/>
                  </a:lnTo>
                  <a:lnTo>
                    <a:pt x="2021636" y="783983"/>
                  </a:lnTo>
                  <a:lnTo>
                    <a:pt x="1360042" y="1166266"/>
                  </a:lnTo>
                  <a:lnTo>
                    <a:pt x="1360093" y="1714995"/>
                  </a:lnTo>
                  <a:close/>
                </a:path>
              </a:pathLst>
            </a:custGeom>
            <a:solidFill>
              <a:srgbClr val="3A5169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79" name="object 7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42613" y="4893119"/>
              <a:ext cx="4812068" cy="181367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532261" y="4170464"/>
              <a:ext cx="4008120" cy="2224405"/>
            </a:xfrm>
            <a:custGeom>
              <a:avLst/>
              <a:gdLst/>
              <a:ahLst/>
              <a:cxnLst/>
              <a:rect l="l" t="t" r="r" b="b"/>
              <a:pathLst>
                <a:path w="4008120" h="2224404">
                  <a:moveTo>
                    <a:pt x="1360093" y="2223985"/>
                  </a:moveTo>
                  <a:lnTo>
                    <a:pt x="0" y="1440103"/>
                  </a:lnTo>
                  <a:lnTo>
                    <a:pt x="2806750" y="0"/>
                  </a:lnTo>
                  <a:lnTo>
                    <a:pt x="4007650" y="693432"/>
                  </a:lnTo>
                  <a:lnTo>
                    <a:pt x="1360093" y="2223985"/>
                  </a:lnTo>
                  <a:close/>
                </a:path>
              </a:pathLst>
            </a:custGeom>
            <a:solidFill>
              <a:srgbClr val="3A5169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1" name="object 81"/>
            <p:cNvSpPr/>
            <p:nvPr/>
          </p:nvSpPr>
          <p:spPr>
            <a:xfrm>
              <a:off x="4532261" y="4170413"/>
              <a:ext cx="3907790" cy="2167255"/>
            </a:xfrm>
            <a:custGeom>
              <a:avLst/>
              <a:gdLst/>
              <a:ahLst/>
              <a:cxnLst/>
              <a:rect l="l" t="t" r="r" b="b"/>
              <a:pathLst>
                <a:path w="3907790" h="2167254">
                  <a:moveTo>
                    <a:pt x="1360093" y="2167178"/>
                  </a:moveTo>
                  <a:lnTo>
                    <a:pt x="0" y="1383309"/>
                  </a:lnTo>
                  <a:lnTo>
                    <a:pt x="2706535" y="0"/>
                  </a:lnTo>
                  <a:lnTo>
                    <a:pt x="3907485" y="693432"/>
                  </a:lnTo>
                  <a:lnTo>
                    <a:pt x="1360093" y="2167178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2" name="object 82"/>
            <p:cNvSpPr/>
            <p:nvPr/>
          </p:nvSpPr>
          <p:spPr>
            <a:xfrm>
              <a:off x="4532261" y="3939577"/>
              <a:ext cx="3457575" cy="1815464"/>
            </a:xfrm>
            <a:custGeom>
              <a:avLst/>
              <a:gdLst/>
              <a:ahLst/>
              <a:cxnLst/>
              <a:rect l="l" t="t" r="r" b="b"/>
              <a:pathLst>
                <a:path w="3457575" h="1815464">
                  <a:moveTo>
                    <a:pt x="650481" y="1815452"/>
                  </a:moveTo>
                  <a:lnTo>
                    <a:pt x="0" y="1439862"/>
                  </a:lnTo>
                  <a:lnTo>
                    <a:pt x="2806750" y="0"/>
                  </a:lnTo>
                  <a:lnTo>
                    <a:pt x="3457232" y="375348"/>
                  </a:lnTo>
                  <a:lnTo>
                    <a:pt x="650481" y="1815452"/>
                  </a:lnTo>
                  <a:close/>
                </a:path>
              </a:pathLst>
            </a:custGeom>
            <a:solidFill>
              <a:srgbClr val="429BDB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3" name="object 83"/>
            <p:cNvSpPr/>
            <p:nvPr/>
          </p:nvSpPr>
          <p:spPr>
            <a:xfrm>
              <a:off x="4532261" y="5379440"/>
              <a:ext cx="1360170" cy="958215"/>
            </a:xfrm>
            <a:custGeom>
              <a:avLst/>
              <a:gdLst/>
              <a:ahLst/>
              <a:cxnLst/>
              <a:rect l="l" t="t" r="r" b="b"/>
              <a:pathLst>
                <a:path w="1360170" h="958214">
                  <a:moveTo>
                    <a:pt x="1360093" y="958151"/>
                  </a:moveTo>
                  <a:lnTo>
                    <a:pt x="0" y="174282"/>
                  </a:lnTo>
                  <a:lnTo>
                    <a:pt x="0" y="0"/>
                  </a:lnTo>
                  <a:lnTo>
                    <a:pt x="1360093" y="783882"/>
                  </a:lnTo>
                  <a:lnTo>
                    <a:pt x="1360093" y="958151"/>
                  </a:lnTo>
                  <a:close/>
                </a:path>
              </a:pathLst>
            </a:custGeom>
            <a:solidFill>
              <a:srgbClr val="92949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4" name="object 84"/>
            <p:cNvSpPr/>
            <p:nvPr/>
          </p:nvSpPr>
          <p:spPr>
            <a:xfrm>
              <a:off x="4532261" y="3939577"/>
              <a:ext cx="3457575" cy="1816100"/>
            </a:xfrm>
            <a:custGeom>
              <a:avLst/>
              <a:gdLst/>
              <a:ahLst/>
              <a:cxnLst/>
              <a:rect l="l" t="t" r="r" b="b"/>
              <a:pathLst>
                <a:path w="3457575" h="1816100">
                  <a:moveTo>
                    <a:pt x="650481" y="1815655"/>
                  </a:moveTo>
                  <a:lnTo>
                    <a:pt x="0" y="1440116"/>
                  </a:lnTo>
                  <a:lnTo>
                    <a:pt x="2806750" y="0"/>
                  </a:lnTo>
                  <a:lnTo>
                    <a:pt x="3457232" y="375589"/>
                  </a:lnTo>
                  <a:lnTo>
                    <a:pt x="650481" y="1815655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5" name="object 85"/>
            <p:cNvSpPr/>
            <p:nvPr/>
          </p:nvSpPr>
          <p:spPr>
            <a:xfrm>
              <a:off x="4532261" y="5351119"/>
              <a:ext cx="1360170" cy="813435"/>
            </a:xfrm>
            <a:custGeom>
              <a:avLst/>
              <a:gdLst/>
              <a:ahLst/>
              <a:cxnLst/>
              <a:rect l="l" t="t" r="r" b="b"/>
              <a:pathLst>
                <a:path w="1360170" h="813435">
                  <a:moveTo>
                    <a:pt x="1360093" y="813041"/>
                  </a:moveTo>
                  <a:lnTo>
                    <a:pt x="0" y="29171"/>
                  </a:lnTo>
                  <a:lnTo>
                    <a:pt x="0" y="0"/>
                  </a:lnTo>
                  <a:lnTo>
                    <a:pt x="1360093" y="783869"/>
                  </a:lnTo>
                  <a:lnTo>
                    <a:pt x="1360093" y="813041"/>
                  </a:lnTo>
                  <a:close/>
                </a:path>
              </a:pathLst>
            </a:custGeom>
            <a:solidFill>
              <a:srgbClr val="1B324D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6" name="object 86"/>
            <p:cNvSpPr/>
            <p:nvPr/>
          </p:nvSpPr>
          <p:spPr>
            <a:xfrm>
              <a:off x="4532261" y="3910901"/>
              <a:ext cx="3907790" cy="2167255"/>
            </a:xfrm>
            <a:custGeom>
              <a:avLst/>
              <a:gdLst/>
              <a:ahLst/>
              <a:cxnLst/>
              <a:rect l="l" t="t" r="r" b="b"/>
              <a:pathLst>
                <a:path w="3907790" h="2167254">
                  <a:moveTo>
                    <a:pt x="1360093" y="2167191"/>
                  </a:moveTo>
                  <a:lnTo>
                    <a:pt x="0" y="1383309"/>
                  </a:lnTo>
                  <a:lnTo>
                    <a:pt x="2706535" y="0"/>
                  </a:lnTo>
                  <a:lnTo>
                    <a:pt x="3907485" y="693445"/>
                  </a:lnTo>
                  <a:lnTo>
                    <a:pt x="1360093" y="2167191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7" name="object 87"/>
            <p:cNvSpPr/>
            <p:nvPr/>
          </p:nvSpPr>
          <p:spPr>
            <a:xfrm>
              <a:off x="4532261" y="3589680"/>
              <a:ext cx="3457575" cy="1906270"/>
            </a:xfrm>
            <a:custGeom>
              <a:avLst/>
              <a:gdLst/>
              <a:ahLst/>
              <a:cxnLst/>
              <a:rect l="l" t="t" r="r" b="b"/>
              <a:pathLst>
                <a:path w="3457575" h="1906270">
                  <a:moveTo>
                    <a:pt x="650481" y="1905850"/>
                  </a:moveTo>
                  <a:lnTo>
                    <a:pt x="0" y="1530299"/>
                  </a:lnTo>
                  <a:lnTo>
                    <a:pt x="2647607" y="0"/>
                  </a:lnTo>
                  <a:lnTo>
                    <a:pt x="3457232" y="465734"/>
                  </a:lnTo>
                  <a:lnTo>
                    <a:pt x="650481" y="1905850"/>
                  </a:lnTo>
                  <a:close/>
                </a:path>
              </a:pathLst>
            </a:custGeom>
            <a:solidFill>
              <a:srgbClr val="429BDB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8" name="object 88"/>
            <p:cNvSpPr/>
            <p:nvPr/>
          </p:nvSpPr>
          <p:spPr>
            <a:xfrm>
              <a:off x="4532261" y="5119979"/>
              <a:ext cx="1360170" cy="958215"/>
            </a:xfrm>
            <a:custGeom>
              <a:avLst/>
              <a:gdLst/>
              <a:ahLst/>
              <a:cxnLst/>
              <a:rect l="l" t="t" r="r" b="b"/>
              <a:pathLst>
                <a:path w="1360170" h="958214">
                  <a:moveTo>
                    <a:pt x="1360093" y="958113"/>
                  </a:moveTo>
                  <a:lnTo>
                    <a:pt x="0" y="174231"/>
                  </a:lnTo>
                  <a:lnTo>
                    <a:pt x="0" y="0"/>
                  </a:lnTo>
                  <a:lnTo>
                    <a:pt x="1360093" y="783882"/>
                  </a:lnTo>
                  <a:lnTo>
                    <a:pt x="1360093" y="958113"/>
                  </a:lnTo>
                  <a:close/>
                </a:path>
              </a:pathLst>
            </a:custGeom>
            <a:solidFill>
              <a:srgbClr val="92949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9" name="object 89"/>
            <p:cNvSpPr/>
            <p:nvPr/>
          </p:nvSpPr>
          <p:spPr>
            <a:xfrm>
              <a:off x="5892355" y="4407103"/>
              <a:ext cx="2588260" cy="1958975"/>
            </a:xfrm>
            <a:custGeom>
              <a:avLst/>
              <a:gdLst/>
              <a:ahLst/>
              <a:cxnLst/>
              <a:rect l="l" t="t" r="r" b="b"/>
              <a:pathLst>
                <a:path w="2588259" h="1958975">
                  <a:moveTo>
                    <a:pt x="0" y="1958873"/>
                  </a:moveTo>
                  <a:lnTo>
                    <a:pt x="0" y="1496758"/>
                  </a:lnTo>
                  <a:lnTo>
                    <a:pt x="2587675" y="0"/>
                  </a:lnTo>
                  <a:lnTo>
                    <a:pt x="2587675" y="462102"/>
                  </a:lnTo>
                  <a:lnTo>
                    <a:pt x="0" y="195887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0" name="object 90"/>
            <p:cNvSpPr/>
            <p:nvPr/>
          </p:nvSpPr>
          <p:spPr>
            <a:xfrm>
              <a:off x="4532261" y="3589680"/>
              <a:ext cx="3457575" cy="1906270"/>
            </a:xfrm>
            <a:custGeom>
              <a:avLst/>
              <a:gdLst/>
              <a:ahLst/>
              <a:cxnLst/>
              <a:rect l="l" t="t" r="r" b="b"/>
              <a:pathLst>
                <a:path w="3457575" h="1906270">
                  <a:moveTo>
                    <a:pt x="650481" y="1906092"/>
                  </a:moveTo>
                  <a:lnTo>
                    <a:pt x="0" y="1530502"/>
                  </a:lnTo>
                  <a:lnTo>
                    <a:pt x="2647607" y="0"/>
                  </a:lnTo>
                  <a:lnTo>
                    <a:pt x="3457232" y="465988"/>
                  </a:lnTo>
                  <a:lnTo>
                    <a:pt x="650481" y="1906092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1" name="object 91"/>
            <p:cNvSpPr/>
            <p:nvPr/>
          </p:nvSpPr>
          <p:spPr>
            <a:xfrm>
              <a:off x="4532261" y="3560965"/>
              <a:ext cx="4008120" cy="2314575"/>
            </a:xfrm>
            <a:custGeom>
              <a:avLst/>
              <a:gdLst/>
              <a:ahLst/>
              <a:cxnLst/>
              <a:rect l="l" t="t" r="r" b="b"/>
              <a:pathLst>
                <a:path w="4008120" h="2314575">
                  <a:moveTo>
                    <a:pt x="1359992" y="2314524"/>
                  </a:moveTo>
                  <a:lnTo>
                    <a:pt x="0" y="1530489"/>
                  </a:lnTo>
                  <a:lnTo>
                    <a:pt x="2647607" y="0"/>
                  </a:lnTo>
                  <a:lnTo>
                    <a:pt x="4007548" y="783970"/>
                  </a:lnTo>
                  <a:lnTo>
                    <a:pt x="1359992" y="2314524"/>
                  </a:lnTo>
                  <a:close/>
                </a:path>
              </a:pathLst>
            </a:custGeom>
            <a:solidFill>
              <a:srgbClr val="3A5169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2" name="object 92"/>
            <p:cNvSpPr/>
            <p:nvPr/>
          </p:nvSpPr>
          <p:spPr>
            <a:xfrm>
              <a:off x="5193956" y="3531844"/>
              <a:ext cx="3346450" cy="1932305"/>
            </a:xfrm>
            <a:custGeom>
              <a:avLst/>
              <a:gdLst/>
              <a:ahLst/>
              <a:cxnLst/>
              <a:rect l="l" t="t" r="r" b="b"/>
              <a:pathLst>
                <a:path w="3346450" h="1932304">
                  <a:moveTo>
                    <a:pt x="1360030" y="1931733"/>
                  </a:moveTo>
                  <a:lnTo>
                    <a:pt x="0" y="1147851"/>
                  </a:lnTo>
                  <a:lnTo>
                    <a:pt x="1986013" y="0"/>
                  </a:lnTo>
                  <a:lnTo>
                    <a:pt x="3346043" y="783869"/>
                  </a:lnTo>
                  <a:lnTo>
                    <a:pt x="1360030" y="1931733"/>
                  </a:lnTo>
                  <a:close/>
                </a:path>
              </a:pathLst>
            </a:custGeom>
            <a:solidFill>
              <a:srgbClr val="1D626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3" name="object 93"/>
            <p:cNvSpPr/>
            <p:nvPr/>
          </p:nvSpPr>
          <p:spPr>
            <a:xfrm>
              <a:off x="5193956" y="3531844"/>
              <a:ext cx="3346450" cy="1932305"/>
            </a:xfrm>
            <a:custGeom>
              <a:avLst/>
              <a:gdLst/>
              <a:ahLst/>
              <a:cxnLst/>
              <a:rect l="l" t="t" r="r" b="b"/>
              <a:pathLst>
                <a:path w="3346450" h="1932304">
                  <a:moveTo>
                    <a:pt x="1360030" y="1931733"/>
                  </a:moveTo>
                  <a:lnTo>
                    <a:pt x="0" y="1147851"/>
                  </a:lnTo>
                  <a:lnTo>
                    <a:pt x="1986013" y="0"/>
                  </a:lnTo>
                  <a:lnTo>
                    <a:pt x="3346043" y="783869"/>
                  </a:lnTo>
                  <a:lnTo>
                    <a:pt x="1360030" y="1931733"/>
                  </a:lnTo>
                  <a:close/>
                </a:path>
              </a:pathLst>
            </a:custGeom>
            <a:solidFill>
              <a:srgbClr val="75C4AE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4" name="object 94"/>
            <p:cNvSpPr/>
            <p:nvPr/>
          </p:nvSpPr>
          <p:spPr>
            <a:xfrm>
              <a:off x="5193956" y="3531793"/>
              <a:ext cx="3246120" cy="1875155"/>
            </a:xfrm>
            <a:custGeom>
              <a:avLst/>
              <a:gdLst/>
              <a:ahLst/>
              <a:cxnLst/>
              <a:rect l="l" t="t" r="r" b="b"/>
              <a:pathLst>
                <a:path w="3246120" h="1875154">
                  <a:moveTo>
                    <a:pt x="1360030" y="1874888"/>
                  </a:moveTo>
                  <a:lnTo>
                    <a:pt x="0" y="1091057"/>
                  </a:lnTo>
                  <a:lnTo>
                    <a:pt x="1885797" y="0"/>
                  </a:lnTo>
                  <a:lnTo>
                    <a:pt x="3245891" y="783869"/>
                  </a:lnTo>
                  <a:lnTo>
                    <a:pt x="1360030" y="1874888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5" name="object 95"/>
            <p:cNvSpPr/>
            <p:nvPr/>
          </p:nvSpPr>
          <p:spPr>
            <a:xfrm>
              <a:off x="5193956" y="3300958"/>
              <a:ext cx="2795905" cy="1523365"/>
            </a:xfrm>
            <a:custGeom>
              <a:avLst/>
              <a:gdLst/>
              <a:ahLst/>
              <a:cxnLst/>
              <a:rect l="l" t="t" r="r" b="b"/>
              <a:pathLst>
                <a:path w="2795904" h="1523364">
                  <a:moveTo>
                    <a:pt x="650468" y="1523161"/>
                  </a:moveTo>
                  <a:lnTo>
                    <a:pt x="0" y="1147610"/>
                  </a:lnTo>
                  <a:lnTo>
                    <a:pt x="1986013" y="0"/>
                  </a:lnTo>
                  <a:lnTo>
                    <a:pt x="2795638" y="465785"/>
                  </a:lnTo>
                  <a:lnTo>
                    <a:pt x="650468" y="1523161"/>
                  </a:lnTo>
                  <a:close/>
                </a:path>
              </a:pathLst>
            </a:custGeom>
            <a:solidFill>
              <a:srgbClr val="429BDB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6" name="object 96"/>
            <p:cNvSpPr/>
            <p:nvPr/>
          </p:nvSpPr>
          <p:spPr>
            <a:xfrm>
              <a:off x="5193956" y="4448568"/>
              <a:ext cx="1360170" cy="958215"/>
            </a:xfrm>
            <a:custGeom>
              <a:avLst/>
              <a:gdLst/>
              <a:ahLst/>
              <a:cxnLst/>
              <a:rect l="l" t="t" r="r" b="b"/>
              <a:pathLst>
                <a:path w="1360170" h="958214">
                  <a:moveTo>
                    <a:pt x="1360030" y="958113"/>
                  </a:moveTo>
                  <a:lnTo>
                    <a:pt x="0" y="174282"/>
                  </a:lnTo>
                  <a:lnTo>
                    <a:pt x="0" y="0"/>
                  </a:lnTo>
                  <a:lnTo>
                    <a:pt x="1360030" y="783882"/>
                  </a:lnTo>
                  <a:lnTo>
                    <a:pt x="1360030" y="958113"/>
                  </a:lnTo>
                  <a:close/>
                </a:path>
              </a:pathLst>
            </a:custGeom>
            <a:solidFill>
              <a:srgbClr val="92949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7" name="object 97"/>
            <p:cNvSpPr/>
            <p:nvPr/>
          </p:nvSpPr>
          <p:spPr>
            <a:xfrm>
              <a:off x="5193956" y="3300958"/>
              <a:ext cx="2795905" cy="1524000"/>
            </a:xfrm>
            <a:custGeom>
              <a:avLst/>
              <a:gdLst/>
              <a:ahLst/>
              <a:cxnLst/>
              <a:rect l="l" t="t" r="r" b="b"/>
              <a:pathLst>
                <a:path w="2795904" h="1524000">
                  <a:moveTo>
                    <a:pt x="650468" y="1523403"/>
                  </a:moveTo>
                  <a:lnTo>
                    <a:pt x="0" y="1147864"/>
                  </a:lnTo>
                  <a:lnTo>
                    <a:pt x="1986013" y="0"/>
                  </a:lnTo>
                  <a:lnTo>
                    <a:pt x="2795638" y="465975"/>
                  </a:lnTo>
                  <a:lnTo>
                    <a:pt x="650468" y="1523403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8" name="object 98"/>
            <p:cNvSpPr/>
            <p:nvPr/>
          </p:nvSpPr>
          <p:spPr>
            <a:xfrm>
              <a:off x="5193956" y="4419650"/>
              <a:ext cx="1360170" cy="813435"/>
            </a:xfrm>
            <a:custGeom>
              <a:avLst/>
              <a:gdLst/>
              <a:ahLst/>
              <a:cxnLst/>
              <a:rect l="l" t="t" r="r" b="b"/>
              <a:pathLst>
                <a:path w="1360170" h="813435">
                  <a:moveTo>
                    <a:pt x="1360030" y="813041"/>
                  </a:moveTo>
                  <a:lnTo>
                    <a:pt x="0" y="29171"/>
                  </a:lnTo>
                  <a:lnTo>
                    <a:pt x="0" y="0"/>
                  </a:lnTo>
                  <a:lnTo>
                    <a:pt x="1360030" y="783882"/>
                  </a:lnTo>
                  <a:lnTo>
                    <a:pt x="1360030" y="813041"/>
                  </a:lnTo>
                  <a:close/>
                </a:path>
              </a:pathLst>
            </a:custGeom>
            <a:solidFill>
              <a:srgbClr val="38A8D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9" name="object 99"/>
            <p:cNvSpPr/>
            <p:nvPr/>
          </p:nvSpPr>
          <p:spPr>
            <a:xfrm>
              <a:off x="5193956" y="3271684"/>
              <a:ext cx="3246120" cy="1875155"/>
            </a:xfrm>
            <a:custGeom>
              <a:avLst/>
              <a:gdLst/>
              <a:ahLst/>
              <a:cxnLst/>
              <a:rect l="l" t="t" r="r" b="b"/>
              <a:pathLst>
                <a:path w="3246120" h="1875154">
                  <a:moveTo>
                    <a:pt x="1360030" y="1874939"/>
                  </a:moveTo>
                  <a:lnTo>
                    <a:pt x="0" y="1091057"/>
                  </a:lnTo>
                  <a:lnTo>
                    <a:pt x="1885797" y="0"/>
                  </a:lnTo>
                  <a:lnTo>
                    <a:pt x="3245891" y="783882"/>
                  </a:lnTo>
                  <a:lnTo>
                    <a:pt x="1360030" y="1874939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193956" y="3040862"/>
              <a:ext cx="2795905" cy="1523365"/>
            </a:xfrm>
            <a:custGeom>
              <a:avLst/>
              <a:gdLst/>
              <a:ahLst/>
              <a:cxnLst/>
              <a:rect l="l" t="t" r="r" b="b"/>
              <a:pathLst>
                <a:path w="2795904" h="1523364">
                  <a:moveTo>
                    <a:pt x="650468" y="1523199"/>
                  </a:moveTo>
                  <a:lnTo>
                    <a:pt x="0" y="1147610"/>
                  </a:lnTo>
                  <a:lnTo>
                    <a:pt x="1986013" y="0"/>
                  </a:lnTo>
                  <a:lnTo>
                    <a:pt x="2795638" y="465772"/>
                  </a:lnTo>
                  <a:lnTo>
                    <a:pt x="650468" y="1523199"/>
                  </a:lnTo>
                  <a:close/>
                </a:path>
              </a:pathLst>
            </a:custGeom>
            <a:solidFill>
              <a:srgbClr val="429BDB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193956" y="4188472"/>
              <a:ext cx="1360170" cy="958215"/>
            </a:xfrm>
            <a:custGeom>
              <a:avLst/>
              <a:gdLst/>
              <a:ahLst/>
              <a:cxnLst/>
              <a:rect l="l" t="t" r="r" b="b"/>
              <a:pathLst>
                <a:path w="1360170" h="958214">
                  <a:moveTo>
                    <a:pt x="1360030" y="958151"/>
                  </a:moveTo>
                  <a:lnTo>
                    <a:pt x="0" y="174269"/>
                  </a:lnTo>
                  <a:lnTo>
                    <a:pt x="0" y="0"/>
                  </a:lnTo>
                  <a:lnTo>
                    <a:pt x="1360030" y="783869"/>
                  </a:lnTo>
                  <a:lnTo>
                    <a:pt x="1360030" y="958151"/>
                  </a:lnTo>
                  <a:close/>
                </a:path>
              </a:pathLst>
            </a:custGeom>
            <a:solidFill>
              <a:srgbClr val="92949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553987" y="3858272"/>
              <a:ext cx="1926589" cy="1577340"/>
            </a:xfrm>
            <a:custGeom>
              <a:avLst/>
              <a:gdLst/>
              <a:ahLst/>
              <a:cxnLst/>
              <a:rect l="l" t="t" r="r" b="b"/>
              <a:pathLst>
                <a:path w="1926590" h="1577339">
                  <a:moveTo>
                    <a:pt x="0" y="1576832"/>
                  </a:moveTo>
                  <a:lnTo>
                    <a:pt x="0" y="1114069"/>
                  </a:lnTo>
                  <a:lnTo>
                    <a:pt x="1926145" y="0"/>
                  </a:lnTo>
                  <a:lnTo>
                    <a:pt x="1926145" y="462749"/>
                  </a:lnTo>
                  <a:lnTo>
                    <a:pt x="0" y="1576832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193956" y="3040862"/>
              <a:ext cx="2795905" cy="1524000"/>
            </a:xfrm>
            <a:custGeom>
              <a:avLst/>
              <a:gdLst/>
              <a:ahLst/>
              <a:cxnLst/>
              <a:rect l="l" t="t" r="r" b="b"/>
              <a:pathLst>
                <a:path w="2795904" h="1524000">
                  <a:moveTo>
                    <a:pt x="650468" y="1523403"/>
                  </a:moveTo>
                  <a:lnTo>
                    <a:pt x="0" y="1147851"/>
                  </a:lnTo>
                  <a:lnTo>
                    <a:pt x="1986013" y="0"/>
                  </a:lnTo>
                  <a:lnTo>
                    <a:pt x="2795638" y="466026"/>
                  </a:lnTo>
                  <a:lnTo>
                    <a:pt x="650468" y="1523403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193957" y="3012134"/>
              <a:ext cx="3346450" cy="2480945"/>
            </a:xfrm>
            <a:custGeom>
              <a:avLst/>
              <a:gdLst/>
              <a:ahLst/>
              <a:cxnLst/>
              <a:rect l="l" t="t" r="r" b="b"/>
              <a:pathLst>
                <a:path w="3346450" h="2480945">
                  <a:moveTo>
                    <a:pt x="3346043" y="783869"/>
                  </a:moveTo>
                  <a:lnTo>
                    <a:pt x="3345865" y="783983"/>
                  </a:lnTo>
                  <a:lnTo>
                    <a:pt x="1986013" y="0"/>
                  </a:lnTo>
                  <a:lnTo>
                    <a:pt x="0" y="1147864"/>
                  </a:lnTo>
                  <a:lnTo>
                    <a:pt x="1359979" y="1931835"/>
                  </a:lnTo>
                  <a:lnTo>
                    <a:pt x="1360030" y="2480614"/>
                  </a:lnTo>
                  <a:lnTo>
                    <a:pt x="1435671" y="2436952"/>
                  </a:lnTo>
                  <a:lnTo>
                    <a:pt x="3346043" y="1332801"/>
                  </a:lnTo>
                  <a:lnTo>
                    <a:pt x="3346043" y="1303578"/>
                  </a:lnTo>
                  <a:lnTo>
                    <a:pt x="1385074" y="2436952"/>
                  </a:lnTo>
                  <a:lnTo>
                    <a:pt x="1385074" y="1945970"/>
                  </a:lnTo>
                  <a:lnTo>
                    <a:pt x="3346043" y="812596"/>
                  </a:lnTo>
                  <a:lnTo>
                    <a:pt x="3346043" y="783869"/>
                  </a:lnTo>
                  <a:close/>
                </a:path>
              </a:pathLst>
            </a:custGeom>
            <a:solidFill>
              <a:srgbClr val="75C4AE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553987" y="3796004"/>
              <a:ext cx="1986280" cy="1697355"/>
            </a:xfrm>
            <a:custGeom>
              <a:avLst/>
              <a:gdLst/>
              <a:ahLst/>
              <a:cxnLst/>
              <a:rect l="l" t="t" r="r" b="b"/>
              <a:pathLst>
                <a:path w="1986279" h="1697354">
                  <a:moveTo>
                    <a:pt x="101" y="1696745"/>
                  </a:moveTo>
                  <a:lnTo>
                    <a:pt x="0" y="1147864"/>
                  </a:lnTo>
                  <a:lnTo>
                    <a:pt x="1986013" y="0"/>
                  </a:lnTo>
                  <a:lnTo>
                    <a:pt x="1986013" y="28727"/>
                  </a:lnTo>
                  <a:lnTo>
                    <a:pt x="25057" y="1162100"/>
                  </a:lnTo>
                  <a:lnTo>
                    <a:pt x="25057" y="1653082"/>
                  </a:lnTo>
                  <a:lnTo>
                    <a:pt x="75645" y="1653082"/>
                  </a:lnTo>
                  <a:lnTo>
                    <a:pt x="101" y="1696745"/>
                  </a:lnTo>
                  <a:close/>
                </a:path>
                <a:path w="1986279" h="1697354">
                  <a:moveTo>
                    <a:pt x="75645" y="1653082"/>
                  </a:moveTo>
                  <a:lnTo>
                    <a:pt x="25057" y="1653082"/>
                  </a:lnTo>
                  <a:lnTo>
                    <a:pt x="1986013" y="519709"/>
                  </a:lnTo>
                  <a:lnTo>
                    <a:pt x="1986013" y="548932"/>
                  </a:lnTo>
                  <a:lnTo>
                    <a:pt x="75645" y="1653082"/>
                  </a:lnTo>
                  <a:close/>
                </a:path>
              </a:pathLst>
            </a:custGeom>
            <a:solidFill>
              <a:srgbClr val="D1D2D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855893" y="2982963"/>
              <a:ext cx="2684780" cy="1549400"/>
            </a:xfrm>
            <a:custGeom>
              <a:avLst/>
              <a:gdLst/>
              <a:ahLst/>
              <a:cxnLst/>
              <a:rect l="l" t="t" r="r" b="b"/>
              <a:pathLst>
                <a:path w="2684779" h="1549400">
                  <a:moveTo>
                    <a:pt x="1360042" y="1549349"/>
                  </a:moveTo>
                  <a:lnTo>
                    <a:pt x="0" y="765467"/>
                  </a:lnTo>
                  <a:lnTo>
                    <a:pt x="1324165" y="0"/>
                  </a:lnTo>
                  <a:lnTo>
                    <a:pt x="2684208" y="783882"/>
                  </a:lnTo>
                  <a:lnTo>
                    <a:pt x="1360042" y="1549349"/>
                  </a:lnTo>
                  <a:close/>
                </a:path>
              </a:pathLst>
            </a:custGeom>
            <a:solidFill>
              <a:srgbClr val="E6563B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855893" y="2982912"/>
              <a:ext cx="2584450" cy="1492885"/>
            </a:xfrm>
            <a:custGeom>
              <a:avLst/>
              <a:gdLst/>
              <a:ahLst/>
              <a:cxnLst/>
              <a:rect l="l" t="t" r="r" b="b"/>
              <a:pathLst>
                <a:path w="2584450" h="1492885">
                  <a:moveTo>
                    <a:pt x="1360042" y="1492503"/>
                  </a:moveTo>
                  <a:lnTo>
                    <a:pt x="0" y="708672"/>
                  </a:lnTo>
                  <a:lnTo>
                    <a:pt x="1223962" y="0"/>
                  </a:lnTo>
                  <a:lnTo>
                    <a:pt x="2584043" y="783882"/>
                  </a:lnTo>
                  <a:lnTo>
                    <a:pt x="1360042" y="1492503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855893" y="2752077"/>
              <a:ext cx="2134235" cy="1141095"/>
            </a:xfrm>
            <a:custGeom>
              <a:avLst/>
              <a:gdLst/>
              <a:ahLst/>
              <a:cxnLst/>
              <a:rect l="l" t="t" r="r" b="b"/>
              <a:pathLst>
                <a:path w="2134234" h="1141095">
                  <a:moveTo>
                    <a:pt x="650468" y="1140764"/>
                  </a:moveTo>
                  <a:lnTo>
                    <a:pt x="0" y="765225"/>
                  </a:lnTo>
                  <a:lnTo>
                    <a:pt x="1324165" y="0"/>
                  </a:lnTo>
                  <a:lnTo>
                    <a:pt x="2133790" y="465785"/>
                  </a:lnTo>
                  <a:lnTo>
                    <a:pt x="650468" y="1140764"/>
                  </a:lnTo>
                  <a:close/>
                </a:path>
              </a:pathLst>
            </a:custGeom>
            <a:solidFill>
              <a:srgbClr val="429BDB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855893" y="3517302"/>
              <a:ext cx="1360170" cy="958215"/>
            </a:xfrm>
            <a:custGeom>
              <a:avLst/>
              <a:gdLst/>
              <a:ahLst/>
              <a:cxnLst/>
              <a:rect l="l" t="t" r="r" b="b"/>
              <a:pathLst>
                <a:path w="1360170" h="958214">
                  <a:moveTo>
                    <a:pt x="1360042" y="958113"/>
                  </a:moveTo>
                  <a:lnTo>
                    <a:pt x="0" y="174282"/>
                  </a:lnTo>
                  <a:lnTo>
                    <a:pt x="0" y="0"/>
                  </a:lnTo>
                  <a:lnTo>
                    <a:pt x="1360042" y="783882"/>
                  </a:lnTo>
                  <a:lnTo>
                    <a:pt x="1360042" y="958113"/>
                  </a:lnTo>
                  <a:close/>
                </a:path>
              </a:pathLst>
            </a:custGeom>
            <a:solidFill>
              <a:srgbClr val="92949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855893" y="2752077"/>
              <a:ext cx="2134235" cy="1141095"/>
            </a:xfrm>
            <a:custGeom>
              <a:avLst/>
              <a:gdLst/>
              <a:ahLst/>
              <a:cxnLst/>
              <a:rect l="l" t="t" r="r" b="b"/>
              <a:pathLst>
                <a:path w="2134234" h="1141095">
                  <a:moveTo>
                    <a:pt x="650468" y="1141018"/>
                  </a:moveTo>
                  <a:lnTo>
                    <a:pt x="0" y="765479"/>
                  </a:lnTo>
                  <a:lnTo>
                    <a:pt x="1324165" y="0"/>
                  </a:lnTo>
                  <a:lnTo>
                    <a:pt x="2133790" y="465988"/>
                  </a:lnTo>
                  <a:lnTo>
                    <a:pt x="650468" y="1141018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855893" y="3488385"/>
              <a:ext cx="1360170" cy="813435"/>
            </a:xfrm>
            <a:custGeom>
              <a:avLst/>
              <a:gdLst/>
              <a:ahLst/>
              <a:cxnLst/>
              <a:rect l="l" t="t" r="r" b="b"/>
              <a:pathLst>
                <a:path w="1360170" h="813435">
                  <a:moveTo>
                    <a:pt x="1360042" y="813041"/>
                  </a:moveTo>
                  <a:lnTo>
                    <a:pt x="0" y="29171"/>
                  </a:lnTo>
                  <a:lnTo>
                    <a:pt x="0" y="0"/>
                  </a:lnTo>
                  <a:lnTo>
                    <a:pt x="1360042" y="783869"/>
                  </a:lnTo>
                  <a:lnTo>
                    <a:pt x="1360042" y="813041"/>
                  </a:lnTo>
                  <a:close/>
                </a:path>
              </a:pathLst>
            </a:custGeom>
            <a:solidFill>
              <a:srgbClr val="FDA906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855893" y="2722816"/>
              <a:ext cx="2584450" cy="1492885"/>
            </a:xfrm>
            <a:custGeom>
              <a:avLst/>
              <a:gdLst/>
              <a:ahLst/>
              <a:cxnLst/>
              <a:rect l="l" t="t" r="r" b="b"/>
              <a:pathLst>
                <a:path w="2584450" h="1492885">
                  <a:moveTo>
                    <a:pt x="1360042" y="1492542"/>
                  </a:moveTo>
                  <a:lnTo>
                    <a:pt x="0" y="708660"/>
                  </a:lnTo>
                  <a:lnTo>
                    <a:pt x="1223962" y="0"/>
                  </a:lnTo>
                  <a:lnTo>
                    <a:pt x="2584043" y="783869"/>
                  </a:lnTo>
                  <a:lnTo>
                    <a:pt x="1360042" y="1492542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855893" y="2491981"/>
              <a:ext cx="2134235" cy="1141095"/>
            </a:xfrm>
            <a:custGeom>
              <a:avLst/>
              <a:gdLst/>
              <a:ahLst/>
              <a:cxnLst/>
              <a:rect l="l" t="t" r="r" b="b"/>
              <a:pathLst>
                <a:path w="2134234" h="1141095">
                  <a:moveTo>
                    <a:pt x="650468" y="1140815"/>
                  </a:moveTo>
                  <a:lnTo>
                    <a:pt x="0" y="765225"/>
                  </a:lnTo>
                  <a:lnTo>
                    <a:pt x="1324165" y="0"/>
                  </a:lnTo>
                  <a:lnTo>
                    <a:pt x="2133790" y="465785"/>
                  </a:lnTo>
                  <a:lnTo>
                    <a:pt x="650468" y="1140815"/>
                  </a:lnTo>
                  <a:close/>
                </a:path>
              </a:pathLst>
            </a:custGeom>
            <a:solidFill>
              <a:srgbClr val="429BDB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855893" y="3257206"/>
              <a:ext cx="1360170" cy="958215"/>
            </a:xfrm>
            <a:custGeom>
              <a:avLst/>
              <a:gdLst/>
              <a:ahLst/>
              <a:cxnLst/>
              <a:rect l="l" t="t" r="r" b="b"/>
              <a:pathLst>
                <a:path w="1360170" h="958214">
                  <a:moveTo>
                    <a:pt x="1360042" y="958151"/>
                  </a:moveTo>
                  <a:lnTo>
                    <a:pt x="0" y="174269"/>
                  </a:lnTo>
                  <a:lnTo>
                    <a:pt x="0" y="0"/>
                  </a:lnTo>
                  <a:lnTo>
                    <a:pt x="1360042" y="783869"/>
                  </a:lnTo>
                  <a:lnTo>
                    <a:pt x="1360042" y="958151"/>
                  </a:lnTo>
                  <a:close/>
                </a:path>
              </a:pathLst>
            </a:custGeom>
            <a:solidFill>
              <a:srgbClr val="92949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215885" y="3309391"/>
              <a:ext cx="1264920" cy="1195070"/>
            </a:xfrm>
            <a:custGeom>
              <a:avLst/>
              <a:gdLst/>
              <a:ahLst/>
              <a:cxnLst/>
              <a:rect l="l" t="t" r="r" b="b"/>
              <a:pathLst>
                <a:path w="1264920" h="1195070">
                  <a:moveTo>
                    <a:pt x="0" y="1194447"/>
                  </a:moveTo>
                  <a:lnTo>
                    <a:pt x="0" y="731685"/>
                  </a:lnTo>
                  <a:lnTo>
                    <a:pt x="1264386" y="0"/>
                  </a:lnTo>
                  <a:lnTo>
                    <a:pt x="1264386" y="462800"/>
                  </a:lnTo>
                  <a:lnTo>
                    <a:pt x="0" y="1194447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855893" y="2491981"/>
              <a:ext cx="2134235" cy="1141095"/>
            </a:xfrm>
            <a:custGeom>
              <a:avLst/>
              <a:gdLst/>
              <a:ahLst/>
              <a:cxnLst/>
              <a:rect l="l" t="t" r="r" b="b"/>
              <a:pathLst>
                <a:path w="2134234" h="1141095">
                  <a:moveTo>
                    <a:pt x="650468" y="1141006"/>
                  </a:moveTo>
                  <a:lnTo>
                    <a:pt x="0" y="765467"/>
                  </a:lnTo>
                  <a:lnTo>
                    <a:pt x="1324165" y="0"/>
                  </a:lnTo>
                  <a:lnTo>
                    <a:pt x="2133790" y="466026"/>
                  </a:lnTo>
                  <a:lnTo>
                    <a:pt x="650468" y="1141006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855893" y="2463253"/>
              <a:ext cx="2684145" cy="1550035"/>
            </a:xfrm>
            <a:custGeom>
              <a:avLst/>
              <a:gdLst/>
              <a:ahLst/>
              <a:cxnLst/>
              <a:rect l="l" t="t" r="r" b="b"/>
              <a:pathLst>
                <a:path w="2684145" h="1550035">
                  <a:moveTo>
                    <a:pt x="1359941" y="1549450"/>
                  </a:moveTo>
                  <a:lnTo>
                    <a:pt x="0" y="765467"/>
                  </a:lnTo>
                  <a:lnTo>
                    <a:pt x="1324165" y="0"/>
                  </a:lnTo>
                  <a:lnTo>
                    <a:pt x="2684106" y="784021"/>
                  </a:lnTo>
                  <a:lnTo>
                    <a:pt x="1359941" y="1549450"/>
                  </a:lnTo>
                  <a:close/>
                </a:path>
              </a:pathLst>
            </a:custGeom>
            <a:solidFill>
              <a:srgbClr val="E6563B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215937" y="3247135"/>
              <a:ext cx="1324610" cy="1314450"/>
            </a:xfrm>
            <a:custGeom>
              <a:avLst/>
              <a:gdLst/>
              <a:ahLst/>
              <a:cxnLst/>
              <a:rect l="l" t="t" r="r" b="b"/>
              <a:pathLst>
                <a:path w="1324609" h="1314450">
                  <a:moveTo>
                    <a:pt x="0" y="1314348"/>
                  </a:moveTo>
                  <a:lnTo>
                    <a:pt x="0" y="765467"/>
                  </a:lnTo>
                  <a:lnTo>
                    <a:pt x="1324165" y="0"/>
                  </a:lnTo>
                  <a:lnTo>
                    <a:pt x="1324165" y="28714"/>
                  </a:lnTo>
                  <a:lnTo>
                    <a:pt x="25044" y="779703"/>
                  </a:lnTo>
                  <a:lnTo>
                    <a:pt x="25044" y="1270685"/>
                  </a:lnTo>
                  <a:lnTo>
                    <a:pt x="75534" y="1270685"/>
                  </a:lnTo>
                  <a:lnTo>
                    <a:pt x="0" y="1314348"/>
                  </a:lnTo>
                  <a:close/>
                </a:path>
                <a:path w="1324609" h="1314450">
                  <a:moveTo>
                    <a:pt x="75534" y="1270685"/>
                  </a:moveTo>
                  <a:lnTo>
                    <a:pt x="25044" y="1270685"/>
                  </a:lnTo>
                  <a:lnTo>
                    <a:pt x="1324165" y="519709"/>
                  </a:lnTo>
                  <a:lnTo>
                    <a:pt x="1324165" y="548919"/>
                  </a:lnTo>
                  <a:lnTo>
                    <a:pt x="75534" y="1270685"/>
                  </a:lnTo>
                  <a:close/>
                </a:path>
              </a:pathLst>
            </a:custGeom>
            <a:solidFill>
              <a:srgbClr val="DF5001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215937" y="3247135"/>
              <a:ext cx="1324610" cy="1314450"/>
            </a:xfrm>
            <a:custGeom>
              <a:avLst/>
              <a:gdLst/>
              <a:ahLst/>
              <a:cxnLst/>
              <a:rect l="l" t="t" r="r" b="b"/>
              <a:pathLst>
                <a:path w="1324609" h="1314450">
                  <a:moveTo>
                    <a:pt x="0" y="1314348"/>
                  </a:moveTo>
                  <a:lnTo>
                    <a:pt x="0" y="765467"/>
                  </a:lnTo>
                  <a:lnTo>
                    <a:pt x="1324165" y="0"/>
                  </a:lnTo>
                  <a:lnTo>
                    <a:pt x="1324165" y="28714"/>
                  </a:lnTo>
                  <a:lnTo>
                    <a:pt x="25044" y="779703"/>
                  </a:lnTo>
                  <a:lnTo>
                    <a:pt x="25044" y="1270685"/>
                  </a:lnTo>
                  <a:lnTo>
                    <a:pt x="75534" y="1270685"/>
                  </a:lnTo>
                  <a:lnTo>
                    <a:pt x="0" y="1314348"/>
                  </a:lnTo>
                  <a:close/>
                </a:path>
                <a:path w="1324609" h="1314450">
                  <a:moveTo>
                    <a:pt x="75534" y="1270685"/>
                  </a:moveTo>
                  <a:lnTo>
                    <a:pt x="25044" y="1270685"/>
                  </a:lnTo>
                  <a:lnTo>
                    <a:pt x="1324165" y="519709"/>
                  </a:lnTo>
                  <a:lnTo>
                    <a:pt x="1324165" y="548919"/>
                  </a:lnTo>
                  <a:lnTo>
                    <a:pt x="75534" y="1270685"/>
                  </a:lnTo>
                  <a:close/>
                </a:path>
              </a:pathLst>
            </a:custGeom>
            <a:solidFill>
              <a:srgbClr val="D1D2D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518668" y="2434132"/>
              <a:ext cx="2021839" cy="1166495"/>
            </a:xfrm>
            <a:custGeom>
              <a:avLst/>
              <a:gdLst/>
              <a:ahLst/>
              <a:cxnLst/>
              <a:rect l="l" t="t" r="r" b="b"/>
              <a:pathLst>
                <a:path w="2021840" h="1166495">
                  <a:moveTo>
                    <a:pt x="1360043" y="1166215"/>
                  </a:moveTo>
                  <a:lnTo>
                    <a:pt x="0" y="382346"/>
                  </a:lnTo>
                  <a:lnTo>
                    <a:pt x="661644" y="0"/>
                  </a:lnTo>
                  <a:lnTo>
                    <a:pt x="2021738" y="783882"/>
                  </a:lnTo>
                  <a:lnTo>
                    <a:pt x="1360043" y="1166215"/>
                  </a:lnTo>
                  <a:close/>
                </a:path>
              </a:pathLst>
            </a:custGeom>
            <a:solidFill>
              <a:srgbClr val="F5BB3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518668" y="2434081"/>
              <a:ext cx="1922145" cy="1109980"/>
            </a:xfrm>
            <a:custGeom>
              <a:avLst/>
              <a:gdLst/>
              <a:ahLst/>
              <a:cxnLst/>
              <a:rect l="l" t="t" r="r" b="b"/>
              <a:pathLst>
                <a:path w="1922145" h="1109979">
                  <a:moveTo>
                    <a:pt x="1360043" y="1109421"/>
                  </a:moveTo>
                  <a:lnTo>
                    <a:pt x="0" y="325539"/>
                  </a:lnTo>
                  <a:lnTo>
                    <a:pt x="561479" y="0"/>
                  </a:lnTo>
                  <a:lnTo>
                    <a:pt x="1921522" y="783882"/>
                  </a:lnTo>
                  <a:lnTo>
                    <a:pt x="1360043" y="1109421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518668" y="2203246"/>
              <a:ext cx="1312545" cy="758190"/>
            </a:xfrm>
            <a:custGeom>
              <a:avLst/>
              <a:gdLst/>
              <a:ahLst/>
              <a:cxnLst/>
              <a:rect l="l" t="t" r="r" b="b"/>
              <a:pathLst>
                <a:path w="1312545" h="758189">
                  <a:moveTo>
                    <a:pt x="650481" y="757694"/>
                  </a:moveTo>
                  <a:lnTo>
                    <a:pt x="0" y="382092"/>
                  </a:lnTo>
                  <a:lnTo>
                    <a:pt x="661644" y="0"/>
                  </a:lnTo>
                  <a:lnTo>
                    <a:pt x="1312125" y="375348"/>
                  </a:lnTo>
                  <a:lnTo>
                    <a:pt x="650481" y="757694"/>
                  </a:lnTo>
                  <a:close/>
                </a:path>
              </a:pathLst>
            </a:custGeom>
            <a:solidFill>
              <a:srgbClr val="429BDB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518668" y="2585338"/>
              <a:ext cx="1360170" cy="958215"/>
            </a:xfrm>
            <a:custGeom>
              <a:avLst/>
              <a:gdLst/>
              <a:ahLst/>
              <a:cxnLst/>
              <a:rect l="l" t="t" r="r" b="b"/>
              <a:pathLst>
                <a:path w="1360170" h="958214">
                  <a:moveTo>
                    <a:pt x="1360043" y="958164"/>
                  </a:moveTo>
                  <a:lnTo>
                    <a:pt x="0" y="174282"/>
                  </a:lnTo>
                  <a:lnTo>
                    <a:pt x="0" y="0"/>
                  </a:lnTo>
                  <a:lnTo>
                    <a:pt x="1360043" y="783882"/>
                  </a:lnTo>
                  <a:lnTo>
                    <a:pt x="1360043" y="958164"/>
                  </a:lnTo>
                  <a:close/>
                </a:path>
              </a:pathLst>
            </a:custGeom>
            <a:solidFill>
              <a:srgbClr val="92949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518668" y="2203246"/>
              <a:ext cx="1312545" cy="758190"/>
            </a:xfrm>
            <a:custGeom>
              <a:avLst/>
              <a:gdLst/>
              <a:ahLst/>
              <a:cxnLst/>
              <a:rect l="l" t="t" r="r" b="b"/>
              <a:pathLst>
                <a:path w="1312545" h="758189">
                  <a:moveTo>
                    <a:pt x="650481" y="757885"/>
                  </a:moveTo>
                  <a:lnTo>
                    <a:pt x="0" y="382346"/>
                  </a:lnTo>
                  <a:lnTo>
                    <a:pt x="661644" y="0"/>
                  </a:lnTo>
                  <a:lnTo>
                    <a:pt x="1312125" y="375602"/>
                  </a:lnTo>
                  <a:lnTo>
                    <a:pt x="650481" y="757885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518668" y="2556471"/>
              <a:ext cx="1360170" cy="813435"/>
            </a:xfrm>
            <a:custGeom>
              <a:avLst/>
              <a:gdLst/>
              <a:ahLst/>
              <a:cxnLst/>
              <a:rect l="l" t="t" r="r" b="b"/>
              <a:pathLst>
                <a:path w="1360170" h="813435">
                  <a:moveTo>
                    <a:pt x="1360043" y="813041"/>
                  </a:moveTo>
                  <a:lnTo>
                    <a:pt x="0" y="29171"/>
                  </a:lnTo>
                  <a:lnTo>
                    <a:pt x="0" y="0"/>
                  </a:lnTo>
                  <a:lnTo>
                    <a:pt x="1360043" y="783882"/>
                  </a:lnTo>
                  <a:lnTo>
                    <a:pt x="1360043" y="813041"/>
                  </a:lnTo>
                  <a:close/>
                </a:path>
              </a:pathLst>
            </a:custGeom>
            <a:solidFill>
              <a:srgbClr val="737478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518668" y="2174087"/>
              <a:ext cx="1922145" cy="1109980"/>
            </a:xfrm>
            <a:custGeom>
              <a:avLst/>
              <a:gdLst/>
              <a:ahLst/>
              <a:cxnLst/>
              <a:rect l="l" t="t" r="r" b="b"/>
              <a:pathLst>
                <a:path w="1922145" h="1109979">
                  <a:moveTo>
                    <a:pt x="1360043" y="1109357"/>
                  </a:moveTo>
                  <a:lnTo>
                    <a:pt x="0" y="325475"/>
                  </a:lnTo>
                  <a:lnTo>
                    <a:pt x="561479" y="0"/>
                  </a:lnTo>
                  <a:lnTo>
                    <a:pt x="1921522" y="783869"/>
                  </a:lnTo>
                  <a:lnTo>
                    <a:pt x="1360043" y="1109357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518668" y="1943252"/>
              <a:ext cx="1312545" cy="758190"/>
            </a:xfrm>
            <a:custGeom>
              <a:avLst/>
              <a:gdLst/>
              <a:ahLst/>
              <a:cxnLst/>
              <a:rect l="l" t="t" r="r" b="b"/>
              <a:pathLst>
                <a:path w="1312545" h="758189">
                  <a:moveTo>
                    <a:pt x="650481" y="757631"/>
                  </a:moveTo>
                  <a:lnTo>
                    <a:pt x="0" y="382092"/>
                  </a:lnTo>
                  <a:lnTo>
                    <a:pt x="661644" y="0"/>
                  </a:lnTo>
                  <a:lnTo>
                    <a:pt x="1312125" y="375335"/>
                  </a:lnTo>
                  <a:lnTo>
                    <a:pt x="650481" y="757631"/>
                  </a:lnTo>
                  <a:close/>
                </a:path>
              </a:pathLst>
            </a:custGeom>
            <a:solidFill>
              <a:srgbClr val="429BDB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518668" y="2325344"/>
              <a:ext cx="1360170" cy="958215"/>
            </a:xfrm>
            <a:custGeom>
              <a:avLst/>
              <a:gdLst/>
              <a:ahLst/>
              <a:cxnLst/>
              <a:rect l="l" t="t" r="r" b="b"/>
              <a:pathLst>
                <a:path w="1360170" h="958214">
                  <a:moveTo>
                    <a:pt x="1360043" y="958100"/>
                  </a:moveTo>
                  <a:lnTo>
                    <a:pt x="0" y="174218"/>
                  </a:lnTo>
                  <a:lnTo>
                    <a:pt x="0" y="0"/>
                  </a:lnTo>
                  <a:lnTo>
                    <a:pt x="1360043" y="783869"/>
                  </a:lnTo>
                  <a:lnTo>
                    <a:pt x="1360043" y="958100"/>
                  </a:lnTo>
                  <a:close/>
                </a:path>
              </a:pathLst>
            </a:custGeom>
            <a:solidFill>
              <a:srgbClr val="92949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878711" y="2760662"/>
              <a:ext cx="601980" cy="811530"/>
            </a:xfrm>
            <a:custGeom>
              <a:avLst/>
              <a:gdLst/>
              <a:ahLst/>
              <a:cxnLst/>
              <a:rect l="l" t="t" r="r" b="b"/>
              <a:pathLst>
                <a:path w="601979" h="811529">
                  <a:moveTo>
                    <a:pt x="0" y="811212"/>
                  </a:moveTo>
                  <a:lnTo>
                    <a:pt x="0" y="348551"/>
                  </a:lnTo>
                  <a:lnTo>
                    <a:pt x="601814" y="0"/>
                  </a:lnTo>
                  <a:lnTo>
                    <a:pt x="601814" y="462661"/>
                  </a:lnTo>
                  <a:lnTo>
                    <a:pt x="0" y="811212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518668" y="1943252"/>
              <a:ext cx="1312545" cy="758190"/>
            </a:xfrm>
            <a:custGeom>
              <a:avLst/>
              <a:gdLst/>
              <a:ahLst/>
              <a:cxnLst/>
              <a:rect l="l" t="t" r="r" b="b"/>
              <a:pathLst>
                <a:path w="1312545" h="758189">
                  <a:moveTo>
                    <a:pt x="650481" y="757885"/>
                  </a:moveTo>
                  <a:lnTo>
                    <a:pt x="0" y="382333"/>
                  </a:lnTo>
                  <a:lnTo>
                    <a:pt x="661644" y="0"/>
                  </a:lnTo>
                  <a:lnTo>
                    <a:pt x="1312125" y="375538"/>
                  </a:lnTo>
                  <a:lnTo>
                    <a:pt x="650481" y="757885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518656" y="1914524"/>
              <a:ext cx="2021839" cy="1715135"/>
            </a:xfrm>
            <a:custGeom>
              <a:avLst/>
              <a:gdLst/>
              <a:ahLst/>
              <a:cxnLst/>
              <a:rect l="l" t="t" r="r" b="b"/>
              <a:pathLst>
                <a:path w="2021840" h="1715135">
                  <a:moveTo>
                    <a:pt x="2021751" y="783882"/>
                  </a:moveTo>
                  <a:lnTo>
                    <a:pt x="2021611" y="783958"/>
                  </a:lnTo>
                  <a:lnTo>
                    <a:pt x="661657" y="0"/>
                  </a:lnTo>
                  <a:lnTo>
                    <a:pt x="0" y="382333"/>
                  </a:lnTo>
                  <a:lnTo>
                    <a:pt x="1359954" y="1166317"/>
                  </a:lnTo>
                  <a:lnTo>
                    <a:pt x="1360055" y="1715046"/>
                  </a:lnTo>
                  <a:lnTo>
                    <a:pt x="1435620" y="1671345"/>
                  </a:lnTo>
                  <a:lnTo>
                    <a:pt x="2021751" y="1332712"/>
                  </a:lnTo>
                  <a:lnTo>
                    <a:pt x="2021751" y="1303489"/>
                  </a:lnTo>
                  <a:lnTo>
                    <a:pt x="1385062" y="1671345"/>
                  </a:lnTo>
                  <a:lnTo>
                    <a:pt x="1385062" y="1180452"/>
                  </a:lnTo>
                  <a:lnTo>
                    <a:pt x="2021751" y="812596"/>
                  </a:lnTo>
                  <a:lnTo>
                    <a:pt x="2021751" y="783882"/>
                  </a:lnTo>
                  <a:close/>
                </a:path>
              </a:pathLst>
            </a:custGeom>
            <a:solidFill>
              <a:srgbClr val="F5BB3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878711" y="2698406"/>
              <a:ext cx="662305" cy="931544"/>
            </a:xfrm>
            <a:custGeom>
              <a:avLst/>
              <a:gdLst/>
              <a:ahLst/>
              <a:cxnLst/>
              <a:rect l="l" t="t" r="r" b="b"/>
              <a:pathLst>
                <a:path w="662304" h="931545">
                  <a:moveTo>
                    <a:pt x="0" y="931163"/>
                  </a:moveTo>
                  <a:lnTo>
                    <a:pt x="0" y="382333"/>
                  </a:lnTo>
                  <a:lnTo>
                    <a:pt x="661695" y="0"/>
                  </a:lnTo>
                  <a:lnTo>
                    <a:pt x="661695" y="28714"/>
                  </a:lnTo>
                  <a:lnTo>
                    <a:pt x="25006" y="396570"/>
                  </a:lnTo>
                  <a:lnTo>
                    <a:pt x="25006" y="887463"/>
                  </a:lnTo>
                  <a:lnTo>
                    <a:pt x="75565" y="887463"/>
                  </a:lnTo>
                  <a:lnTo>
                    <a:pt x="101" y="931062"/>
                  </a:lnTo>
                  <a:close/>
                </a:path>
                <a:path w="662304" h="931545">
                  <a:moveTo>
                    <a:pt x="75565" y="887463"/>
                  </a:moveTo>
                  <a:lnTo>
                    <a:pt x="25006" y="887463"/>
                  </a:lnTo>
                  <a:lnTo>
                    <a:pt x="661695" y="519607"/>
                  </a:lnTo>
                  <a:lnTo>
                    <a:pt x="661695" y="548830"/>
                  </a:lnTo>
                  <a:lnTo>
                    <a:pt x="75565" y="887463"/>
                  </a:lnTo>
                  <a:close/>
                </a:path>
              </a:pathLst>
            </a:custGeom>
            <a:solidFill>
              <a:srgbClr val="D1D2D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891657" y="4472825"/>
              <a:ext cx="2588895" cy="1828800"/>
            </a:xfrm>
            <a:custGeom>
              <a:avLst/>
              <a:gdLst/>
              <a:ahLst/>
              <a:cxnLst/>
              <a:rect l="l" t="t" r="r" b="b"/>
              <a:pathLst>
                <a:path w="2588895" h="1828800">
                  <a:moveTo>
                    <a:pt x="2588374" y="330352"/>
                  </a:moveTo>
                  <a:lnTo>
                    <a:pt x="0" y="1825879"/>
                  </a:lnTo>
                  <a:lnTo>
                    <a:pt x="1397" y="1828304"/>
                  </a:lnTo>
                  <a:lnTo>
                    <a:pt x="2588374" y="330352"/>
                  </a:lnTo>
                  <a:close/>
                </a:path>
                <a:path w="2588895" h="1828800">
                  <a:moveTo>
                    <a:pt x="2588374" y="264274"/>
                  </a:moveTo>
                  <a:lnTo>
                    <a:pt x="0" y="1759851"/>
                  </a:lnTo>
                  <a:lnTo>
                    <a:pt x="1397" y="1762226"/>
                  </a:lnTo>
                  <a:lnTo>
                    <a:pt x="2588374" y="264274"/>
                  </a:lnTo>
                  <a:close/>
                </a:path>
                <a:path w="2588895" h="1828800">
                  <a:moveTo>
                    <a:pt x="2588374" y="198196"/>
                  </a:moveTo>
                  <a:lnTo>
                    <a:pt x="0" y="1693773"/>
                  </a:lnTo>
                  <a:lnTo>
                    <a:pt x="1397" y="1696148"/>
                  </a:lnTo>
                  <a:lnTo>
                    <a:pt x="2588374" y="198196"/>
                  </a:lnTo>
                  <a:close/>
                </a:path>
                <a:path w="2588895" h="1828800">
                  <a:moveTo>
                    <a:pt x="2588374" y="132118"/>
                  </a:moveTo>
                  <a:lnTo>
                    <a:pt x="0" y="1627682"/>
                  </a:lnTo>
                  <a:lnTo>
                    <a:pt x="1397" y="1630121"/>
                  </a:lnTo>
                  <a:lnTo>
                    <a:pt x="2588374" y="132118"/>
                  </a:lnTo>
                  <a:close/>
                </a:path>
                <a:path w="2588895" h="1828800">
                  <a:moveTo>
                    <a:pt x="2588374" y="66090"/>
                  </a:moveTo>
                  <a:lnTo>
                    <a:pt x="0" y="1561604"/>
                  </a:lnTo>
                  <a:lnTo>
                    <a:pt x="1397" y="1564043"/>
                  </a:lnTo>
                  <a:lnTo>
                    <a:pt x="2588374" y="66090"/>
                  </a:lnTo>
                  <a:close/>
                </a:path>
                <a:path w="2588895" h="1828800">
                  <a:moveTo>
                    <a:pt x="2588374" y="0"/>
                  </a:moveTo>
                  <a:lnTo>
                    <a:pt x="0" y="1495577"/>
                  </a:lnTo>
                  <a:lnTo>
                    <a:pt x="1397" y="1497965"/>
                  </a:lnTo>
                  <a:lnTo>
                    <a:pt x="2588374" y="0"/>
                  </a:lnTo>
                  <a:close/>
                </a:path>
              </a:pathLst>
            </a:custGeom>
            <a:solidFill>
              <a:srgbClr val="92949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579044" y="4319841"/>
              <a:ext cx="1901189" cy="1099820"/>
            </a:xfrm>
            <a:custGeom>
              <a:avLst/>
              <a:gdLst/>
              <a:ahLst/>
              <a:cxnLst/>
              <a:rect l="l" t="t" r="r" b="b"/>
              <a:pathLst>
                <a:path w="1901190" h="1099820">
                  <a:moveTo>
                    <a:pt x="0" y="1099591"/>
                  </a:moveTo>
                  <a:lnTo>
                    <a:pt x="1901088" y="0"/>
                  </a:lnTo>
                </a:path>
              </a:pathLst>
            </a:custGeom>
            <a:solidFill>
              <a:srgbClr val="38A8D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578346" y="2826638"/>
              <a:ext cx="1902460" cy="2528570"/>
            </a:xfrm>
            <a:custGeom>
              <a:avLst/>
              <a:gdLst/>
              <a:ahLst/>
              <a:cxnLst/>
              <a:rect l="l" t="t" r="r" b="b"/>
              <a:pathLst>
                <a:path w="1902459" h="2528570">
                  <a:moveTo>
                    <a:pt x="1901786" y="1427111"/>
                  </a:moveTo>
                  <a:lnTo>
                    <a:pt x="0" y="2525572"/>
                  </a:lnTo>
                  <a:lnTo>
                    <a:pt x="1397" y="2527998"/>
                  </a:lnTo>
                  <a:lnTo>
                    <a:pt x="1901786" y="1427111"/>
                  </a:lnTo>
                  <a:close/>
                </a:path>
                <a:path w="1902459" h="2528570">
                  <a:moveTo>
                    <a:pt x="1901786" y="1361084"/>
                  </a:moveTo>
                  <a:lnTo>
                    <a:pt x="0" y="2459482"/>
                  </a:lnTo>
                  <a:lnTo>
                    <a:pt x="1397" y="2461869"/>
                  </a:lnTo>
                  <a:lnTo>
                    <a:pt x="1901786" y="1361084"/>
                  </a:lnTo>
                  <a:close/>
                </a:path>
                <a:path w="1902459" h="2528570">
                  <a:moveTo>
                    <a:pt x="1901786" y="1294955"/>
                  </a:moveTo>
                  <a:lnTo>
                    <a:pt x="0" y="2393353"/>
                  </a:lnTo>
                  <a:lnTo>
                    <a:pt x="1397" y="2395791"/>
                  </a:lnTo>
                  <a:lnTo>
                    <a:pt x="1901786" y="1294955"/>
                  </a:lnTo>
                  <a:close/>
                </a:path>
                <a:path w="1902459" h="2528570">
                  <a:moveTo>
                    <a:pt x="1901786" y="1228979"/>
                  </a:moveTo>
                  <a:lnTo>
                    <a:pt x="0" y="2327376"/>
                  </a:lnTo>
                  <a:lnTo>
                    <a:pt x="1397" y="2329764"/>
                  </a:lnTo>
                  <a:lnTo>
                    <a:pt x="1901786" y="1228979"/>
                  </a:lnTo>
                  <a:close/>
                </a:path>
                <a:path w="1902459" h="2528570">
                  <a:moveTo>
                    <a:pt x="1901786" y="1162850"/>
                  </a:moveTo>
                  <a:lnTo>
                    <a:pt x="0" y="2261247"/>
                  </a:lnTo>
                  <a:lnTo>
                    <a:pt x="1397" y="2263673"/>
                  </a:lnTo>
                  <a:lnTo>
                    <a:pt x="1901786" y="1162850"/>
                  </a:lnTo>
                  <a:close/>
                </a:path>
                <a:path w="1902459" h="2528570">
                  <a:moveTo>
                    <a:pt x="1901786" y="1096772"/>
                  </a:moveTo>
                  <a:lnTo>
                    <a:pt x="0" y="2195220"/>
                  </a:lnTo>
                  <a:lnTo>
                    <a:pt x="1397" y="2197646"/>
                  </a:lnTo>
                  <a:lnTo>
                    <a:pt x="1901786" y="1096772"/>
                  </a:lnTo>
                  <a:close/>
                </a:path>
                <a:path w="1902459" h="2528570">
                  <a:moveTo>
                    <a:pt x="1901875" y="879233"/>
                  </a:moveTo>
                  <a:lnTo>
                    <a:pt x="661898" y="1594840"/>
                  </a:lnTo>
                  <a:lnTo>
                    <a:pt x="663333" y="1597279"/>
                  </a:lnTo>
                  <a:lnTo>
                    <a:pt x="1901875" y="879233"/>
                  </a:lnTo>
                  <a:close/>
                </a:path>
                <a:path w="1902459" h="2528570">
                  <a:moveTo>
                    <a:pt x="1901875" y="813244"/>
                  </a:moveTo>
                  <a:lnTo>
                    <a:pt x="661898" y="1528864"/>
                  </a:lnTo>
                  <a:lnTo>
                    <a:pt x="663333" y="1531251"/>
                  </a:lnTo>
                  <a:lnTo>
                    <a:pt x="1901875" y="813244"/>
                  </a:lnTo>
                  <a:close/>
                </a:path>
                <a:path w="1902459" h="2528570">
                  <a:moveTo>
                    <a:pt x="1901875" y="747115"/>
                  </a:moveTo>
                  <a:lnTo>
                    <a:pt x="661898" y="1462735"/>
                  </a:lnTo>
                  <a:lnTo>
                    <a:pt x="663333" y="1465173"/>
                  </a:lnTo>
                  <a:lnTo>
                    <a:pt x="1901875" y="747115"/>
                  </a:lnTo>
                  <a:close/>
                </a:path>
                <a:path w="1902459" h="2528570">
                  <a:moveTo>
                    <a:pt x="1901875" y="681037"/>
                  </a:moveTo>
                  <a:lnTo>
                    <a:pt x="661898" y="1396657"/>
                  </a:lnTo>
                  <a:lnTo>
                    <a:pt x="663333" y="1399082"/>
                  </a:lnTo>
                  <a:lnTo>
                    <a:pt x="1901875" y="681037"/>
                  </a:lnTo>
                  <a:close/>
                </a:path>
                <a:path w="1902459" h="2528570">
                  <a:moveTo>
                    <a:pt x="1901875" y="615010"/>
                  </a:moveTo>
                  <a:lnTo>
                    <a:pt x="661898" y="1330629"/>
                  </a:lnTo>
                  <a:lnTo>
                    <a:pt x="663333" y="1333055"/>
                  </a:lnTo>
                  <a:lnTo>
                    <a:pt x="1901875" y="615010"/>
                  </a:lnTo>
                  <a:close/>
                </a:path>
                <a:path w="1902459" h="2528570">
                  <a:moveTo>
                    <a:pt x="1901875" y="548932"/>
                  </a:moveTo>
                  <a:lnTo>
                    <a:pt x="661898" y="1264551"/>
                  </a:lnTo>
                  <a:lnTo>
                    <a:pt x="663333" y="1266926"/>
                  </a:lnTo>
                  <a:lnTo>
                    <a:pt x="1901875" y="548932"/>
                  </a:lnTo>
                  <a:close/>
                </a:path>
                <a:path w="1902459" h="2528570">
                  <a:moveTo>
                    <a:pt x="1902180" y="330301"/>
                  </a:moveTo>
                  <a:lnTo>
                    <a:pt x="1323975" y="663130"/>
                  </a:lnTo>
                  <a:lnTo>
                    <a:pt x="1325372" y="665568"/>
                  </a:lnTo>
                  <a:lnTo>
                    <a:pt x="1902180" y="330301"/>
                  </a:lnTo>
                  <a:close/>
                </a:path>
                <a:path w="1902459" h="2528570">
                  <a:moveTo>
                    <a:pt x="1902180" y="264223"/>
                  </a:moveTo>
                  <a:lnTo>
                    <a:pt x="1323975" y="597052"/>
                  </a:lnTo>
                  <a:lnTo>
                    <a:pt x="1325372" y="599478"/>
                  </a:lnTo>
                  <a:lnTo>
                    <a:pt x="1902180" y="264223"/>
                  </a:lnTo>
                  <a:close/>
                </a:path>
                <a:path w="1902459" h="2528570">
                  <a:moveTo>
                    <a:pt x="1902180" y="198196"/>
                  </a:moveTo>
                  <a:lnTo>
                    <a:pt x="1323975" y="531025"/>
                  </a:lnTo>
                  <a:lnTo>
                    <a:pt x="1325372" y="533450"/>
                  </a:lnTo>
                  <a:lnTo>
                    <a:pt x="1902180" y="198196"/>
                  </a:lnTo>
                  <a:close/>
                </a:path>
                <a:path w="1902459" h="2528570">
                  <a:moveTo>
                    <a:pt x="1902180" y="132118"/>
                  </a:moveTo>
                  <a:lnTo>
                    <a:pt x="1323975" y="464947"/>
                  </a:lnTo>
                  <a:lnTo>
                    <a:pt x="1325372" y="467372"/>
                  </a:lnTo>
                  <a:lnTo>
                    <a:pt x="1902180" y="132118"/>
                  </a:lnTo>
                  <a:close/>
                </a:path>
                <a:path w="1902459" h="2528570">
                  <a:moveTo>
                    <a:pt x="1902180" y="66078"/>
                  </a:moveTo>
                  <a:lnTo>
                    <a:pt x="1323975" y="398907"/>
                  </a:lnTo>
                  <a:lnTo>
                    <a:pt x="1325372" y="401345"/>
                  </a:lnTo>
                  <a:lnTo>
                    <a:pt x="1902180" y="66078"/>
                  </a:lnTo>
                  <a:close/>
                </a:path>
                <a:path w="1902459" h="2528570">
                  <a:moveTo>
                    <a:pt x="1902180" y="0"/>
                  </a:moveTo>
                  <a:lnTo>
                    <a:pt x="1323975" y="332828"/>
                  </a:lnTo>
                  <a:lnTo>
                    <a:pt x="1325372" y="335216"/>
                  </a:lnTo>
                  <a:lnTo>
                    <a:pt x="1902180" y="0"/>
                  </a:lnTo>
                  <a:close/>
                </a:path>
              </a:pathLst>
            </a:custGeom>
            <a:solidFill>
              <a:srgbClr val="92949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892355" y="4344834"/>
              <a:ext cx="2647950" cy="2078989"/>
            </a:xfrm>
            <a:custGeom>
              <a:avLst/>
              <a:gdLst/>
              <a:ahLst/>
              <a:cxnLst/>
              <a:rect l="l" t="t" r="r" b="b"/>
              <a:pathLst>
                <a:path w="2647950" h="2078989">
                  <a:moveTo>
                    <a:pt x="0" y="2078837"/>
                  </a:moveTo>
                  <a:lnTo>
                    <a:pt x="0" y="1530502"/>
                  </a:lnTo>
                  <a:lnTo>
                    <a:pt x="2647556" y="0"/>
                  </a:lnTo>
                  <a:lnTo>
                    <a:pt x="2647556" y="28727"/>
                  </a:lnTo>
                  <a:lnTo>
                    <a:pt x="25006" y="1544789"/>
                  </a:lnTo>
                  <a:lnTo>
                    <a:pt x="25006" y="2035124"/>
                  </a:lnTo>
                  <a:lnTo>
                    <a:pt x="75615" y="2035124"/>
                  </a:lnTo>
                  <a:lnTo>
                    <a:pt x="0" y="2078837"/>
                  </a:lnTo>
                  <a:close/>
                </a:path>
                <a:path w="2647950" h="2078989">
                  <a:moveTo>
                    <a:pt x="75615" y="2035124"/>
                  </a:moveTo>
                  <a:lnTo>
                    <a:pt x="25006" y="2035124"/>
                  </a:lnTo>
                  <a:lnTo>
                    <a:pt x="2647556" y="519061"/>
                  </a:lnTo>
                  <a:lnTo>
                    <a:pt x="2647556" y="548284"/>
                  </a:lnTo>
                  <a:lnTo>
                    <a:pt x="75615" y="2035124"/>
                  </a:lnTo>
                  <a:close/>
                </a:path>
              </a:pathLst>
            </a:custGeom>
            <a:solidFill>
              <a:srgbClr val="3A5169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892355" y="4344834"/>
              <a:ext cx="2647950" cy="2078989"/>
            </a:xfrm>
            <a:custGeom>
              <a:avLst/>
              <a:gdLst/>
              <a:ahLst/>
              <a:cxnLst/>
              <a:rect l="l" t="t" r="r" b="b"/>
              <a:pathLst>
                <a:path w="2647950" h="2078989">
                  <a:moveTo>
                    <a:pt x="0" y="2078837"/>
                  </a:moveTo>
                  <a:lnTo>
                    <a:pt x="0" y="1530502"/>
                  </a:lnTo>
                  <a:lnTo>
                    <a:pt x="2647556" y="0"/>
                  </a:lnTo>
                  <a:lnTo>
                    <a:pt x="2647556" y="28727"/>
                  </a:lnTo>
                  <a:lnTo>
                    <a:pt x="25006" y="1544789"/>
                  </a:lnTo>
                  <a:lnTo>
                    <a:pt x="25006" y="2035124"/>
                  </a:lnTo>
                  <a:lnTo>
                    <a:pt x="75615" y="2035124"/>
                  </a:lnTo>
                  <a:lnTo>
                    <a:pt x="0" y="2078837"/>
                  </a:lnTo>
                  <a:close/>
                </a:path>
                <a:path w="2647950" h="2078989">
                  <a:moveTo>
                    <a:pt x="75615" y="2035124"/>
                  </a:moveTo>
                  <a:lnTo>
                    <a:pt x="25006" y="2035124"/>
                  </a:lnTo>
                  <a:lnTo>
                    <a:pt x="2647556" y="519061"/>
                  </a:lnTo>
                  <a:lnTo>
                    <a:pt x="2647556" y="548284"/>
                  </a:lnTo>
                  <a:lnTo>
                    <a:pt x="75615" y="2035124"/>
                  </a:lnTo>
                  <a:close/>
                </a:path>
              </a:pathLst>
            </a:custGeom>
            <a:solidFill>
              <a:srgbClr val="D1D2D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38" name="object 1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32261" y="2296909"/>
              <a:ext cx="3346450" cy="4126763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31792" y="4891087"/>
              <a:ext cx="1761721" cy="1179512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31792" y="5439067"/>
              <a:ext cx="1761721" cy="1185608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93452" y="4508500"/>
              <a:ext cx="1761715" cy="1181100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93452" y="3962400"/>
              <a:ext cx="1761715" cy="1181100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55566" y="3581400"/>
              <a:ext cx="1761233" cy="1181100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18148" y="2645168"/>
              <a:ext cx="1759051" cy="1185608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55381" y="3028306"/>
              <a:ext cx="1761418" cy="1185604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18148" y="2096439"/>
              <a:ext cx="1759051" cy="1180160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2197252" y="5027409"/>
              <a:ext cx="427355" cy="290830"/>
            </a:xfrm>
            <a:custGeom>
              <a:avLst/>
              <a:gdLst/>
              <a:ahLst/>
              <a:cxnLst/>
              <a:rect l="l" t="t" r="r" b="b"/>
              <a:pathLst>
                <a:path w="427355" h="290829">
                  <a:moveTo>
                    <a:pt x="0" y="106768"/>
                  </a:moveTo>
                  <a:lnTo>
                    <a:pt x="213613" y="213575"/>
                  </a:lnTo>
                  <a:lnTo>
                    <a:pt x="427177" y="106768"/>
                  </a:lnTo>
                  <a:lnTo>
                    <a:pt x="213613" y="0"/>
                  </a:lnTo>
                  <a:lnTo>
                    <a:pt x="0" y="106768"/>
                  </a:lnTo>
                  <a:close/>
                </a:path>
                <a:path w="427355" h="290829">
                  <a:moveTo>
                    <a:pt x="351332" y="144716"/>
                  </a:moveTo>
                  <a:lnTo>
                    <a:pt x="351332" y="221411"/>
                  </a:lnTo>
                  <a:lnTo>
                    <a:pt x="340507" y="248223"/>
                  </a:lnTo>
                  <a:lnTo>
                    <a:pt x="310984" y="270109"/>
                  </a:lnTo>
                  <a:lnTo>
                    <a:pt x="267193" y="284862"/>
                  </a:lnTo>
                  <a:lnTo>
                    <a:pt x="213563" y="290271"/>
                  </a:lnTo>
                  <a:lnTo>
                    <a:pt x="159962" y="284862"/>
                  </a:lnTo>
                  <a:lnTo>
                    <a:pt x="116185" y="270109"/>
                  </a:lnTo>
                  <a:lnTo>
                    <a:pt x="86668" y="248223"/>
                  </a:lnTo>
                  <a:lnTo>
                    <a:pt x="75844" y="221411"/>
                  </a:lnTo>
                  <a:lnTo>
                    <a:pt x="75844" y="144716"/>
                  </a:lnTo>
                </a:path>
              </a:pathLst>
            </a:custGeom>
            <a:ln w="16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48" name="object 1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01890" y="5125823"/>
              <a:ext cx="217279" cy="211818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2279904" y="4039984"/>
              <a:ext cx="262255" cy="394970"/>
            </a:xfrm>
            <a:custGeom>
              <a:avLst/>
              <a:gdLst/>
              <a:ahLst/>
              <a:cxnLst/>
              <a:rect l="l" t="t" r="r" b="b"/>
              <a:pathLst>
                <a:path w="262255" h="394970">
                  <a:moveTo>
                    <a:pt x="261886" y="130975"/>
                  </a:moveTo>
                  <a:lnTo>
                    <a:pt x="253122" y="178204"/>
                  </a:lnTo>
                  <a:lnTo>
                    <a:pt x="228688" y="218186"/>
                  </a:lnTo>
                  <a:lnTo>
                    <a:pt x="210980" y="241197"/>
                  </a:lnTo>
                  <a:lnTo>
                    <a:pt x="196853" y="266279"/>
                  </a:lnTo>
                  <a:lnTo>
                    <a:pt x="186540" y="293025"/>
                  </a:lnTo>
                  <a:lnTo>
                    <a:pt x="180276" y="321030"/>
                  </a:lnTo>
                  <a:lnTo>
                    <a:pt x="81597" y="321030"/>
                  </a:lnTo>
                  <a:lnTo>
                    <a:pt x="75333" y="293025"/>
                  </a:lnTo>
                  <a:lnTo>
                    <a:pt x="65020" y="266279"/>
                  </a:lnTo>
                  <a:lnTo>
                    <a:pt x="50893" y="241197"/>
                  </a:lnTo>
                  <a:lnTo>
                    <a:pt x="33185" y="218186"/>
                  </a:lnTo>
                  <a:lnTo>
                    <a:pt x="19186" y="199346"/>
                  </a:lnTo>
                  <a:lnTo>
                    <a:pt x="8758" y="178204"/>
                  </a:lnTo>
                  <a:lnTo>
                    <a:pt x="2247" y="155251"/>
                  </a:lnTo>
                  <a:lnTo>
                    <a:pt x="0" y="130975"/>
                  </a:lnTo>
                  <a:lnTo>
                    <a:pt x="10310" y="80056"/>
                  </a:lnTo>
                  <a:lnTo>
                    <a:pt x="38404" y="38417"/>
                  </a:lnTo>
                  <a:lnTo>
                    <a:pt x="80024" y="10313"/>
                  </a:lnTo>
                  <a:lnTo>
                    <a:pt x="130911" y="0"/>
                  </a:lnTo>
                  <a:lnTo>
                    <a:pt x="181830" y="10313"/>
                  </a:lnTo>
                  <a:lnTo>
                    <a:pt x="223469" y="38417"/>
                  </a:lnTo>
                  <a:lnTo>
                    <a:pt x="251573" y="80056"/>
                  </a:lnTo>
                  <a:lnTo>
                    <a:pt x="261886" y="130975"/>
                  </a:lnTo>
                  <a:close/>
                </a:path>
                <a:path w="262255" h="394970">
                  <a:moveTo>
                    <a:pt x="106362" y="394741"/>
                  </a:moveTo>
                  <a:lnTo>
                    <a:pt x="155524" y="394741"/>
                  </a:lnTo>
                </a:path>
                <a:path w="262255" h="394970">
                  <a:moveTo>
                    <a:pt x="83591" y="361810"/>
                  </a:moveTo>
                  <a:lnTo>
                    <a:pt x="178295" y="361810"/>
                  </a:lnTo>
                </a:path>
              </a:pathLst>
            </a:custGeom>
            <a:ln w="16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50" name="object 1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61501" y="4173514"/>
              <a:ext cx="98679" cy="195854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5917362" y="2761703"/>
              <a:ext cx="2563495" cy="3590925"/>
            </a:xfrm>
            <a:custGeom>
              <a:avLst/>
              <a:gdLst/>
              <a:ahLst/>
              <a:cxnLst/>
              <a:rect l="l" t="t" r="r" b="b"/>
              <a:pathLst>
                <a:path w="2563495" h="3590925">
                  <a:moveTo>
                    <a:pt x="2562669" y="1646237"/>
                  </a:moveTo>
                  <a:lnTo>
                    <a:pt x="0" y="3127819"/>
                  </a:lnTo>
                  <a:lnTo>
                    <a:pt x="0" y="3590328"/>
                  </a:lnTo>
                  <a:lnTo>
                    <a:pt x="50203" y="3561207"/>
                  </a:lnTo>
                  <a:lnTo>
                    <a:pt x="50203" y="3156597"/>
                  </a:lnTo>
                  <a:lnTo>
                    <a:pt x="2562669" y="1703984"/>
                  </a:lnTo>
                  <a:lnTo>
                    <a:pt x="2562669" y="1646237"/>
                  </a:lnTo>
                  <a:close/>
                </a:path>
                <a:path w="2563495" h="3590925">
                  <a:moveTo>
                    <a:pt x="2562809" y="1097851"/>
                  </a:moveTo>
                  <a:lnTo>
                    <a:pt x="661682" y="2195804"/>
                  </a:lnTo>
                  <a:lnTo>
                    <a:pt x="661682" y="2658364"/>
                  </a:lnTo>
                  <a:lnTo>
                    <a:pt x="711936" y="2629243"/>
                  </a:lnTo>
                  <a:lnTo>
                    <a:pt x="711936" y="2224582"/>
                  </a:lnTo>
                  <a:lnTo>
                    <a:pt x="2562809" y="1155598"/>
                  </a:lnTo>
                  <a:lnTo>
                    <a:pt x="2562809" y="1097851"/>
                  </a:lnTo>
                  <a:close/>
                </a:path>
                <a:path w="2563495" h="3590925">
                  <a:moveTo>
                    <a:pt x="2562910" y="548678"/>
                  </a:moveTo>
                  <a:lnTo>
                    <a:pt x="1323568" y="1265085"/>
                  </a:lnTo>
                  <a:lnTo>
                    <a:pt x="1323568" y="1727644"/>
                  </a:lnTo>
                  <a:lnTo>
                    <a:pt x="1373822" y="1698523"/>
                  </a:lnTo>
                  <a:lnTo>
                    <a:pt x="1373822" y="1293863"/>
                  </a:lnTo>
                  <a:lnTo>
                    <a:pt x="2562910" y="606425"/>
                  </a:lnTo>
                  <a:lnTo>
                    <a:pt x="2562910" y="548678"/>
                  </a:lnTo>
                  <a:close/>
                </a:path>
                <a:path w="2563495" h="3590925">
                  <a:moveTo>
                    <a:pt x="2563164" y="0"/>
                  </a:moveTo>
                  <a:lnTo>
                    <a:pt x="1986407" y="333171"/>
                  </a:lnTo>
                  <a:lnTo>
                    <a:pt x="1986407" y="795731"/>
                  </a:lnTo>
                  <a:lnTo>
                    <a:pt x="2036660" y="766610"/>
                  </a:lnTo>
                  <a:lnTo>
                    <a:pt x="2036660" y="361950"/>
                  </a:lnTo>
                  <a:lnTo>
                    <a:pt x="2563164" y="57746"/>
                  </a:lnTo>
                  <a:lnTo>
                    <a:pt x="2563164" y="0"/>
                  </a:lnTo>
                  <a:close/>
                </a:path>
              </a:pathLst>
            </a:custGeom>
            <a:solidFill>
              <a:srgbClr val="D1D2D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219972" y="3200056"/>
              <a:ext cx="382270" cy="269875"/>
            </a:xfrm>
            <a:custGeom>
              <a:avLst/>
              <a:gdLst/>
              <a:ahLst/>
              <a:cxnLst/>
              <a:rect l="l" t="t" r="r" b="b"/>
              <a:pathLst>
                <a:path w="382269" h="269875">
                  <a:moveTo>
                    <a:pt x="381685" y="27825"/>
                  </a:moveTo>
                  <a:lnTo>
                    <a:pt x="381685" y="241935"/>
                  </a:lnTo>
                  <a:lnTo>
                    <a:pt x="379501" y="252773"/>
                  </a:lnTo>
                  <a:lnTo>
                    <a:pt x="373546" y="261621"/>
                  </a:lnTo>
                  <a:lnTo>
                    <a:pt x="364717" y="267586"/>
                  </a:lnTo>
                  <a:lnTo>
                    <a:pt x="353910" y="269773"/>
                  </a:lnTo>
                  <a:lnTo>
                    <a:pt x="27825" y="269773"/>
                  </a:lnTo>
                  <a:lnTo>
                    <a:pt x="16989" y="267586"/>
                  </a:lnTo>
                  <a:lnTo>
                    <a:pt x="8145" y="261621"/>
                  </a:lnTo>
                  <a:lnTo>
                    <a:pt x="2184" y="252773"/>
                  </a:lnTo>
                  <a:lnTo>
                    <a:pt x="0" y="241935"/>
                  </a:lnTo>
                  <a:lnTo>
                    <a:pt x="0" y="27825"/>
                  </a:lnTo>
                  <a:lnTo>
                    <a:pt x="2184" y="16989"/>
                  </a:lnTo>
                  <a:lnTo>
                    <a:pt x="8145" y="8145"/>
                  </a:lnTo>
                  <a:lnTo>
                    <a:pt x="16989" y="2184"/>
                  </a:lnTo>
                  <a:lnTo>
                    <a:pt x="27825" y="0"/>
                  </a:lnTo>
                  <a:lnTo>
                    <a:pt x="353910" y="0"/>
                  </a:lnTo>
                  <a:lnTo>
                    <a:pt x="364717" y="2184"/>
                  </a:lnTo>
                  <a:lnTo>
                    <a:pt x="373546" y="8145"/>
                  </a:lnTo>
                  <a:lnTo>
                    <a:pt x="379501" y="16989"/>
                  </a:lnTo>
                  <a:lnTo>
                    <a:pt x="381685" y="27825"/>
                  </a:lnTo>
                  <a:close/>
                </a:path>
                <a:path w="382269" h="269875">
                  <a:moveTo>
                    <a:pt x="218376" y="120345"/>
                  </a:moveTo>
                  <a:lnTo>
                    <a:pt x="381736" y="80263"/>
                  </a:lnTo>
                  <a:lnTo>
                    <a:pt x="381736" y="27825"/>
                  </a:lnTo>
                  <a:lnTo>
                    <a:pt x="379544" y="16989"/>
                  </a:lnTo>
                  <a:lnTo>
                    <a:pt x="373572" y="8145"/>
                  </a:lnTo>
                  <a:lnTo>
                    <a:pt x="364725" y="2184"/>
                  </a:lnTo>
                  <a:lnTo>
                    <a:pt x="353910" y="0"/>
                  </a:lnTo>
                  <a:lnTo>
                    <a:pt x="27825" y="0"/>
                  </a:lnTo>
                  <a:lnTo>
                    <a:pt x="16989" y="2184"/>
                  </a:lnTo>
                  <a:lnTo>
                    <a:pt x="8145" y="8145"/>
                  </a:lnTo>
                  <a:lnTo>
                    <a:pt x="2184" y="16989"/>
                  </a:lnTo>
                  <a:lnTo>
                    <a:pt x="0" y="27825"/>
                  </a:lnTo>
                  <a:lnTo>
                    <a:pt x="0" y="80263"/>
                  </a:lnTo>
                  <a:lnTo>
                    <a:pt x="163309" y="120345"/>
                  </a:lnTo>
                </a:path>
              </a:pathLst>
            </a:custGeom>
            <a:ln w="16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53" name="object 1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374978" y="3281593"/>
              <a:ext cx="71724" cy="83675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2341118" y="3156000"/>
              <a:ext cx="139700" cy="44450"/>
            </a:xfrm>
            <a:custGeom>
              <a:avLst/>
              <a:gdLst/>
              <a:ahLst/>
              <a:cxnLst/>
              <a:rect l="l" t="t" r="r" b="b"/>
              <a:pathLst>
                <a:path w="139700" h="44450">
                  <a:moveTo>
                    <a:pt x="139445" y="44056"/>
                  </a:moveTo>
                  <a:lnTo>
                    <a:pt x="115317" y="4768"/>
                  </a:lnTo>
                  <a:lnTo>
                    <a:pt x="95402" y="0"/>
                  </a:lnTo>
                  <a:lnTo>
                    <a:pt x="44056" y="0"/>
                  </a:lnTo>
                  <a:lnTo>
                    <a:pt x="26896" y="3465"/>
                  </a:lnTo>
                  <a:lnTo>
                    <a:pt x="12893" y="12912"/>
                  </a:lnTo>
                  <a:lnTo>
                    <a:pt x="3458" y="26917"/>
                  </a:lnTo>
                  <a:lnTo>
                    <a:pt x="0" y="44056"/>
                  </a:lnTo>
                </a:path>
              </a:pathLst>
            </a:custGeom>
            <a:ln w="16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61685" y="5069687"/>
              <a:ext cx="588010" cy="403225"/>
            </a:xfrm>
            <a:custGeom>
              <a:avLst/>
              <a:gdLst/>
              <a:ahLst/>
              <a:cxnLst/>
              <a:rect l="l" t="t" r="r" b="b"/>
              <a:pathLst>
                <a:path w="588010" h="403225">
                  <a:moveTo>
                    <a:pt x="158940" y="402767"/>
                  </a:moveTo>
                  <a:lnTo>
                    <a:pt x="85966" y="369138"/>
                  </a:lnTo>
                  <a:lnTo>
                    <a:pt x="939" y="72377"/>
                  </a:lnTo>
                  <a:lnTo>
                    <a:pt x="0" y="71831"/>
                  </a:lnTo>
                  <a:lnTo>
                    <a:pt x="123570" y="0"/>
                  </a:lnTo>
                  <a:lnTo>
                    <a:pt x="387940" y="152590"/>
                  </a:lnTo>
                  <a:lnTo>
                    <a:pt x="139890" y="152590"/>
                  </a:lnTo>
                  <a:lnTo>
                    <a:pt x="143014" y="163309"/>
                  </a:lnTo>
                  <a:lnTo>
                    <a:pt x="186524" y="290804"/>
                  </a:lnTo>
                  <a:lnTo>
                    <a:pt x="351713" y="290804"/>
                  </a:lnTo>
                  <a:lnTo>
                    <a:pt x="158940" y="402767"/>
                  </a:lnTo>
                  <a:close/>
                </a:path>
                <a:path w="588010" h="403225">
                  <a:moveTo>
                    <a:pt x="515121" y="163156"/>
                  </a:moveTo>
                  <a:lnTo>
                    <a:pt x="406247" y="163156"/>
                  </a:lnTo>
                  <a:lnTo>
                    <a:pt x="460514" y="131610"/>
                  </a:lnTo>
                  <a:lnTo>
                    <a:pt x="515121" y="163156"/>
                  </a:lnTo>
                  <a:close/>
                </a:path>
                <a:path w="588010" h="403225">
                  <a:moveTo>
                    <a:pt x="351713" y="290804"/>
                  </a:moveTo>
                  <a:lnTo>
                    <a:pt x="186524" y="290804"/>
                  </a:lnTo>
                  <a:lnTo>
                    <a:pt x="282625" y="234988"/>
                  </a:lnTo>
                  <a:lnTo>
                    <a:pt x="139890" y="152590"/>
                  </a:lnTo>
                  <a:lnTo>
                    <a:pt x="387940" y="152590"/>
                  </a:lnTo>
                  <a:lnTo>
                    <a:pt x="406247" y="163156"/>
                  </a:lnTo>
                  <a:lnTo>
                    <a:pt x="515121" y="163156"/>
                  </a:lnTo>
                  <a:lnTo>
                    <a:pt x="543369" y="179476"/>
                  </a:lnTo>
                  <a:lnTo>
                    <a:pt x="489089" y="210985"/>
                  </a:lnTo>
                  <a:lnTo>
                    <a:pt x="587514" y="267830"/>
                  </a:lnTo>
                  <a:lnTo>
                    <a:pt x="561738" y="282816"/>
                  </a:lnTo>
                  <a:lnTo>
                    <a:pt x="365467" y="282816"/>
                  </a:lnTo>
                  <a:lnTo>
                    <a:pt x="351713" y="290804"/>
                  </a:lnTo>
                  <a:close/>
                </a:path>
                <a:path w="588010" h="403225">
                  <a:moveTo>
                    <a:pt x="463943" y="339674"/>
                  </a:moveTo>
                  <a:lnTo>
                    <a:pt x="365467" y="282816"/>
                  </a:lnTo>
                  <a:lnTo>
                    <a:pt x="561738" y="282816"/>
                  </a:lnTo>
                  <a:lnTo>
                    <a:pt x="463943" y="339674"/>
                  </a:lnTo>
                  <a:close/>
                </a:path>
              </a:pathLst>
            </a:custGeom>
            <a:solidFill>
              <a:srgbClr val="3A516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361685" y="5069687"/>
              <a:ext cx="588010" cy="403225"/>
            </a:xfrm>
            <a:custGeom>
              <a:avLst/>
              <a:gdLst/>
              <a:ahLst/>
              <a:cxnLst/>
              <a:rect l="l" t="t" r="r" b="b"/>
              <a:pathLst>
                <a:path w="588010" h="403225">
                  <a:moveTo>
                    <a:pt x="158940" y="402767"/>
                  </a:moveTo>
                  <a:lnTo>
                    <a:pt x="85966" y="369138"/>
                  </a:lnTo>
                  <a:lnTo>
                    <a:pt x="939" y="72377"/>
                  </a:lnTo>
                  <a:lnTo>
                    <a:pt x="0" y="71831"/>
                  </a:lnTo>
                  <a:lnTo>
                    <a:pt x="123570" y="0"/>
                  </a:lnTo>
                  <a:lnTo>
                    <a:pt x="387940" y="152590"/>
                  </a:lnTo>
                  <a:lnTo>
                    <a:pt x="139890" y="152590"/>
                  </a:lnTo>
                  <a:lnTo>
                    <a:pt x="143014" y="163309"/>
                  </a:lnTo>
                  <a:lnTo>
                    <a:pt x="186524" y="290804"/>
                  </a:lnTo>
                  <a:lnTo>
                    <a:pt x="351713" y="290804"/>
                  </a:lnTo>
                  <a:lnTo>
                    <a:pt x="158940" y="402767"/>
                  </a:lnTo>
                  <a:close/>
                </a:path>
                <a:path w="588010" h="403225">
                  <a:moveTo>
                    <a:pt x="515121" y="163156"/>
                  </a:moveTo>
                  <a:lnTo>
                    <a:pt x="406247" y="163156"/>
                  </a:lnTo>
                  <a:lnTo>
                    <a:pt x="460514" y="131610"/>
                  </a:lnTo>
                  <a:lnTo>
                    <a:pt x="515121" y="163156"/>
                  </a:lnTo>
                  <a:close/>
                </a:path>
                <a:path w="588010" h="403225">
                  <a:moveTo>
                    <a:pt x="351713" y="290804"/>
                  </a:moveTo>
                  <a:lnTo>
                    <a:pt x="186524" y="290804"/>
                  </a:lnTo>
                  <a:lnTo>
                    <a:pt x="282625" y="234988"/>
                  </a:lnTo>
                  <a:lnTo>
                    <a:pt x="139890" y="152590"/>
                  </a:lnTo>
                  <a:lnTo>
                    <a:pt x="387940" y="152590"/>
                  </a:lnTo>
                  <a:lnTo>
                    <a:pt x="406247" y="163156"/>
                  </a:lnTo>
                  <a:lnTo>
                    <a:pt x="515121" y="163156"/>
                  </a:lnTo>
                  <a:lnTo>
                    <a:pt x="543369" y="179476"/>
                  </a:lnTo>
                  <a:lnTo>
                    <a:pt x="489089" y="210985"/>
                  </a:lnTo>
                  <a:lnTo>
                    <a:pt x="587514" y="267830"/>
                  </a:lnTo>
                  <a:lnTo>
                    <a:pt x="561738" y="282816"/>
                  </a:lnTo>
                  <a:lnTo>
                    <a:pt x="365467" y="282816"/>
                  </a:lnTo>
                  <a:lnTo>
                    <a:pt x="351713" y="290804"/>
                  </a:lnTo>
                  <a:close/>
                </a:path>
                <a:path w="588010" h="403225">
                  <a:moveTo>
                    <a:pt x="463943" y="339674"/>
                  </a:moveTo>
                  <a:lnTo>
                    <a:pt x="365467" y="282816"/>
                  </a:lnTo>
                  <a:lnTo>
                    <a:pt x="561738" y="282816"/>
                  </a:lnTo>
                  <a:lnTo>
                    <a:pt x="463943" y="339674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850893" y="4158039"/>
              <a:ext cx="685165" cy="397510"/>
            </a:xfrm>
            <a:custGeom>
              <a:avLst/>
              <a:gdLst/>
              <a:ahLst/>
              <a:cxnLst/>
              <a:rect l="l" t="t" r="r" b="b"/>
              <a:pathLst>
                <a:path w="685165" h="397510">
                  <a:moveTo>
                    <a:pt x="42554" y="240275"/>
                  </a:moveTo>
                  <a:lnTo>
                    <a:pt x="5247" y="203419"/>
                  </a:lnTo>
                  <a:lnTo>
                    <a:pt x="0" y="173596"/>
                  </a:lnTo>
                  <a:lnTo>
                    <a:pt x="3166" y="157892"/>
                  </a:lnTo>
                  <a:lnTo>
                    <a:pt x="35304" y="108773"/>
                  </a:lnTo>
                  <a:lnTo>
                    <a:pt x="73037" y="77538"/>
                  </a:lnTo>
                  <a:lnTo>
                    <a:pt x="140848" y="39542"/>
                  </a:lnTo>
                  <a:lnTo>
                    <a:pt x="184881" y="21630"/>
                  </a:lnTo>
                  <a:lnTo>
                    <a:pt x="228578" y="9050"/>
                  </a:lnTo>
                  <a:lnTo>
                    <a:pt x="271941" y="1807"/>
                  </a:lnTo>
                  <a:lnTo>
                    <a:pt x="313579" y="0"/>
                  </a:lnTo>
                  <a:lnTo>
                    <a:pt x="352158" y="3814"/>
                  </a:lnTo>
                  <a:lnTo>
                    <a:pt x="420125" y="28299"/>
                  </a:lnTo>
                  <a:lnTo>
                    <a:pt x="451268" y="60034"/>
                  </a:lnTo>
                  <a:lnTo>
                    <a:pt x="456474" y="87332"/>
                  </a:lnTo>
                  <a:lnTo>
                    <a:pt x="456101" y="89361"/>
                  </a:lnTo>
                  <a:lnTo>
                    <a:pt x="244763" y="89361"/>
                  </a:lnTo>
                  <a:lnTo>
                    <a:pt x="229332" y="90982"/>
                  </a:lnTo>
                  <a:lnTo>
                    <a:pt x="183689" y="108068"/>
                  </a:lnTo>
                  <a:lnTo>
                    <a:pt x="153374" y="140072"/>
                  </a:lnTo>
                  <a:lnTo>
                    <a:pt x="152028" y="148484"/>
                  </a:lnTo>
                  <a:lnTo>
                    <a:pt x="153706" y="156020"/>
                  </a:lnTo>
                  <a:lnTo>
                    <a:pt x="158405" y="162675"/>
                  </a:lnTo>
                  <a:lnTo>
                    <a:pt x="166125" y="168444"/>
                  </a:lnTo>
                  <a:lnTo>
                    <a:pt x="42554" y="240275"/>
                  </a:lnTo>
                  <a:close/>
                </a:path>
                <a:path w="685165" h="397510">
                  <a:moveTo>
                    <a:pt x="309990" y="255756"/>
                  </a:moveTo>
                  <a:lnTo>
                    <a:pt x="230019" y="209567"/>
                  </a:lnTo>
                  <a:lnTo>
                    <a:pt x="288362" y="175683"/>
                  </a:lnTo>
                  <a:lnTo>
                    <a:pt x="314994" y="155946"/>
                  </a:lnTo>
                  <a:lnTo>
                    <a:pt x="325602" y="136986"/>
                  </a:lnTo>
                  <a:lnTo>
                    <a:pt x="320184" y="118797"/>
                  </a:lnTo>
                  <a:lnTo>
                    <a:pt x="298738" y="101375"/>
                  </a:lnTo>
                  <a:lnTo>
                    <a:pt x="286768" y="95658"/>
                  </a:lnTo>
                  <a:lnTo>
                    <a:pt x="273780" y="91758"/>
                  </a:lnTo>
                  <a:lnTo>
                    <a:pt x="259776" y="89663"/>
                  </a:lnTo>
                  <a:lnTo>
                    <a:pt x="244763" y="89361"/>
                  </a:lnTo>
                  <a:lnTo>
                    <a:pt x="456101" y="89361"/>
                  </a:lnTo>
                  <a:lnTo>
                    <a:pt x="453750" y="102145"/>
                  </a:lnTo>
                  <a:lnTo>
                    <a:pt x="447360" y="117637"/>
                  </a:lnTo>
                  <a:lnTo>
                    <a:pt x="437295" y="133811"/>
                  </a:lnTo>
                  <a:lnTo>
                    <a:pt x="616986" y="133811"/>
                  </a:lnTo>
                  <a:lnTo>
                    <a:pt x="636279" y="143336"/>
                  </a:lnTo>
                  <a:lnTo>
                    <a:pt x="662354" y="162370"/>
                  </a:lnTo>
                  <a:lnTo>
                    <a:pt x="678452" y="183605"/>
                  </a:lnTo>
                  <a:lnTo>
                    <a:pt x="681868" y="196707"/>
                  </a:lnTo>
                  <a:lnTo>
                    <a:pt x="458002" y="196707"/>
                  </a:lnTo>
                  <a:lnTo>
                    <a:pt x="440572" y="196867"/>
                  </a:lnTo>
                  <a:lnTo>
                    <a:pt x="423107" y="199593"/>
                  </a:lnTo>
                  <a:lnTo>
                    <a:pt x="405555" y="204496"/>
                  </a:lnTo>
                  <a:lnTo>
                    <a:pt x="387912" y="211576"/>
                  </a:lnTo>
                  <a:lnTo>
                    <a:pt x="370176" y="220831"/>
                  </a:lnTo>
                  <a:lnTo>
                    <a:pt x="309990" y="255756"/>
                  </a:lnTo>
                  <a:close/>
                </a:path>
                <a:path w="685165" h="397510">
                  <a:moveTo>
                    <a:pt x="616986" y="133811"/>
                  </a:moveTo>
                  <a:lnTo>
                    <a:pt x="437295" y="133811"/>
                  </a:lnTo>
                  <a:lnTo>
                    <a:pt x="464993" y="126494"/>
                  </a:lnTo>
                  <a:lnTo>
                    <a:pt x="492131" y="121498"/>
                  </a:lnTo>
                  <a:lnTo>
                    <a:pt x="518702" y="118827"/>
                  </a:lnTo>
                  <a:lnTo>
                    <a:pt x="544699" y="118482"/>
                  </a:lnTo>
                  <a:lnTo>
                    <a:pt x="569708" y="120651"/>
                  </a:lnTo>
                  <a:lnTo>
                    <a:pt x="593313" y="125518"/>
                  </a:lnTo>
                  <a:lnTo>
                    <a:pt x="615506" y="133080"/>
                  </a:lnTo>
                  <a:lnTo>
                    <a:pt x="616986" y="133811"/>
                  </a:lnTo>
                  <a:close/>
                </a:path>
                <a:path w="685165" h="397510">
                  <a:moveTo>
                    <a:pt x="619251" y="307438"/>
                  </a:moveTo>
                  <a:lnTo>
                    <a:pt x="413808" y="307438"/>
                  </a:lnTo>
                  <a:lnTo>
                    <a:pt x="430640" y="307103"/>
                  </a:lnTo>
                  <a:lnTo>
                    <a:pt x="447947" y="304972"/>
                  </a:lnTo>
                  <a:lnTo>
                    <a:pt x="495042" y="287799"/>
                  </a:lnTo>
                  <a:lnTo>
                    <a:pt x="527689" y="258523"/>
                  </a:lnTo>
                  <a:lnTo>
                    <a:pt x="531415" y="238612"/>
                  </a:lnTo>
                  <a:lnTo>
                    <a:pt x="527961" y="229582"/>
                  </a:lnTo>
                  <a:lnTo>
                    <a:pt x="492957" y="205207"/>
                  </a:lnTo>
                  <a:lnTo>
                    <a:pt x="458002" y="196707"/>
                  </a:lnTo>
                  <a:lnTo>
                    <a:pt x="681868" y="196707"/>
                  </a:lnTo>
                  <a:lnTo>
                    <a:pt x="684563" y="207044"/>
                  </a:lnTo>
                  <a:lnTo>
                    <a:pt x="680678" y="232693"/>
                  </a:lnTo>
                  <a:lnTo>
                    <a:pt x="667330" y="259348"/>
                  </a:lnTo>
                  <a:lnTo>
                    <a:pt x="645007" y="285814"/>
                  </a:lnTo>
                  <a:lnTo>
                    <a:pt x="619251" y="307438"/>
                  </a:lnTo>
                  <a:close/>
                </a:path>
                <a:path w="685165" h="397510">
                  <a:moveTo>
                    <a:pt x="370007" y="397384"/>
                  </a:moveTo>
                  <a:lnTo>
                    <a:pt x="316545" y="393170"/>
                  </a:lnTo>
                  <a:lnTo>
                    <a:pt x="270021" y="379681"/>
                  </a:lnTo>
                  <a:lnTo>
                    <a:pt x="249526" y="369510"/>
                  </a:lnTo>
                  <a:lnTo>
                    <a:pt x="373846" y="297273"/>
                  </a:lnTo>
                  <a:lnTo>
                    <a:pt x="385406" y="302523"/>
                  </a:lnTo>
                  <a:lnTo>
                    <a:pt x="398729" y="305912"/>
                  </a:lnTo>
                  <a:lnTo>
                    <a:pt x="413808" y="307438"/>
                  </a:lnTo>
                  <a:lnTo>
                    <a:pt x="619251" y="307438"/>
                  </a:lnTo>
                  <a:lnTo>
                    <a:pt x="613716" y="312085"/>
                  </a:lnTo>
                  <a:lnTo>
                    <a:pt x="573465" y="338154"/>
                  </a:lnTo>
                  <a:lnTo>
                    <a:pt x="518555" y="365056"/>
                  </a:lnTo>
                  <a:lnTo>
                    <a:pt x="458720" y="384738"/>
                  </a:lnTo>
                  <a:lnTo>
                    <a:pt x="398530" y="395718"/>
                  </a:lnTo>
                  <a:lnTo>
                    <a:pt x="370007" y="397384"/>
                  </a:lnTo>
                  <a:close/>
                </a:path>
              </a:pathLst>
            </a:custGeom>
            <a:solidFill>
              <a:srgbClr val="3A516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850893" y="4158039"/>
              <a:ext cx="685165" cy="397510"/>
            </a:xfrm>
            <a:custGeom>
              <a:avLst/>
              <a:gdLst/>
              <a:ahLst/>
              <a:cxnLst/>
              <a:rect l="l" t="t" r="r" b="b"/>
              <a:pathLst>
                <a:path w="685165" h="397510">
                  <a:moveTo>
                    <a:pt x="42554" y="240275"/>
                  </a:moveTo>
                  <a:lnTo>
                    <a:pt x="5247" y="203419"/>
                  </a:lnTo>
                  <a:lnTo>
                    <a:pt x="0" y="173596"/>
                  </a:lnTo>
                  <a:lnTo>
                    <a:pt x="3166" y="157892"/>
                  </a:lnTo>
                  <a:lnTo>
                    <a:pt x="35304" y="108773"/>
                  </a:lnTo>
                  <a:lnTo>
                    <a:pt x="73037" y="77538"/>
                  </a:lnTo>
                  <a:lnTo>
                    <a:pt x="140848" y="39542"/>
                  </a:lnTo>
                  <a:lnTo>
                    <a:pt x="184881" y="21630"/>
                  </a:lnTo>
                  <a:lnTo>
                    <a:pt x="228578" y="9050"/>
                  </a:lnTo>
                  <a:lnTo>
                    <a:pt x="271941" y="1807"/>
                  </a:lnTo>
                  <a:lnTo>
                    <a:pt x="313579" y="0"/>
                  </a:lnTo>
                  <a:lnTo>
                    <a:pt x="352158" y="3814"/>
                  </a:lnTo>
                  <a:lnTo>
                    <a:pt x="420125" y="28299"/>
                  </a:lnTo>
                  <a:lnTo>
                    <a:pt x="451268" y="60034"/>
                  </a:lnTo>
                  <a:lnTo>
                    <a:pt x="456474" y="87332"/>
                  </a:lnTo>
                  <a:lnTo>
                    <a:pt x="456101" y="89361"/>
                  </a:lnTo>
                  <a:lnTo>
                    <a:pt x="244763" y="89361"/>
                  </a:lnTo>
                  <a:lnTo>
                    <a:pt x="229332" y="90982"/>
                  </a:lnTo>
                  <a:lnTo>
                    <a:pt x="183689" y="108068"/>
                  </a:lnTo>
                  <a:lnTo>
                    <a:pt x="153374" y="140072"/>
                  </a:lnTo>
                  <a:lnTo>
                    <a:pt x="152028" y="148484"/>
                  </a:lnTo>
                  <a:lnTo>
                    <a:pt x="153706" y="156020"/>
                  </a:lnTo>
                  <a:lnTo>
                    <a:pt x="158405" y="162675"/>
                  </a:lnTo>
                  <a:lnTo>
                    <a:pt x="166125" y="168444"/>
                  </a:lnTo>
                  <a:lnTo>
                    <a:pt x="42554" y="240275"/>
                  </a:lnTo>
                  <a:close/>
                </a:path>
                <a:path w="685165" h="397510">
                  <a:moveTo>
                    <a:pt x="309990" y="255756"/>
                  </a:moveTo>
                  <a:lnTo>
                    <a:pt x="230019" y="209567"/>
                  </a:lnTo>
                  <a:lnTo>
                    <a:pt x="288362" y="175683"/>
                  </a:lnTo>
                  <a:lnTo>
                    <a:pt x="314994" y="155946"/>
                  </a:lnTo>
                  <a:lnTo>
                    <a:pt x="325602" y="136986"/>
                  </a:lnTo>
                  <a:lnTo>
                    <a:pt x="320184" y="118797"/>
                  </a:lnTo>
                  <a:lnTo>
                    <a:pt x="298738" y="101375"/>
                  </a:lnTo>
                  <a:lnTo>
                    <a:pt x="286768" y="95658"/>
                  </a:lnTo>
                  <a:lnTo>
                    <a:pt x="273780" y="91758"/>
                  </a:lnTo>
                  <a:lnTo>
                    <a:pt x="259776" y="89663"/>
                  </a:lnTo>
                  <a:lnTo>
                    <a:pt x="244763" y="89361"/>
                  </a:lnTo>
                  <a:lnTo>
                    <a:pt x="456101" y="89361"/>
                  </a:lnTo>
                  <a:lnTo>
                    <a:pt x="453750" y="102145"/>
                  </a:lnTo>
                  <a:lnTo>
                    <a:pt x="447360" y="117637"/>
                  </a:lnTo>
                  <a:lnTo>
                    <a:pt x="437295" y="133811"/>
                  </a:lnTo>
                  <a:lnTo>
                    <a:pt x="616986" y="133811"/>
                  </a:lnTo>
                  <a:lnTo>
                    <a:pt x="636279" y="143336"/>
                  </a:lnTo>
                  <a:lnTo>
                    <a:pt x="662354" y="162370"/>
                  </a:lnTo>
                  <a:lnTo>
                    <a:pt x="678452" y="183605"/>
                  </a:lnTo>
                  <a:lnTo>
                    <a:pt x="681868" y="196707"/>
                  </a:lnTo>
                  <a:lnTo>
                    <a:pt x="458002" y="196707"/>
                  </a:lnTo>
                  <a:lnTo>
                    <a:pt x="440572" y="196867"/>
                  </a:lnTo>
                  <a:lnTo>
                    <a:pt x="423107" y="199593"/>
                  </a:lnTo>
                  <a:lnTo>
                    <a:pt x="405555" y="204496"/>
                  </a:lnTo>
                  <a:lnTo>
                    <a:pt x="387912" y="211576"/>
                  </a:lnTo>
                  <a:lnTo>
                    <a:pt x="370176" y="220831"/>
                  </a:lnTo>
                  <a:lnTo>
                    <a:pt x="309990" y="255756"/>
                  </a:lnTo>
                  <a:close/>
                </a:path>
                <a:path w="685165" h="397510">
                  <a:moveTo>
                    <a:pt x="616986" y="133811"/>
                  </a:moveTo>
                  <a:lnTo>
                    <a:pt x="437295" y="133811"/>
                  </a:lnTo>
                  <a:lnTo>
                    <a:pt x="464993" y="126494"/>
                  </a:lnTo>
                  <a:lnTo>
                    <a:pt x="492131" y="121498"/>
                  </a:lnTo>
                  <a:lnTo>
                    <a:pt x="518702" y="118827"/>
                  </a:lnTo>
                  <a:lnTo>
                    <a:pt x="544699" y="118482"/>
                  </a:lnTo>
                  <a:lnTo>
                    <a:pt x="569708" y="120651"/>
                  </a:lnTo>
                  <a:lnTo>
                    <a:pt x="593313" y="125518"/>
                  </a:lnTo>
                  <a:lnTo>
                    <a:pt x="615506" y="133080"/>
                  </a:lnTo>
                  <a:lnTo>
                    <a:pt x="616986" y="133811"/>
                  </a:lnTo>
                  <a:close/>
                </a:path>
                <a:path w="685165" h="397510">
                  <a:moveTo>
                    <a:pt x="619251" y="307438"/>
                  </a:moveTo>
                  <a:lnTo>
                    <a:pt x="413808" y="307438"/>
                  </a:lnTo>
                  <a:lnTo>
                    <a:pt x="430640" y="307103"/>
                  </a:lnTo>
                  <a:lnTo>
                    <a:pt x="447947" y="304972"/>
                  </a:lnTo>
                  <a:lnTo>
                    <a:pt x="495042" y="287799"/>
                  </a:lnTo>
                  <a:lnTo>
                    <a:pt x="527689" y="258523"/>
                  </a:lnTo>
                  <a:lnTo>
                    <a:pt x="531415" y="238612"/>
                  </a:lnTo>
                  <a:lnTo>
                    <a:pt x="527961" y="229582"/>
                  </a:lnTo>
                  <a:lnTo>
                    <a:pt x="492957" y="205207"/>
                  </a:lnTo>
                  <a:lnTo>
                    <a:pt x="458002" y="196707"/>
                  </a:lnTo>
                  <a:lnTo>
                    <a:pt x="681868" y="196707"/>
                  </a:lnTo>
                  <a:lnTo>
                    <a:pt x="684563" y="207044"/>
                  </a:lnTo>
                  <a:lnTo>
                    <a:pt x="680678" y="232693"/>
                  </a:lnTo>
                  <a:lnTo>
                    <a:pt x="667330" y="259348"/>
                  </a:lnTo>
                  <a:lnTo>
                    <a:pt x="645007" y="285814"/>
                  </a:lnTo>
                  <a:lnTo>
                    <a:pt x="619251" y="307438"/>
                  </a:lnTo>
                  <a:close/>
                </a:path>
                <a:path w="685165" h="397510">
                  <a:moveTo>
                    <a:pt x="370007" y="397384"/>
                  </a:moveTo>
                  <a:lnTo>
                    <a:pt x="316545" y="393170"/>
                  </a:lnTo>
                  <a:lnTo>
                    <a:pt x="270021" y="379681"/>
                  </a:lnTo>
                  <a:lnTo>
                    <a:pt x="249526" y="369510"/>
                  </a:lnTo>
                  <a:lnTo>
                    <a:pt x="373846" y="297273"/>
                  </a:lnTo>
                  <a:lnTo>
                    <a:pt x="385406" y="302523"/>
                  </a:lnTo>
                  <a:lnTo>
                    <a:pt x="398729" y="305912"/>
                  </a:lnTo>
                  <a:lnTo>
                    <a:pt x="413808" y="307438"/>
                  </a:lnTo>
                  <a:lnTo>
                    <a:pt x="619251" y="307438"/>
                  </a:lnTo>
                  <a:lnTo>
                    <a:pt x="613716" y="312085"/>
                  </a:lnTo>
                  <a:lnTo>
                    <a:pt x="573465" y="338154"/>
                  </a:lnTo>
                  <a:lnTo>
                    <a:pt x="518555" y="365056"/>
                  </a:lnTo>
                  <a:lnTo>
                    <a:pt x="458720" y="384738"/>
                  </a:lnTo>
                  <a:lnTo>
                    <a:pt x="398530" y="395718"/>
                  </a:lnTo>
                  <a:lnTo>
                    <a:pt x="370007" y="397384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537772" y="3233357"/>
              <a:ext cx="756920" cy="434340"/>
            </a:xfrm>
            <a:custGeom>
              <a:avLst/>
              <a:gdLst/>
              <a:ahLst/>
              <a:cxnLst/>
              <a:rect l="l" t="t" r="r" b="b"/>
              <a:pathLst>
                <a:path w="756920" h="434339">
                  <a:moveTo>
                    <a:pt x="57896" y="258748"/>
                  </a:moveTo>
                  <a:lnTo>
                    <a:pt x="22984" y="231471"/>
                  </a:lnTo>
                  <a:lnTo>
                    <a:pt x="0" y="181226"/>
                  </a:lnTo>
                  <a:lnTo>
                    <a:pt x="744" y="163279"/>
                  </a:lnTo>
                  <a:lnTo>
                    <a:pt x="15275" y="126630"/>
                  </a:lnTo>
                  <a:lnTo>
                    <a:pt x="46201" y="90951"/>
                  </a:lnTo>
                  <a:lnTo>
                    <a:pt x="92414" y="58177"/>
                  </a:lnTo>
                  <a:lnTo>
                    <a:pt x="135401" y="35727"/>
                  </a:lnTo>
                  <a:lnTo>
                    <a:pt x="177743" y="18683"/>
                  </a:lnTo>
                  <a:lnTo>
                    <a:pt x="219441" y="7035"/>
                  </a:lnTo>
                  <a:lnTo>
                    <a:pt x="260499" y="773"/>
                  </a:lnTo>
                  <a:lnTo>
                    <a:pt x="300214" y="0"/>
                  </a:lnTo>
                  <a:lnTo>
                    <a:pt x="337875" y="4818"/>
                  </a:lnTo>
                  <a:lnTo>
                    <a:pt x="406993" y="31189"/>
                  </a:lnTo>
                  <a:lnTo>
                    <a:pt x="440707" y="58312"/>
                  </a:lnTo>
                  <a:lnTo>
                    <a:pt x="459634" y="91362"/>
                  </a:lnTo>
                  <a:lnTo>
                    <a:pt x="231619" y="91362"/>
                  </a:lnTo>
                  <a:lnTo>
                    <a:pt x="216421" y="92293"/>
                  </a:lnTo>
                  <a:lnTo>
                    <a:pt x="172336" y="107732"/>
                  </a:lnTo>
                  <a:lnTo>
                    <a:pt x="147393" y="146429"/>
                  </a:lnTo>
                  <a:lnTo>
                    <a:pt x="150773" y="157294"/>
                  </a:lnTo>
                  <a:lnTo>
                    <a:pt x="157650" y="167633"/>
                  </a:lnTo>
                  <a:lnTo>
                    <a:pt x="168015" y="177442"/>
                  </a:lnTo>
                  <a:lnTo>
                    <a:pt x="181861" y="186713"/>
                  </a:lnTo>
                  <a:lnTo>
                    <a:pt x="57896" y="258748"/>
                  </a:lnTo>
                  <a:close/>
                </a:path>
                <a:path w="756920" h="434339">
                  <a:moveTo>
                    <a:pt x="383727" y="434109"/>
                  </a:moveTo>
                  <a:lnTo>
                    <a:pt x="313623" y="393634"/>
                  </a:lnTo>
                  <a:lnTo>
                    <a:pt x="328507" y="203376"/>
                  </a:lnTo>
                  <a:lnTo>
                    <a:pt x="326494" y="170067"/>
                  </a:lnTo>
                  <a:lnTo>
                    <a:pt x="308357" y="122839"/>
                  </a:lnTo>
                  <a:lnTo>
                    <a:pt x="262105" y="95905"/>
                  </a:lnTo>
                  <a:lnTo>
                    <a:pt x="231619" y="91362"/>
                  </a:lnTo>
                  <a:lnTo>
                    <a:pt x="459634" y="91362"/>
                  </a:lnTo>
                  <a:lnTo>
                    <a:pt x="460265" y="92906"/>
                  </a:lnTo>
                  <a:lnTo>
                    <a:pt x="464102" y="106630"/>
                  </a:lnTo>
                  <a:lnTo>
                    <a:pt x="466620" y="121473"/>
                  </a:lnTo>
                  <a:lnTo>
                    <a:pt x="467835" y="138701"/>
                  </a:lnTo>
                  <a:lnTo>
                    <a:pt x="467669" y="159510"/>
                  </a:lnTo>
                  <a:lnTo>
                    <a:pt x="466125" y="183910"/>
                  </a:lnTo>
                  <a:lnTo>
                    <a:pt x="463204" y="211910"/>
                  </a:lnTo>
                  <a:lnTo>
                    <a:pt x="463356" y="291882"/>
                  </a:lnTo>
                  <a:lnTo>
                    <a:pt x="628551" y="291882"/>
                  </a:lnTo>
                  <a:lnTo>
                    <a:pt x="383727" y="434109"/>
                  </a:lnTo>
                  <a:close/>
                </a:path>
                <a:path w="756920" h="434339">
                  <a:moveTo>
                    <a:pt x="628551" y="291882"/>
                  </a:moveTo>
                  <a:lnTo>
                    <a:pt x="463356" y="291882"/>
                  </a:lnTo>
                  <a:lnTo>
                    <a:pt x="673541" y="169797"/>
                  </a:lnTo>
                  <a:lnTo>
                    <a:pt x="756396" y="217612"/>
                  </a:lnTo>
                  <a:lnTo>
                    <a:pt x="628551" y="291882"/>
                  </a:lnTo>
                  <a:close/>
                </a:path>
              </a:pathLst>
            </a:custGeom>
            <a:solidFill>
              <a:srgbClr val="3A516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537772" y="3233357"/>
              <a:ext cx="756920" cy="434340"/>
            </a:xfrm>
            <a:custGeom>
              <a:avLst/>
              <a:gdLst/>
              <a:ahLst/>
              <a:cxnLst/>
              <a:rect l="l" t="t" r="r" b="b"/>
              <a:pathLst>
                <a:path w="756920" h="434339">
                  <a:moveTo>
                    <a:pt x="57896" y="258748"/>
                  </a:moveTo>
                  <a:lnTo>
                    <a:pt x="22984" y="231471"/>
                  </a:lnTo>
                  <a:lnTo>
                    <a:pt x="0" y="181226"/>
                  </a:lnTo>
                  <a:lnTo>
                    <a:pt x="744" y="163279"/>
                  </a:lnTo>
                  <a:lnTo>
                    <a:pt x="15275" y="126630"/>
                  </a:lnTo>
                  <a:lnTo>
                    <a:pt x="46201" y="90951"/>
                  </a:lnTo>
                  <a:lnTo>
                    <a:pt x="92414" y="58177"/>
                  </a:lnTo>
                  <a:lnTo>
                    <a:pt x="135401" y="35727"/>
                  </a:lnTo>
                  <a:lnTo>
                    <a:pt x="177743" y="18683"/>
                  </a:lnTo>
                  <a:lnTo>
                    <a:pt x="219441" y="7035"/>
                  </a:lnTo>
                  <a:lnTo>
                    <a:pt x="260499" y="773"/>
                  </a:lnTo>
                  <a:lnTo>
                    <a:pt x="300214" y="0"/>
                  </a:lnTo>
                  <a:lnTo>
                    <a:pt x="337875" y="4818"/>
                  </a:lnTo>
                  <a:lnTo>
                    <a:pt x="406993" y="31189"/>
                  </a:lnTo>
                  <a:lnTo>
                    <a:pt x="440707" y="58312"/>
                  </a:lnTo>
                  <a:lnTo>
                    <a:pt x="459634" y="91362"/>
                  </a:lnTo>
                  <a:lnTo>
                    <a:pt x="231619" y="91362"/>
                  </a:lnTo>
                  <a:lnTo>
                    <a:pt x="216421" y="92293"/>
                  </a:lnTo>
                  <a:lnTo>
                    <a:pt x="172336" y="107732"/>
                  </a:lnTo>
                  <a:lnTo>
                    <a:pt x="147393" y="146429"/>
                  </a:lnTo>
                  <a:lnTo>
                    <a:pt x="150773" y="157294"/>
                  </a:lnTo>
                  <a:lnTo>
                    <a:pt x="157650" y="167633"/>
                  </a:lnTo>
                  <a:lnTo>
                    <a:pt x="168015" y="177442"/>
                  </a:lnTo>
                  <a:lnTo>
                    <a:pt x="181861" y="186713"/>
                  </a:lnTo>
                  <a:lnTo>
                    <a:pt x="57896" y="258748"/>
                  </a:lnTo>
                  <a:close/>
                </a:path>
                <a:path w="756920" h="434339">
                  <a:moveTo>
                    <a:pt x="383727" y="434109"/>
                  </a:moveTo>
                  <a:lnTo>
                    <a:pt x="313623" y="393634"/>
                  </a:lnTo>
                  <a:lnTo>
                    <a:pt x="328507" y="203376"/>
                  </a:lnTo>
                  <a:lnTo>
                    <a:pt x="326494" y="170067"/>
                  </a:lnTo>
                  <a:lnTo>
                    <a:pt x="308357" y="122839"/>
                  </a:lnTo>
                  <a:lnTo>
                    <a:pt x="262105" y="95905"/>
                  </a:lnTo>
                  <a:lnTo>
                    <a:pt x="231619" y="91362"/>
                  </a:lnTo>
                  <a:lnTo>
                    <a:pt x="459634" y="91362"/>
                  </a:lnTo>
                  <a:lnTo>
                    <a:pt x="460265" y="92906"/>
                  </a:lnTo>
                  <a:lnTo>
                    <a:pt x="464102" y="106630"/>
                  </a:lnTo>
                  <a:lnTo>
                    <a:pt x="466620" y="121473"/>
                  </a:lnTo>
                  <a:lnTo>
                    <a:pt x="467835" y="138701"/>
                  </a:lnTo>
                  <a:lnTo>
                    <a:pt x="467669" y="159510"/>
                  </a:lnTo>
                  <a:lnTo>
                    <a:pt x="466125" y="183910"/>
                  </a:lnTo>
                  <a:lnTo>
                    <a:pt x="463204" y="211910"/>
                  </a:lnTo>
                  <a:lnTo>
                    <a:pt x="463356" y="291882"/>
                  </a:lnTo>
                  <a:lnTo>
                    <a:pt x="628551" y="291882"/>
                  </a:lnTo>
                  <a:lnTo>
                    <a:pt x="383727" y="434109"/>
                  </a:lnTo>
                  <a:close/>
                </a:path>
                <a:path w="756920" h="434339">
                  <a:moveTo>
                    <a:pt x="628551" y="291882"/>
                  </a:moveTo>
                  <a:lnTo>
                    <a:pt x="463356" y="291882"/>
                  </a:lnTo>
                  <a:lnTo>
                    <a:pt x="673541" y="169797"/>
                  </a:lnTo>
                  <a:lnTo>
                    <a:pt x="756396" y="217612"/>
                  </a:lnTo>
                  <a:lnTo>
                    <a:pt x="628551" y="291882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80960" y="2295817"/>
              <a:ext cx="639445" cy="340360"/>
            </a:xfrm>
            <a:custGeom>
              <a:avLst/>
              <a:gdLst/>
              <a:ahLst/>
              <a:cxnLst/>
              <a:rect l="l" t="t" r="r" b="b"/>
              <a:pathLst>
                <a:path w="639445" h="340360">
                  <a:moveTo>
                    <a:pt x="81559" y="230543"/>
                  </a:moveTo>
                  <a:lnTo>
                    <a:pt x="0" y="183464"/>
                  </a:lnTo>
                  <a:lnTo>
                    <a:pt x="163957" y="6603"/>
                  </a:lnTo>
                  <a:lnTo>
                    <a:pt x="175310" y="0"/>
                  </a:lnTo>
                  <a:lnTo>
                    <a:pt x="421123" y="141935"/>
                  </a:lnTo>
                  <a:lnTo>
                    <a:pt x="172440" y="141935"/>
                  </a:lnTo>
                  <a:lnTo>
                    <a:pt x="81559" y="230543"/>
                  </a:lnTo>
                  <a:close/>
                </a:path>
                <a:path w="639445" h="340360">
                  <a:moveTo>
                    <a:pt x="515289" y="339877"/>
                  </a:moveTo>
                  <a:lnTo>
                    <a:pt x="172440" y="141935"/>
                  </a:lnTo>
                  <a:lnTo>
                    <a:pt x="421123" y="141935"/>
                  </a:lnTo>
                  <a:lnTo>
                    <a:pt x="639267" y="267893"/>
                  </a:lnTo>
                  <a:lnTo>
                    <a:pt x="515289" y="339877"/>
                  </a:lnTo>
                  <a:close/>
                </a:path>
              </a:pathLst>
            </a:custGeom>
            <a:solidFill>
              <a:srgbClr val="3A516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80960" y="2295817"/>
              <a:ext cx="639445" cy="340360"/>
            </a:xfrm>
            <a:custGeom>
              <a:avLst/>
              <a:gdLst/>
              <a:ahLst/>
              <a:cxnLst/>
              <a:rect l="l" t="t" r="r" b="b"/>
              <a:pathLst>
                <a:path w="639445" h="340360">
                  <a:moveTo>
                    <a:pt x="81559" y="230543"/>
                  </a:moveTo>
                  <a:lnTo>
                    <a:pt x="0" y="183464"/>
                  </a:lnTo>
                  <a:lnTo>
                    <a:pt x="163957" y="6603"/>
                  </a:lnTo>
                  <a:lnTo>
                    <a:pt x="175310" y="0"/>
                  </a:lnTo>
                  <a:lnTo>
                    <a:pt x="421123" y="141935"/>
                  </a:lnTo>
                  <a:lnTo>
                    <a:pt x="172440" y="141935"/>
                  </a:lnTo>
                  <a:lnTo>
                    <a:pt x="81559" y="230543"/>
                  </a:lnTo>
                  <a:close/>
                </a:path>
                <a:path w="639445" h="340360">
                  <a:moveTo>
                    <a:pt x="515289" y="339877"/>
                  </a:moveTo>
                  <a:lnTo>
                    <a:pt x="172440" y="141935"/>
                  </a:lnTo>
                  <a:lnTo>
                    <a:pt x="421123" y="141935"/>
                  </a:lnTo>
                  <a:lnTo>
                    <a:pt x="639267" y="267893"/>
                  </a:lnTo>
                  <a:lnTo>
                    <a:pt x="515289" y="339877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219972" y="2210993"/>
              <a:ext cx="1148080" cy="346075"/>
            </a:xfrm>
            <a:custGeom>
              <a:avLst/>
              <a:gdLst/>
              <a:ahLst/>
              <a:cxnLst/>
              <a:rect l="l" t="t" r="r" b="b"/>
              <a:pathLst>
                <a:path w="1148079" h="346075">
                  <a:moveTo>
                    <a:pt x="82245" y="192824"/>
                  </a:moveTo>
                  <a:lnTo>
                    <a:pt x="79222" y="189801"/>
                  </a:lnTo>
                  <a:lnTo>
                    <a:pt x="3022" y="189801"/>
                  </a:lnTo>
                  <a:lnTo>
                    <a:pt x="0" y="192824"/>
                  </a:lnTo>
                  <a:lnTo>
                    <a:pt x="0" y="200266"/>
                  </a:lnTo>
                  <a:lnTo>
                    <a:pt x="3022" y="203301"/>
                  </a:lnTo>
                  <a:lnTo>
                    <a:pt x="79222" y="203301"/>
                  </a:lnTo>
                  <a:lnTo>
                    <a:pt x="82245" y="200266"/>
                  </a:lnTo>
                  <a:lnTo>
                    <a:pt x="82245" y="196545"/>
                  </a:lnTo>
                  <a:lnTo>
                    <a:pt x="82245" y="192824"/>
                  </a:lnTo>
                  <a:close/>
                </a:path>
                <a:path w="1148079" h="346075">
                  <a:moveTo>
                    <a:pt x="82245" y="145745"/>
                  </a:moveTo>
                  <a:lnTo>
                    <a:pt x="79222" y="142722"/>
                  </a:lnTo>
                  <a:lnTo>
                    <a:pt x="3022" y="142722"/>
                  </a:lnTo>
                  <a:lnTo>
                    <a:pt x="0" y="145745"/>
                  </a:lnTo>
                  <a:lnTo>
                    <a:pt x="0" y="153187"/>
                  </a:lnTo>
                  <a:lnTo>
                    <a:pt x="3022" y="156222"/>
                  </a:lnTo>
                  <a:lnTo>
                    <a:pt x="6743" y="156222"/>
                  </a:lnTo>
                  <a:lnTo>
                    <a:pt x="79222" y="156222"/>
                  </a:lnTo>
                  <a:lnTo>
                    <a:pt x="82245" y="153187"/>
                  </a:lnTo>
                  <a:lnTo>
                    <a:pt x="82245" y="145745"/>
                  </a:lnTo>
                  <a:close/>
                </a:path>
                <a:path w="1148079" h="346075">
                  <a:moveTo>
                    <a:pt x="110324" y="226072"/>
                  </a:moveTo>
                  <a:lnTo>
                    <a:pt x="107353" y="223037"/>
                  </a:lnTo>
                  <a:lnTo>
                    <a:pt x="103632" y="223037"/>
                  </a:lnTo>
                  <a:lnTo>
                    <a:pt x="71780" y="223037"/>
                  </a:lnTo>
                  <a:lnTo>
                    <a:pt x="68757" y="226072"/>
                  </a:lnTo>
                  <a:lnTo>
                    <a:pt x="68757" y="233502"/>
                  </a:lnTo>
                  <a:lnTo>
                    <a:pt x="71780" y="236537"/>
                  </a:lnTo>
                  <a:lnTo>
                    <a:pt x="107353" y="236537"/>
                  </a:lnTo>
                  <a:lnTo>
                    <a:pt x="110324" y="233502"/>
                  </a:lnTo>
                  <a:lnTo>
                    <a:pt x="110324" y="226072"/>
                  </a:lnTo>
                  <a:close/>
                </a:path>
                <a:path w="1148079" h="346075">
                  <a:moveTo>
                    <a:pt x="110324" y="112509"/>
                  </a:moveTo>
                  <a:lnTo>
                    <a:pt x="107353" y="109486"/>
                  </a:lnTo>
                  <a:lnTo>
                    <a:pt x="103632" y="109486"/>
                  </a:lnTo>
                  <a:lnTo>
                    <a:pt x="71780" y="109486"/>
                  </a:lnTo>
                  <a:lnTo>
                    <a:pt x="68757" y="112509"/>
                  </a:lnTo>
                  <a:lnTo>
                    <a:pt x="68757" y="119951"/>
                  </a:lnTo>
                  <a:lnTo>
                    <a:pt x="71780" y="122974"/>
                  </a:lnTo>
                  <a:lnTo>
                    <a:pt x="107353" y="122974"/>
                  </a:lnTo>
                  <a:lnTo>
                    <a:pt x="110324" y="119951"/>
                  </a:lnTo>
                  <a:lnTo>
                    <a:pt x="110324" y="112509"/>
                  </a:lnTo>
                  <a:close/>
                </a:path>
                <a:path w="1148079" h="346075">
                  <a:moveTo>
                    <a:pt x="112763" y="272008"/>
                  </a:moveTo>
                  <a:lnTo>
                    <a:pt x="109778" y="268973"/>
                  </a:lnTo>
                  <a:lnTo>
                    <a:pt x="31203" y="268973"/>
                  </a:lnTo>
                  <a:lnTo>
                    <a:pt x="28219" y="272008"/>
                  </a:lnTo>
                  <a:lnTo>
                    <a:pt x="28219" y="279450"/>
                  </a:lnTo>
                  <a:lnTo>
                    <a:pt x="31203" y="282473"/>
                  </a:lnTo>
                  <a:lnTo>
                    <a:pt x="109778" y="282473"/>
                  </a:lnTo>
                  <a:lnTo>
                    <a:pt x="112763" y="279450"/>
                  </a:lnTo>
                  <a:lnTo>
                    <a:pt x="112763" y="275729"/>
                  </a:lnTo>
                  <a:lnTo>
                    <a:pt x="112763" y="272008"/>
                  </a:lnTo>
                  <a:close/>
                </a:path>
                <a:path w="1148079" h="346075">
                  <a:moveTo>
                    <a:pt x="112763" y="66573"/>
                  </a:moveTo>
                  <a:lnTo>
                    <a:pt x="109778" y="63550"/>
                  </a:lnTo>
                  <a:lnTo>
                    <a:pt x="31203" y="63550"/>
                  </a:lnTo>
                  <a:lnTo>
                    <a:pt x="28219" y="66573"/>
                  </a:lnTo>
                  <a:lnTo>
                    <a:pt x="28219" y="74015"/>
                  </a:lnTo>
                  <a:lnTo>
                    <a:pt x="31203" y="77038"/>
                  </a:lnTo>
                  <a:lnTo>
                    <a:pt x="34925" y="77038"/>
                  </a:lnTo>
                  <a:lnTo>
                    <a:pt x="109778" y="77038"/>
                  </a:lnTo>
                  <a:lnTo>
                    <a:pt x="112763" y="74015"/>
                  </a:lnTo>
                  <a:lnTo>
                    <a:pt x="112763" y="66573"/>
                  </a:lnTo>
                  <a:close/>
                </a:path>
                <a:path w="1148079" h="346075">
                  <a:moveTo>
                    <a:pt x="206171" y="169265"/>
                  </a:moveTo>
                  <a:lnTo>
                    <a:pt x="203149" y="166293"/>
                  </a:lnTo>
                  <a:lnTo>
                    <a:pt x="185432" y="166293"/>
                  </a:lnTo>
                  <a:lnTo>
                    <a:pt x="182410" y="169265"/>
                  </a:lnTo>
                  <a:lnTo>
                    <a:pt x="182410" y="176707"/>
                  </a:lnTo>
                  <a:lnTo>
                    <a:pt x="185432" y="179730"/>
                  </a:lnTo>
                  <a:lnTo>
                    <a:pt x="203149" y="179730"/>
                  </a:lnTo>
                  <a:lnTo>
                    <a:pt x="206171" y="176707"/>
                  </a:lnTo>
                  <a:lnTo>
                    <a:pt x="206171" y="169265"/>
                  </a:lnTo>
                  <a:close/>
                </a:path>
                <a:path w="1148079" h="346075">
                  <a:moveTo>
                    <a:pt x="232511" y="232968"/>
                  </a:moveTo>
                  <a:lnTo>
                    <a:pt x="227253" y="227698"/>
                  </a:lnTo>
                  <a:lnTo>
                    <a:pt x="222986" y="227698"/>
                  </a:lnTo>
                  <a:lnTo>
                    <a:pt x="220357" y="230327"/>
                  </a:lnTo>
                  <a:lnTo>
                    <a:pt x="213067" y="237578"/>
                  </a:lnTo>
                  <a:lnTo>
                    <a:pt x="210439" y="240258"/>
                  </a:lnTo>
                  <a:lnTo>
                    <a:pt x="210439" y="244475"/>
                  </a:lnTo>
                  <a:lnTo>
                    <a:pt x="215696" y="249783"/>
                  </a:lnTo>
                  <a:lnTo>
                    <a:pt x="220014" y="249783"/>
                  </a:lnTo>
                  <a:lnTo>
                    <a:pt x="232511" y="237223"/>
                  </a:lnTo>
                  <a:lnTo>
                    <a:pt x="232511" y="232968"/>
                  </a:lnTo>
                  <a:close/>
                </a:path>
                <a:path w="1148079" h="346075">
                  <a:moveTo>
                    <a:pt x="232511" y="108788"/>
                  </a:moveTo>
                  <a:lnTo>
                    <a:pt x="229882" y="106159"/>
                  </a:lnTo>
                  <a:lnTo>
                    <a:pt x="220014" y="96240"/>
                  </a:lnTo>
                  <a:lnTo>
                    <a:pt x="215696" y="96240"/>
                  </a:lnTo>
                  <a:lnTo>
                    <a:pt x="210439" y="101549"/>
                  </a:lnTo>
                  <a:lnTo>
                    <a:pt x="210439" y="105816"/>
                  </a:lnTo>
                  <a:lnTo>
                    <a:pt x="222986" y="118313"/>
                  </a:lnTo>
                  <a:lnTo>
                    <a:pt x="227253" y="118313"/>
                  </a:lnTo>
                  <a:lnTo>
                    <a:pt x="232511" y="113055"/>
                  </a:lnTo>
                  <a:lnTo>
                    <a:pt x="232511" y="108788"/>
                  </a:lnTo>
                  <a:close/>
                </a:path>
                <a:path w="1148079" h="346075">
                  <a:moveTo>
                    <a:pt x="293928" y="257073"/>
                  </a:moveTo>
                  <a:lnTo>
                    <a:pt x="290957" y="254050"/>
                  </a:lnTo>
                  <a:lnTo>
                    <a:pt x="283464" y="254050"/>
                  </a:lnTo>
                  <a:lnTo>
                    <a:pt x="280492" y="257073"/>
                  </a:lnTo>
                  <a:lnTo>
                    <a:pt x="280492" y="260794"/>
                  </a:lnTo>
                  <a:lnTo>
                    <a:pt x="280492" y="274828"/>
                  </a:lnTo>
                  <a:lnTo>
                    <a:pt x="283464" y="277812"/>
                  </a:lnTo>
                  <a:lnTo>
                    <a:pt x="290957" y="277812"/>
                  </a:lnTo>
                  <a:lnTo>
                    <a:pt x="293928" y="274828"/>
                  </a:lnTo>
                  <a:lnTo>
                    <a:pt x="293928" y="257073"/>
                  </a:lnTo>
                  <a:close/>
                </a:path>
                <a:path w="1148079" h="346075">
                  <a:moveTo>
                    <a:pt x="293928" y="71183"/>
                  </a:moveTo>
                  <a:lnTo>
                    <a:pt x="290957" y="68211"/>
                  </a:lnTo>
                  <a:lnTo>
                    <a:pt x="283464" y="68211"/>
                  </a:lnTo>
                  <a:lnTo>
                    <a:pt x="280492" y="71183"/>
                  </a:lnTo>
                  <a:lnTo>
                    <a:pt x="280492" y="88950"/>
                  </a:lnTo>
                  <a:lnTo>
                    <a:pt x="283464" y="91973"/>
                  </a:lnTo>
                  <a:lnTo>
                    <a:pt x="287235" y="91973"/>
                  </a:lnTo>
                  <a:lnTo>
                    <a:pt x="290957" y="91973"/>
                  </a:lnTo>
                  <a:lnTo>
                    <a:pt x="293928" y="88950"/>
                  </a:lnTo>
                  <a:lnTo>
                    <a:pt x="293928" y="71183"/>
                  </a:lnTo>
                  <a:close/>
                </a:path>
                <a:path w="1148079" h="346075">
                  <a:moveTo>
                    <a:pt x="323456" y="169316"/>
                  </a:moveTo>
                  <a:lnTo>
                    <a:pt x="320421" y="166293"/>
                  </a:lnTo>
                  <a:lnTo>
                    <a:pt x="293928" y="166293"/>
                  </a:lnTo>
                  <a:lnTo>
                    <a:pt x="293928" y="112509"/>
                  </a:lnTo>
                  <a:lnTo>
                    <a:pt x="290957" y="109486"/>
                  </a:lnTo>
                  <a:lnTo>
                    <a:pt x="283464" y="109486"/>
                  </a:lnTo>
                  <a:lnTo>
                    <a:pt x="280492" y="112509"/>
                  </a:lnTo>
                  <a:lnTo>
                    <a:pt x="280492" y="176758"/>
                  </a:lnTo>
                  <a:lnTo>
                    <a:pt x="283464" y="179730"/>
                  </a:lnTo>
                  <a:lnTo>
                    <a:pt x="320421" y="179730"/>
                  </a:lnTo>
                  <a:lnTo>
                    <a:pt x="323456" y="176758"/>
                  </a:lnTo>
                  <a:lnTo>
                    <a:pt x="323456" y="173037"/>
                  </a:lnTo>
                  <a:lnTo>
                    <a:pt x="323456" y="169316"/>
                  </a:lnTo>
                  <a:close/>
                </a:path>
                <a:path w="1148079" h="346075">
                  <a:moveTo>
                    <a:pt x="363982" y="240207"/>
                  </a:moveTo>
                  <a:lnTo>
                    <a:pt x="351434" y="227698"/>
                  </a:lnTo>
                  <a:lnTo>
                    <a:pt x="347167" y="227698"/>
                  </a:lnTo>
                  <a:lnTo>
                    <a:pt x="341909" y="232968"/>
                  </a:lnTo>
                  <a:lnTo>
                    <a:pt x="341909" y="237223"/>
                  </a:lnTo>
                  <a:lnTo>
                    <a:pt x="354406" y="249783"/>
                  </a:lnTo>
                  <a:lnTo>
                    <a:pt x="358724" y="249783"/>
                  </a:lnTo>
                  <a:lnTo>
                    <a:pt x="361353" y="247154"/>
                  </a:lnTo>
                  <a:lnTo>
                    <a:pt x="363982" y="244475"/>
                  </a:lnTo>
                  <a:lnTo>
                    <a:pt x="363982" y="240207"/>
                  </a:lnTo>
                  <a:close/>
                </a:path>
                <a:path w="1148079" h="346075">
                  <a:moveTo>
                    <a:pt x="363982" y="101549"/>
                  </a:moveTo>
                  <a:lnTo>
                    <a:pt x="361353" y="98869"/>
                  </a:lnTo>
                  <a:lnTo>
                    <a:pt x="358724" y="96240"/>
                  </a:lnTo>
                  <a:lnTo>
                    <a:pt x="354406" y="96240"/>
                  </a:lnTo>
                  <a:lnTo>
                    <a:pt x="341909" y="108788"/>
                  </a:lnTo>
                  <a:lnTo>
                    <a:pt x="341909" y="113055"/>
                  </a:lnTo>
                  <a:lnTo>
                    <a:pt x="347167" y="118313"/>
                  </a:lnTo>
                  <a:lnTo>
                    <a:pt x="351434" y="118313"/>
                  </a:lnTo>
                  <a:lnTo>
                    <a:pt x="363982" y="105816"/>
                  </a:lnTo>
                  <a:lnTo>
                    <a:pt x="363982" y="101549"/>
                  </a:lnTo>
                  <a:close/>
                </a:path>
                <a:path w="1148079" h="346075">
                  <a:moveTo>
                    <a:pt x="392010" y="169265"/>
                  </a:moveTo>
                  <a:lnTo>
                    <a:pt x="389039" y="166293"/>
                  </a:lnTo>
                  <a:lnTo>
                    <a:pt x="371271" y="166293"/>
                  </a:lnTo>
                  <a:lnTo>
                    <a:pt x="368249" y="169265"/>
                  </a:lnTo>
                  <a:lnTo>
                    <a:pt x="368249" y="176707"/>
                  </a:lnTo>
                  <a:lnTo>
                    <a:pt x="371271" y="179730"/>
                  </a:lnTo>
                  <a:lnTo>
                    <a:pt x="389039" y="179730"/>
                  </a:lnTo>
                  <a:lnTo>
                    <a:pt x="392010" y="176707"/>
                  </a:lnTo>
                  <a:lnTo>
                    <a:pt x="392010" y="169265"/>
                  </a:lnTo>
                  <a:close/>
                </a:path>
                <a:path w="1148079" h="346075">
                  <a:moveTo>
                    <a:pt x="421576" y="168465"/>
                  </a:moveTo>
                  <a:lnTo>
                    <a:pt x="408559" y="115201"/>
                  </a:lnTo>
                  <a:lnTo>
                    <a:pt x="379260" y="75145"/>
                  </a:lnTo>
                  <a:lnTo>
                    <a:pt x="337464" y="48361"/>
                  </a:lnTo>
                  <a:lnTo>
                    <a:pt x="287185" y="38595"/>
                  </a:lnTo>
                  <a:lnTo>
                    <a:pt x="244754" y="45466"/>
                  </a:lnTo>
                  <a:lnTo>
                    <a:pt x="207873" y="64579"/>
                  </a:lnTo>
                  <a:lnTo>
                    <a:pt x="178765" y="93700"/>
                  </a:lnTo>
                  <a:lnTo>
                    <a:pt x="159651" y="130606"/>
                  </a:lnTo>
                  <a:lnTo>
                    <a:pt x="152793" y="173037"/>
                  </a:lnTo>
                  <a:lnTo>
                    <a:pt x="159651" y="215468"/>
                  </a:lnTo>
                  <a:lnTo>
                    <a:pt x="178765" y="252349"/>
                  </a:lnTo>
                  <a:lnTo>
                    <a:pt x="207873" y="281457"/>
                  </a:lnTo>
                  <a:lnTo>
                    <a:pt x="244754" y="300570"/>
                  </a:lnTo>
                  <a:lnTo>
                    <a:pt x="287185" y="307428"/>
                  </a:lnTo>
                  <a:lnTo>
                    <a:pt x="334594" y="298805"/>
                  </a:lnTo>
                  <a:lnTo>
                    <a:pt x="374853" y="274891"/>
                  </a:lnTo>
                  <a:lnTo>
                    <a:pt x="404507" y="238683"/>
                  </a:lnTo>
                  <a:lnTo>
                    <a:pt x="420090" y="193128"/>
                  </a:lnTo>
                  <a:lnTo>
                    <a:pt x="406793" y="191147"/>
                  </a:lnTo>
                  <a:lnTo>
                    <a:pt x="392772" y="232079"/>
                  </a:lnTo>
                  <a:lnTo>
                    <a:pt x="366090" y="264642"/>
                  </a:lnTo>
                  <a:lnTo>
                    <a:pt x="329857" y="286156"/>
                  </a:lnTo>
                  <a:lnTo>
                    <a:pt x="287185" y="293928"/>
                  </a:lnTo>
                  <a:lnTo>
                    <a:pt x="240182" y="284416"/>
                  </a:lnTo>
                  <a:lnTo>
                    <a:pt x="201752" y="258495"/>
                  </a:lnTo>
                  <a:lnTo>
                    <a:pt x="175806" y="220065"/>
                  </a:lnTo>
                  <a:lnTo>
                    <a:pt x="166293" y="173037"/>
                  </a:lnTo>
                  <a:lnTo>
                    <a:pt x="175806" y="126022"/>
                  </a:lnTo>
                  <a:lnTo>
                    <a:pt x="201752" y="87566"/>
                  </a:lnTo>
                  <a:lnTo>
                    <a:pt x="240182" y="61607"/>
                  </a:lnTo>
                  <a:lnTo>
                    <a:pt x="287185" y="52082"/>
                  </a:lnTo>
                  <a:lnTo>
                    <a:pt x="332422" y="60871"/>
                  </a:lnTo>
                  <a:lnTo>
                    <a:pt x="370014" y="84975"/>
                  </a:lnTo>
                  <a:lnTo>
                    <a:pt x="396367" y="121005"/>
                  </a:lnTo>
                  <a:lnTo>
                    <a:pt x="407885" y="165595"/>
                  </a:lnTo>
                  <a:lnTo>
                    <a:pt x="408139" y="169316"/>
                  </a:lnTo>
                  <a:lnTo>
                    <a:pt x="411314" y="172097"/>
                  </a:lnTo>
                  <a:lnTo>
                    <a:pt x="415023" y="171894"/>
                  </a:lnTo>
                  <a:lnTo>
                    <a:pt x="418744" y="171691"/>
                  </a:lnTo>
                  <a:lnTo>
                    <a:pt x="421576" y="168465"/>
                  </a:lnTo>
                  <a:close/>
                </a:path>
                <a:path w="1148079" h="346075">
                  <a:moveTo>
                    <a:pt x="460222" y="173037"/>
                  </a:moveTo>
                  <a:lnTo>
                    <a:pt x="454025" y="127101"/>
                  </a:lnTo>
                  <a:lnTo>
                    <a:pt x="436549" y="85775"/>
                  </a:lnTo>
                  <a:lnTo>
                    <a:pt x="409473" y="50749"/>
                  </a:lnTo>
                  <a:lnTo>
                    <a:pt x="374446" y="23672"/>
                  </a:lnTo>
                  <a:lnTo>
                    <a:pt x="333121" y="6197"/>
                  </a:lnTo>
                  <a:lnTo>
                    <a:pt x="287185" y="0"/>
                  </a:lnTo>
                  <a:lnTo>
                    <a:pt x="269506" y="914"/>
                  </a:lnTo>
                  <a:lnTo>
                    <a:pt x="252145" y="3606"/>
                  </a:lnTo>
                  <a:lnTo>
                    <a:pt x="235229" y="8039"/>
                  </a:lnTo>
                  <a:lnTo>
                    <a:pt x="218871" y="14135"/>
                  </a:lnTo>
                  <a:lnTo>
                    <a:pt x="96189" y="14135"/>
                  </a:lnTo>
                  <a:lnTo>
                    <a:pt x="93218" y="17157"/>
                  </a:lnTo>
                  <a:lnTo>
                    <a:pt x="93218" y="24599"/>
                  </a:lnTo>
                  <a:lnTo>
                    <a:pt x="96189" y="27635"/>
                  </a:lnTo>
                  <a:lnTo>
                    <a:pt x="193522" y="27635"/>
                  </a:lnTo>
                  <a:lnTo>
                    <a:pt x="184226" y="34048"/>
                  </a:lnTo>
                  <a:lnTo>
                    <a:pt x="175336" y="41084"/>
                  </a:lnTo>
                  <a:lnTo>
                    <a:pt x="166890" y="48704"/>
                  </a:lnTo>
                  <a:lnTo>
                    <a:pt x="156464" y="59677"/>
                  </a:lnTo>
                  <a:lnTo>
                    <a:pt x="156667" y="63944"/>
                  </a:lnTo>
                  <a:lnTo>
                    <a:pt x="162166" y="68948"/>
                  </a:lnTo>
                  <a:lnTo>
                    <a:pt x="166433" y="68707"/>
                  </a:lnTo>
                  <a:lnTo>
                    <a:pt x="168922" y="65976"/>
                  </a:lnTo>
                  <a:lnTo>
                    <a:pt x="193814" y="43713"/>
                  </a:lnTo>
                  <a:lnTo>
                    <a:pt x="222516" y="27241"/>
                  </a:lnTo>
                  <a:lnTo>
                    <a:pt x="253987" y="17005"/>
                  </a:lnTo>
                  <a:lnTo>
                    <a:pt x="287185" y="13487"/>
                  </a:lnTo>
                  <a:lnTo>
                    <a:pt x="337553" y="21640"/>
                  </a:lnTo>
                  <a:lnTo>
                    <a:pt x="381342" y="44323"/>
                  </a:lnTo>
                  <a:lnTo>
                    <a:pt x="415899" y="78879"/>
                  </a:lnTo>
                  <a:lnTo>
                    <a:pt x="438581" y="122669"/>
                  </a:lnTo>
                  <a:lnTo>
                    <a:pt x="446735" y="173037"/>
                  </a:lnTo>
                  <a:lnTo>
                    <a:pt x="438581" y="223405"/>
                  </a:lnTo>
                  <a:lnTo>
                    <a:pt x="415899" y="267182"/>
                  </a:lnTo>
                  <a:lnTo>
                    <a:pt x="381342" y="301726"/>
                  </a:lnTo>
                  <a:lnTo>
                    <a:pt x="337553" y="324383"/>
                  </a:lnTo>
                  <a:lnTo>
                    <a:pt x="287185" y="332524"/>
                  </a:lnTo>
                  <a:lnTo>
                    <a:pt x="236829" y="324383"/>
                  </a:lnTo>
                  <a:lnTo>
                    <a:pt x="193052" y="301726"/>
                  </a:lnTo>
                  <a:lnTo>
                    <a:pt x="158508" y="267182"/>
                  </a:lnTo>
                  <a:lnTo>
                    <a:pt x="135826" y="223405"/>
                  </a:lnTo>
                  <a:lnTo>
                    <a:pt x="127685" y="173037"/>
                  </a:lnTo>
                  <a:lnTo>
                    <a:pt x="129311" y="150152"/>
                  </a:lnTo>
                  <a:lnTo>
                    <a:pt x="134150" y="127914"/>
                  </a:lnTo>
                  <a:lnTo>
                    <a:pt x="142125" y="106616"/>
                  </a:lnTo>
                  <a:lnTo>
                    <a:pt x="153136" y="86563"/>
                  </a:lnTo>
                  <a:lnTo>
                    <a:pt x="155181" y="83439"/>
                  </a:lnTo>
                  <a:lnTo>
                    <a:pt x="154279" y="79273"/>
                  </a:lnTo>
                  <a:lnTo>
                    <a:pt x="147980" y="75209"/>
                  </a:lnTo>
                  <a:lnTo>
                    <a:pt x="143814" y="76098"/>
                  </a:lnTo>
                  <a:lnTo>
                    <a:pt x="141833" y="79222"/>
                  </a:lnTo>
                  <a:lnTo>
                    <a:pt x="129895" y="100990"/>
                  </a:lnTo>
                  <a:lnTo>
                    <a:pt x="121234" y="124091"/>
                  </a:lnTo>
                  <a:lnTo>
                    <a:pt x="115976" y="148209"/>
                  </a:lnTo>
                  <a:lnTo>
                    <a:pt x="114198" y="173037"/>
                  </a:lnTo>
                  <a:lnTo>
                    <a:pt x="119888" y="217106"/>
                  </a:lnTo>
                  <a:lnTo>
                    <a:pt x="135978" y="256997"/>
                  </a:lnTo>
                  <a:lnTo>
                    <a:pt x="161036" y="291249"/>
                  </a:lnTo>
                  <a:lnTo>
                    <a:pt x="193573" y="318389"/>
                  </a:lnTo>
                  <a:lnTo>
                    <a:pt x="96240" y="318389"/>
                  </a:lnTo>
                  <a:lnTo>
                    <a:pt x="93218" y="321411"/>
                  </a:lnTo>
                  <a:lnTo>
                    <a:pt x="93218" y="328853"/>
                  </a:lnTo>
                  <a:lnTo>
                    <a:pt x="96240" y="331889"/>
                  </a:lnTo>
                  <a:lnTo>
                    <a:pt x="218770" y="331889"/>
                  </a:lnTo>
                  <a:lnTo>
                    <a:pt x="234924" y="337934"/>
                  </a:lnTo>
                  <a:lnTo>
                    <a:pt x="251777" y="342366"/>
                  </a:lnTo>
                  <a:lnTo>
                    <a:pt x="269240" y="345097"/>
                  </a:lnTo>
                  <a:lnTo>
                    <a:pt x="287235" y="346024"/>
                  </a:lnTo>
                  <a:lnTo>
                    <a:pt x="333146" y="339839"/>
                  </a:lnTo>
                  <a:lnTo>
                    <a:pt x="374459" y="322376"/>
                  </a:lnTo>
                  <a:lnTo>
                    <a:pt x="409473" y="295287"/>
                  </a:lnTo>
                  <a:lnTo>
                    <a:pt x="436562" y="260273"/>
                  </a:lnTo>
                  <a:lnTo>
                    <a:pt x="454025" y="218960"/>
                  </a:lnTo>
                  <a:lnTo>
                    <a:pt x="460222" y="173037"/>
                  </a:lnTo>
                  <a:close/>
                </a:path>
                <a:path w="1148079" h="346075">
                  <a:moveTo>
                    <a:pt x="1075880" y="137414"/>
                  </a:moveTo>
                  <a:lnTo>
                    <a:pt x="1061986" y="137414"/>
                  </a:lnTo>
                  <a:lnTo>
                    <a:pt x="1061986" y="216839"/>
                  </a:lnTo>
                  <a:lnTo>
                    <a:pt x="1075880" y="216839"/>
                  </a:lnTo>
                  <a:lnTo>
                    <a:pt x="1075880" y="137414"/>
                  </a:lnTo>
                  <a:close/>
                </a:path>
                <a:path w="1148079" h="346075">
                  <a:moveTo>
                    <a:pt x="1137145" y="124117"/>
                  </a:moveTo>
                  <a:lnTo>
                    <a:pt x="1129753" y="124117"/>
                  </a:lnTo>
                  <a:lnTo>
                    <a:pt x="1129715" y="125704"/>
                  </a:lnTo>
                  <a:lnTo>
                    <a:pt x="1129499" y="126644"/>
                  </a:lnTo>
                  <a:lnTo>
                    <a:pt x="1129055" y="127393"/>
                  </a:lnTo>
                  <a:lnTo>
                    <a:pt x="1128560" y="128143"/>
                  </a:lnTo>
                  <a:lnTo>
                    <a:pt x="1127721" y="128536"/>
                  </a:lnTo>
                  <a:lnTo>
                    <a:pt x="1125880" y="128536"/>
                  </a:lnTo>
                  <a:lnTo>
                    <a:pt x="1125143" y="128333"/>
                  </a:lnTo>
                  <a:lnTo>
                    <a:pt x="1123353" y="127647"/>
                  </a:lnTo>
                  <a:lnTo>
                    <a:pt x="1121371" y="126695"/>
                  </a:lnTo>
                  <a:lnTo>
                    <a:pt x="1119378" y="125704"/>
                  </a:lnTo>
                  <a:lnTo>
                    <a:pt x="1117650" y="124968"/>
                  </a:lnTo>
                  <a:lnTo>
                    <a:pt x="1114615" y="123964"/>
                  </a:lnTo>
                  <a:lnTo>
                    <a:pt x="1113078" y="123672"/>
                  </a:lnTo>
                  <a:lnTo>
                    <a:pt x="1105293" y="123672"/>
                  </a:lnTo>
                  <a:lnTo>
                    <a:pt x="1102207" y="128041"/>
                  </a:lnTo>
                  <a:lnTo>
                    <a:pt x="1102207" y="136766"/>
                  </a:lnTo>
                  <a:lnTo>
                    <a:pt x="1109611" y="136766"/>
                  </a:lnTo>
                  <a:lnTo>
                    <a:pt x="1109675" y="134988"/>
                  </a:lnTo>
                  <a:lnTo>
                    <a:pt x="1109853" y="134239"/>
                  </a:lnTo>
                  <a:lnTo>
                    <a:pt x="1110856" y="132651"/>
                  </a:lnTo>
                  <a:lnTo>
                    <a:pt x="1111694" y="132257"/>
                  </a:lnTo>
                  <a:lnTo>
                    <a:pt x="1113574" y="132257"/>
                  </a:lnTo>
                  <a:lnTo>
                    <a:pt x="1114374" y="132448"/>
                  </a:lnTo>
                  <a:lnTo>
                    <a:pt x="1115136" y="132753"/>
                  </a:lnTo>
                  <a:lnTo>
                    <a:pt x="1116203" y="133146"/>
                  </a:lnTo>
                  <a:lnTo>
                    <a:pt x="1117206" y="133591"/>
                  </a:lnTo>
                  <a:lnTo>
                    <a:pt x="1120025" y="134988"/>
                  </a:lnTo>
                  <a:lnTo>
                    <a:pt x="1121714" y="135724"/>
                  </a:lnTo>
                  <a:lnTo>
                    <a:pt x="1124788" y="136817"/>
                  </a:lnTo>
                  <a:lnTo>
                    <a:pt x="1126375" y="137071"/>
                  </a:lnTo>
                  <a:lnTo>
                    <a:pt x="1134071" y="137071"/>
                  </a:lnTo>
                  <a:lnTo>
                    <a:pt x="1137107" y="132803"/>
                  </a:lnTo>
                  <a:lnTo>
                    <a:pt x="1137145" y="132257"/>
                  </a:lnTo>
                  <a:lnTo>
                    <a:pt x="1137145" y="128536"/>
                  </a:lnTo>
                  <a:lnTo>
                    <a:pt x="1137145" y="124117"/>
                  </a:lnTo>
                  <a:close/>
                </a:path>
                <a:path w="1148079" h="346075">
                  <a:moveTo>
                    <a:pt x="1140117" y="152501"/>
                  </a:moveTo>
                  <a:lnTo>
                    <a:pt x="1134262" y="146697"/>
                  </a:lnTo>
                  <a:lnTo>
                    <a:pt x="1128458" y="140931"/>
                  </a:lnTo>
                  <a:lnTo>
                    <a:pt x="1110894" y="140931"/>
                  </a:lnTo>
                  <a:lnTo>
                    <a:pt x="1099337" y="152501"/>
                  </a:lnTo>
                  <a:lnTo>
                    <a:pt x="1112837" y="152501"/>
                  </a:lnTo>
                  <a:lnTo>
                    <a:pt x="1119784" y="146697"/>
                  </a:lnTo>
                  <a:lnTo>
                    <a:pt x="1126629" y="152501"/>
                  </a:lnTo>
                  <a:lnTo>
                    <a:pt x="1140117" y="152501"/>
                  </a:lnTo>
                  <a:close/>
                </a:path>
                <a:path w="1148079" h="346075">
                  <a:moveTo>
                    <a:pt x="1147813" y="179489"/>
                  </a:moveTo>
                  <a:lnTo>
                    <a:pt x="1145527" y="172135"/>
                  </a:lnTo>
                  <a:lnTo>
                    <a:pt x="1143596" y="169964"/>
                  </a:lnTo>
                  <a:lnTo>
                    <a:pt x="1136294" y="161721"/>
                  </a:lnTo>
                  <a:lnTo>
                    <a:pt x="1135113" y="161277"/>
                  </a:lnTo>
                  <a:lnTo>
                    <a:pt x="1135113" y="183743"/>
                  </a:lnTo>
                  <a:lnTo>
                    <a:pt x="1105077" y="183743"/>
                  </a:lnTo>
                  <a:lnTo>
                    <a:pt x="1105725" y="179527"/>
                  </a:lnTo>
                  <a:lnTo>
                    <a:pt x="1107478" y="176110"/>
                  </a:lnTo>
                  <a:lnTo>
                    <a:pt x="1112939" y="171145"/>
                  </a:lnTo>
                  <a:lnTo>
                    <a:pt x="1116355" y="169964"/>
                  </a:lnTo>
                  <a:lnTo>
                    <a:pt x="1124788" y="169964"/>
                  </a:lnTo>
                  <a:lnTo>
                    <a:pt x="1128268" y="171196"/>
                  </a:lnTo>
                  <a:lnTo>
                    <a:pt x="1133576" y="176212"/>
                  </a:lnTo>
                  <a:lnTo>
                    <a:pt x="1134960" y="179527"/>
                  </a:lnTo>
                  <a:lnTo>
                    <a:pt x="1135113" y="183743"/>
                  </a:lnTo>
                  <a:lnTo>
                    <a:pt x="1135113" y="161277"/>
                  </a:lnTo>
                  <a:lnTo>
                    <a:pt x="1129449" y="159143"/>
                  </a:lnTo>
                  <a:lnTo>
                    <a:pt x="1114666" y="159143"/>
                  </a:lnTo>
                  <a:lnTo>
                    <a:pt x="1091209" y="182664"/>
                  </a:lnTo>
                  <a:lnTo>
                    <a:pt x="1091209" y="194068"/>
                  </a:lnTo>
                  <a:lnTo>
                    <a:pt x="1092377" y="199123"/>
                  </a:lnTo>
                  <a:lnTo>
                    <a:pt x="1094740" y="203339"/>
                  </a:lnTo>
                  <a:lnTo>
                    <a:pt x="1097254" y="207911"/>
                  </a:lnTo>
                  <a:lnTo>
                    <a:pt x="1100734" y="211277"/>
                  </a:lnTo>
                  <a:lnTo>
                    <a:pt x="1109611" y="216141"/>
                  </a:lnTo>
                  <a:lnTo>
                    <a:pt x="1114767" y="217385"/>
                  </a:lnTo>
                  <a:lnTo>
                    <a:pt x="1125639" y="217385"/>
                  </a:lnTo>
                  <a:lnTo>
                    <a:pt x="1130198" y="216496"/>
                  </a:lnTo>
                  <a:lnTo>
                    <a:pt x="1138389" y="213067"/>
                  </a:lnTo>
                  <a:lnTo>
                    <a:pt x="1141857" y="210642"/>
                  </a:lnTo>
                  <a:lnTo>
                    <a:pt x="1144739" y="207518"/>
                  </a:lnTo>
                  <a:lnTo>
                    <a:pt x="1143393" y="206121"/>
                  </a:lnTo>
                  <a:lnTo>
                    <a:pt x="1137246" y="199720"/>
                  </a:lnTo>
                  <a:lnTo>
                    <a:pt x="1124737" y="206121"/>
                  </a:lnTo>
                  <a:lnTo>
                    <a:pt x="1117600" y="206121"/>
                  </a:lnTo>
                  <a:lnTo>
                    <a:pt x="1105446" y="193078"/>
                  </a:lnTo>
                  <a:lnTo>
                    <a:pt x="1147711" y="193078"/>
                  </a:lnTo>
                  <a:lnTo>
                    <a:pt x="1147813" y="183743"/>
                  </a:lnTo>
                  <a:lnTo>
                    <a:pt x="1147813" y="179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64" name="object 16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85935" y="2345931"/>
              <a:ext cx="1991867" cy="260591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68218" y="2121001"/>
              <a:ext cx="93560" cy="112267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2983852" y="2123185"/>
              <a:ext cx="28575" cy="108585"/>
            </a:xfrm>
            <a:custGeom>
              <a:avLst/>
              <a:gdLst/>
              <a:ahLst/>
              <a:cxnLst/>
              <a:rect l="l" t="t" r="r" b="b"/>
              <a:pathLst>
                <a:path w="28575" h="108585">
                  <a:moveTo>
                    <a:pt x="28320" y="108394"/>
                  </a:moveTo>
                  <a:lnTo>
                    <a:pt x="0" y="108394"/>
                  </a:lnTo>
                  <a:lnTo>
                    <a:pt x="0" y="0"/>
                  </a:lnTo>
                  <a:lnTo>
                    <a:pt x="28320" y="0"/>
                  </a:lnTo>
                  <a:lnTo>
                    <a:pt x="28320" y="1083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67" name="object 16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40900" y="2123185"/>
              <a:ext cx="100368" cy="108394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3170186" y="2123185"/>
              <a:ext cx="271780" cy="108585"/>
            </a:xfrm>
            <a:custGeom>
              <a:avLst/>
              <a:gdLst/>
              <a:ahLst/>
              <a:cxnLst/>
              <a:rect l="l" t="t" r="r" b="b"/>
              <a:pathLst>
                <a:path w="271779" h="108585">
                  <a:moveTo>
                    <a:pt x="100355" y="66776"/>
                  </a:moveTo>
                  <a:lnTo>
                    <a:pt x="72085" y="66776"/>
                  </a:lnTo>
                  <a:lnTo>
                    <a:pt x="72085" y="108394"/>
                  </a:lnTo>
                  <a:lnTo>
                    <a:pt x="100355" y="108394"/>
                  </a:lnTo>
                  <a:lnTo>
                    <a:pt x="100355" y="66776"/>
                  </a:lnTo>
                  <a:close/>
                </a:path>
                <a:path w="271779" h="108585">
                  <a:moveTo>
                    <a:pt x="100355" y="44704"/>
                  </a:moveTo>
                  <a:lnTo>
                    <a:pt x="28333" y="44704"/>
                  </a:lnTo>
                  <a:lnTo>
                    <a:pt x="28333" y="254"/>
                  </a:lnTo>
                  <a:lnTo>
                    <a:pt x="0" y="254"/>
                  </a:lnTo>
                  <a:lnTo>
                    <a:pt x="0" y="44704"/>
                  </a:lnTo>
                  <a:lnTo>
                    <a:pt x="0" y="66294"/>
                  </a:lnTo>
                  <a:lnTo>
                    <a:pt x="0" y="108204"/>
                  </a:lnTo>
                  <a:lnTo>
                    <a:pt x="28333" y="108204"/>
                  </a:lnTo>
                  <a:lnTo>
                    <a:pt x="28333" y="66294"/>
                  </a:lnTo>
                  <a:lnTo>
                    <a:pt x="100355" y="66294"/>
                  </a:lnTo>
                  <a:lnTo>
                    <a:pt x="100355" y="44704"/>
                  </a:lnTo>
                  <a:close/>
                </a:path>
                <a:path w="271779" h="108585">
                  <a:moveTo>
                    <a:pt x="100355" y="0"/>
                  </a:moveTo>
                  <a:lnTo>
                    <a:pt x="72085" y="0"/>
                  </a:lnTo>
                  <a:lnTo>
                    <a:pt x="72085" y="44196"/>
                  </a:lnTo>
                  <a:lnTo>
                    <a:pt x="100355" y="44196"/>
                  </a:lnTo>
                  <a:lnTo>
                    <a:pt x="100355" y="0"/>
                  </a:lnTo>
                  <a:close/>
                </a:path>
                <a:path w="271779" h="108585">
                  <a:moveTo>
                    <a:pt x="271513" y="66776"/>
                  </a:moveTo>
                  <a:lnTo>
                    <a:pt x="243230" y="66776"/>
                  </a:lnTo>
                  <a:lnTo>
                    <a:pt x="243230" y="108394"/>
                  </a:lnTo>
                  <a:lnTo>
                    <a:pt x="271513" y="108394"/>
                  </a:lnTo>
                  <a:lnTo>
                    <a:pt x="271513" y="66776"/>
                  </a:lnTo>
                  <a:close/>
                </a:path>
                <a:path w="271779" h="108585">
                  <a:moveTo>
                    <a:pt x="271513" y="44704"/>
                  </a:moveTo>
                  <a:lnTo>
                    <a:pt x="199478" y="44704"/>
                  </a:lnTo>
                  <a:lnTo>
                    <a:pt x="199478" y="254"/>
                  </a:lnTo>
                  <a:lnTo>
                    <a:pt x="171157" y="254"/>
                  </a:lnTo>
                  <a:lnTo>
                    <a:pt x="171157" y="44704"/>
                  </a:lnTo>
                  <a:lnTo>
                    <a:pt x="171157" y="66294"/>
                  </a:lnTo>
                  <a:lnTo>
                    <a:pt x="171157" y="108204"/>
                  </a:lnTo>
                  <a:lnTo>
                    <a:pt x="199478" y="108204"/>
                  </a:lnTo>
                  <a:lnTo>
                    <a:pt x="199478" y="66294"/>
                  </a:lnTo>
                  <a:lnTo>
                    <a:pt x="271513" y="66294"/>
                  </a:lnTo>
                  <a:lnTo>
                    <a:pt x="271513" y="44704"/>
                  </a:lnTo>
                  <a:close/>
                </a:path>
                <a:path w="271779" h="108585">
                  <a:moveTo>
                    <a:pt x="271513" y="0"/>
                  </a:moveTo>
                  <a:lnTo>
                    <a:pt x="243230" y="0"/>
                  </a:lnTo>
                  <a:lnTo>
                    <a:pt x="243230" y="44196"/>
                  </a:lnTo>
                  <a:lnTo>
                    <a:pt x="271513" y="44196"/>
                  </a:lnTo>
                  <a:lnTo>
                    <a:pt x="2715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69" name="object 16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63531" y="2121446"/>
              <a:ext cx="335203" cy="150012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859961" y="2123185"/>
              <a:ext cx="104368" cy="108394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84282" y="2088997"/>
              <a:ext cx="246011" cy="144564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4253661" y="2123185"/>
              <a:ext cx="28575" cy="108585"/>
            </a:xfrm>
            <a:custGeom>
              <a:avLst/>
              <a:gdLst/>
              <a:ahLst/>
              <a:cxnLst/>
              <a:rect l="l" t="t" r="r" b="b"/>
              <a:pathLst>
                <a:path w="28575" h="108585">
                  <a:moveTo>
                    <a:pt x="28282" y="108394"/>
                  </a:moveTo>
                  <a:lnTo>
                    <a:pt x="0" y="108394"/>
                  </a:lnTo>
                  <a:lnTo>
                    <a:pt x="0" y="0"/>
                  </a:lnTo>
                  <a:lnTo>
                    <a:pt x="28282" y="0"/>
                  </a:lnTo>
                  <a:lnTo>
                    <a:pt x="28282" y="1083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73" name="object 17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345787" y="2088997"/>
              <a:ext cx="233057" cy="144564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2865729" y="2357691"/>
              <a:ext cx="55880" cy="220979"/>
            </a:xfrm>
            <a:custGeom>
              <a:avLst/>
              <a:gdLst/>
              <a:ahLst/>
              <a:cxnLst/>
              <a:rect l="l" t="t" r="r" b="b"/>
              <a:pathLst>
                <a:path w="55880" h="220980">
                  <a:moveTo>
                    <a:pt x="55511" y="165290"/>
                  </a:moveTo>
                  <a:lnTo>
                    <a:pt x="0" y="165290"/>
                  </a:lnTo>
                  <a:lnTo>
                    <a:pt x="0" y="220802"/>
                  </a:lnTo>
                  <a:lnTo>
                    <a:pt x="55511" y="220802"/>
                  </a:lnTo>
                  <a:lnTo>
                    <a:pt x="55511" y="165290"/>
                  </a:lnTo>
                  <a:close/>
                </a:path>
                <a:path w="55880" h="220980">
                  <a:moveTo>
                    <a:pt x="55511" y="0"/>
                  </a:moveTo>
                  <a:lnTo>
                    <a:pt x="0" y="0"/>
                  </a:lnTo>
                  <a:lnTo>
                    <a:pt x="0" y="55511"/>
                  </a:lnTo>
                  <a:lnTo>
                    <a:pt x="55511" y="55511"/>
                  </a:lnTo>
                  <a:lnTo>
                    <a:pt x="55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75" name="object 17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31668" y="3076231"/>
              <a:ext cx="1712214" cy="511568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820644" y="3108223"/>
              <a:ext cx="93560" cy="112268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2936278" y="3110407"/>
              <a:ext cx="28575" cy="108585"/>
            </a:xfrm>
            <a:custGeom>
              <a:avLst/>
              <a:gdLst/>
              <a:ahLst/>
              <a:cxnLst/>
              <a:rect l="l" t="t" r="r" b="b"/>
              <a:pathLst>
                <a:path w="28575" h="108585">
                  <a:moveTo>
                    <a:pt x="28320" y="108394"/>
                  </a:moveTo>
                  <a:lnTo>
                    <a:pt x="0" y="108394"/>
                  </a:lnTo>
                  <a:lnTo>
                    <a:pt x="0" y="0"/>
                  </a:lnTo>
                  <a:lnTo>
                    <a:pt x="28320" y="0"/>
                  </a:lnTo>
                  <a:lnTo>
                    <a:pt x="28320" y="1083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78" name="object 17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993326" y="3110407"/>
              <a:ext cx="100368" cy="108394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2818155" y="3110229"/>
              <a:ext cx="405130" cy="441959"/>
            </a:xfrm>
            <a:custGeom>
              <a:avLst/>
              <a:gdLst/>
              <a:ahLst/>
              <a:cxnLst/>
              <a:rect l="l" t="t" r="r" b="b"/>
              <a:pathLst>
                <a:path w="405130" h="441960">
                  <a:moveTo>
                    <a:pt x="55511" y="386092"/>
                  </a:moveTo>
                  <a:lnTo>
                    <a:pt x="0" y="386092"/>
                  </a:lnTo>
                  <a:lnTo>
                    <a:pt x="0" y="441604"/>
                  </a:lnTo>
                  <a:lnTo>
                    <a:pt x="55511" y="441604"/>
                  </a:lnTo>
                  <a:lnTo>
                    <a:pt x="55511" y="386092"/>
                  </a:lnTo>
                  <a:close/>
                </a:path>
                <a:path w="405130" h="441960">
                  <a:moveTo>
                    <a:pt x="55511" y="228727"/>
                  </a:moveTo>
                  <a:lnTo>
                    <a:pt x="0" y="228727"/>
                  </a:lnTo>
                  <a:lnTo>
                    <a:pt x="0" y="284238"/>
                  </a:lnTo>
                  <a:lnTo>
                    <a:pt x="55511" y="284238"/>
                  </a:lnTo>
                  <a:lnTo>
                    <a:pt x="55511" y="228727"/>
                  </a:lnTo>
                  <a:close/>
                </a:path>
                <a:path w="405130" h="441960">
                  <a:moveTo>
                    <a:pt x="404812" y="44450"/>
                  </a:moveTo>
                  <a:lnTo>
                    <a:pt x="332778" y="44450"/>
                  </a:lnTo>
                  <a:lnTo>
                    <a:pt x="332778" y="0"/>
                  </a:lnTo>
                  <a:lnTo>
                    <a:pt x="304457" y="0"/>
                  </a:lnTo>
                  <a:lnTo>
                    <a:pt x="304457" y="44450"/>
                  </a:lnTo>
                  <a:lnTo>
                    <a:pt x="304457" y="67310"/>
                  </a:lnTo>
                  <a:lnTo>
                    <a:pt x="304457" y="107950"/>
                  </a:lnTo>
                  <a:lnTo>
                    <a:pt x="332778" y="107950"/>
                  </a:lnTo>
                  <a:lnTo>
                    <a:pt x="332778" y="67310"/>
                  </a:lnTo>
                  <a:lnTo>
                    <a:pt x="376542" y="67310"/>
                  </a:lnTo>
                  <a:lnTo>
                    <a:pt x="376542" y="108572"/>
                  </a:lnTo>
                  <a:lnTo>
                    <a:pt x="404812" y="108572"/>
                  </a:lnTo>
                  <a:lnTo>
                    <a:pt x="404812" y="67310"/>
                  </a:lnTo>
                  <a:lnTo>
                    <a:pt x="404812" y="66954"/>
                  </a:lnTo>
                  <a:lnTo>
                    <a:pt x="404812" y="44450"/>
                  </a:lnTo>
                  <a:close/>
                </a:path>
                <a:path w="405130" h="441960">
                  <a:moveTo>
                    <a:pt x="404812" y="177"/>
                  </a:moveTo>
                  <a:lnTo>
                    <a:pt x="376542" y="177"/>
                  </a:lnTo>
                  <a:lnTo>
                    <a:pt x="376542" y="44386"/>
                  </a:lnTo>
                  <a:lnTo>
                    <a:pt x="404812" y="44386"/>
                  </a:lnTo>
                  <a:lnTo>
                    <a:pt x="404812" y="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80" name="object 18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38360" y="4225772"/>
              <a:ext cx="1112786" cy="260057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828671" y="3996537"/>
              <a:ext cx="335216" cy="108394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183090" y="3996537"/>
              <a:ext cx="100355" cy="108394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3344964" y="3996537"/>
              <a:ext cx="212725" cy="108585"/>
            </a:xfrm>
            <a:custGeom>
              <a:avLst/>
              <a:gdLst/>
              <a:ahLst/>
              <a:cxnLst/>
              <a:rect l="l" t="t" r="r" b="b"/>
              <a:pathLst>
                <a:path w="212725" h="108585">
                  <a:moveTo>
                    <a:pt x="92913" y="0"/>
                  </a:moveTo>
                  <a:lnTo>
                    <a:pt x="0" y="0"/>
                  </a:lnTo>
                  <a:lnTo>
                    <a:pt x="0" y="23355"/>
                  </a:lnTo>
                  <a:lnTo>
                    <a:pt x="32194" y="23355"/>
                  </a:lnTo>
                  <a:lnTo>
                    <a:pt x="32194" y="108394"/>
                  </a:lnTo>
                  <a:lnTo>
                    <a:pt x="60477" y="108394"/>
                  </a:lnTo>
                  <a:lnTo>
                    <a:pt x="60477" y="23355"/>
                  </a:lnTo>
                  <a:lnTo>
                    <a:pt x="92913" y="23355"/>
                  </a:lnTo>
                  <a:lnTo>
                    <a:pt x="92913" y="0"/>
                  </a:lnTo>
                  <a:close/>
                </a:path>
                <a:path w="212725" h="108585">
                  <a:moveTo>
                    <a:pt x="212471" y="66763"/>
                  </a:moveTo>
                  <a:lnTo>
                    <a:pt x="184150" y="66763"/>
                  </a:lnTo>
                  <a:lnTo>
                    <a:pt x="184150" y="108394"/>
                  </a:lnTo>
                  <a:lnTo>
                    <a:pt x="212471" y="108394"/>
                  </a:lnTo>
                  <a:lnTo>
                    <a:pt x="212471" y="66763"/>
                  </a:lnTo>
                  <a:close/>
                </a:path>
                <a:path w="212725" h="108585">
                  <a:moveTo>
                    <a:pt x="212471" y="44615"/>
                  </a:moveTo>
                  <a:lnTo>
                    <a:pt x="140398" y="44615"/>
                  </a:lnTo>
                  <a:lnTo>
                    <a:pt x="140398" y="165"/>
                  </a:lnTo>
                  <a:lnTo>
                    <a:pt x="112115" y="165"/>
                  </a:lnTo>
                  <a:lnTo>
                    <a:pt x="112115" y="44615"/>
                  </a:lnTo>
                  <a:lnTo>
                    <a:pt x="112115" y="66205"/>
                  </a:lnTo>
                  <a:lnTo>
                    <a:pt x="112115" y="108115"/>
                  </a:lnTo>
                  <a:lnTo>
                    <a:pt x="140398" y="108115"/>
                  </a:lnTo>
                  <a:lnTo>
                    <a:pt x="140398" y="66205"/>
                  </a:lnTo>
                  <a:lnTo>
                    <a:pt x="212471" y="66205"/>
                  </a:lnTo>
                  <a:lnTo>
                    <a:pt x="212471" y="44615"/>
                  </a:lnTo>
                  <a:close/>
                </a:path>
                <a:path w="212725" h="108585">
                  <a:moveTo>
                    <a:pt x="212471" y="0"/>
                  </a:moveTo>
                  <a:lnTo>
                    <a:pt x="184150" y="0"/>
                  </a:lnTo>
                  <a:lnTo>
                    <a:pt x="184150" y="44196"/>
                  </a:lnTo>
                  <a:lnTo>
                    <a:pt x="212471" y="44196"/>
                  </a:lnTo>
                  <a:lnTo>
                    <a:pt x="2124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84" name="object 18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586162" y="3994848"/>
              <a:ext cx="222402" cy="112064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865410" y="3994848"/>
              <a:ext cx="101904" cy="112064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987101" y="3996537"/>
              <a:ext cx="100965" cy="108585"/>
            </a:xfrm>
            <a:custGeom>
              <a:avLst/>
              <a:gdLst/>
              <a:ahLst/>
              <a:cxnLst/>
              <a:rect l="l" t="t" r="r" b="b"/>
              <a:pathLst>
                <a:path w="100964" h="108585">
                  <a:moveTo>
                    <a:pt x="100368" y="66763"/>
                  </a:moveTo>
                  <a:lnTo>
                    <a:pt x="72085" y="66763"/>
                  </a:lnTo>
                  <a:lnTo>
                    <a:pt x="72085" y="108394"/>
                  </a:lnTo>
                  <a:lnTo>
                    <a:pt x="100368" y="108394"/>
                  </a:lnTo>
                  <a:lnTo>
                    <a:pt x="100368" y="66763"/>
                  </a:lnTo>
                  <a:close/>
                </a:path>
                <a:path w="100964" h="108585">
                  <a:moveTo>
                    <a:pt x="100368" y="44615"/>
                  </a:moveTo>
                  <a:lnTo>
                    <a:pt x="28333" y="44615"/>
                  </a:lnTo>
                  <a:lnTo>
                    <a:pt x="28333" y="165"/>
                  </a:lnTo>
                  <a:lnTo>
                    <a:pt x="0" y="165"/>
                  </a:lnTo>
                  <a:lnTo>
                    <a:pt x="0" y="44615"/>
                  </a:lnTo>
                  <a:lnTo>
                    <a:pt x="0" y="66205"/>
                  </a:lnTo>
                  <a:lnTo>
                    <a:pt x="0" y="108115"/>
                  </a:lnTo>
                  <a:lnTo>
                    <a:pt x="28333" y="108115"/>
                  </a:lnTo>
                  <a:lnTo>
                    <a:pt x="28333" y="66205"/>
                  </a:lnTo>
                  <a:lnTo>
                    <a:pt x="100368" y="66205"/>
                  </a:lnTo>
                  <a:lnTo>
                    <a:pt x="100368" y="44615"/>
                  </a:lnTo>
                  <a:close/>
                </a:path>
                <a:path w="100964" h="108585">
                  <a:moveTo>
                    <a:pt x="100368" y="0"/>
                  </a:moveTo>
                  <a:lnTo>
                    <a:pt x="72085" y="0"/>
                  </a:lnTo>
                  <a:lnTo>
                    <a:pt x="72085" y="44196"/>
                  </a:lnTo>
                  <a:lnTo>
                    <a:pt x="100368" y="44196"/>
                  </a:lnTo>
                  <a:lnTo>
                    <a:pt x="100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87" name="object 18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114355" y="3954170"/>
              <a:ext cx="98374" cy="152793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271619" y="3996537"/>
              <a:ext cx="114592" cy="108394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407992" y="3940428"/>
              <a:ext cx="87058" cy="164503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2818155" y="4236986"/>
              <a:ext cx="55880" cy="217804"/>
            </a:xfrm>
            <a:custGeom>
              <a:avLst/>
              <a:gdLst/>
              <a:ahLst/>
              <a:cxnLst/>
              <a:rect l="l" t="t" r="r" b="b"/>
              <a:pathLst>
                <a:path w="55880" h="217804">
                  <a:moveTo>
                    <a:pt x="55511" y="162077"/>
                  </a:moveTo>
                  <a:lnTo>
                    <a:pt x="0" y="162077"/>
                  </a:lnTo>
                  <a:lnTo>
                    <a:pt x="0" y="217589"/>
                  </a:lnTo>
                  <a:lnTo>
                    <a:pt x="55511" y="217589"/>
                  </a:lnTo>
                  <a:lnTo>
                    <a:pt x="55511" y="162077"/>
                  </a:lnTo>
                  <a:close/>
                </a:path>
                <a:path w="55880" h="217804">
                  <a:moveTo>
                    <a:pt x="55511" y="0"/>
                  </a:moveTo>
                  <a:lnTo>
                    <a:pt x="0" y="0"/>
                  </a:lnTo>
                  <a:lnTo>
                    <a:pt x="0" y="55511"/>
                  </a:lnTo>
                  <a:lnTo>
                    <a:pt x="55511" y="55511"/>
                  </a:lnTo>
                  <a:lnTo>
                    <a:pt x="55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191" name="object 19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932506" y="5153863"/>
              <a:ext cx="201117" cy="82105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183090" y="5152974"/>
              <a:ext cx="1143787" cy="260604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932506" y="5308498"/>
              <a:ext cx="201117" cy="82105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828671" y="4923789"/>
              <a:ext cx="335216" cy="109219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183090" y="4924272"/>
              <a:ext cx="100355" cy="108394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347440" y="4891976"/>
              <a:ext cx="341122" cy="142735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757663" y="4922583"/>
              <a:ext cx="314528" cy="149974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134002" y="4891976"/>
              <a:ext cx="228701" cy="180581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2800299" y="5152872"/>
              <a:ext cx="55880" cy="222885"/>
            </a:xfrm>
            <a:custGeom>
              <a:avLst/>
              <a:gdLst/>
              <a:ahLst/>
              <a:cxnLst/>
              <a:rect l="l" t="t" r="r" b="b"/>
              <a:pathLst>
                <a:path w="55880" h="222885">
                  <a:moveTo>
                    <a:pt x="55511" y="167233"/>
                  </a:moveTo>
                  <a:lnTo>
                    <a:pt x="0" y="167233"/>
                  </a:lnTo>
                  <a:lnTo>
                    <a:pt x="0" y="222745"/>
                  </a:lnTo>
                  <a:lnTo>
                    <a:pt x="55511" y="222745"/>
                  </a:lnTo>
                  <a:lnTo>
                    <a:pt x="55511" y="167233"/>
                  </a:lnTo>
                  <a:close/>
                </a:path>
                <a:path w="55880" h="222885">
                  <a:moveTo>
                    <a:pt x="55511" y="0"/>
                  </a:moveTo>
                  <a:lnTo>
                    <a:pt x="0" y="0"/>
                  </a:lnTo>
                  <a:lnTo>
                    <a:pt x="0" y="55511"/>
                  </a:lnTo>
                  <a:lnTo>
                    <a:pt x="55511" y="55511"/>
                  </a:lnTo>
                  <a:lnTo>
                    <a:pt x="55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</p:spTree>
    <p:extLst>
      <p:ext uri="{BB962C8B-B14F-4D97-AF65-F5344CB8AC3E}">
        <p14:creationId xmlns:p14="http://schemas.microsoft.com/office/powerpoint/2010/main" val="27962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995082" y="3000003"/>
            <a:ext cx="5545418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khó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khăn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tổ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chức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Hoạt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trải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nghiệm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ở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loại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hình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hoạt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dưới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cờ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hoạt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Cách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thức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tổ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chức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hiệu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quả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2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loại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hình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835" y="0"/>
            <a:ext cx="6091519" cy="56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A11965-CFE6-4582-8497-E87D3205F309}"/>
              </a:ext>
            </a:extLst>
          </p:cNvPr>
          <p:cNvSpPr/>
          <p:nvPr/>
        </p:nvSpPr>
        <p:spPr>
          <a:xfrm>
            <a:off x="82062" y="1244600"/>
            <a:ext cx="12109938" cy="4051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F94693-8790-4C45-BAB8-D94B78FEA682}"/>
              </a:ext>
            </a:extLst>
          </p:cNvPr>
          <p:cNvSpPr txBox="1"/>
          <p:nvPr/>
        </p:nvSpPr>
        <p:spPr>
          <a:xfrm>
            <a:off x="82063" y="1924373"/>
            <a:ext cx="12109937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 LOẠI HÌNH SINH HOẠT DƯỚI CỜ TRONG HOẠT ĐỘNG TRẢI NGHIỆM </a:t>
            </a:r>
          </a:p>
          <a:p>
            <a:pPr algn="ctr">
              <a:spcAft>
                <a:spcPts val="60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TRƯỜNG TIỂU HỌC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1940DD-E0BD-FD45-BFFC-DEAB3D3D8BF7}"/>
              </a:ext>
            </a:extLst>
          </p:cNvPr>
          <p:cNvSpPr txBox="1"/>
          <p:nvPr/>
        </p:nvSpPr>
        <p:spPr>
          <a:xfrm>
            <a:off x="1288243" y="306187"/>
            <a:ext cx="9615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cs typeface="Poppins" pitchFamily="2" charset="77"/>
              </a:rPr>
              <a:t>1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cs typeface="Poppins" pitchFamily="2" charset="77"/>
              </a:rPr>
              <a:t>. KHÁI QUÁT VỀ LOẠI HÌNH SINH HOẠT DƯỚI CỜ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cs typeface="Poppins" pitchFamily="2" charset="77"/>
            </a:endParaRP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231962D-719B-1745-B277-2EDADCA8BEC6}"/>
              </a:ext>
            </a:extLst>
          </p:cNvPr>
          <p:cNvSpPr/>
          <p:nvPr/>
        </p:nvSpPr>
        <p:spPr>
          <a:xfrm>
            <a:off x="7049632" y="1371477"/>
            <a:ext cx="1836453" cy="89033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CE538F9-A977-AA44-8082-F5D9916ECC47}"/>
              </a:ext>
            </a:extLst>
          </p:cNvPr>
          <p:cNvSpPr txBox="1">
            <a:spLocks/>
          </p:cNvSpPr>
          <p:nvPr/>
        </p:nvSpPr>
        <p:spPr>
          <a:xfrm>
            <a:off x="8906733" y="1399711"/>
            <a:ext cx="3285267" cy="86703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667" dirty="0">
                <a:solidFill>
                  <a:schemeClr val="accent6"/>
                </a:solidFill>
              </a:rPr>
              <a:t>T</a:t>
            </a:r>
            <a:r>
              <a:rPr lang="vi-VN" sz="2667" dirty="0">
                <a:solidFill>
                  <a:schemeClr val="accent6"/>
                </a:solidFill>
              </a:rPr>
              <a:t>rải nghiệm cảm xúc tích cực, phong phú </a:t>
            </a:r>
            <a:endParaRPr lang="en-US" sz="2667" dirty="0">
              <a:solidFill>
                <a:schemeClr val="accent6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9D6B1CCB-A35D-D44E-9228-1450064A04E3}"/>
              </a:ext>
            </a:extLst>
          </p:cNvPr>
          <p:cNvSpPr/>
          <p:nvPr/>
        </p:nvSpPr>
        <p:spPr>
          <a:xfrm>
            <a:off x="5395865" y="2425273"/>
            <a:ext cx="1855968" cy="89033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4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C551D4D-A9CD-EC41-96DB-F0189316275D}"/>
              </a:ext>
            </a:extLst>
          </p:cNvPr>
          <p:cNvSpPr txBox="1">
            <a:spLocks/>
          </p:cNvSpPr>
          <p:nvPr/>
        </p:nvSpPr>
        <p:spPr>
          <a:xfrm>
            <a:off x="7309950" y="2608883"/>
            <a:ext cx="4326772" cy="86703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vi-VN" sz="2667" dirty="0">
                <a:solidFill>
                  <a:schemeClr val="accent1"/>
                </a:solidFill>
              </a:rPr>
              <a:t>Rèn luyện cho HS </a:t>
            </a:r>
            <a:r>
              <a:rPr lang="en-US" sz="2667" dirty="0">
                <a:solidFill>
                  <a:schemeClr val="accent1"/>
                </a:solidFill>
              </a:rPr>
              <a:t>các </a:t>
            </a:r>
            <a:r>
              <a:rPr lang="vi-VN" sz="2667" dirty="0">
                <a:solidFill>
                  <a:schemeClr val="accent1"/>
                </a:solidFill>
              </a:rPr>
              <a:t>kỹ năng </a:t>
            </a:r>
            <a:r>
              <a:rPr lang="en-US" sz="2667" dirty="0">
                <a:solidFill>
                  <a:schemeClr val="accent1"/>
                </a:solidFill>
              </a:rPr>
              <a:t>cơ bản</a:t>
            </a:r>
            <a:endParaRPr lang="en-US" sz="2667" dirty="0">
              <a:solidFill>
                <a:schemeClr val="accent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19F5CCA4-578F-404A-B7C8-90CFC22C1F8A}"/>
              </a:ext>
            </a:extLst>
          </p:cNvPr>
          <p:cNvSpPr/>
          <p:nvPr/>
        </p:nvSpPr>
        <p:spPr>
          <a:xfrm>
            <a:off x="3742099" y="3479070"/>
            <a:ext cx="1875484" cy="89033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 3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7432627-B792-2C4F-8E19-43A0EFAE735A}"/>
              </a:ext>
            </a:extLst>
          </p:cNvPr>
          <p:cNvSpPr txBox="1">
            <a:spLocks/>
          </p:cNvSpPr>
          <p:nvPr/>
        </p:nvSpPr>
        <p:spPr>
          <a:xfrm>
            <a:off x="5787766" y="3650411"/>
            <a:ext cx="5311501" cy="86703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vi-VN" sz="2667" dirty="0">
                <a:solidFill>
                  <a:schemeClr val="accent3">
                    <a:lumMod val="75000"/>
                  </a:schemeClr>
                </a:solidFill>
              </a:rPr>
              <a:t>Mở rộng vốn kiến thức cho HS thông qua các chủ đề sinh hoạt </a:t>
            </a:r>
            <a:endParaRPr lang="en-US" sz="2667" dirty="0">
              <a:solidFill>
                <a:schemeClr val="accent3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1E1A9F0E-E320-824E-B2C8-BD7150959E0F}"/>
              </a:ext>
            </a:extLst>
          </p:cNvPr>
          <p:cNvSpPr/>
          <p:nvPr/>
        </p:nvSpPr>
        <p:spPr>
          <a:xfrm>
            <a:off x="2172833" y="4513585"/>
            <a:ext cx="1868615" cy="89033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2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F676A32-B4A3-D642-BEC4-3EF085D93A41}"/>
              </a:ext>
            </a:extLst>
          </p:cNvPr>
          <p:cNvSpPr txBox="1">
            <a:spLocks/>
          </p:cNvSpPr>
          <p:nvPr/>
        </p:nvSpPr>
        <p:spPr>
          <a:xfrm>
            <a:off x="4213981" y="4744195"/>
            <a:ext cx="4692753" cy="86703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667" dirty="0">
                <a:solidFill>
                  <a:schemeClr val="accent2"/>
                </a:solidFill>
              </a:rPr>
              <a:t>R</a:t>
            </a:r>
            <a:r>
              <a:rPr lang="vi-VN" sz="2667" dirty="0">
                <a:solidFill>
                  <a:schemeClr val="accent2"/>
                </a:solidFill>
              </a:rPr>
              <a:t>èn luyện ý thức kỷ luật, năng lực tự quản </a:t>
            </a:r>
            <a:endParaRPr lang="en-US" sz="2667" dirty="0">
              <a:solidFill>
                <a:schemeClr val="accent2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B85B6022-B76C-2A47-B52C-881F5F6ADABA}"/>
              </a:ext>
            </a:extLst>
          </p:cNvPr>
          <p:cNvSpPr/>
          <p:nvPr/>
        </p:nvSpPr>
        <p:spPr>
          <a:xfrm>
            <a:off x="362139" y="5586664"/>
            <a:ext cx="1986944" cy="89033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1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CDF0191-B53C-9641-AD10-9BE92E351EB7}"/>
              </a:ext>
            </a:extLst>
          </p:cNvPr>
          <p:cNvSpPr txBox="1">
            <a:spLocks/>
          </p:cNvSpPr>
          <p:nvPr/>
        </p:nvSpPr>
        <p:spPr>
          <a:xfrm>
            <a:off x="2640867" y="5872939"/>
            <a:ext cx="4826395" cy="86703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667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vi-VN" sz="2667" dirty="0">
                <a:solidFill>
                  <a:schemeClr val="accent5">
                    <a:lumMod val="50000"/>
                  </a:schemeClr>
                </a:solidFill>
              </a:rPr>
              <a:t>ồi đắp lòng yêu nước, tự hào dân tộc, ý thức trách nhiệm </a:t>
            </a:r>
            <a:endParaRPr lang="en-US" sz="2667" dirty="0">
              <a:solidFill>
                <a:schemeClr val="accent5">
                  <a:lumMod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62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A7A019F3-F8E3-4A59-B79C-EF99C467D3CA}"/>
              </a:ext>
            </a:extLst>
          </p:cNvPr>
          <p:cNvGrpSpPr/>
          <p:nvPr/>
        </p:nvGrpSpPr>
        <p:grpSpPr>
          <a:xfrm>
            <a:off x="5478980" y="4866908"/>
            <a:ext cx="6108268" cy="624281"/>
            <a:chOff x="7742163" y="5253927"/>
            <a:chExt cx="3816000" cy="62428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6D9E09-4E3C-4F78-9071-1C0ABBDC840B}"/>
                </a:ext>
              </a:extLst>
            </p:cNvPr>
            <p:cNvSpPr txBox="1"/>
            <p:nvPr/>
          </p:nvSpPr>
          <p:spPr>
            <a:xfrm>
              <a:off x="7742163" y="5253927"/>
              <a:ext cx="3816000" cy="3385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FF0000"/>
                  </a:solidFill>
                  <a:latin typeface="Myriad Pro" pitchFamily="34" charset="0"/>
                  <a:cs typeface="Arial" pitchFamily="34" charset="0"/>
                </a:rPr>
                <a:t>4. YÊU CẦU PHỐI HỢP TRONG CÔNG TÁC TỔ CHỨC</a:t>
              </a:r>
              <a:endParaRPr lang="ko-KR" altLang="en-US" sz="1600" b="1" dirty="0">
                <a:solidFill>
                  <a:schemeClr val="accent1"/>
                </a:solidFill>
                <a:latin typeface="Myriad Pro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22142C-25CE-4CA7-8810-375F76B5AEF4}"/>
                </a:ext>
              </a:extLst>
            </p:cNvPr>
            <p:cNvSpPr txBox="1"/>
            <p:nvPr/>
          </p:nvSpPr>
          <p:spPr>
            <a:xfrm>
              <a:off x="7742163" y="5539654"/>
              <a:ext cx="3816000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Đảm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bảo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đa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dạng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các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lực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lượng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phối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hợp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trong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thực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hiện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cs typeface="Arial" pitchFamily="34" charset="0"/>
              </a:endParaRPr>
            </a:p>
          </p:txBody>
        </p:sp>
      </p:grpSp>
      <p:sp>
        <p:nvSpPr>
          <p:cNvPr id="20" name="다이아몬드 19">
            <a:extLst>
              <a:ext uri="{FF2B5EF4-FFF2-40B4-BE49-F238E27FC236}">
                <a16:creationId xmlns:a16="http://schemas.microsoft.com/office/drawing/2014/main" id="{2E78A346-7506-4C96-9357-E5E803A5A4E6}"/>
              </a:ext>
            </a:extLst>
          </p:cNvPr>
          <p:cNvSpPr/>
          <p:nvPr/>
        </p:nvSpPr>
        <p:spPr>
          <a:xfrm rot="155430">
            <a:off x="4491606" y="4962501"/>
            <a:ext cx="710084" cy="71008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600" dirty="0">
              <a:latin typeface="Myriad Pro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853CE93-C7F2-4C83-887A-5C9E52268651}"/>
              </a:ext>
            </a:extLst>
          </p:cNvPr>
          <p:cNvGrpSpPr/>
          <p:nvPr/>
        </p:nvGrpSpPr>
        <p:grpSpPr>
          <a:xfrm>
            <a:off x="5478981" y="3808667"/>
            <a:ext cx="6461228" cy="870502"/>
            <a:chOff x="7742163" y="4105759"/>
            <a:chExt cx="4036504" cy="8705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59D2AF-9A81-47A8-BAED-F8327B6DBE1D}"/>
                </a:ext>
              </a:extLst>
            </p:cNvPr>
            <p:cNvSpPr txBox="1"/>
            <p:nvPr/>
          </p:nvSpPr>
          <p:spPr>
            <a:xfrm>
              <a:off x="7742163" y="4105759"/>
              <a:ext cx="3816000" cy="3385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en-US" sz="1600" b="1" dirty="0" smtClean="0">
                  <a:solidFill>
                    <a:srgbClr val="FF0000"/>
                  </a:solidFill>
                  <a:latin typeface="Myriad Pro" pitchFamily="34" charset="0"/>
                  <a:ea typeface="time new roman"/>
                  <a:cs typeface="time new roman"/>
                </a:rPr>
                <a:t>3. YÊU CẦU VỀ HÌNH THỨC TỔ CHỨC</a:t>
              </a:r>
              <a:endParaRPr lang="ko-KR" altLang="en-US" sz="1600" b="1" dirty="0">
                <a:solidFill>
                  <a:schemeClr val="accent4"/>
                </a:solidFill>
                <a:latin typeface="Myriad Pro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BBFBD1-D8C0-4994-9A97-B1104ADF067E}"/>
                </a:ext>
              </a:extLst>
            </p:cNvPr>
            <p:cNvSpPr txBox="1"/>
            <p:nvPr/>
          </p:nvSpPr>
          <p:spPr>
            <a:xfrm>
              <a:off x="7742163" y="4391486"/>
              <a:ext cx="4036504" cy="58477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Sử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dụng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các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hình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thức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,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phương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pháp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phù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hợp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với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loại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hình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sinh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hoạt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dưới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cờ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: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Diễn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đàn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,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giao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lưu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,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sân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kháu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tương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tác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,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hội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thi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,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trò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chơi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…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cs typeface="Arial" pitchFamily="34" charset="0"/>
              </a:endParaRPr>
            </a:p>
          </p:txBody>
        </p:sp>
      </p:grpSp>
      <p:sp>
        <p:nvSpPr>
          <p:cNvPr id="19" name="다이아몬드 18">
            <a:extLst>
              <a:ext uri="{FF2B5EF4-FFF2-40B4-BE49-F238E27FC236}">
                <a16:creationId xmlns:a16="http://schemas.microsoft.com/office/drawing/2014/main" id="{4E12DE00-3282-48A6-B691-FAAB0CD78F2A}"/>
              </a:ext>
            </a:extLst>
          </p:cNvPr>
          <p:cNvSpPr/>
          <p:nvPr/>
        </p:nvSpPr>
        <p:spPr>
          <a:xfrm>
            <a:off x="4491606" y="3904260"/>
            <a:ext cx="710084" cy="71008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600">
              <a:latin typeface="Myriad Pro" pitchFamily="34" charset="0"/>
            </a:endParaRPr>
          </a:p>
        </p:txBody>
      </p:sp>
      <p:sp>
        <p:nvSpPr>
          <p:cNvPr id="4" name="다이아몬드 3">
            <a:extLst>
              <a:ext uri="{FF2B5EF4-FFF2-40B4-BE49-F238E27FC236}">
                <a16:creationId xmlns:a16="http://schemas.microsoft.com/office/drawing/2014/main" id="{E326DA9A-379C-438D-86F5-294516B4B64D}"/>
              </a:ext>
            </a:extLst>
          </p:cNvPr>
          <p:cNvSpPr/>
          <p:nvPr/>
        </p:nvSpPr>
        <p:spPr>
          <a:xfrm>
            <a:off x="4491606" y="1787778"/>
            <a:ext cx="710084" cy="71008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600">
              <a:latin typeface="Myriad Pro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991CF75-F109-43F5-B805-F46BA52A3653}"/>
              </a:ext>
            </a:extLst>
          </p:cNvPr>
          <p:cNvGrpSpPr/>
          <p:nvPr/>
        </p:nvGrpSpPr>
        <p:grpSpPr>
          <a:xfrm>
            <a:off x="5478980" y="1692183"/>
            <a:ext cx="6144080" cy="870502"/>
            <a:chOff x="7742163" y="1842081"/>
            <a:chExt cx="3816000" cy="87050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1044E6-C08F-4A4C-A5EF-EAFC50F5271E}"/>
                </a:ext>
              </a:extLst>
            </p:cNvPr>
            <p:cNvSpPr txBox="1"/>
            <p:nvPr/>
          </p:nvSpPr>
          <p:spPr>
            <a:xfrm>
              <a:off x="7742163" y="1842081"/>
              <a:ext cx="3816000" cy="3385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is-IS" altLang="en-US" sz="1600" b="1" dirty="0" smtClean="0">
                  <a:solidFill>
                    <a:srgbClr val="FF0000"/>
                  </a:solidFill>
                  <a:latin typeface="Myriad Pro" pitchFamily="34" charset="0"/>
                  <a:ea typeface="time new roman"/>
                  <a:cs typeface="time new roman"/>
                </a:rPr>
                <a:t>1. YÊU CẦU VỀ MỤC TIÊU TỔ CHỨC</a:t>
              </a:r>
              <a:endParaRPr lang="ko-KR" altLang="en-US" sz="1600" b="1" dirty="0">
                <a:solidFill>
                  <a:schemeClr val="accent2"/>
                </a:solidFill>
                <a:latin typeface="Myriad Pro" pitchFamily="34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C98695-86AA-45DD-9F90-836080056008}"/>
                </a:ext>
              </a:extLst>
            </p:cNvPr>
            <p:cNvSpPr txBox="1"/>
            <p:nvPr/>
          </p:nvSpPr>
          <p:spPr>
            <a:xfrm>
              <a:off x="7742163" y="2127808"/>
              <a:ext cx="3816000" cy="58477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Đáp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ứng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YCCĐ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quy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định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trong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chương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trình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và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YCCĐ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của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chủ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đề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giáo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dục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trong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tuần</a:t>
              </a:r>
              <a:r>
                <a:rPr lang="en-US" altLang="ko-KR" sz="1600" dirty="0" smtClean="0">
                  <a:latin typeface="Myriad Pro" pitchFamily="34" charset="0"/>
                  <a:cs typeface="Arial" pitchFamily="34" charset="0"/>
                </a:rPr>
                <a:t>/ </a:t>
              </a:r>
              <a:r>
                <a:rPr lang="en-US" altLang="ko-KR" sz="1600" dirty="0" err="1" smtClean="0">
                  <a:latin typeface="Myriad Pro" pitchFamily="34" charset="0"/>
                  <a:cs typeface="Arial" pitchFamily="34" charset="0"/>
                </a:rPr>
                <a:t>tháng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cs typeface="Arial" pitchFamily="34" charset="0"/>
              </a:endParaRPr>
            </a:p>
          </p:txBody>
        </p:sp>
      </p:grp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40E9B030-CF86-4888-9261-C759A635B9B4}"/>
              </a:ext>
            </a:extLst>
          </p:cNvPr>
          <p:cNvSpPr/>
          <p:nvPr/>
        </p:nvSpPr>
        <p:spPr>
          <a:xfrm>
            <a:off x="4692512" y="2029026"/>
            <a:ext cx="293552" cy="22548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latin typeface="Myriad Pro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274CDCF-FF7E-4AC0-BDAC-0C469B468080}"/>
              </a:ext>
            </a:extLst>
          </p:cNvPr>
          <p:cNvGrpSpPr/>
          <p:nvPr/>
        </p:nvGrpSpPr>
        <p:grpSpPr>
          <a:xfrm>
            <a:off x="5478980" y="2750423"/>
            <a:ext cx="6144080" cy="870503"/>
            <a:chOff x="7742163" y="2968476"/>
            <a:chExt cx="3816000" cy="8705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DA542A-2944-4FBD-BEF1-184CB0C25E81}"/>
                </a:ext>
              </a:extLst>
            </p:cNvPr>
            <p:cNvSpPr txBox="1"/>
            <p:nvPr/>
          </p:nvSpPr>
          <p:spPr>
            <a:xfrm>
              <a:off x="7742163" y="2968476"/>
              <a:ext cx="3816000" cy="3385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FF0000"/>
                  </a:solidFill>
                  <a:latin typeface="Myriad Pro" pitchFamily="34" charset="0"/>
                  <a:cs typeface="Arial" pitchFamily="34" charset="0"/>
                </a:rPr>
                <a:t>2. YÊU CẦU VỀ NỘI DUNG TỔ CHỨC</a:t>
              </a:r>
              <a:endParaRPr lang="ko-KR" altLang="en-US" sz="1600" b="1" dirty="0">
                <a:solidFill>
                  <a:schemeClr val="accent3"/>
                </a:solidFill>
                <a:latin typeface="Myriad Pro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EF56E7-3816-4745-A992-149A3072BC15}"/>
                </a:ext>
              </a:extLst>
            </p:cNvPr>
            <p:cNvSpPr txBox="1"/>
            <p:nvPr/>
          </p:nvSpPr>
          <p:spPr>
            <a:xfrm>
              <a:off x="7742163" y="3254204"/>
              <a:ext cx="3816000" cy="58477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Nội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dung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đảm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bảo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tính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xuyên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suốt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,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kết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nối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trong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mỗi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chủ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đề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,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giữa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các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loại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hình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và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giữa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các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lớp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.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Nội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dung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đáp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ứng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YCCĐ,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mục</a:t>
              </a:r>
              <a:r>
                <a:rPr lang="en-US" altLang="en-US" sz="1600" dirty="0" smtClean="0">
                  <a:latin typeface="Myriad Pro" pitchFamily="34" charset="0"/>
                  <a:ea typeface="time new roman"/>
                  <a:cs typeface="time new roman"/>
                </a:rPr>
                <a:t> </a:t>
              </a:r>
              <a:r>
                <a:rPr lang="en-US" altLang="en-US" sz="1600" dirty="0" err="1" smtClean="0">
                  <a:latin typeface="Myriad Pro" pitchFamily="34" charset="0"/>
                  <a:ea typeface="time new roman"/>
                  <a:cs typeface="time new roman"/>
                </a:rPr>
                <a:t>tiêu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cs typeface="Arial" pitchFamily="34" charset="0"/>
              </a:endParaRPr>
            </a:p>
          </p:txBody>
        </p:sp>
      </p:grpSp>
      <p:sp>
        <p:nvSpPr>
          <p:cNvPr id="18" name="다이아몬드 17">
            <a:extLst>
              <a:ext uri="{FF2B5EF4-FFF2-40B4-BE49-F238E27FC236}">
                <a16:creationId xmlns:a16="http://schemas.microsoft.com/office/drawing/2014/main" id="{AA1F7D3A-10F3-4524-9E7C-EA44020AD583}"/>
              </a:ext>
            </a:extLst>
          </p:cNvPr>
          <p:cNvSpPr/>
          <p:nvPr/>
        </p:nvSpPr>
        <p:spPr>
          <a:xfrm>
            <a:off x="4491606" y="2846019"/>
            <a:ext cx="710084" cy="71008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600">
              <a:latin typeface="Myriad Pro" pitchFamily="34" charset="0"/>
            </a:endParaRP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037437AD-6278-474D-8126-401AF87C6C9B}"/>
              </a:ext>
            </a:extLst>
          </p:cNvPr>
          <p:cNvSpPr/>
          <p:nvPr/>
        </p:nvSpPr>
        <p:spPr>
          <a:xfrm>
            <a:off x="4696056" y="3047568"/>
            <a:ext cx="298451" cy="25756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dirty="0">
              <a:latin typeface="Myriad Pro" pitchFamily="34" charset="0"/>
            </a:endParaRPr>
          </a:p>
        </p:txBody>
      </p:sp>
      <p:sp>
        <p:nvSpPr>
          <p:cNvPr id="42" name="Rectangle 7">
            <a:extLst>
              <a:ext uri="{FF2B5EF4-FFF2-40B4-BE49-F238E27FC236}">
                <a16:creationId xmlns:a16="http://schemas.microsoft.com/office/drawing/2014/main" id="{4E691089-D685-4627-A18C-9B0829BAC050}"/>
              </a:ext>
            </a:extLst>
          </p:cNvPr>
          <p:cNvSpPr/>
          <p:nvPr/>
        </p:nvSpPr>
        <p:spPr>
          <a:xfrm rot="1700209">
            <a:off x="4757012" y="5163603"/>
            <a:ext cx="171917" cy="37250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dirty="0">
              <a:latin typeface="Myriad Pro" pitchFamily="34" charset="0"/>
            </a:endParaRPr>
          </a:p>
        </p:txBody>
      </p:sp>
      <p:sp>
        <p:nvSpPr>
          <p:cNvPr id="43" name="Heart 38">
            <a:extLst>
              <a:ext uri="{FF2B5EF4-FFF2-40B4-BE49-F238E27FC236}">
                <a16:creationId xmlns:a16="http://schemas.microsoft.com/office/drawing/2014/main" id="{717D17F2-2762-4ABD-90AA-D6E8D69B22AA}"/>
              </a:ext>
            </a:extLst>
          </p:cNvPr>
          <p:cNvSpPr/>
          <p:nvPr/>
        </p:nvSpPr>
        <p:spPr>
          <a:xfrm>
            <a:off x="4708142" y="4135981"/>
            <a:ext cx="284392" cy="288012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Myriad Pro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846" y="536823"/>
            <a:ext cx="11774156" cy="75641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hđtn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lide Number 04">
            <a:extLst>
              <a:ext uri="{FF2B5EF4-FFF2-40B4-BE49-F238E27FC236}">
                <a16:creationId xmlns:a16="http://schemas.microsoft.com/office/drawing/2014/main" id="{979C3E78-CF44-41DC-A57F-A9DFA28E5F1F}"/>
              </a:ext>
            </a:extLst>
          </p:cNvPr>
          <p:cNvSpPr txBox="1">
            <a:spLocks/>
          </p:cNvSpPr>
          <p:nvPr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>
                <a:solidFill>
                  <a:schemeClr val="bg1">
                    <a:alpha val="50000"/>
                  </a:schemeClr>
                </a:solidFill>
              </a:rPr>
              <a:pPr/>
              <a:t>8</a:t>
            </a:fld>
            <a:endParaRPr lang="en-US" sz="1000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68683A-CDBB-4884-9F78-29893F84EF28}" type="datetime1">
              <a:rPr lang="en-US" smtClean="0"/>
              <a:t>30/6/2023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1399" y="1692184"/>
            <a:ext cx="3891696" cy="466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7">
            <a:extLst>
              <a:ext uri="{FF2B5EF4-FFF2-40B4-BE49-F238E27FC236}">
                <a16:creationId xmlns:a16="http://schemas.microsoft.com/office/drawing/2014/main" id="{B9E3E064-A3E3-4CE1-A2D6-DC8862054A14}"/>
              </a:ext>
            </a:extLst>
          </p:cNvPr>
          <p:cNvSpPr txBox="1"/>
          <p:nvPr/>
        </p:nvSpPr>
        <p:spPr>
          <a:xfrm>
            <a:off x="128031" y="5611"/>
            <a:ext cx="11813597" cy="8002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vert="horz" wrap="square" lIns="0" tIns="91440" rIns="0" bIns="91440" rtlCol="0">
            <a:spAutoFit/>
          </a:bodyPr>
          <a:lstStyle/>
          <a:p>
            <a:pPr marL="110817" algn="just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Trường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: ……………………….	 					</a:t>
            </a:r>
          </a:p>
          <a:p>
            <a:pPr marL="110817" algn="just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Tổ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: ……………………………….	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						</a:t>
            </a:r>
          </a:p>
        </p:txBody>
      </p:sp>
      <p:sp>
        <p:nvSpPr>
          <p:cNvPr id="13" name="object 57">
            <a:extLst>
              <a:ext uri="{FF2B5EF4-FFF2-40B4-BE49-F238E27FC236}">
                <a16:creationId xmlns:a16="http://schemas.microsoft.com/office/drawing/2014/main" id="{95331DA2-A9D8-4D75-A96F-821F84B6F392}"/>
              </a:ext>
            </a:extLst>
          </p:cNvPr>
          <p:cNvSpPr txBox="1"/>
          <p:nvPr/>
        </p:nvSpPr>
        <p:spPr>
          <a:xfrm>
            <a:off x="128031" y="928941"/>
            <a:ext cx="11804270" cy="13118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vert="horz" wrap="square" lIns="0" tIns="11665" rIns="0" bIns="0" rtlCol="0">
            <a:spAutoFit/>
          </a:bodyPr>
          <a:lstStyle/>
          <a:p>
            <a:pPr marL="110817" algn="ctr">
              <a:lnSpc>
                <a:spcPct val="120000"/>
              </a:lnSpc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TÊN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CHỦ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ĐỀ: ………………………</a:t>
            </a:r>
          </a:p>
          <a:p>
            <a:pPr marL="110817" algn="ctr">
              <a:lnSpc>
                <a:spcPct val="120000"/>
              </a:lnSpc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LOẠI HÌNH SINH HOẠT DƯỚI CỜ</a:t>
            </a:r>
          </a:p>
          <a:p>
            <a:pPr marL="110817" algn="ctr">
              <a:lnSpc>
                <a:spcPct val="120000"/>
              </a:lnSpc>
            </a:pPr>
            <a:r>
              <a:rPr sz="2400" b="1" spc="-5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sz="2400" b="1" spc="-5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Thời</a:t>
            </a:r>
            <a:r>
              <a:rPr sz="2400" b="1" spc="-5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tuần</a:t>
            </a:r>
            <a:r>
              <a:rPr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sz="24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…</a:t>
            </a:r>
            <a:r>
              <a:rPr lang="en-US" sz="2400" b="1" spc="-18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…..............</a:t>
            </a:r>
            <a:r>
              <a:rPr sz="2400" b="1" spc="-5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400" b="1" spc="-5" dirty="0">
              <a:solidFill>
                <a:schemeClr val="accent5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object 57">
            <a:extLst>
              <a:ext uri="{FF2B5EF4-FFF2-40B4-BE49-F238E27FC236}">
                <a16:creationId xmlns:a16="http://schemas.microsoft.com/office/drawing/2014/main" id="{DE2CA2D8-222B-4548-8326-28ED02C54A53}"/>
              </a:ext>
            </a:extLst>
          </p:cNvPr>
          <p:cNvSpPr txBox="1"/>
          <p:nvPr/>
        </p:nvSpPr>
        <p:spPr>
          <a:xfrm>
            <a:off x="141357" y="2398146"/>
            <a:ext cx="11800271" cy="13148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vert="horz" wrap="square" lIns="0" tIns="11665" rIns="0" bIns="0" rtlCol="0">
            <a:spAutoFit/>
          </a:bodyPr>
          <a:lstStyle/>
          <a:p>
            <a:pPr marL="110817" algn="just"/>
            <a:endParaRPr lang="en-US" sz="500" b="1" spc="-5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pPr marL="110817" algn="just"/>
            <a:r>
              <a:rPr lang="en-US" sz="24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CHUẨN BỊ</a:t>
            </a:r>
            <a:endParaRPr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082">
              <a:lnSpc>
                <a:spcPct val="120000"/>
              </a:lnSpc>
              <a:tabLst>
                <a:tab pos="222217" algn="l"/>
              </a:tabLst>
            </a:pPr>
            <a:r>
              <a:rPr lang="en-US" sz="2400" b="1" spc="-5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	1. </a:t>
            </a:r>
            <a:r>
              <a:rPr lang="en-US" sz="2400" b="1" spc="-5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Giáo</a:t>
            </a:r>
            <a:r>
              <a:rPr lang="en-US" sz="2400" b="1" spc="-5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spc="-5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viên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11082">
              <a:lnSpc>
                <a:spcPct val="120000"/>
              </a:lnSpc>
              <a:tabLst>
                <a:tab pos="222217" algn="l"/>
              </a:tabLs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	2.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sinh</a:t>
            </a:r>
            <a:endParaRPr lang="en-US" sz="2400" b="1" spc="-5" dirty="0">
              <a:solidFill>
                <a:schemeClr val="accent5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F54693FB-0C3E-495A-9B69-0807F7745E4A}"/>
              </a:ext>
            </a:extLst>
          </p:cNvPr>
          <p:cNvSpPr txBox="1"/>
          <p:nvPr/>
        </p:nvSpPr>
        <p:spPr>
          <a:xfrm>
            <a:off x="128031" y="3952401"/>
            <a:ext cx="11813597" cy="201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vert="horz" wrap="square" lIns="91440" tIns="91440" rIns="45720" bIns="0" rtlCol="0">
            <a:spAutoFit/>
          </a:bodyPr>
          <a:lstStyle/>
          <a:p>
            <a:pPr marL="11082">
              <a:lnSpc>
                <a:spcPct val="140000"/>
              </a:lnSpc>
              <a:tabLst>
                <a:tab pos="244381" algn="l"/>
              </a:tabLst>
            </a:pPr>
            <a:r>
              <a:rPr lang="en-US" sz="2400" b="1" spc="-5" dirty="0" smtClean="0">
                <a:solidFill>
                  <a:srgbClr val="C00000"/>
                </a:solidFill>
                <a:latin typeface="UTM Avo"/>
                <a:cs typeface="Times New Roman"/>
              </a:rPr>
              <a:t>II. </a:t>
            </a:r>
            <a:r>
              <a:rPr lang="en-US" sz="2400" b="1" spc="-5" dirty="0">
                <a:solidFill>
                  <a:srgbClr val="C00000"/>
                </a:solidFill>
                <a:latin typeface="UTM Avo"/>
                <a:cs typeface="Times New Roman"/>
              </a:rPr>
              <a:t>TIẾN TRÌNH </a:t>
            </a:r>
            <a:r>
              <a:rPr lang="en-US" sz="2400" b="1" spc="-5" dirty="0" smtClean="0">
                <a:solidFill>
                  <a:srgbClr val="C00000"/>
                </a:solidFill>
                <a:latin typeface="UTM Avo"/>
                <a:cs typeface="Times New Roman"/>
              </a:rPr>
              <a:t>TỔ CH</a:t>
            </a:r>
            <a:endParaRPr lang="en-US" sz="2400" dirty="0">
              <a:solidFill>
                <a:srgbClr val="C00000"/>
              </a:solidFill>
              <a:latin typeface="UTM Avo"/>
              <a:cs typeface="Times New Roman"/>
            </a:endParaRPr>
          </a:p>
          <a:p>
            <a:pPr marL="463550" indent="-231775" algn="just">
              <a:lnSpc>
                <a:spcPct val="130000"/>
              </a:lnSpc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Phần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1: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N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ghi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lễ</a:t>
            </a:r>
            <a:endParaRPr lang="en-US" sz="2400" dirty="0" smtClean="0">
              <a:solidFill>
                <a:schemeClr val="accent1"/>
              </a:solidFill>
              <a:latin typeface="+mj-lt"/>
              <a:ea typeface="Calibri"/>
              <a:cs typeface="Times New Roman"/>
            </a:endParaRPr>
          </a:p>
          <a:p>
            <a:pPr marL="463550" indent="-231775" algn="just">
              <a:lnSpc>
                <a:spcPct val="130000"/>
              </a:lnSpc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Phần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2: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Sinh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hoạt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dưới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cờ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theo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chủ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đề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giáo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dục</a:t>
            </a:r>
            <a:endParaRPr lang="en-US" sz="2400" b="1" dirty="0">
              <a:solidFill>
                <a:schemeClr val="accent1"/>
              </a:solidFill>
              <a:latin typeface="+mj-lt"/>
              <a:ea typeface="Calibri"/>
            </a:endParaRPr>
          </a:p>
          <a:p>
            <a:pPr marL="463550" indent="-231775" algn="just">
              <a:lnSpc>
                <a:spcPct val="130000"/>
              </a:lnSpc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Phần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3: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Giao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nhiệm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vụ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tiếp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theo</a:t>
            </a:r>
            <a:endParaRPr lang="en-US" sz="2400" b="1" dirty="0" smtClean="0">
              <a:solidFill>
                <a:schemeClr val="accent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7" name="object 57">
            <a:extLst>
              <a:ext uri="{FF2B5EF4-FFF2-40B4-BE49-F238E27FC236}">
                <a16:creationId xmlns:a16="http://schemas.microsoft.com/office/drawing/2014/main" id="{F1E95DD7-879E-4285-8DFF-20574279B4A2}"/>
              </a:ext>
            </a:extLst>
          </p:cNvPr>
          <p:cNvSpPr txBox="1"/>
          <p:nvPr/>
        </p:nvSpPr>
        <p:spPr>
          <a:xfrm>
            <a:off x="128031" y="6013584"/>
            <a:ext cx="1179627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vert="horz" wrap="square" lIns="0" tIns="91440" rIns="45720" bIns="182880" rtlCol="0">
            <a:spAutoFit/>
          </a:bodyPr>
          <a:lstStyle/>
          <a:p>
            <a:r>
              <a:rPr lang="en-US" sz="1700" b="1" spc="-5" dirty="0">
                <a:solidFill>
                  <a:srgbClr val="C00000"/>
                </a:solidFill>
                <a:latin typeface="UTM Avo"/>
                <a:cs typeface="Times New Roman"/>
              </a:rPr>
              <a:t> </a:t>
            </a:r>
            <a:r>
              <a:rPr lang="en-US" sz="24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IV. PHỤ LỤC </a:t>
            </a:r>
            <a:r>
              <a:rPr lang="en-US" sz="2400" b="1" spc="-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spc="-5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spc="-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5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spc="-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spc="-5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1011</Words>
  <Application>Microsoft Office PowerPoint</Application>
  <PresentationFormat>Widescreen</PresentationFormat>
  <Paragraphs>118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Malgun Gothic</vt:lpstr>
      <vt:lpstr>Arial</vt:lpstr>
      <vt:lpstr>Calibri</vt:lpstr>
      <vt:lpstr>Calibri Light</vt:lpstr>
      <vt:lpstr>Fira Sans Extra Condensed SemiBold</vt:lpstr>
      <vt:lpstr>Lato Light</vt:lpstr>
      <vt:lpstr>Mukta ExtraLight</vt:lpstr>
      <vt:lpstr>Myriad Pro</vt:lpstr>
      <vt:lpstr>Open Sans Light</vt:lpstr>
      <vt:lpstr>Poppins</vt:lpstr>
      <vt:lpstr>Roboto</vt:lpstr>
      <vt:lpstr>time new roman</vt:lpstr>
      <vt:lpstr>Times New Roman</vt:lpstr>
      <vt:lpstr>UTM Avo</vt:lpstr>
      <vt:lpstr>Office Theme</vt:lpstr>
      <vt:lpstr>PowerPoint Presentation</vt:lpstr>
      <vt:lpstr>QUAN NIỆM VỀ HOẠT ĐỘNG TRẢI NGHIỆM, HƯỚNG NGHIỆP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Yêu cầu khi tổ chức loại hình sinh hoạt dưới cờ trong hđtn</vt:lpstr>
      <vt:lpstr>PowerPoint Presentation</vt:lpstr>
      <vt:lpstr>PowerPoint Presentation</vt:lpstr>
      <vt:lpstr>PowerPoint Presentation</vt:lpstr>
      <vt:lpstr>2. Yêu cầu khi tổ chức loại hình sinh hoạt LỚP trong hđtn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5  TƯ VẤN, HỖ TRỢ HỌC SINH TRONG GIÁO DỤC VÀ DẠY HỌC </dc:title>
  <dc:creator>Nguyễn Thị Trâm Anh</dc:creator>
  <cp:lastModifiedBy>Admin</cp:lastModifiedBy>
  <cp:revision>32</cp:revision>
  <dcterms:created xsi:type="dcterms:W3CDTF">2021-11-04T10:30:26Z</dcterms:created>
  <dcterms:modified xsi:type="dcterms:W3CDTF">2023-06-30T15:29:36Z</dcterms:modified>
</cp:coreProperties>
</file>