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27" r:id="rId2"/>
    <p:sldId id="257" r:id="rId3"/>
    <p:sldId id="387" r:id="rId4"/>
    <p:sldId id="262" r:id="rId5"/>
    <p:sldId id="388" r:id="rId6"/>
    <p:sldId id="263" r:id="rId7"/>
    <p:sldId id="389" r:id="rId8"/>
    <p:sldId id="380" r:id="rId9"/>
    <p:sldId id="381" r:id="rId10"/>
    <p:sldId id="383" r:id="rId11"/>
    <p:sldId id="384" r:id="rId12"/>
    <p:sldId id="261" r:id="rId13"/>
    <p:sldId id="385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>
      <p:cViewPr varScale="1">
        <p:scale>
          <a:sx n="73" d="100"/>
          <a:sy n="73" d="100"/>
        </p:scale>
        <p:origin x="5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5B509-FA57-47BE-93D5-80C568711463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807F9-614A-478E-93AC-3CFCB4B63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569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7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0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15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3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16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5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4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1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6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4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7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1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0563-9C46-4838-830E-B5B79AD0983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7CEA4E-D033-4D30-9DE9-3A278F49E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5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457418" y="228600"/>
            <a:ext cx="5631650" cy="51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47" tIns="40324" rIns="80647" bIns="4032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UBND QUẬN HẢI AN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676400" y="1219200"/>
            <a:ext cx="9144000" cy="230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47" tIns="40324" rIns="80647" bIns="4032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VỀ DỰ HỘI THI GIÁO VIÊN DẠY GIỎI CẤP QUẬN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NĂM HỌC 2022- 2023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295400" y="3581400"/>
            <a:ext cx="9448800" cy="14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47" tIns="40324" rIns="80647" bIns="4032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10"/>
              </a:spcBef>
              <a:defRPr/>
            </a:pPr>
            <a:r>
              <a:rPr lang="en-US" sz="36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010"/>
              </a:spcBef>
              <a:defRPr/>
            </a:pP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6 (Tiếp theo)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429000" y="5181600"/>
            <a:ext cx="6248400" cy="63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47" tIns="40324" rIns="80647" bIns="4032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b="1" i="1">
                <a:solidFill>
                  <a:srgbClr val="FF0066"/>
                </a:solidFill>
                <a:latin typeface="Times New Roman" panose="02020603050405020304" pitchFamily="18" charset="0"/>
              </a:rPr>
              <a:t>: Hoàng Hải Hà</a:t>
            </a:r>
            <a:endParaRPr lang="en-US" altLang="en-US" sz="36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8330" y="-180480"/>
            <a:ext cx="1883005" cy="24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18285" y="-132868"/>
            <a:ext cx="1890186" cy="225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4495800" y="1143000"/>
            <a:ext cx="335851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91000" y="742890"/>
            <a:ext cx="4267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</a:p>
        </p:txBody>
      </p:sp>
      <p:pic>
        <p:nvPicPr>
          <p:cNvPr id="2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28" y="4891024"/>
            <a:ext cx="2793671" cy="199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B272F379-83B0-4DB4-B629-3FF6B87B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044543" y="4665372"/>
            <a:ext cx="1883005" cy="24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1320799" y="3276600"/>
            <a:ext cx="9916795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45" y="493486"/>
            <a:ext cx="10525125" cy="32810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17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4272" y="1828800"/>
            <a:ext cx="6994223" cy="1189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VÒNG THI VỀ ĐÍCH 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PSUC">
            <a:hlinkClick r:id="" action="ppaction://media"/>
            <a:extLst>
              <a:ext uri="{FF2B5EF4-FFF2-40B4-BE49-F238E27FC236}">
                <a16:creationId xmlns:a16="http://schemas.microsoft.com/office/drawing/2014/main" id="{B03D4FC1-0052-49A9-B07C-3FE83074A87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0600" y="3962400"/>
            <a:ext cx="2286000" cy="1752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9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n bay">
            <a:extLst>
              <a:ext uri="{FF2B5EF4-FFF2-40B4-BE49-F238E27FC236}">
                <a16:creationId xmlns:a16="http://schemas.microsoft.com/office/drawing/2014/main" id="{F95D7D0E-AA62-4801-A79B-38BB628E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WordArt 4">
            <a:extLst>
              <a:ext uri="{FF2B5EF4-FFF2-40B4-BE49-F238E27FC236}">
                <a16:creationId xmlns:a16="http://schemas.microsoft.com/office/drawing/2014/main" id="{F4A25A93-A62D-4816-AB83-F4F8D7A1CD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1425876"/>
            <a:ext cx="60960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394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BÀI HỌC KẾT THÚC</a:t>
            </a:r>
            <a:endParaRPr lang="vi-VN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48133" name="WordArt 5">
            <a:extLst>
              <a:ext uri="{FF2B5EF4-FFF2-40B4-BE49-F238E27FC236}">
                <a16:creationId xmlns:a16="http://schemas.microsoft.com/office/drawing/2014/main" id="{823A90B2-B1A3-4B24-BADA-2993B30DCD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35926">
            <a:off x="2209800" y="2133600"/>
            <a:ext cx="80010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KÍNH CHÚC CÁC THẦY CÔ GIÁO SỨC KHOẺ</a:t>
            </a:r>
            <a:endParaRPr lang="vi-VN" sz="3600" kern="10">
              <a:ln w="9525">
                <a:solidFill>
                  <a:srgbClr val="CCFF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</a:endParaRPr>
          </a:p>
        </p:txBody>
      </p:sp>
      <p:sp>
        <p:nvSpPr>
          <p:cNvPr id="48134" name="WordArt 6" descr="Narrow vertical">
            <a:extLst>
              <a:ext uri="{FF2B5EF4-FFF2-40B4-BE49-F238E27FC236}">
                <a16:creationId xmlns:a16="http://schemas.microsoft.com/office/drawing/2014/main" id="{0958E57C-56C8-44E7-A94C-E1DD9D97D6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3733800"/>
            <a:ext cx="7315200" cy="2209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pt-BR" sz="4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Clarendon" panose="020B7200000000000000" pitchFamily="34" charset="0"/>
              </a:rPr>
              <a:t>Chóc c¸c em häc tèt</a:t>
            </a:r>
            <a:endParaRPr lang="vi-VN" sz="4800" kern="10">
              <a:ln w="12700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  <p:pic>
        <p:nvPicPr>
          <p:cNvPr id="10246" name="Picture 7" descr="!bell_0l">
            <a:extLst>
              <a:ext uri="{FF2B5EF4-FFF2-40B4-BE49-F238E27FC236}">
                <a16:creationId xmlns:a16="http://schemas.microsoft.com/office/drawing/2014/main" id="{C2A02324-0D78-4151-94EE-DA043A7304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71027">
            <a:off x="1692275" y="60325"/>
            <a:ext cx="18288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ATOM1">
            <a:extLst>
              <a:ext uri="{FF2B5EF4-FFF2-40B4-BE49-F238E27FC236}">
                <a16:creationId xmlns:a16="http://schemas.microsoft.com/office/drawing/2014/main" id="{D23904F6-559A-477A-B2E0-E7EBBB719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60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600200"/>
            <a:ext cx="8174354" cy="1189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Vòng thi khởi động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DONG30S">
            <a:hlinkClick r:id="" action="ppaction://media"/>
            <a:extLst>
              <a:ext uri="{FF2B5EF4-FFF2-40B4-BE49-F238E27FC236}">
                <a16:creationId xmlns:a16="http://schemas.microsoft.com/office/drawing/2014/main" id="{936DC6A4-4349-4014-8DB8-8A3814B32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600200"/>
            <a:ext cx="9366667" cy="2435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VƯỢT CHƯỚNG NGẠI VẬT </a:t>
            </a:r>
          </a:p>
        </p:txBody>
      </p:sp>
    </p:spTree>
    <p:extLst>
      <p:ext uri="{BB962C8B-B14F-4D97-AF65-F5344CB8AC3E}">
        <p14:creationId xmlns:p14="http://schemas.microsoft.com/office/powerpoint/2010/main" val="21278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799"/>
            <a:ext cx="2666115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VBT/ 31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image (1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1"/>
          <a:stretch/>
        </p:blipFill>
        <p:spPr bwMode="auto">
          <a:xfrm>
            <a:off x="-468750" y="2878183"/>
            <a:ext cx="10689771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65693" y="1946448"/>
            <a:ext cx="381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/31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2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990600"/>
            <a:ext cx="7552068" cy="1189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Vòng thi TĂNG TỐC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573" y="1143000"/>
            <a:ext cx="1627369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s/ 39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1320799" y="3276600"/>
            <a:ext cx="9916795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45" y="493486"/>
            <a:ext cx="10525125" cy="3281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29"/>
            <a:ext cx="12164871" cy="642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92</Words>
  <Application>Microsoft Office PowerPoint</Application>
  <PresentationFormat>Widescreen</PresentationFormat>
  <Paragraphs>19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.VnClarendon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2022-10-11T03:55:42Z</dcterms:created>
  <dcterms:modified xsi:type="dcterms:W3CDTF">2022-10-12T02:37:51Z</dcterms:modified>
</cp:coreProperties>
</file>