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4" r:id="rId2"/>
    <p:sldId id="448" r:id="rId3"/>
    <p:sldId id="471" r:id="rId4"/>
    <p:sldId id="258" r:id="rId5"/>
    <p:sldId id="257" r:id="rId6"/>
    <p:sldId id="260" r:id="rId7"/>
    <p:sldId id="261" r:id="rId8"/>
    <p:sldId id="263" r:id="rId9"/>
    <p:sldId id="266" r:id="rId10"/>
    <p:sldId id="265" r:id="rId11"/>
    <p:sldId id="267" r:id="rId12"/>
    <p:sldId id="452" r:id="rId13"/>
    <p:sldId id="4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D49FB-8F60-1AEC-BCFF-3AE6E8EE4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D1D88B-1743-1A4D-1E72-B2030BD02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D8808-9C7E-A802-E1A4-41E0B295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243F25-B0B6-62EC-975A-63791D9F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355EEF-571A-7428-6A5C-D3051EBE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0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63069-122F-14BA-81E5-E5374555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241CA4-C97F-15E7-96EA-87E38A5FA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C9F604-3FC5-6142-F058-10025747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92A8D8-8B94-56C7-1F0B-9A08F0E8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AA6AF4-7B86-7058-3906-941F201B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D1A561-9C44-8025-941D-F7157F220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896B10-8B49-9A0C-5F83-06CC2CEA7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C7307-6A02-EBFB-3075-FB100ACD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3691-A93E-006B-B0C3-7F9C496C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2044C6-3A6C-9F17-4DF7-2667641C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6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DB196-0919-1AC3-8EDD-E7D9EAEF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A5D51B-706E-DABF-4879-65D55D7BB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C25977-0BA0-89FA-0A07-AA562930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D7B1C7-0177-8902-D6F0-F0B2ABC9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210EF-ECE2-3D9C-1FEF-AEC96336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76A44-29D4-4E82-841D-AF678286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A36FC7-114D-DF8B-86CC-5BF7B1AF3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3EB81-1871-CB18-9FDB-84220086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A9D802-29BA-00DB-4ACA-93BB48E7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376E70-7E52-A4DB-ED99-B6D9CA19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9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350E0-BD35-E8C7-5B8E-129B0A11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BF156A-3E30-3B94-6685-287240D8A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2EE95-133B-3C5C-4BC4-541733419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1561A3-120F-94E6-F68E-C5DB1330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578F6B-C913-5942-704B-CFDBBAA4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141FED-0DF3-93A3-21E0-0DD05891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901D2-7915-AFC0-EBF4-EA1F1FEA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752A76-9007-3B72-AB69-4AEBB6F2A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8029D5-05C3-E5EE-ED30-7E6E6A7C9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090737-D206-3668-8449-4A96FE2A8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736755-355F-E041-1556-556C9FB3B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0DB5506-14D1-CA6F-710E-000A8381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031BC8-ABDB-439B-9DE7-D5381F23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4A3951-279B-D01C-7043-F0D87CE6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3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EEB53-6AF0-1B68-FCC7-5C89BD42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524F6C-E195-8556-4BAA-5293463C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BF8052-ACD6-22CA-CCE2-36F48DB7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D0F55D-036C-3B2B-2481-94A2D4AD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E11EA6-B6E4-4B8D-CA32-D2678A4D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D4F8CA-0C51-76DE-F7F9-FCF72AF3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8D4708-CBF7-B563-A570-74580749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1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83E9C-E0ED-58CE-FA5D-8BB5DF01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7453D5-EF49-4FE6-4F98-D03EB2FD3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01E8C5-AD52-97CD-5C87-482FD972C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BA218F-7D10-B05B-C515-79F0D642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AFF30D-C1E0-970D-8C54-6D1FCDAD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456CDC-6B5E-493E-7647-DD061D1F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44225-9CAF-BD0D-EAD5-AF834783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394E3C-10C6-8E98-6093-FE185932E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A19800-4FF4-1C47-B3D7-0223D934F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F116DA-DB19-83C8-6623-F30FB8D7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B00B96-3923-B338-EDD8-47000646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65F089-97E7-52C7-886F-D852F0DB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844666-AEEF-7B29-5F3D-CB10977B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11C7F9-3EEB-9D42-A6C9-8B2B0430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D5383B-0082-6CB3-D564-4DA82F200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7F1BF-ABD2-4C7C-A412-B8CA74FBA5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21F6C8-2016-5A91-DE6B-0BF976191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11534F-F401-15A1-FE9C-F7BD80E58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B222-7C05-4C5C-809D-8AD2F25D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593" y="472965"/>
            <a:ext cx="8408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UBND QUẬN HẢI AN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TIỂU HỌC ĐẰNG HẢI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159" y="1891863"/>
            <a:ext cx="8849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TỪ VÀ CÂU – LỚP 4</a:t>
            </a:r>
          </a:p>
          <a:p>
            <a:pPr algn="ctr"/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 TỪ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67554-CC72-BF0B-ADDC-C5B7F29E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CA223D3-8951-5D62-76C3-03A7CDE7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24" y="2210818"/>
            <a:ext cx="5180952" cy="358095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B100A9-4B49-4A3A-86A3-4547431E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4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92D885-CCA3-B787-539A-7AED211FE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774511"/>
            <a:ext cx="9492194" cy="530897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1C637B5-9513-E798-64C1-110FE6B3879A}"/>
              </a:ext>
            </a:extLst>
          </p:cNvPr>
          <p:cNvCxnSpPr/>
          <p:nvPr/>
        </p:nvCxnSpPr>
        <p:spPr>
          <a:xfrm>
            <a:off x="7765576" y="2361063"/>
            <a:ext cx="7096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BF4883D-390D-6571-B0E8-9D1708F531F6}"/>
              </a:ext>
            </a:extLst>
          </p:cNvPr>
          <p:cNvCxnSpPr/>
          <p:nvPr/>
        </p:nvCxnSpPr>
        <p:spPr>
          <a:xfrm>
            <a:off x="4722126" y="3292523"/>
            <a:ext cx="7096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8BF70D9-06F3-0F95-3838-82DE61DBBAA2}"/>
              </a:ext>
            </a:extLst>
          </p:cNvPr>
          <p:cNvCxnSpPr/>
          <p:nvPr/>
        </p:nvCxnSpPr>
        <p:spPr>
          <a:xfrm>
            <a:off x="1842447" y="5377218"/>
            <a:ext cx="7096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DCF353-2BC7-4B12-E868-EF9AE4CFA026}"/>
              </a:ext>
            </a:extLst>
          </p:cNvPr>
          <p:cNvCxnSpPr/>
          <p:nvPr/>
        </p:nvCxnSpPr>
        <p:spPr>
          <a:xfrm>
            <a:off x="4981432" y="5377218"/>
            <a:ext cx="7096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7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67554-CC72-BF0B-ADDC-C5B7F29E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CA223D3-8951-5D62-76C3-03A7CDE7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24" y="2210818"/>
            <a:ext cx="5180952" cy="358095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B100A9-4B49-4A3A-86A3-4547431E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2" y="119419"/>
            <a:ext cx="12192000" cy="6858000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B091C1F2-D9B3-7AC0-2EC9-D79BB1164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7" y="1081599"/>
            <a:ext cx="7642747" cy="1525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F83EC4-4EA9-230F-2FD9-9DE683D1C9B5}"/>
              </a:ext>
            </a:extLst>
          </p:cNvPr>
          <p:cNvSpPr txBox="1"/>
          <p:nvPr/>
        </p:nvSpPr>
        <p:spPr>
          <a:xfrm>
            <a:off x="2210937" y="2811439"/>
            <a:ext cx="836607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Gợi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Hằng ngày, ở nhà em đã làm được những việc gì để giúp đỡ bố mẹ?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Ở lớp, ngoài nhiệm vụ học tập em đã làm những gì?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có cảm nhận gì khi làm những công việc ấy?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78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7175" y="1898333"/>
            <a:ext cx="4899565" cy="41786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F9532F-B2AA-66F5-145F-097AC94B4FF5}"/>
              </a:ext>
            </a:extLst>
          </p:cNvPr>
          <p:cNvSpPr txBox="1"/>
          <p:nvPr/>
        </p:nvSpPr>
        <p:spPr>
          <a:xfrm>
            <a:off x="3287688" y="102688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BÁO CÁO KẾT QUẢ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1170" y="2767965"/>
            <a:ext cx="1158430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80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Chúc</a:t>
            </a:r>
            <a:r>
              <a:rPr lang="en-US" altLang="zh-CN" sz="80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các</a:t>
            </a:r>
            <a:r>
              <a:rPr lang="en-US" altLang="zh-CN" sz="80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con </a:t>
            </a:r>
            <a:r>
              <a:rPr lang="en-US" altLang="zh-CN" sz="80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học</a:t>
            </a:r>
            <a:r>
              <a:rPr lang="en-US" altLang="zh-CN" sz="80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tốt</a:t>
            </a:r>
            <a:r>
              <a:rPr lang="en-US" altLang="zh-CN" sz="80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>
            <a:fillRect/>
          </a:stretch>
        </p:blipFill>
        <p:spPr>
          <a:xfrm>
            <a:off x="2155443" y="1413695"/>
            <a:ext cx="7827667" cy="27324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97387" y="2540164"/>
            <a:ext cx="536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D66242"/>
                </a:solidFill>
                <a:highlight>
                  <a:srgbClr val="FFFFC5"/>
                </a:highligh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solidFill>
                <a:srgbClr val="D66242"/>
              </a:solidFill>
              <a:highlight>
                <a:srgbClr val="FFFFC5"/>
              </a:highlight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3125" y="891304"/>
            <a:ext cx="10114280" cy="17430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665787" y="3022710"/>
            <a:ext cx="10114280" cy="17430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đặt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danh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,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xác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danh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4400" b="1" dirty="0">
              <a:effectLst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532FF7-BA82-4B32-A3E8-E2A3A17D51E7}"/>
              </a:ext>
            </a:extLst>
          </p:cNvPr>
          <p:cNvSpPr txBox="1"/>
          <p:nvPr/>
        </p:nvSpPr>
        <p:spPr>
          <a:xfrm>
            <a:off x="1524000" y="986339"/>
            <a:ext cx="78957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TỪ</a:t>
            </a:r>
          </a:p>
          <a:p>
            <a:pPr algn="ctr"/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67554-CC72-BF0B-ADDC-C5B7F29E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CA223D3-8951-5D62-76C3-03A7CDE7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24" y="2210818"/>
            <a:ext cx="5180952" cy="358095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B100A9-4B49-4A3A-86A3-4547431E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14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D0CF86-6CFD-76E0-86E8-C94B7C4A7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3" y="1690688"/>
            <a:ext cx="9400587" cy="34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67554-CC72-BF0B-ADDC-C5B7F29E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CA223D3-8951-5D62-76C3-03A7CDE7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24" y="2210818"/>
            <a:ext cx="5180952" cy="358095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B100A9-4B49-4A3A-86A3-4547431E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14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D0CF86-6CFD-76E0-86E8-C94B7C4A7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77" y="1712010"/>
            <a:ext cx="9400587" cy="347640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53F5FA5-8A18-5171-C85C-B0F124352AEF}"/>
              </a:ext>
            </a:extLst>
          </p:cNvPr>
          <p:cNvCxnSpPr/>
          <p:nvPr/>
        </p:nvCxnSpPr>
        <p:spPr>
          <a:xfrm>
            <a:off x="4319516" y="3807725"/>
            <a:ext cx="2593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C37BF22-42B4-5CC1-7E4D-46DF2F157F0F}"/>
              </a:ext>
            </a:extLst>
          </p:cNvPr>
          <p:cNvCxnSpPr/>
          <p:nvPr/>
        </p:nvCxnSpPr>
        <p:spPr>
          <a:xfrm>
            <a:off x="8884693" y="3766782"/>
            <a:ext cx="477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2AECFE-02E8-4449-A658-77B625281B4F}"/>
              </a:ext>
            </a:extLst>
          </p:cNvPr>
          <p:cNvCxnSpPr/>
          <p:nvPr/>
        </p:nvCxnSpPr>
        <p:spPr>
          <a:xfrm>
            <a:off x="9826388" y="3766782"/>
            <a:ext cx="436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D9107B9-313B-239F-24C8-8292B4A5FBC8}"/>
              </a:ext>
            </a:extLst>
          </p:cNvPr>
          <p:cNvCxnSpPr/>
          <p:nvPr/>
        </p:nvCxnSpPr>
        <p:spPr>
          <a:xfrm>
            <a:off x="6619165" y="3766782"/>
            <a:ext cx="477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97DCDD4-50D2-1F68-43E3-A65B85EE4F17}"/>
              </a:ext>
            </a:extLst>
          </p:cNvPr>
          <p:cNvCxnSpPr/>
          <p:nvPr/>
        </p:nvCxnSpPr>
        <p:spPr>
          <a:xfrm>
            <a:off x="6646461" y="3766782"/>
            <a:ext cx="477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6C765DF-148E-7D0E-CAF7-0A3E3E5E8A71}"/>
              </a:ext>
            </a:extLst>
          </p:cNvPr>
          <p:cNvCxnSpPr/>
          <p:nvPr/>
        </p:nvCxnSpPr>
        <p:spPr>
          <a:xfrm>
            <a:off x="3841845" y="4653886"/>
            <a:ext cx="477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B734CB3-85B8-7244-2EF6-F406DD1302EC}"/>
              </a:ext>
            </a:extLst>
          </p:cNvPr>
          <p:cNvCxnSpPr/>
          <p:nvPr/>
        </p:nvCxnSpPr>
        <p:spPr>
          <a:xfrm>
            <a:off x="3841845" y="4640238"/>
            <a:ext cx="477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BB1770D-253E-0031-FF8C-6981AACB5B65}"/>
              </a:ext>
            </a:extLst>
          </p:cNvPr>
          <p:cNvCxnSpPr/>
          <p:nvPr/>
        </p:nvCxnSpPr>
        <p:spPr>
          <a:xfrm>
            <a:off x="3364174" y="3835020"/>
            <a:ext cx="477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67554-CC72-BF0B-ADDC-C5B7F29E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CA223D3-8951-5D62-76C3-03A7CDE7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24" y="2210818"/>
            <a:ext cx="5180952" cy="358095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B100A9-4B49-4A3A-86A3-4547431E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1" y="0"/>
            <a:ext cx="12192000" cy="6858000"/>
          </a:xfrm>
          <a:prstGeom prst="rect">
            <a:avLst/>
          </a:prstGeom>
        </p:spPr>
      </p:pic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xmlns="" id="{E9EB4BAB-7230-64E1-9DF9-CCB69774C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54" y="1027906"/>
            <a:ext cx="9772134" cy="4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3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82A069-DBBD-4564-A5C0-44DC5EE6FE10}"/>
              </a:ext>
            </a:extLst>
          </p:cNvPr>
          <p:cNvSpPr txBox="1"/>
          <p:nvPr/>
        </p:nvSpPr>
        <p:spPr>
          <a:xfrm>
            <a:off x="2290156" y="1295797"/>
            <a:ext cx="6428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 nào là Động từ?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67862" y="2417379"/>
            <a:ext cx="9574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67554-CC72-BF0B-ADDC-C5B7F29E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CA223D3-8951-5D62-76C3-03A7CDE7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24" y="2210818"/>
            <a:ext cx="5180952" cy="358095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B100A9-4B49-4A3A-86A3-4547431E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4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82A069-DBBD-4564-A5C0-44DC5EE6FE10}"/>
              </a:ext>
            </a:extLst>
          </p:cNvPr>
          <p:cNvSpPr txBox="1"/>
          <p:nvPr/>
        </p:nvSpPr>
        <p:spPr>
          <a:xfrm>
            <a:off x="1937982" y="1471038"/>
            <a:ext cx="7274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Nêu sự khác nhau giữa động từ chỉ hoạt động và động từ chỉ trạng thái?</a:t>
            </a:r>
            <a:endParaRPr lang="en-US" sz="5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675E12E-BE07-39C3-1009-A419336C1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16153"/>
              </p:ext>
            </p:extLst>
          </p:nvPr>
        </p:nvGraphicFramePr>
        <p:xfrm>
          <a:off x="2145564" y="3161824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24544069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579653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 từ chỉ hoạt động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 từ chỉ trạng thái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8734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 chỉ hoạt động là những từ dùng để chỉ các hành động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 hoạt động có thể quan sát được bằng mắt người sẽ được mô tả bằng từ chỉ hoạt động.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 là những động từ có ý nghĩa chỉ các giác quan của con người. Chẳng hạn như suy nghĩ, tình cảm, nhận thức, trạng thái, sự sở hữu…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8756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195</Words>
  <Application>Microsoft Office PowerPoint</Application>
  <PresentationFormat>Custom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GIGA</cp:lastModifiedBy>
  <cp:revision>26</cp:revision>
  <dcterms:created xsi:type="dcterms:W3CDTF">2023-09-30T13:10:29Z</dcterms:created>
  <dcterms:modified xsi:type="dcterms:W3CDTF">2023-11-07T02:25:37Z</dcterms:modified>
</cp:coreProperties>
</file>