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83" r:id="rId2"/>
    <p:sldId id="573" r:id="rId3"/>
    <p:sldId id="574" r:id="rId4"/>
    <p:sldId id="575" r:id="rId5"/>
    <p:sldId id="398" r:id="rId6"/>
    <p:sldId id="400" r:id="rId7"/>
    <p:sldId id="401" r:id="rId8"/>
    <p:sldId id="576" r:id="rId9"/>
    <p:sldId id="395" r:id="rId10"/>
    <p:sldId id="402" r:id="rId11"/>
    <p:sldId id="570" r:id="rId12"/>
    <p:sldId id="258" r:id="rId13"/>
    <p:sldId id="259" r:id="rId14"/>
    <p:sldId id="260" r:id="rId15"/>
    <p:sldId id="571" r:id="rId16"/>
    <p:sldId id="281" r:id="rId17"/>
    <p:sldId id="577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3954" autoAdjust="0"/>
  </p:normalViewPr>
  <p:slideViewPr>
    <p:cSldViewPr snapToGrid="0">
      <p:cViewPr varScale="1">
        <p:scale>
          <a:sx n="56" d="100"/>
          <a:sy n="56" d="100"/>
        </p:scale>
        <p:origin x="9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5378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83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Thảo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- tranthao121006@gmail.com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>
                <a:latin typeface="UTM Avo" panose="02040603050506020204" pitchFamily="18" charset="0"/>
              </a:rPr>
              <a:pPr/>
              <a:t>11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từng</a:t>
            </a:r>
            <a:r>
              <a:rPr lang="en-SG" baseline="0" dirty="0"/>
              <a:t> </a:t>
            </a:r>
            <a:r>
              <a:rPr lang="en-SG" baseline="0" dirty="0" err="1"/>
              <a:t>quả</a:t>
            </a:r>
            <a:r>
              <a:rPr lang="en-SG" baseline="0" dirty="0"/>
              <a:t> </a:t>
            </a:r>
            <a:r>
              <a:rPr lang="en-SG" baseline="0" dirty="0" err="1"/>
              <a:t>trứng</a:t>
            </a:r>
            <a:r>
              <a:rPr lang="en-SG" baseline="0" dirty="0"/>
              <a:t> ở </a:t>
            </a:r>
            <a:r>
              <a:rPr lang="en-SG" baseline="0" dirty="0" err="1"/>
              <a:t>dưới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đến</a:t>
            </a:r>
            <a:r>
              <a:rPr lang="en-SG" baseline="0" dirty="0"/>
              <a:t> slide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&gt;&gt;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trả</a:t>
            </a:r>
            <a:r>
              <a:rPr lang="en-SG" baseline="0" dirty="0"/>
              <a:t> </a:t>
            </a:r>
            <a:r>
              <a:rPr lang="en-SG" baseline="0" dirty="0" err="1"/>
              <a:t>lời</a:t>
            </a:r>
            <a:r>
              <a:rPr lang="en-SG" baseline="0" dirty="0"/>
              <a:t> </a:t>
            </a:r>
            <a:r>
              <a:rPr lang="en-SG" baseline="0" dirty="0" err="1"/>
              <a:t>xong</a:t>
            </a:r>
            <a:r>
              <a:rPr lang="en-SG" baseline="0" dirty="0"/>
              <a:t>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về</a:t>
            </a:r>
            <a:r>
              <a:rPr lang="en-SG" baseline="0" dirty="0"/>
              <a:t> </a:t>
            </a:r>
            <a:r>
              <a:rPr lang="en-SG" baseline="0" dirty="0" err="1"/>
              <a:t>lại</a:t>
            </a:r>
            <a:r>
              <a:rPr lang="en-SG" baseline="0" dirty="0"/>
              <a:t> slide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&gt;&gt;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kết</a:t>
            </a:r>
            <a:r>
              <a:rPr lang="en-SG" baseline="0" dirty="0"/>
              <a:t> </a:t>
            </a:r>
            <a:r>
              <a:rPr lang="en-SG" baseline="0" dirty="0" err="1"/>
              <a:t>thúc</a:t>
            </a:r>
            <a:r>
              <a:rPr lang="en-SG" baseline="0" dirty="0"/>
              <a:t>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cô</a:t>
            </a:r>
            <a:r>
              <a:rPr lang="en-SG" baseline="0" dirty="0"/>
              <a:t> </a:t>
            </a:r>
            <a:r>
              <a:rPr lang="en-SG" baseline="0" dirty="0" err="1"/>
              <a:t>gái</a:t>
            </a:r>
            <a:r>
              <a:rPr lang="en-SG" baseline="0" dirty="0"/>
              <a:t> </a:t>
            </a:r>
            <a:r>
              <a:rPr lang="en-SG" baseline="0" dirty="0" err="1"/>
              <a:t>cầm</a:t>
            </a:r>
            <a:r>
              <a:rPr lang="en-SG" baseline="0" dirty="0"/>
              <a:t> </a:t>
            </a:r>
            <a:r>
              <a:rPr lang="en-SG" baseline="0" dirty="0" err="1"/>
              <a:t>giỏ</a:t>
            </a:r>
            <a:r>
              <a:rPr lang="en-SG" baseline="0" dirty="0"/>
              <a:t> </a:t>
            </a:r>
            <a:r>
              <a:rPr lang="en-SG" baseline="0" dirty="0" err="1"/>
              <a:t>trứng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chuyển</a:t>
            </a:r>
            <a:r>
              <a:rPr lang="en-SG" baseline="0" dirty="0"/>
              <a:t> slide </a:t>
            </a:r>
            <a:r>
              <a:rPr lang="en-SG" baseline="0" dirty="0" err="1"/>
              <a:t>tiếp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5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6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9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9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6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5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8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2E7-3CEA-4BEE-A220-EEFED40ECAA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E541-8857-46B1-9D9C-269E267B0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7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66" r:id="rId4"/>
    <p:sldLayoutId id="2147483767" r:id="rId5"/>
    <p:sldLayoutId id="2147483768" r:id="rId6"/>
    <p:sldLayoutId id="21474837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5.xm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9.png"/><Relationship Id="rId7" Type="http://schemas.openxmlformats.org/officeDocument/2006/relationships/slide" Target="slide12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5.xml"/><Relationship Id="rId18" Type="http://schemas.microsoft.com/office/2007/relationships/hdphoto" Target="../media/hdphoto12.wdp"/><Relationship Id="rId3" Type="http://schemas.openxmlformats.org/officeDocument/2006/relationships/image" Target="../media/image8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slide" Target="slide13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26.png"/><Relationship Id="rId5" Type="http://schemas.openxmlformats.org/officeDocument/2006/relationships/slide" Target="slide16.xml"/><Relationship Id="rId15" Type="http://schemas.microsoft.com/office/2007/relationships/hdphoto" Target="../media/hdphoto11.wdp"/><Relationship Id="rId10" Type="http://schemas.openxmlformats.org/officeDocument/2006/relationships/slide" Target="slide14.xml"/><Relationship Id="rId19" Type="http://schemas.openxmlformats.org/officeDocument/2006/relationships/image" Target="../media/image34.gif"/><Relationship Id="rId4" Type="http://schemas.openxmlformats.org/officeDocument/2006/relationships/image" Target="../media/image30.jpg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ontrol" Target="../activeX/activeX3.xml"/><Relationship Id="rId7" Type="http://schemas.openxmlformats.org/officeDocument/2006/relationships/image" Target="../media/image18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4.xml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D:\Bài giảng MT 2021-2022\Hình nền PowerPoint\khoanh24.com-6166a7941d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188720" y="1606731"/>
            <a:ext cx="10698480" cy="26321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lnSpc>
                <a:spcPct val="150000"/>
              </a:lnSpc>
              <a:buClr>
                <a:schemeClr val="dk1"/>
              </a:buClr>
              <a:buSzPts val="990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 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29: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b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4335" y="231321"/>
            <a:ext cx="5562600" cy="369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3654335" y="832212"/>
            <a:ext cx="55626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904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61725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44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371584" y="4546794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5191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1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5139" y="57145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015"/>
            <a:ext cx="12192000" cy="6605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57833" y="352186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2637" y="3521861"/>
            <a:ext cx="728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16595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6778" y="2735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460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681644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30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:a16="http://schemas.microsoft.com/office/drawing/2014/main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:a16="http://schemas.microsoft.com/office/drawing/2014/main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:a16="http://schemas.microsoft.com/office/drawing/2014/main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:a16="http://schemas.microsoft.com/office/drawing/2014/main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:a16="http://schemas.microsoft.com/office/drawing/2014/main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:a16="http://schemas.microsoft.com/office/drawing/2014/main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:a16="http://schemas.microsoft.com/office/drawing/2014/main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:a16="http://schemas.microsoft.com/office/drawing/2014/main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:a16="http://schemas.microsoft.com/office/drawing/2014/main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:a16="http://schemas.microsoft.com/office/drawing/2014/main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:a16="http://schemas.microsoft.com/office/drawing/2014/main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:a16="http://schemas.microsoft.com/office/drawing/2014/main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:a16="http://schemas.microsoft.com/office/drawing/2014/main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:a16="http://schemas.microsoft.com/office/drawing/2014/main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:a16="http://schemas.microsoft.com/office/drawing/2014/main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:a16="http://schemas.microsoft.com/office/drawing/2014/main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:a16="http://schemas.microsoft.com/office/drawing/2014/main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:a16="http://schemas.microsoft.com/office/drawing/2014/main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:a16="http://schemas.microsoft.com/office/drawing/2014/main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:a16="http://schemas.microsoft.com/office/drawing/2014/main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:a16="http://schemas.microsoft.com/office/drawing/2014/main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:a16="http://schemas.microsoft.com/office/drawing/2014/main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:a16="http://schemas.microsoft.com/office/drawing/2014/main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:a16="http://schemas.microsoft.com/office/drawing/2014/main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:a16="http://schemas.microsoft.com/office/drawing/2014/main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:a16="http://schemas.microsoft.com/office/drawing/2014/main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37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952606" y="3098862"/>
            <a:ext cx="5016997" cy="1329447"/>
            <a:chOff x="974406" y="3509825"/>
            <a:chExt cx="4104419" cy="1329447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Chục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vị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34250"/>
            <a:ext cx="3248912" cy="663437"/>
            <a:chOff x="168284" y="3609357"/>
            <a:chExt cx="3413739" cy="886586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41034" y="3609357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2" b="1978"/>
          <a:stretch/>
        </p:blipFill>
        <p:spPr>
          <a:xfrm>
            <a:off x="1318565" y="1984442"/>
            <a:ext cx="352499" cy="1679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1711219" y="1990928"/>
            <a:ext cx="352499" cy="1673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2146066" y="1990928"/>
            <a:ext cx="352499" cy="1673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2576" r="5174" b="2015"/>
          <a:stretch/>
        </p:blipFill>
        <p:spPr>
          <a:xfrm>
            <a:off x="1278411" y="4079131"/>
            <a:ext cx="334258" cy="1681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l="1" t="3184" r="-39077" b="2016"/>
          <a:stretch/>
        </p:blipFill>
        <p:spPr>
          <a:xfrm>
            <a:off x="1671064" y="4089861"/>
            <a:ext cx="490245" cy="1670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35212" y="375966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556051" y="3638331"/>
            <a:ext cx="296912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2,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44449"/>
            <a:ext cx="26595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3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807148" y="391961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2381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413906" y="390499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5060708" y="560962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37 + 25 = 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7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3,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8,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908808" y="5405193"/>
            <a:ext cx="3783751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61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84666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38595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11961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6886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2279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293016" y="249837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66464" y="233018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20393" y="34164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93759" y="25917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580648" y="229761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334577" y="338383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238544" y="255922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755640" imgH="488880"/>
        </mc:Choice>
        <mc:Fallback>
          <p:control name="TextBox1" r:id="rId1" imgW="755640" imgH="4888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00348" y="3468249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755640" imgH="488880"/>
        </mc:Choice>
        <mc:Fallback>
          <p:control name="TextBox2" r:id="rId2" imgW="755640" imgH="48888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80457" y="3484591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55640" imgH="488880"/>
        </mc:Choice>
        <mc:Fallback>
          <p:control name="TextBox3" r:id="rId3" imgW="755640" imgH="48888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82092" y="353588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755640" imgH="488880"/>
        </mc:Choice>
        <mc:Fallback>
          <p:control name="TextBox4" r:id="rId4" imgW="755640" imgH="48888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11888" y="3498944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288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3638</TotalTime>
  <Words>418</Words>
  <Application>Microsoft Office PowerPoint</Application>
  <PresentationFormat>Widescreen</PresentationFormat>
  <Paragraphs>125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HP001 4 hàng</vt:lpstr>
      <vt:lpstr>Times New Roman</vt:lpstr>
      <vt:lpstr>UTM Avo</vt:lpstr>
      <vt:lpstr>1_Office Theme</vt:lpstr>
      <vt:lpstr>PowerPoint Presentation</vt:lpstr>
      <vt:lpstr>Tuần 10 Bài 29: Phép cộng (có nhớ) trong phạm vi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548</cp:revision>
  <dcterms:created xsi:type="dcterms:W3CDTF">2021-02-20T02:56:00Z</dcterms:created>
  <dcterms:modified xsi:type="dcterms:W3CDTF">2023-11-06T10:05:01Z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