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20"/>
  </p:notesMasterIdLst>
  <p:sldIdLst>
    <p:sldId id="1461" r:id="rId3"/>
    <p:sldId id="1469" r:id="rId4"/>
    <p:sldId id="295" r:id="rId5"/>
    <p:sldId id="1458" r:id="rId6"/>
    <p:sldId id="1471" r:id="rId7"/>
    <p:sldId id="1467" r:id="rId8"/>
    <p:sldId id="1463" r:id="rId9"/>
    <p:sldId id="1464" r:id="rId10"/>
    <p:sldId id="1465" r:id="rId11"/>
    <p:sldId id="1466" r:id="rId12"/>
    <p:sldId id="1455" r:id="rId13"/>
    <p:sldId id="1456" r:id="rId14"/>
    <p:sldId id="312" r:id="rId15"/>
    <p:sldId id="1457" r:id="rId16"/>
    <p:sldId id="307" r:id="rId17"/>
    <p:sldId id="31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3CA07F7-4B5D-4E0F-B5CD-4363A7C1E0AA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4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5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3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44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7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01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53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5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46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733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0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90311" y="0"/>
            <a:ext cx="122823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1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98487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6347-2BFF-4123-B670-628B354D13E9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019D-DF87-49AA-83B1-38D10F1EC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84" r:id="rId8"/>
    <p:sldLayoutId id="2147483690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05B1-8073-4A3D-BF89-8767F4F1AA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B5811-EBE2-405A-AB2E-454BDB981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44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gif"/><Relationship Id="rId5" Type="http://schemas.openxmlformats.org/officeDocument/2006/relationships/slide" Target="slide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972051"/>
            <a:ext cx="1584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410225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3DBUTT~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3DBUTT~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114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3DBIRD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41300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3DBIRD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171450"/>
            <a:ext cx="14589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971800" y="355601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AN</a:t>
            </a: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2129246" y="1162908"/>
            <a:ext cx="889580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Môn: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Giáo viên: Đỗ Thị Thanh Mai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71800" y="791505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4846"/>
            <a:ext cx="4398151" cy="2808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2653" y="1559664"/>
            <a:ext cx="75413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bách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há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to, nom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sợ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.(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7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431074"/>
            <a:ext cx="9535886" cy="651836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651759" y="9731830"/>
            <a:ext cx="1711235" cy="13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5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509" y="16589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1886" y="1358537"/>
            <a:ext cx="117594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50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71" y="0"/>
            <a:ext cx="12195965" cy="628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6628" y="3952269"/>
            <a:ext cx="11493787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Học sinh thực hành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4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9" y="1894114"/>
            <a:ext cx="87831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lnSpc>
                <a:spcPct val="20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lnSpc>
                <a:spcPct val="20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26081" y="613954"/>
            <a:ext cx="5238205" cy="74458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6161" y="632302"/>
            <a:ext cx="3741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6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44" y="46147"/>
            <a:ext cx="8694987" cy="61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15946" y="1409319"/>
            <a:ext cx="5673677" cy="46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8201" y="2206794"/>
            <a:ext cx="5673677" cy="172657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cố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84865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ấn Đề Bảo Vệ Môi Trường | thuysannam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3" y="1366989"/>
            <a:ext cx="4962390" cy="23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ử dụng bền vững và tối ưu hoá tài nguyên thiên nhiên"/>
          <p:cNvSpPr>
            <a:spLocks noChangeAspect="1" noChangeArrowheads="1"/>
          </p:cNvSpPr>
          <p:nvPr/>
        </p:nvSpPr>
        <p:spPr bwMode="auto">
          <a:xfrm>
            <a:off x="2241048" y="18928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Nguyên tắc bảo vệ môi trường? Nội dung bảo vệ môi trườ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25" y="1363077"/>
            <a:ext cx="5248275" cy="24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ạy con bảo vệ thiên nhiên môi trường - Bảo vệ môi trườ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08" y="3760821"/>
            <a:ext cx="5615893" cy="31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9A9BC-AB21-49C4-9139-CDE82CF210D6}"/>
              </a:ext>
            </a:extLst>
          </p:cNvPr>
          <p:cNvSpPr txBox="1"/>
          <p:nvPr/>
        </p:nvSpPr>
        <p:spPr>
          <a:xfrm>
            <a:off x="0" y="493787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solidFill>
                  <a:srgbClr val="0070C0"/>
                </a:solidFill>
                <a:latin typeface="UTM Avo" panose="02040603050506020204" pitchFamily="18" charset="0"/>
              </a:rPr>
              <a:t>- Chúng ta cần làm gì để bảo vệ thiên nhiên?</a:t>
            </a:r>
          </a:p>
        </p:txBody>
      </p:sp>
    </p:spTree>
    <p:extLst>
      <p:ext uri="{BB962C8B-B14F-4D97-AF65-F5344CB8AC3E}">
        <p14:creationId xmlns:p14="http://schemas.microsoft.com/office/powerpoint/2010/main" val="157856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8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67849" y="3577673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711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8" y="3134090"/>
            <a:ext cx="9265904" cy="3449788"/>
          </a:xfrm>
          <a:prstGeom prst="rect">
            <a:avLst/>
          </a:prstGeom>
        </p:spPr>
      </p:pic>
      <p:pic>
        <p:nvPicPr>
          <p:cNvPr id="14340" name="Picture 4" descr="Anh Em Sóc Phơi Bắp - Nuôi Tr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0" b="100000" l="509" r="100000">
                        <a14:foregroundMark x1="30025" y1="23799" x2="30025" y2="34096"/>
                        <a14:foregroundMark x1="43003" y1="20595" x2="46565" y2="3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121">
            <a:off x="7188143" y="477709"/>
            <a:ext cx="2221865" cy="24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396538" y="927809"/>
            <a:ext cx="5893724" cy="24190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UTM Avo" panose="02040603050506020204" pitchFamily="18" charset="0"/>
              </a:rPr>
              <a:t>Chủ điểm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Thiên nhiên</a:t>
            </a:r>
          </a:p>
        </p:txBody>
      </p:sp>
    </p:spTree>
    <p:extLst>
      <p:ext uri="{BB962C8B-B14F-4D97-AF65-F5344CB8AC3E}">
        <p14:creationId xmlns:p14="http://schemas.microsoft.com/office/powerpoint/2010/main" val="376391351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061"/>
            <a:ext cx="12192000" cy="54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83" y="922867"/>
            <a:ext cx="11620500" cy="5935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0722" y="156753"/>
            <a:ext cx="527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TÊN CHỦ ĐỀ CỦA CÁC NHÓM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431074"/>
            <a:ext cx="9535886" cy="651836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651759" y="9731830"/>
            <a:ext cx="1711235" cy="13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4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0128">
            <a:off x="-265700" y="1647583"/>
            <a:ext cx="4715410" cy="2842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2018321"/>
            <a:ext cx="70887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thơm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tưới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.( Ly)</a:t>
            </a:r>
            <a:endParaRPr lang="en-US" sz="3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1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8927">
            <a:off x="-43049" y="1576233"/>
            <a:ext cx="4527911" cy="2446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8087" y="1922326"/>
            <a:ext cx="7410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xé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dán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vi-VN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này đấy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.(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Mơ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1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6" y="1609448"/>
            <a:ext cx="3947625" cy="2871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4435" y="1895237"/>
            <a:ext cx="7406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ạ.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nuôi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.( </a:t>
            </a:r>
            <a:r>
              <a:rPr lang="en-US" sz="36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Lân</a:t>
            </a:r>
            <a:r>
              <a:rPr lang="en-US" sz="36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2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244</Words>
  <Application>Microsoft Office PowerPoint</Application>
  <PresentationFormat>Widescreen</PresentationFormat>
  <Paragraphs>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64</cp:revision>
  <dcterms:created xsi:type="dcterms:W3CDTF">2021-01-19T04:49:04Z</dcterms:created>
  <dcterms:modified xsi:type="dcterms:W3CDTF">2023-03-30T14:24:01Z</dcterms:modified>
</cp:coreProperties>
</file>