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257" r:id="rId4"/>
    <p:sldId id="297" r:id="rId5"/>
    <p:sldId id="266" r:id="rId6"/>
    <p:sldId id="25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12" r:id="rId15"/>
    <p:sldId id="314" r:id="rId16"/>
    <p:sldId id="3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86B3-E9D9-4202-A62E-AFAFFF867AB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B8300-8B75-4698-918C-8131F4907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4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5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90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5789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24384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4349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1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79028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8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6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49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15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46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42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306107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9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34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03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6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794580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1130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4792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79363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793342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68535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26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5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6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3" Type="http://schemas.openxmlformats.org/officeDocument/2006/relationships/slide" Target="slide11.xml"/><Relationship Id="rId7" Type="http://schemas.openxmlformats.org/officeDocument/2006/relationships/image" Target="../media/image17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" Type="http://schemas.openxmlformats.org/officeDocument/2006/relationships/image" Target="../media/image15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B99C04-70D8-4F55-AD0C-5B0B07F86DEE}"/>
              </a:ext>
            </a:extLst>
          </p:cNvPr>
          <p:cNvSpPr txBox="1"/>
          <p:nvPr/>
        </p:nvSpPr>
        <p:spPr>
          <a:xfrm>
            <a:off x="2360646" y="1894114"/>
            <a:ext cx="8005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nhớ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vi 20.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6082" y="2851712"/>
            <a:ext cx="2876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3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0545" y="4495153"/>
            <a:ext cx="2909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7B239F-0C3E-441D-8489-8DFEDFD14E22}"/>
              </a:ext>
            </a:extLst>
          </p:cNvPr>
          <p:cNvSpPr/>
          <p:nvPr/>
        </p:nvSpPr>
        <p:spPr>
          <a:xfrm>
            <a:off x="79898" y="514904"/>
            <a:ext cx="7173158" cy="719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062CAF-C625-4B34-916F-93BF54BEF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307" y="2128790"/>
            <a:ext cx="9152231" cy="2816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6ADF0C-CED5-4B04-8EA5-D9A552C39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930" y="2963338"/>
            <a:ext cx="1533525" cy="771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345078-F56A-46DD-B9EF-1C06139E7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629" y="3734863"/>
            <a:ext cx="1438275" cy="1152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8363C3-9FBF-4A7F-9EB9-926B3CA72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043" y="3610483"/>
            <a:ext cx="1495425" cy="101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3A28F4-E114-4E60-94B5-6F812D6A5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0468" y="3295280"/>
            <a:ext cx="1514475" cy="12477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D864BA7-914F-4BB5-B6DB-36F33EA81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4668" y="3529520"/>
            <a:ext cx="1552575" cy="1181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2F2F67-27AC-4E55-BCA9-0D9EA9FD0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8780" y="3005137"/>
            <a:ext cx="147637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F9CF27-E04C-497E-B622-593B48485B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3710" y="3837257"/>
            <a:ext cx="1581150" cy="1162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21714" y="3258"/>
            <a:ext cx="415471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4453 4.07407E-6 C 0.06446 4.07407E-6 0.08907 -0.03125 0.08907 -0.05625 L 0.08907 -0.11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3229 -3.7037E-6 C 0.19153 -3.7037E-6 0.26458 -0.0706 0.26458 -0.12801 L 0.26458 -0.2557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05404 -4.44444E-6 C 0.07813 -4.44444E-6 0.10808 -0.06435 0.10808 -0.11666 L 0.10808 -0.2331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10742 2.22222E-6 C 0.1556 2.22222E-6 0.21498 -0.05486 0.21498 -0.09931 L 0.21498 -0.1986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15521 -4.44444E-6 C -0.22474 -4.44444E-6 -0.31042 -0.05648 -0.31042 -0.10231 L -0.31042 -0.2046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875 0 C -0.12669 0 -0.175 -0.04398 -0.175 -0.07963 L -0.175 -0.15903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12227 -2.96296E-6 C -0.17695 -2.96296E-6 -0.2444 -0.0824 -0.2444 -0.1493 L -0.2444 -0.2986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B65A10-4555-43AF-AE90-431EAF7E1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01" y="169461"/>
            <a:ext cx="6301873" cy="807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D10266-D3B9-4F57-8C02-74CEF4530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267" y="1270107"/>
            <a:ext cx="8312324" cy="50774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EE81E4F-26DC-4A8E-B888-F1B96A1D4368}"/>
              </a:ext>
            </a:extLst>
          </p:cNvPr>
          <p:cNvSpPr/>
          <p:nvPr/>
        </p:nvSpPr>
        <p:spPr>
          <a:xfrm>
            <a:off x="2823098" y="3346882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18 - 9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B452594-CA88-41D5-84E5-68E13C73022C}"/>
              </a:ext>
            </a:extLst>
          </p:cNvPr>
          <p:cNvSpPr/>
          <p:nvPr/>
        </p:nvSpPr>
        <p:spPr>
          <a:xfrm>
            <a:off x="3746377" y="3346881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14 - 5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EAA8FDC-4FC4-4CD9-8733-1D0E46666BFD}"/>
              </a:ext>
            </a:extLst>
          </p:cNvPr>
          <p:cNvSpPr/>
          <p:nvPr/>
        </p:nvSpPr>
        <p:spPr>
          <a:xfrm>
            <a:off x="6418555" y="2521257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14 - 6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F1DF011-05EA-4CC0-BA76-BE5CDD62FFFE}"/>
              </a:ext>
            </a:extLst>
          </p:cNvPr>
          <p:cNvSpPr/>
          <p:nvPr/>
        </p:nvSpPr>
        <p:spPr>
          <a:xfrm>
            <a:off x="5495275" y="2942943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16 - 8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A9F5DC4-F74C-4C42-8EE5-9C3F530A5B09}"/>
              </a:ext>
            </a:extLst>
          </p:cNvPr>
          <p:cNvSpPr/>
          <p:nvPr/>
        </p:nvSpPr>
        <p:spPr>
          <a:xfrm>
            <a:off x="5956915" y="3391267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11 - 3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F0BAE0E-5AE6-4508-B843-238C300318A6}"/>
              </a:ext>
            </a:extLst>
          </p:cNvPr>
          <p:cNvSpPr/>
          <p:nvPr/>
        </p:nvSpPr>
        <p:spPr>
          <a:xfrm>
            <a:off x="9001955" y="2086252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12 - 5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788A042-EB1D-4900-B0E3-0DAEC372EE54}"/>
              </a:ext>
            </a:extLst>
          </p:cNvPr>
          <p:cNvSpPr/>
          <p:nvPr/>
        </p:nvSpPr>
        <p:spPr>
          <a:xfrm>
            <a:off x="8078676" y="2521257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15 - 8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E511249-F00C-4DEE-96CB-7259EDBB73E5}"/>
              </a:ext>
            </a:extLst>
          </p:cNvPr>
          <p:cNvSpPr/>
          <p:nvPr/>
        </p:nvSpPr>
        <p:spPr>
          <a:xfrm>
            <a:off x="8078676" y="2956262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16 - 9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5CF14D0-8CF4-4764-93E6-4477FBA6164A}"/>
              </a:ext>
            </a:extLst>
          </p:cNvPr>
          <p:cNvSpPr/>
          <p:nvPr/>
        </p:nvSpPr>
        <p:spPr>
          <a:xfrm>
            <a:off x="9037791" y="2942942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11 - 4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7CC3E2D6-D0C6-41F3-8918-7C1585BF31AE}"/>
              </a:ext>
            </a:extLst>
          </p:cNvPr>
          <p:cNvSpPr/>
          <p:nvPr/>
        </p:nvSpPr>
        <p:spPr>
          <a:xfrm>
            <a:off x="3746377" y="4891590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12 - 6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3BBA6ADA-2F1F-4459-BB6F-0E4457E617AE}"/>
              </a:ext>
            </a:extLst>
          </p:cNvPr>
          <p:cNvSpPr/>
          <p:nvPr/>
        </p:nvSpPr>
        <p:spPr>
          <a:xfrm>
            <a:off x="2823098" y="5326595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14 - 8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960AF9FC-0D9B-4852-BB0E-5FDCEF1A014E}"/>
              </a:ext>
            </a:extLst>
          </p:cNvPr>
          <p:cNvSpPr/>
          <p:nvPr/>
        </p:nvSpPr>
        <p:spPr>
          <a:xfrm>
            <a:off x="3746377" y="5374825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15 - 9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BB4645E-A59B-4E8D-9A55-14755CC606B6}"/>
              </a:ext>
            </a:extLst>
          </p:cNvPr>
          <p:cNvSpPr/>
          <p:nvPr/>
        </p:nvSpPr>
        <p:spPr>
          <a:xfrm>
            <a:off x="3284737" y="5809830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11 - 5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CC33B121-83A9-430D-ACD7-1AEE3D209EB2}"/>
              </a:ext>
            </a:extLst>
          </p:cNvPr>
          <p:cNvSpPr/>
          <p:nvPr/>
        </p:nvSpPr>
        <p:spPr>
          <a:xfrm>
            <a:off x="6374166" y="4939820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13 - 8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D7711F5-0F61-4A79-8C5A-36365ABCF5A1}"/>
              </a:ext>
            </a:extLst>
          </p:cNvPr>
          <p:cNvSpPr/>
          <p:nvPr/>
        </p:nvSpPr>
        <p:spPr>
          <a:xfrm>
            <a:off x="6396525" y="5374825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12 - 7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E130167-0174-4EAF-BD05-DF1261A66163}"/>
              </a:ext>
            </a:extLst>
          </p:cNvPr>
          <p:cNvSpPr/>
          <p:nvPr/>
        </p:nvSpPr>
        <p:spPr>
          <a:xfrm>
            <a:off x="5462077" y="5374825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11 - 6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06DE732-6DA6-436A-BA94-731DBAA2DF8D}"/>
              </a:ext>
            </a:extLst>
          </p:cNvPr>
          <p:cNvSpPr/>
          <p:nvPr/>
        </p:nvSpPr>
        <p:spPr>
          <a:xfrm>
            <a:off x="9001955" y="4891589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12 - 8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E2844E2B-1DB3-4DB1-91CC-1E08B5A554F2}"/>
              </a:ext>
            </a:extLst>
          </p:cNvPr>
          <p:cNvSpPr/>
          <p:nvPr/>
        </p:nvSpPr>
        <p:spPr>
          <a:xfrm>
            <a:off x="8540315" y="5356457"/>
            <a:ext cx="923279" cy="435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13 - 9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1674" y="169461"/>
            <a:ext cx="4383069" cy="80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5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873240" y="112323"/>
            <a:ext cx="4175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CA49BBA-000C-444D-A1C6-D6D781F1EF3E}"/>
              </a:ext>
            </a:extLst>
          </p:cNvPr>
          <p:cNvSpPr/>
          <p:nvPr/>
        </p:nvSpPr>
        <p:spPr>
          <a:xfrm>
            <a:off x="0" y="29165"/>
            <a:ext cx="11915192" cy="13995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/>
              <a:t>4. </a:t>
            </a:r>
            <a:r>
              <a:rPr lang="en-US" sz="3800" dirty="0" err="1"/>
              <a:t>Giàn</a:t>
            </a:r>
            <a:r>
              <a:rPr lang="en-US" sz="3800" dirty="0"/>
              <a:t> </a:t>
            </a:r>
            <a:r>
              <a:rPr lang="en-US" sz="3800" dirty="0" err="1"/>
              <a:t>gấc</a:t>
            </a:r>
            <a:r>
              <a:rPr lang="en-US" sz="3800" dirty="0"/>
              <a:t> </a:t>
            </a:r>
            <a:r>
              <a:rPr lang="en-US" sz="3800" dirty="0" err="1"/>
              <a:t>nhà</a:t>
            </a:r>
            <a:r>
              <a:rPr lang="en-US" sz="3800" dirty="0"/>
              <a:t> </a:t>
            </a:r>
            <a:r>
              <a:rPr lang="en-US" sz="3800" dirty="0" err="1"/>
              <a:t>bà</a:t>
            </a:r>
            <a:r>
              <a:rPr lang="en-US" sz="3800" dirty="0"/>
              <a:t> Nga </a:t>
            </a:r>
            <a:r>
              <a:rPr lang="en-US" sz="3800" dirty="0" err="1"/>
              <a:t>có</a:t>
            </a:r>
            <a:r>
              <a:rPr lang="en-US" sz="3800" dirty="0"/>
              <a:t> </a:t>
            </a:r>
            <a:r>
              <a:rPr lang="en-US" sz="3800" dirty="0" err="1"/>
              <a:t>tất</a:t>
            </a:r>
            <a:r>
              <a:rPr lang="en-US" sz="3800" dirty="0"/>
              <a:t> </a:t>
            </a:r>
            <a:r>
              <a:rPr lang="en-US" sz="3800" dirty="0" err="1"/>
              <a:t>cả</a:t>
            </a:r>
            <a:r>
              <a:rPr lang="en-US" sz="3800" dirty="0"/>
              <a:t> 13 </a:t>
            </a:r>
            <a:r>
              <a:rPr lang="en-US" sz="3800" dirty="0" err="1"/>
              <a:t>quả</a:t>
            </a:r>
            <a:r>
              <a:rPr lang="en-US" sz="3800" dirty="0"/>
              <a:t>, </a:t>
            </a:r>
            <a:r>
              <a:rPr lang="en-US" sz="3800" dirty="0" err="1"/>
              <a:t>trong</a:t>
            </a:r>
            <a:r>
              <a:rPr lang="en-US" sz="3800" dirty="0"/>
              <a:t> </a:t>
            </a:r>
            <a:r>
              <a:rPr lang="en-US" sz="3800" dirty="0" err="1"/>
              <a:t>đó</a:t>
            </a:r>
            <a:r>
              <a:rPr lang="en-US" sz="3800" dirty="0"/>
              <a:t> 7 </a:t>
            </a:r>
            <a:r>
              <a:rPr lang="en-US" sz="3800" dirty="0" err="1"/>
              <a:t>quả</a:t>
            </a:r>
            <a:r>
              <a:rPr lang="en-US" sz="3800" dirty="0"/>
              <a:t> </a:t>
            </a:r>
            <a:r>
              <a:rPr lang="en-US" sz="3800" dirty="0" err="1"/>
              <a:t>đã</a:t>
            </a:r>
            <a:r>
              <a:rPr lang="en-US" sz="3800" dirty="0"/>
              <a:t> </a:t>
            </a:r>
            <a:r>
              <a:rPr lang="en-US" sz="3800" dirty="0" err="1"/>
              <a:t>chín</a:t>
            </a:r>
            <a:r>
              <a:rPr lang="en-US" sz="3800" dirty="0"/>
              <a:t>. </a:t>
            </a:r>
            <a:r>
              <a:rPr lang="en-US" sz="3800" dirty="0" err="1"/>
              <a:t>Hỏi</a:t>
            </a:r>
            <a:r>
              <a:rPr lang="en-US" sz="3800" dirty="0"/>
              <a:t> </a:t>
            </a:r>
            <a:r>
              <a:rPr lang="en-US" sz="3800" dirty="0" err="1"/>
              <a:t>giàn</a:t>
            </a:r>
            <a:r>
              <a:rPr lang="en-US" sz="3800" dirty="0"/>
              <a:t> </a:t>
            </a:r>
            <a:r>
              <a:rPr lang="en-US" sz="3800" dirty="0" err="1"/>
              <a:t>gấc</a:t>
            </a:r>
            <a:r>
              <a:rPr lang="en-US" sz="3800" dirty="0"/>
              <a:t> </a:t>
            </a:r>
            <a:r>
              <a:rPr lang="en-US" sz="3800" dirty="0" err="1"/>
              <a:t>nhà</a:t>
            </a:r>
            <a:r>
              <a:rPr lang="en-US" sz="3800" dirty="0"/>
              <a:t> </a:t>
            </a:r>
            <a:r>
              <a:rPr lang="en-US" sz="3800" dirty="0" err="1"/>
              <a:t>bà</a:t>
            </a:r>
            <a:r>
              <a:rPr lang="en-US" sz="3800" dirty="0"/>
              <a:t> Nga </a:t>
            </a:r>
            <a:r>
              <a:rPr lang="en-US" sz="3800" dirty="0" err="1"/>
              <a:t>còn</a:t>
            </a:r>
            <a:r>
              <a:rPr lang="en-US" sz="3800" dirty="0"/>
              <a:t> </a:t>
            </a:r>
            <a:r>
              <a:rPr lang="en-US" sz="3800" dirty="0" err="1"/>
              <a:t>mấy</a:t>
            </a:r>
            <a:r>
              <a:rPr lang="en-US" sz="3800" dirty="0"/>
              <a:t> </a:t>
            </a:r>
            <a:r>
              <a:rPr lang="en-US" sz="3800" dirty="0" err="1"/>
              <a:t>quả</a:t>
            </a:r>
            <a:r>
              <a:rPr lang="en-US" sz="3800" dirty="0"/>
              <a:t> </a:t>
            </a:r>
            <a:r>
              <a:rPr lang="en-US" sz="3800" dirty="0" err="1"/>
              <a:t>chưa</a:t>
            </a:r>
            <a:r>
              <a:rPr lang="en-US" sz="3800" dirty="0"/>
              <a:t> </a:t>
            </a:r>
            <a:r>
              <a:rPr lang="en-US" sz="3800" dirty="0" err="1"/>
              <a:t>chín</a:t>
            </a:r>
            <a:r>
              <a:rPr lang="en-US" sz="38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D9F8B-7D54-4CFA-850B-C9059D8BB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028" y="1451976"/>
            <a:ext cx="5045821" cy="3006990"/>
          </a:xfrm>
          <a:prstGeom prst="rect">
            <a:avLst/>
          </a:prstGeom>
        </p:spPr>
      </p:pic>
      <p:sp>
        <p:nvSpPr>
          <p:cNvPr id="37" name="Thought Bubble: Cloud 36">
            <a:extLst>
              <a:ext uri="{FF2B5EF4-FFF2-40B4-BE49-F238E27FC236}">
                <a16:creationId xmlns:a16="http://schemas.microsoft.com/office/drawing/2014/main" xmlns="" id="{73E2EA3C-643C-4033-84E7-6D8987710C4C}"/>
              </a:ext>
            </a:extLst>
          </p:cNvPr>
          <p:cNvSpPr/>
          <p:nvPr/>
        </p:nvSpPr>
        <p:spPr>
          <a:xfrm>
            <a:off x="194552" y="1250816"/>
            <a:ext cx="2879387" cy="1969039"/>
          </a:xfrm>
          <a:prstGeom prst="cloudCallout">
            <a:avLst>
              <a:gd name="adj1" fmla="val 49710"/>
              <a:gd name="adj2" fmla="val 67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E7EA3F-2C4E-4BDE-B6BD-014B4DC52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03" y="4819552"/>
            <a:ext cx="7098794" cy="158124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0314B2-6899-490F-B420-15AF506212DE}"/>
              </a:ext>
            </a:extLst>
          </p:cNvPr>
          <p:cNvSpPr/>
          <p:nvPr/>
        </p:nvSpPr>
        <p:spPr>
          <a:xfrm>
            <a:off x="4394718" y="5047861"/>
            <a:ext cx="634482" cy="5318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13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E8596A8F-E3B5-48B8-B14C-20AF3A99AC79}"/>
              </a:ext>
            </a:extLst>
          </p:cNvPr>
          <p:cNvSpPr/>
          <p:nvPr/>
        </p:nvSpPr>
        <p:spPr>
          <a:xfrm>
            <a:off x="5122506" y="5078331"/>
            <a:ext cx="503853" cy="53184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-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DA2914D9-4A3C-49A6-AE8F-8EF366212310}"/>
              </a:ext>
            </a:extLst>
          </p:cNvPr>
          <p:cNvSpPr/>
          <p:nvPr/>
        </p:nvSpPr>
        <p:spPr>
          <a:xfrm>
            <a:off x="5719665" y="5047861"/>
            <a:ext cx="634482" cy="5318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B284B4CD-6633-4403-A4F2-1E8D16B3D94B}"/>
              </a:ext>
            </a:extLst>
          </p:cNvPr>
          <p:cNvSpPr/>
          <p:nvPr/>
        </p:nvSpPr>
        <p:spPr>
          <a:xfrm>
            <a:off x="6659821" y="5047860"/>
            <a:ext cx="634482" cy="5318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5B21509E-6766-47EA-9AFC-C117B0831707}"/>
              </a:ext>
            </a:extLst>
          </p:cNvPr>
          <p:cNvSpPr/>
          <p:nvPr/>
        </p:nvSpPr>
        <p:spPr>
          <a:xfrm>
            <a:off x="7294303" y="5724330"/>
            <a:ext cx="634482" cy="5318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6470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10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E717ED6-6BB5-4AB4-B239-B9F357F2C360}"/>
              </a:ext>
            </a:extLst>
          </p:cNvPr>
          <p:cNvSpPr/>
          <p:nvPr/>
        </p:nvSpPr>
        <p:spPr>
          <a:xfrm>
            <a:off x="201840" y="132783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2 = 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F3C8AB-2685-4000-8AD4-3ED42B788F0D}"/>
              </a:ext>
            </a:extLst>
          </p:cNvPr>
          <p:cNvSpPr/>
          <p:nvPr/>
        </p:nvSpPr>
        <p:spPr>
          <a:xfrm>
            <a:off x="201841" y="201849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3 = 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2E4535-10C3-4B6F-B147-CCB1E7A48F00}"/>
              </a:ext>
            </a:extLst>
          </p:cNvPr>
          <p:cNvSpPr/>
          <p:nvPr/>
        </p:nvSpPr>
        <p:spPr>
          <a:xfrm>
            <a:off x="201842" y="271402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4 = 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7BBE4CB-C4B5-4F65-B0CF-7B651416013B}"/>
              </a:ext>
            </a:extLst>
          </p:cNvPr>
          <p:cNvSpPr/>
          <p:nvPr/>
        </p:nvSpPr>
        <p:spPr>
          <a:xfrm>
            <a:off x="204277" y="339981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5 =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A7108BB-0003-4D8F-9475-0712CF9D1BC0}"/>
              </a:ext>
            </a:extLst>
          </p:cNvPr>
          <p:cNvSpPr/>
          <p:nvPr/>
        </p:nvSpPr>
        <p:spPr>
          <a:xfrm>
            <a:off x="204276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6 = 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930EBA3-ED2D-42DF-9D93-BC5FDD2BEC28}"/>
              </a:ext>
            </a:extLst>
          </p:cNvPr>
          <p:cNvSpPr/>
          <p:nvPr/>
        </p:nvSpPr>
        <p:spPr>
          <a:xfrm>
            <a:off x="204275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7 =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F3F1BC-D1AF-4618-9AA2-F1484872184F}"/>
              </a:ext>
            </a:extLst>
          </p:cNvPr>
          <p:cNvSpPr/>
          <p:nvPr/>
        </p:nvSpPr>
        <p:spPr>
          <a:xfrm>
            <a:off x="204273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11- 8 =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F0E7C00-A5E6-4C0B-B94F-A894831060A8}"/>
              </a:ext>
            </a:extLst>
          </p:cNvPr>
          <p:cNvSpPr/>
          <p:nvPr/>
        </p:nvSpPr>
        <p:spPr>
          <a:xfrm>
            <a:off x="2042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9 =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86A5267-0793-456F-9268-A17DDF47BBAB}"/>
              </a:ext>
            </a:extLst>
          </p:cNvPr>
          <p:cNvSpPr/>
          <p:nvPr/>
        </p:nvSpPr>
        <p:spPr>
          <a:xfrm>
            <a:off x="1619646" y="202820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– 3 = 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C7EB7B1-E912-4C73-AA61-49E6B60DAD9B}"/>
              </a:ext>
            </a:extLst>
          </p:cNvPr>
          <p:cNvSpPr/>
          <p:nvPr/>
        </p:nvSpPr>
        <p:spPr>
          <a:xfrm>
            <a:off x="1619646" y="272860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– 4 = 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F460C0B-3DC7-40AC-895C-B04FB2A3EF22}"/>
              </a:ext>
            </a:extLst>
          </p:cNvPr>
          <p:cNvSpPr/>
          <p:nvPr/>
        </p:nvSpPr>
        <p:spPr>
          <a:xfrm>
            <a:off x="1619648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– 5 = 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B248AAE-ADF5-4E21-855B-B83866062EAD}"/>
              </a:ext>
            </a:extLst>
          </p:cNvPr>
          <p:cNvSpPr/>
          <p:nvPr/>
        </p:nvSpPr>
        <p:spPr>
          <a:xfrm>
            <a:off x="1619648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– 6 = 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91074DF-A7DE-470E-83CE-8E4C96815915}"/>
              </a:ext>
            </a:extLst>
          </p:cNvPr>
          <p:cNvSpPr/>
          <p:nvPr/>
        </p:nvSpPr>
        <p:spPr>
          <a:xfrm>
            <a:off x="1619648" y="477141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– 7 = 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2016D75-F8CD-466D-A693-8668A2E2048D}"/>
              </a:ext>
            </a:extLst>
          </p:cNvPr>
          <p:cNvSpPr/>
          <p:nvPr/>
        </p:nvSpPr>
        <p:spPr>
          <a:xfrm>
            <a:off x="1619648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– 8 = 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442583F-F109-4A5E-9B9F-F378F9E6055F}"/>
              </a:ext>
            </a:extLst>
          </p:cNvPr>
          <p:cNvSpPr/>
          <p:nvPr/>
        </p:nvSpPr>
        <p:spPr>
          <a:xfrm>
            <a:off x="1619647" y="619652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– 9 =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9A5D10D-019E-43ED-9120-BB679C14178F}"/>
              </a:ext>
            </a:extLst>
          </p:cNvPr>
          <p:cNvSpPr/>
          <p:nvPr/>
        </p:nvSpPr>
        <p:spPr>
          <a:xfrm>
            <a:off x="3073932" y="274320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– 4 = 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D9D2580-3AD2-4453-B4CD-89A466F23B1E}"/>
              </a:ext>
            </a:extLst>
          </p:cNvPr>
          <p:cNvSpPr/>
          <p:nvPr/>
        </p:nvSpPr>
        <p:spPr>
          <a:xfrm>
            <a:off x="3073933" y="34338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– 5 = 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14A3DB1-EE5B-42DC-ACD5-0E4DD978116C}"/>
              </a:ext>
            </a:extLst>
          </p:cNvPr>
          <p:cNvSpPr/>
          <p:nvPr/>
        </p:nvSpPr>
        <p:spPr>
          <a:xfrm>
            <a:off x="3073933" y="410264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– 6 = 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F9C95C5-E6B3-40C3-853C-E16CDBE49E59}"/>
              </a:ext>
            </a:extLst>
          </p:cNvPr>
          <p:cNvSpPr/>
          <p:nvPr/>
        </p:nvSpPr>
        <p:spPr>
          <a:xfrm>
            <a:off x="3073933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– 7 = 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19F00C8-9ECA-477D-B530-80F414386AC3}"/>
              </a:ext>
            </a:extLst>
          </p:cNvPr>
          <p:cNvSpPr/>
          <p:nvPr/>
        </p:nvSpPr>
        <p:spPr>
          <a:xfrm>
            <a:off x="3073932" y="543776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– 8 =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E1537BB-FCCC-43E0-A9F6-45C50CCE0821}"/>
              </a:ext>
            </a:extLst>
          </p:cNvPr>
          <p:cNvSpPr/>
          <p:nvPr/>
        </p:nvSpPr>
        <p:spPr>
          <a:xfrm>
            <a:off x="3098262" y="619165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– 9 = 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7556D47-CF01-4404-96B9-EA3B858260AA}"/>
              </a:ext>
            </a:extLst>
          </p:cNvPr>
          <p:cNvSpPr/>
          <p:nvPr/>
        </p:nvSpPr>
        <p:spPr>
          <a:xfrm>
            <a:off x="4508767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– 5 = 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EC27F01-DDF4-4D2B-8C76-716D5F99F923}"/>
              </a:ext>
            </a:extLst>
          </p:cNvPr>
          <p:cNvSpPr/>
          <p:nvPr/>
        </p:nvSpPr>
        <p:spPr>
          <a:xfrm>
            <a:off x="4528218" y="410507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– 6 = 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F988C99-72D4-498B-9133-555E7AB9E83D}"/>
              </a:ext>
            </a:extLst>
          </p:cNvPr>
          <p:cNvSpPr/>
          <p:nvPr/>
        </p:nvSpPr>
        <p:spPr>
          <a:xfrm>
            <a:off x="4528217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– 7 = 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A1D89C83-FEA0-4307-9DFA-22FF240AA310}"/>
              </a:ext>
            </a:extLst>
          </p:cNvPr>
          <p:cNvSpPr/>
          <p:nvPr/>
        </p:nvSpPr>
        <p:spPr>
          <a:xfrm>
            <a:off x="4523358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– 8 =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E93059B-A067-4C3D-8B96-5D0A6CCDEF2D}"/>
              </a:ext>
            </a:extLst>
          </p:cNvPr>
          <p:cNvSpPr/>
          <p:nvPr/>
        </p:nvSpPr>
        <p:spPr>
          <a:xfrm>
            <a:off x="45914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– 9 = 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C1B7B6D-25AA-4B81-9CA3-348246D4C986}"/>
              </a:ext>
            </a:extLst>
          </p:cNvPr>
          <p:cNvSpPr/>
          <p:nvPr/>
        </p:nvSpPr>
        <p:spPr>
          <a:xfrm>
            <a:off x="5972801" y="41196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– 6 = 9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E5355FB1-95DF-4264-A82E-9580B3342EDA}"/>
              </a:ext>
            </a:extLst>
          </p:cNvPr>
          <p:cNvSpPr/>
          <p:nvPr/>
        </p:nvSpPr>
        <p:spPr>
          <a:xfrm>
            <a:off x="5972800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– 7 = 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B7DA50A2-D8B7-4DA6-A1C7-4275362EFC39}"/>
              </a:ext>
            </a:extLst>
          </p:cNvPr>
          <p:cNvSpPr/>
          <p:nvPr/>
        </p:nvSpPr>
        <p:spPr>
          <a:xfrm>
            <a:off x="5972790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– 8 = 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FC74339B-3811-491C-8DAE-19898CF88613}"/>
              </a:ext>
            </a:extLst>
          </p:cNvPr>
          <p:cNvSpPr/>
          <p:nvPr/>
        </p:nvSpPr>
        <p:spPr>
          <a:xfrm>
            <a:off x="601171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– 9 = 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ED021318-D7BC-497D-8277-1F240C93BFD9}"/>
              </a:ext>
            </a:extLst>
          </p:cNvPr>
          <p:cNvSpPr/>
          <p:nvPr/>
        </p:nvSpPr>
        <p:spPr>
          <a:xfrm>
            <a:off x="7417383" y="476169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 – 7 = 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8FBEB6ED-F648-45C0-AC69-1FA0FAAB88C3}"/>
              </a:ext>
            </a:extLst>
          </p:cNvPr>
          <p:cNvSpPr/>
          <p:nvPr/>
        </p:nvSpPr>
        <p:spPr>
          <a:xfrm>
            <a:off x="7417383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 – 8 = 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9157B43-1A64-40A4-AB7F-5186277D7ABC}"/>
              </a:ext>
            </a:extLst>
          </p:cNvPr>
          <p:cNvSpPr/>
          <p:nvPr/>
        </p:nvSpPr>
        <p:spPr>
          <a:xfrm>
            <a:off x="7456281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 – 9 = 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EEDCDBF3-5A2A-4867-B245-6C488FEE4025}"/>
              </a:ext>
            </a:extLst>
          </p:cNvPr>
          <p:cNvSpPr/>
          <p:nvPr/>
        </p:nvSpPr>
        <p:spPr>
          <a:xfrm>
            <a:off x="8861976" y="54231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 – 8 = 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B2212E-998F-4897-85FB-1724E0504561}"/>
              </a:ext>
            </a:extLst>
          </p:cNvPr>
          <p:cNvSpPr/>
          <p:nvPr/>
        </p:nvSpPr>
        <p:spPr>
          <a:xfrm>
            <a:off x="8900808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 – 9 = 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423B3E8D-2BDC-4597-B3A0-53692CD29ED7}"/>
              </a:ext>
            </a:extLst>
          </p:cNvPr>
          <p:cNvSpPr/>
          <p:nvPr/>
        </p:nvSpPr>
        <p:spPr>
          <a:xfrm>
            <a:off x="1034533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– 9 = 9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2069D28-FA12-4251-9A1F-8DB2B91C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1319528"/>
            <a:ext cx="512559" cy="5267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91FB9D8-8DB6-406D-BA79-BF3FBB44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2028208"/>
            <a:ext cx="512559" cy="5267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5C27853-8D89-4626-9270-CF397360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028208"/>
            <a:ext cx="512559" cy="5267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0FE420E-9D6D-4812-BAE7-E96D552F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48" y="2689387"/>
            <a:ext cx="512559" cy="5267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129712A-69B5-4365-8A76-1651A5C8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722314"/>
            <a:ext cx="512559" cy="5267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4AC78FA-3897-4281-89A6-69A4FFE9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208" y="2742176"/>
            <a:ext cx="512559" cy="5267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7E87A14B-31EC-4FB9-86D4-21D0EDCC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3393523"/>
            <a:ext cx="512559" cy="5267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62D4690-2D1B-4107-9FAE-E9E0B4E9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95" y="3406397"/>
            <a:ext cx="512559" cy="5267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6F09ADA6-F879-485A-BEDC-3F16D64D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80" y="3406397"/>
            <a:ext cx="512559" cy="52671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C5AC683-FDFC-45B9-9849-28859CBD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60" y="3464765"/>
            <a:ext cx="512559" cy="5267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D579BDB-CD8C-4CDE-B2AA-2DE730F50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4112663"/>
            <a:ext cx="512559" cy="5267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41F0FF5-531E-4CD9-B463-A4E9B043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48" y="4087042"/>
            <a:ext cx="512559" cy="5267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FA383C2-3348-49B8-88E1-AAD07202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318" y="4127467"/>
            <a:ext cx="512559" cy="5267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0651D26-C8FC-4A5B-A46B-5B8D65DC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65" y="4137259"/>
            <a:ext cx="512559" cy="52671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F71CB6A-4D64-43C9-8E59-BC1339C9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47" y="4096058"/>
            <a:ext cx="512559" cy="52671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529F9E4-A7EB-46CD-B71A-13AA5B1F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5" y="4790161"/>
            <a:ext cx="512559" cy="5267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469E77E0-43A1-4EC0-B4FB-08DB1A86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026" y="4808904"/>
            <a:ext cx="512559" cy="52671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0890A85-E9AE-4A39-B1E2-63E2AF0F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38" y="4763620"/>
            <a:ext cx="512559" cy="52671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ECA83EB-E978-451B-902F-56578DA0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91" y="4773794"/>
            <a:ext cx="512559" cy="5267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C6B04630-20D0-4D04-B31E-C7DE028F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483" y="4790161"/>
            <a:ext cx="512559" cy="52671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AFA99F6-A930-4A26-8261-DC047E51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39" y="4745415"/>
            <a:ext cx="512559" cy="52671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CFD0433-0BF2-4D7B-A3E7-F4A0F378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66" y="5481540"/>
            <a:ext cx="512559" cy="5267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A47D051E-2C33-4809-93A2-0EABC45C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48" y="5471100"/>
            <a:ext cx="512559" cy="5267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1712C715-10FD-4303-87F4-054E5866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54" y="5425611"/>
            <a:ext cx="512559" cy="5267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B6C1C80-F338-4F3A-BEEE-21D61D72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94" y="5455302"/>
            <a:ext cx="512559" cy="52671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C9A47C64-0432-46D7-A166-243679D7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851" y="5491559"/>
            <a:ext cx="512559" cy="5267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A8394CE9-A74F-43C2-87F4-E3B57643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784" y="5427769"/>
            <a:ext cx="512559" cy="5267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9E4B602-EE38-4303-83C0-FF3DD92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09" y="5416845"/>
            <a:ext cx="512559" cy="5267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F84CB4E-378F-4A16-95E3-04390686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6" y="6200667"/>
            <a:ext cx="512559" cy="52671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BB3C355F-4801-4F1B-B392-61A16210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059" y="6146457"/>
            <a:ext cx="512559" cy="52671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985BA2-44C7-464C-BFF2-EAA9F0DB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58" y="6186084"/>
            <a:ext cx="512559" cy="5267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6BA2ED3F-0824-4CF0-8F5E-E3B3422D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243" y="6157116"/>
            <a:ext cx="512559" cy="52671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629C78E9-F39E-4B02-9D5B-8BA91C0B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483" y="6156904"/>
            <a:ext cx="512559" cy="52671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C0505DC3-4ED5-42A9-85E5-C478D90D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704" y="6156904"/>
            <a:ext cx="512559" cy="5267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F0E43CF-B909-46BE-9F7D-ED257A82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76" y="6138161"/>
            <a:ext cx="512559" cy="52671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53899E76-B241-488F-9549-F12D9DF1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303" y="6165911"/>
            <a:ext cx="512559" cy="526718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472DA986-8596-4ADC-8F1C-77CB83AB2EC5}"/>
              </a:ext>
            </a:extLst>
          </p:cNvPr>
          <p:cNvSpPr/>
          <p:nvPr/>
        </p:nvSpPr>
        <p:spPr>
          <a:xfrm>
            <a:off x="5549304" y="1344840"/>
            <a:ext cx="5535609" cy="121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169792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>
            <a:hlinkClick r:id="rId16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3678" y="2721114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– 7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20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4000" b="1" dirty="0">
                <a:solidFill>
                  <a:srgbClr val="0000FF"/>
                </a:solidFill>
                <a:latin typeface="Calibri" panose="020F0502020204030204"/>
              </a:rPr>
              <a:t>: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8126" y="2780690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– 6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48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48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7003" y="2883990"/>
            <a:ext cx="2375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– 8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4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4400" b="1" dirty="0">
                <a:solidFill>
                  <a:srgbClr val="0000FF"/>
                </a:solidFill>
                <a:latin typeface="Calibri" panose="020F0502020204030204"/>
              </a:rPr>
              <a:t>: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0269" y="2656403"/>
            <a:ext cx="2876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4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909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7946" y="2825078"/>
            <a:ext cx="2876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909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438</Words>
  <Application>Microsoft Office PowerPoint</Application>
  <PresentationFormat>Widescreen</PresentationFormat>
  <Paragraphs>95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Arial-Rounded</vt:lpstr>
      <vt:lpstr>等线</vt:lpstr>
      <vt:lpstr>等线 Light</vt:lpstr>
      <vt:lpstr>Arial</vt:lpstr>
      <vt:lpstr>Calibri</vt:lpstr>
      <vt:lpstr>Calibri Light</vt:lpstr>
      <vt:lpstr>千图网拥有20W+精美PPT模板 更多PPT模板下载至：www.58pic.com/office/ppt​​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14</cp:revision>
  <dcterms:created xsi:type="dcterms:W3CDTF">2021-07-07T03:45:32Z</dcterms:created>
  <dcterms:modified xsi:type="dcterms:W3CDTF">2023-10-25T16:27:19Z</dcterms:modified>
</cp:coreProperties>
</file>