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0" r:id="rId2"/>
    <p:sldId id="271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92" r:id="rId14"/>
    <p:sldId id="283" r:id="rId15"/>
    <p:sldId id="287" r:id="rId16"/>
    <p:sldId id="284" r:id="rId17"/>
    <p:sldId id="285" r:id="rId18"/>
    <p:sldId id="258" r:id="rId19"/>
    <p:sldId id="261" r:id="rId20"/>
    <p:sldId id="260" r:id="rId21"/>
    <p:sldId id="262" r:id="rId22"/>
    <p:sldId id="263" r:id="rId23"/>
    <p:sldId id="289" r:id="rId24"/>
    <p:sldId id="288" r:id="rId25"/>
    <p:sldId id="290" r:id="rId26"/>
    <p:sldId id="291" r:id="rId27"/>
  </p:sldIdLst>
  <p:sldSz cx="12192000" cy="6858000"/>
  <p:notesSz cx="6858000" cy="9144000"/>
  <p:embeddedFontLst>
    <p:embeddedFont>
      <p:font typeface="VNI-Times" pitchFamily="2" charset="0"/>
      <p:regular r:id="rId29"/>
      <p:bold r:id="rId30"/>
      <p:italic r:id="rId31"/>
      <p:boldItalic r:id="rId32"/>
    </p:embeddedFont>
    <p:embeddedFont>
      <p:font typeface="Segoe UI Black" panose="020B0A02040204020203" pitchFamily="34" charset="0"/>
      <p:bold r:id="rId33"/>
      <p:boldItalic r:id="rId34"/>
    </p:embeddedFont>
    <p:embeddedFont>
      <p:font typeface=".VnTime" panose="020B720000000000000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.VnHelvetInsH" panose="020B7200000000000000"/>
      <p:regular r:id="rId45"/>
    </p:embeddedFont>
    <p:embeddedFont>
      <p:font typeface="等线" panose="02010600030101010101" pitchFamily="2" charset="-122"/>
      <p:regular r:id="rId46"/>
      <p:bold r:id="rId47"/>
    </p:embeddedFont>
    <p:embeddedFont>
      <p:font typeface="Microsoft YaHei Light" panose="020B0502040204020203" pitchFamily="34" charset="-122"/>
      <p:regular r:id="rId48"/>
    </p:embeddedFont>
    <p:embeddedFont>
      <p:font typeface="UTM Avo" panose="02040603050506020204" pitchFamily="18" charset="0"/>
      <p:regular r:id="rId49"/>
      <p:bold r:id="rId50"/>
      <p:italic r:id="rId51"/>
      <p:boldItalic r:id="rId52"/>
    </p:embeddedFont>
    <p:embeddedFont>
      <p:font typeface="微软雅黑" panose="020B0503020204020204" pitchFamily="34" charset="-122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C18"/>
    <a:srgbClr val="6E3D0C"/>
    <a:srgbClr val="FF0066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10903-388A-47CD-A5FC-E24D6A699D29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7F0EA-ED76-4B71-BA56-D01E86170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1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9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795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21.xml"/><Relationship Id="rId18" Type="http://schemas.openxmlformats.org/officeDocument/2006/relationships/image" Target="../media/image31.gif"/><Relationship Id="rId3" Type="http://schemas.openxmlformats.org/officeDocument/2006/relationships/image" Target="../media/image20.png"/><Relationship Id="rId21" Type="http://schemas.openxmlformats.org/officeDocument/2006/relationships/slide" Target="slide5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gif"/><Relationship Id="rId2" Type="http://schemas.openxmlformats.org/officeDocument/2006/relationships/audio" Target="../media/audio4.wav"/><Relationship Id="rId16" Type="http://schemas.openxmlformats.org/officeDocument/2006/relationships/image" Target="../media/image29.png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19.xml"/><Relationship Id="rId5" Type="http://schemas.openxmlformats.org/officeDocument/2006/relationships/image" Target="../media/image22.png"/><Relationship Id="rId15" Type="http://schemas.openxmlformats.org/officeDocument/2006/relationships/slide" Target="slide22.xml"/><Relationship Id="rId23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32.gif"/><Relationship Id="rId4" Type="http://schemas.openxmlformats.org/officeDocument/2006/relationships/image" Target="../media/image21.png"/><Relationship Id="rId9" Type="http://schemas.openxmlformats.org/officeDocument/2006/relationships/slide" Target="slide20.xml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5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449"/>
            <a:ext cx="12192000" cy="6857107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zh-CN" altLang="en-US">
              <a:solidFill>
                <a:prstClr val="white"/>
              </a:solidFill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7" y="449"/>
            <a:ext cx="11739563" cy="6857107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32" y="-519110"/>
            <a:ext cx="4386378" cy="18032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4014" y="-205958"/>
            <a:ext cx="5161259" cy="1803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947618"/>
            <a:ext cx="12201235" cy="1530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4" y="802920"/>
            <a:ext cx="3276182" cy="2916065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xmlns="" id="{D681246F-5E2D-47E2-B625-6413B83C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765" y="3362433"/>
            <a:ext cx="3924367" cy="2481620"/>
          </a:xfrm>
          <a:prstGeom prst="rect">
            <a:avLst/>
          </a:prstGeom>
        </p:spPr>
      </p:pic>
      <p:sp>
        <p:nvSpPr>
          <p:cNvPr id="52" name="文本框 15">
            <a:extLst>
              <a:ext uri="{FF2B5EF4-FFF2-40B4-BE49-F238E27FC236}">
                <a16:creationId xmlns:a16="http://schemas.microsoft.com/office/drawing/2014/main" xmlns="" id="{283DD670-AE9B-4D0F-85A4-FD530D0044F7}"/>
              </a:ext>
            </a:extLst>
          </p:cNvPr>
          <p:cNvSpPr txBox="1"/>
          <p:nvPr/>
        </p:nvSpPr>
        <p:spPr>
          <a:xfrm>
            <a:off x="3896476" y="4121397"/>
            <a:ext cx="417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altLang="zh-CN" sz="4600" b="1" spc="-150" dirty="0">
                <a:solidFill>
                  <a:srgbClr val="EA44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600" b="1" spc="-150" dirty="0">
              <a:solidFill>
                <a:srgbClr val="EA44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47995" y="998372"/>
            <a:ext cx="9696449" cy="1224301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500" b="1" dirty="0" err="1">
                <a:latin typeface="Times New Roman" pitchFamily="18" charset="0"/>
              </a:rPr>
              <a:t>Những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hình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ảnh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đẹp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trong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khổ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thơ</a:t>
            </a:r>
            <a:r>
              <a:rPr lang="en-US" altLang="en-US" sz="3500" b="1" dirty="0">
                <a:latin typeface="Times New Roman" pitchFamily="18" charset="0"/>
              </a:rPr>
              <a:t> 1, </a:t>
            </a:r>
            <a:r>
              <a:rPr lang="en-US" altLang="en-US" sz="3500" b="1" dirty="0" err="1">
                <a:latin typeface="Times New Roman" pitchFamily="18" charset="0"/>
              </a:rPr>
              <a:t>khổ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thơ</a:t>
            </a:r>
            <a:r>
              <a:rPr lang="en-US" altLang="en-US" sz="3500" b="1" dirty="0">
                <a:latin typeface="Times New Roman" pitchFamily="18" charset="0"/>
              </a:rPr>
              <a:t> 2 </a:t>
            </a:r>
            <a:r>
              <a:rPr lang="en-US" altLang="en-US" sz="3500" b="1" dirty="0" err="1">
                <a:latin typeface="Times New Roman" pitchFamily="18" charset="0"/>
              </a:rPr>
              <a:t>là</a:t>
            </a:r>
            <a:r>
              <a:rPr lang="en-US" altLang="en-US" sz="3500" b="1" dirty="0">
                <a:latin typeface="Times New Roman" pitchFamily="18" charset="0"/>
              </a:rPr>
              <a:t>:</a:t>
            </a: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262468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79565" y="2764763"/>
            <a:ext cx="7785135" cy="9499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it-IT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 mỉm cười thật tươi.</a:t>
            </a:r>
            <a:endParaRPr lang="en-US" altLang="en-US" sz="1600" dirty="0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2" y="3048002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3" y="2783884"/>
            <a:ext cx="181068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3243" y="2883634"/>
            <a:ext cx="1004732" cy="63909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799042" y="299954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874100" y="5334385"/>
            <a:ext cx="7742765" cy="112681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" y="437872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7" y="4127661"/>
            <a:ext cx="168789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75218" y="4219576"/>
            <a:ext cx="902757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907388" y="43322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875713" y="3963223"/>
            <a:ext cx="7752548" cy="10447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nhài</a:t>
            </a:r>
            <a:endParaRPr lang="en-US" alt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1600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4" y="562550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7" y="5386357"/>
            <a:ext cx="17127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1510" y="5466347"/>
            <a:ext cx="94443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14268" y="559038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4</a:t>
            </a:r>
          </a:p>
        </p:txBody>
      </p:sp>
      <p:pic>
        <p:nvPicPr>
          <p:cNvPr id="718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2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065871" y="291017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179050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226115" y="298132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38173" y="290746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290239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720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0348509" y="293846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41" name="WordArt 40"/>
          <p:cNvSpPr>
            <a:spLocks noChangeArrowheads="1" noChangeShapeType="1" noTextEdit="1"/>
          </p:cNvSpPr>
          <p:nvPr/>
        </p:nvSpPr>
        <p:spPr bwMode="auto">
          <a:xfrm>
            <a:off x="10262721" y="294154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42" name="WordArt 41"/>
          <p:cNvSpPr>
            <a:spLocks noChangeArrowheads="1" noChangeShapeType="1" noTextEdit="1"/>
          </p:cNvSpPr>
          <p:nvPr/>
        </p:nvSpPr>
        <p:spPr bwMode="auto">
          <a:xfrm>
            <a:off x="10313771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43" name="WordArt 42"/>
          <p:cNvSpPr>
            <a:spLocks noChangeArrowheads="1" noChangeShapeType="1" noTextEdit="1"/>
          </p:cNvSpPr>
          <p:nvPr/>
        </p:nvSpPr>
        <p:spPr bwMode="auto">
          <a:xfrm>
            <a:off x="10290239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44" name="WordArt 43"/>
          <p:cNvSpPr>
            <a:spLocks noChangeArrowheads="1" noChangeShapeType="1" noTextEdit="1"/>
          </p:cNvSpPr>
          <p:nvPr/>
        </p:nvSpPr>
        <p:spPr bwMode="auto">
          <a:xfrm>
            <a:off x="10262721" y="29199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9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63889E-6 3.45679E-6 L 2.63889E-6 -0.07207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3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4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7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0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" grpId="0" animBg="1"/>
      <p:bldP spid="1043" grpId="0" animBg="1"/>
      <p:bldP spid="1043" grpId="1" animBg="1"/>
      <p:bldP spid="1044" grpId="0" animBg="1"/>
      <p:bldP spid="1044" grpId="1"/>
      <p:bldP spid="4" grpId="0" animBg="1"/>
      <p:bldP spid="4" grpId="1" animBg="1"/>
      <p:bldP spid="4" grpId="2" animBg="1"/>
      <p:bldP spid="7" grpId="0" animBg="1"/>
      <p:bldP spid="7" grpId="1" animBg="1"/>
      <p:bldP spid="8" grpId="0" animBg="1"/>
      <p:bldP spid="8" grpId="1"/>
      <p:bldP spid="9" grpId="0" animBg="1"/>
      <p:bldP spid="13" grpId="0" animBg="1"/>
      <p:bldP spid="13" grpId="1" animBg="1"/>
      <p:bldP spid="15" grpId="0" animBg="1"/>
      <p:bldP spid="15" grpId="1"/>
      <p:bldP spid="7195" grpId="0" animBg="1"/>
      <p:bldP spid="7195" grpId="1" animBg="1"/>
      <p:bldP spid="7195" grpId="2" animBg="1"/>
      <p:bldP spid="7196" grpId="0" animBg="1"/>
      <p:bldP spid="7196" grpId="1"/>
      <p:bldP spid="7202" grpId="0" animBg="1"/>
      <p:bldP spid="7202" grpId="1" animBg="1"/>
      <p:bldP spid="7202" grpId="2"/>
      <p:bldP spid="7203" grpId="0" animBg="1"/>
      <p:bldP spid="7203" grpId="1" animBg="1"/>
      <p:bldP spid="7203" grpId="2"/>
      <p:bldP spid="7204" grpId="0" animBg="1"/>
      <p:bldP spid="7204" grpId="1" animBg="1"/>
      <p:bldP spid="7204" grpId="2"/>
      <p:bldP spid="7205" grpId="0" animBg="1"/>
      <p:bldP spid="7205" grpId="1" animBg="1"/>
      <p:bldP spid="7205" grpId="2"/>
      <p:bldP spid="7206" grpId="0" animBg="1"/>
      <p:bldP spid="7206" grpId="1" animBg="1"/>
      <p:bldP spid="7206" grpId="2"/>
      <p:bldP spid="38" grpId="0" animBg="1"/>
      <p:bldP spid="38" grpId="1" animBg="1"/>
      <p:bldP spid="38" grpId="2"/>
      <p:bldP spid="41" grpId="0" animBg="1"/>
      <p:bldP spid="41" grpId="1" animBg="1"/>
      <p:bldP spid="41" grpId="2"/>
      <p:bldP spid="42" grpId="0" animBg="1"/>
      <p:bldP spid="42" grpId="1" animBg="1"/>
      <p:bldP spid="42" grpId="2"/>
      <p:bldP spid="43" grpId="0" animBg="1"/>
      <p:bldP spid="43" grpId="1" animBg="1"/>
      <p:bldP spid="43" grpId="2"/>
      <p:bldP spid="44" grpId="0" animBg="1"/>
      <p:bldP spid="44" grpId="1" animBg="1"/>
      <p:bldP spid="4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1" y="127001"/>
            <a:ext cx="5199016" cy="5411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9736" y="5626157"/>
            <a:ext cx="3396826" cy="502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33399"/>
            <a:ext cx="5537200" cy="4682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463" y="5215724"/>
            <a:ext cx="4165600" cy="13236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./ </a:t>
            </a:r>
            <a:endParaRPr lang="en-US" sz="2667" dirty="0" smtClean="0">
              <a:ln w="0"/>
              <a:solidFill>
                <a:srgbClr val="E7768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dirty="0" err="1" smtClean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67" dirty="0" smtClean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en-US" sz="2667" dirty="0" smtClean="0">
              <a:ln w="0"/>
              <a:solidFill>
                <a:srgbClr val="E7768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dirty="0" err="1" smtClean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67" dirty="0" smtClean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7" dirty="0">
                <a:ln w="0"/>
                <a:solidFill>
                  <a:srgbClr val="E776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04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47995" y="998372"/>
            <a:ext cx="9696449" cy="1224301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latin typeface="Times New Roman" pitchFamily="18" charset="0"/>
              </a:rPr>
              <a:t>   </a:t>
            </a: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262468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79565" y="2764763"/>
            <a:ext cx="7785135" cy="9499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it-IT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 vở rất thơm và ấm</a:t>
            </a:r>
            <a:r>
              <a:rPr lang="it-IT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1600" dirty="0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2" y="3048002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3" y="2783884"/>
            <a:ext cx="181068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3243" y="2883634"/>
            <a:ext cx="1004732" cy="63909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799042" y="299954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95328" y="3881156"/>
            <a:ext cx="7983672" cy="112681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" y="437872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7" y="4127661"/>
            <a:ext cx="168789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75218" y="4219576"/>
            <a:ext cx="902757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907388" y="43322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895857" y="5250360"/>
            <a:ext cx="8394382" cy="10447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4" y="562550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2" y="5371891"/>
            <a:ext cx="17127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1510" y="5466347"/>
            <a:ext cx="94443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14268" y="559038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5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7189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2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065871" y="291017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179050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226115" y="298132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38173" y="290746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290239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720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0348509" y="293846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41" name="WordArt 40"/>
          <p:cNvSpPr>
            <a:spLocks noChangeArrowheads="1" noChangeShapeType="1" noTextEdit="1"/>
          </p:cNvSpPr>
          <p:nvPr/>
        </p:nvSpPr>
        <p:spPr bwMode="auto">
          <a:xfrm>
            <a:off x="10262721" y="294154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42" name="WordArt 41"/>
          <p:cNvSpPr>
            <a:spLocks noChangeArrowheads="1" noChangeShapeType="1" noTextEdit="1"/>
          </p:cNvSpPr>
          <p:nvPr/>
        </p:nvSpPr>
        <p:spPr bwMode="auto">
          <a:xfrm>
            <a:off x="10313771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43" name="WordArt 42"/>
          <p:cNvSpPr>
            <a:spLocks noChangeArrowheads="1" noChangeShapeType="1" noTextEdit="1"/>
          </p:cNvSpPr>
          <p:nvPr/>
        </p:nvSpPr>
        <p:spPr bwMode="auto">
          <a:xfrm>
            <a:off x="10290239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44" name="WordArt 43"/>
          <p:cNvSpPr>
            <a:spLocks noChangeArrowheads="1" noChangeShapeType="1" noTextEdit="1"/>
          </p:cNvSpPr>
          <p:nvPr/>
        </p:nvSpPr>
        <p:spPr bwMode="auto">
          <a:xfrm>
            <a:off x="10262721" y="29199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593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5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8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1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" grpId="0" animBg="1"/>
      <p:bldP spid="1043" grpId="0" animBg="1"/>
      <p:bldP spid="1043" grpId="1" animBg="1"/>
      <p:bldP spid="1044" grpId="0" animBg="1"/>
      <p:bldP spid="1044" grpId="1"/>
      <p:bldP spid="7" grpId="0" animBg="1"/>
      <p:bldP spid="7" grpId="1" animBg="1"/>
      <p:bldP spid="8" grpId="0" animBg="1"/>
      <p:bldP spid="8" grpId="1"/>
      <p:bldP spid="13" grpId="0" animBg="1"/>
      <p:bldP spid="13" grpId="1" animBg="1"/>
      <p:bldP spid="15" grpId="0" animBg="1"/>
      <p:bldP spid="15" grpId="1"/>
      <p:bldP spid="7195" grpId="0" animBg="1"/>
      <p:bldP spid="7195" grpId="1" animBg="1"/>
      <p:bldP spid="7195" grpId="2" animBg="1"/>
      <p:bldP spid="7196" grpId="0" animBg="1"/>
      <p:bldP spid="7196" grpId="1"/>
      <p:bldP spid="7202" grpId="0" animBg="1"/>
      <p:bldP spid="7202" grpId="1" animBg="1"/>
      <p:bldP spid="7202" grpId="2"/>
      <p:bldP spid="7203" grpId="0" animBg="1"/>
      <p:bldP spid="7203" grpId="1" animBg="1"/>
      <p:bldP spid="7203" grpId="2"/>
      <p:bldP spid="7204" grpId="0" animBg="1"/>
      <p:bldP spid="7204" grpId="1" animBg="1"/>
      <p:bldP spid="7204" grpId="2"/>
      <p:bldP spid="7205" grpId="0" animBg="1"/>
      <p:bldP spid="7205" grpId="1" animBg="1"/>
      <p:bldP spid="7205" grpId="2"/>
      <p:bldP spid="7206" grpId="0" animBg="1"/>
      <p:bldP spid="7206" grpId="1" animBg="1"/>
      <p:bldP spid="7206" grpId="2"/>
      <p:bldP spid="38" grpId="0" animBg="1"/>
      <p:bldP spid="38" grpId="1" animBg="1"/>
      <p:bldP spid="38" grpId="2"/>
      <p:bldP spid="41" grpId="0" animBg="1"/>
      <p:bldP spid="41" grpId="1" animBg="1"/>
      <p:bldP spid="41" grpId="2"/>
      <p:bldP spid="42" grpId="0" animBg="1"/>
      <p:bldP spid="42" grpId="1" animBg="1"/>
      <p:bldP spid="42" grpId="2"/>
      <p:bldP spid="43" grpId="0" animBg="1"/>
      <p:bldP spid="43" grpId="1" animBg="1"/>
      <p:bldP spid="43" grpId="2"/>
      <p:bldP spid="44" grpId="0" animBg="1"/>
      <p:bldP spid="44" grpId="1" animBg="1"/>
      <p:bldP spid="4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432120" y="1097054"/>
            <a:ext cx="9753531" cy="1138939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i="1" dirty="0">
                <a:latin typeface="+mj-lt"/>
              </a:rPr>
              <a:t> </a:t>
            </a:r>
            <a:endParaRPr lang="en-US" sz="4000" b="1" i="1" dirty="0" smtClean="0">
              <a:latin typeface="+mj-lt"/>
            </a:endParaRPr>
          </a:p>
          <a:p>
            <a:r>
              <a:rPr lang="en-US" altLang="en-US" sz="4000" b="1" i="1" dirty="0">
                <a:latin typeface="+mj-lt"/>
              </a:rPr>
              <a:t> </a:t>
            </a:r>
            <a:r>
              <a:rPr lang="en-US" altLang="en-US" sz="4000" b="1" i="1" dirty="0" smtClean="0">
                <a:latin typeface="+mj-lt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</a:rPr>
              <a:t>Trong</a:t>
            </a:r>
            <a:r>
              <a:rPr lang="en-US" altLang="en-US" sz="3600" b="1" dirty="0" smtClean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khổ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thơ</a:t>
            </a:r>
            <a:r>
              <a:rPr lang="en-US" altLang="en-US" sz="3600" b="1" dirty="0">
                <a:latin typeface="Times New Roman" pitchFamily="18" charset="0"/>
              </a:rPr>
              <a:t> 3, </a:t>
            </a:r>
            <a:r>
              <a:rPr lang="en-US" altLang="en-US" sz="3600" b="1" dirty="0" err="1">
                <a:latin typeface="Times New Roman" pitchFamily="18" charset="0"/>
              </a:rPr>
              <a:t>từ</a:t>
            </a:r>
            <a:r>
              <a:rPr lang="en-US" altLang="en-US" sz="3600" b="1" dirty="0">
                <a:latin typeface="Times New Roman" pitchFamily="18" charset="0"/>
              </a:rPr>
              <a:t> “</a:t>
            </a:r>
            <a:r>
              <a:rPr lang="en-US" altLang="en-US" sz="3600" b="1" dirty="0" err="1">
                <a:latin typeface="Times New Roman" pitchFamily="18" charset="0"/>
              </a:rPr>
              <a:t>ấm</a:t>
            </a:r>
            <a:r>
              <a:rPr lang="en-US" altLang="en-US" sz="3600" b="1" dirty="0">
                <a:latin typeface="Times New Roman" pitchFamily="18" charset="0"/>
              </a:rPr>
              <a:t>” </a:t>
            </a:r>
            <a:r>
              <a:rPr lang="en-US" altLang="en-US" sz="3600" b="1" dirty="0" err="1">
                <a:latin typeface="Times New Roman" pitchFamily="18" charset="0"/>
              </a:rPr>
              <a:t>cho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em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cảm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nhận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</a:p>
          <a:p>
            <a:r>
              <a:rPr lang="en-US" altLang="en-US" sz="3600" b="1" dirty="0" smtClean="0">
                <a:latin typeface="Times New Roman" pitchFamily="18" charset="0"/>
              </a:rPr>
              <a:t>  </a:t>
            </a:r>
            <a:r>
              <a:rPr lang="en-US" altLang="en-US" sz="3600" b="1" dirty="0" err="1" smtClean="0">
                <a:latin typeface="Times New Roman" pitchFamily="18" charset="0"/>
              </a:rPr>
              <a:t>lời</a:t>
            </a:r>
            <a:r>
              <a:rPr lang="en-US" altLang="en-US" sz="3600" b="1" dirty="0" smtClean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giảng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</a:rPr>
              <a:t>của</a:t>
            </a:r>
            <a:r>
              <a:rPr lang="en-US" altLang="en-US" sz="3600" b="1" dirty="0" smtClean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cô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giáo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thế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nào</a:t>
            </a:r>
            <a:r>
              <a:rPr lang="en-US" altLang="en-US" sz="3600" b="1" dirty="0">
                <a:latin typeface="Times New Roman" pitchFamily="18" charset="0"/>
              </a:rPr>
              <a:t>? </a:t>
            </a:r>
          </a:p>
          <a:p>
            <a:pPr algn="ctr">
              <a:defRPr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62468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987553" y="2573336"/>
            <a:ext cx="8724898" cy="118586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8" y="293132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5" y="2715422"/>
            <a:ext cx="159695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5842" y="2846785"/>
            <a:ext cx="900710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93316" y="293585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987553" y="4006939"/>
            <a:ext cx="8274047" cy="11087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it-IT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 vở rất thơm và ấm.</a:t>
            </a:r>
            <a:endParaRPr lang="en-US" altLang="en-US" sz="3200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5" y="4278142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3" y="4066297"/>
            <a:ext cx="166602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0035" y="4154207"/>
            <a:ext cx="987609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01887" y="429753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5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616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2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61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4" y="571500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51"/>
          <p:cNvSpPr>
            <a:spLocks noChangeArrowheads="1"/>
          </p:cNvSpPr>
          <p:nvPr/>
        </p:nvSpPr>
        <p:spPr bwMode="auto">
          <a:xfrm>
            <a:off x="2011703" y="5422820"/>
            <a:ext cx="8249897" cy="10835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4" y="5519559"/>
            <a:ext cx="163849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0036" y="5624965"/>
            <a:ext cx="916517" cy="63993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869427" y="5732699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54" name="WordArt 36"/>
          <p:cNvSpPr>
            <a:spLocks noChangeArrowheads="1" noChangeShapeType="1" noTextEdit="1"/>
          </p:cNvSpPr>
          <p:nvPr/>
        </p:nvSpPr>
        <p:spPr bwMode="auto">
          <a:xfrm>
            <a:off x="10890251" y="267462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5" name="WordArt 37"/>
          <p:cNvSpPr>
            <a:spLocks noChangeArrowheads="1" noChangeShapeType="1" noTextEdit="1"/>
          </p:cNvSpPr>
          <p:nvPr/>
        </p:nvSpPr>
        <p:spPr bwMode="auto">
          <a:xfrm>
            <a:off x="10833100" y="2736056"/>
            <a:ext cx="8636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" name="WordArt 38"/>
          <p:cNvSpPr>
            <a:spLocks noChangeArrowheads="1" noChangeShapeType="1" noTextEdit="1"/>
          </p:cNvSpPr>
          <p:nvPr/>
        </p:nvSpPr>
        <p:spPr bwMode="auto">
          <a:xfrm>
            <a:off x="108204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7" name="WordArt 39"/>
          <p:cNvSpPr>
            <a:spLocks noChangeArrowheads="1" noChangeShapeType="1" noTextEdit="1"/>
          </p:cNvSpPr>
          <p:nvPr/>
        </p:nvSpPr>
        <p:spPr bwMode="auto">
          <a:xfrm>
            <a:off x="10844675" y="269591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8" name="WordArt 40"/>
          <p:cNvSpPr>
            <a:spLocks noChangeArrowheads="1" noChangeShapeType="1" noTextEdit="1"/>
          </p:cNvSpPr>
          <p:nvPr/>
        </p:nvSpPr>
        <p:spPr bwMode="auto">
          <a:xfrm>
            <a:off x="10896600" y="273084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41"/>
          <p:cNvSpPr>
            <a:spLocks noChangeArrowheads="1" noChangeShapeType="1" noTextEdit="1"/>
          </p:cNvSpPr>
          <p:nvPr/>
        </p:nvSpPr>
        <p:spPr bwMode="auto">
          <a:xfrm>
            <a:off x="10844675" y="267462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42"/>
          <p:cNvSpPr>
            <a:spLocks noChangeArrowheads="1" noChangeShapeType="1" noTextEdit="1"/>
          </p:cNvSpPr>
          <p:nvPr/>
        </p:nvSpPr>
        <p:spPr bwMode="auto">
          <a:xfrm>
            <a:off x="108331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WordArt 43"/>
          <p:cNvSpPr>
            <a:spLocks noChangeArrowheads="1" noChangeShapeType="1" noTextEdit="1"/>
          </p:cNvSpPr>
          <p:nvPr/>
        </p:nvSpPr>
        <p:spPr bwMode="auto">
          <a:xfrm>
            <a:off x="10844675" y="27844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65" name="WordArt 34"/>
          <p:cNvSpPr>
            <a:spLocks noChangeArrowheads="1" noChangeShapeType="1" noTextEdit="1"/>
          </p:cNvSpPr>
          <p:nvPr/>
        </p:nvSpPr>
        <p:spPr bwMode="auto">
          <a:xfrm>
            <a:off x="10712451" y="2717202"/>
            <a:ext cx="889000" cy="7003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6" name="WordArt 35"/>
          <p:cNvSpPr>
            <a:spLocks noChangeArrowheads="1" noChangeShapeType="1" noTextEdit="1"/>
          </p:cNvSpPr>
          <p:nvPr/>
        </p:nvSpPr>
        <p:spPr bwMode="auto">
          <a:xfrm>
            <a:off x="10844675" y="270748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93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07407E-6 L -3.33333E-6 -0.07222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48" grpId="0" animBg="1"/>
      <p:bldP spid="49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432120" y="1169193"/>
            <a:ext cx="9169330" cy="1066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latin typeface="+mj-lt"/>
              </a:rPr>
              <a:t>?</a:t>
            </a:r>
            <a:endParaRPr lang="en-US" sz="13267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62468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838824" y="5297487"/>
            <a:ext cx="8274047" cy="118586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8" y="293132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5" y="2715422"/>
            <a:ext cx="159695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5842" y="2846785"/>
            <a:ext cx="900710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93316" y="293585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905003" y="3906607"/>
            <a:ext cx="8274047" cy="11087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933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933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5" y="4278142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3" y="4066297"/>
            <a:ext cx="166602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0035" y="4154207"/>
            <a:ext cx="987609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01887" y="429753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6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616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2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61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4" y="571500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51"/>
          <p:cNvSpPr>
            <a:spLocks noChangeArrowheads="1"/>
          </p:cNvSpPr>
          <p:nvPr/>
        </p:nvSpPr>
        <p:spPr bwMode="auto">
          <a:xfrm>
            <a:off x="1971638" y="2573336"/>
            <a:ext cx="8249897" cy="10835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4" y="5519559"/>
            <a:ext cx="163849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0036" y="5624965"/>
            <a:ext cx="916517" cy="63993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869427" y="5732699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54" name="WordArt 36"/>
          <p:cNvSpPr>
            <a:spLocks noChangeArrowheads="1" noChangeShapeType="1" noTextEdit="1"/>
          </p:cNvSpPr>
          <p:nvPr/>
        </p:nvSpPr>
        <p:spPr bwMode="auto">
          <a:xfrm>
            <a:off x="10890251" y="267462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5" name="WordArt 37"/>
          <p:cNvSpPr>
            <a:spLocks noChangeArrowheads="1" noChangeShapeType="1" noTextEdit="1"/>
          </p:cNvSpPr>
          <p:nvPr/>
        </p:nvSpPr>
        <p:spPr bwMode="auto">
          <a:xfrm>
            <a:off x="10833100" y="2736056"/>
            <a:ext cx="8636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" name="WordArt 38"/>
          <p:cNvSpPr>
            <a:spLocks noChangeArrowheads="1" noChangeShapeType="1" noTextEdit="1"/>
          </p:cNvSpPr>
          <p:nvPr/>
        </p:nvSpPr>
        <p:spPr bwMode="auto">
          <a:xfrm>
            <a:off x="108204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7" name="WordArt 39"/>
          <p:cNvSpPr>
            <a:spLocks noChangeArrowheads="1" noChangeShapeType="1" noTextEdit="1"/>
          </p:cNvSpPr>
          <p:nvPr/>
        </p:nvSpPr>
        <p:spPr bwMode="auto">
          <a:xfrm>
            <a:off x="10844675" y="269591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8" name="WordArt 40"/>
          <p:cNvSpPr>
            <a:spLocks noChangeArrowheads="1" noChangeShapeType="1" noTextEdit="1"/>
          </p:cNvSpPr>
          <p:nvPr/>
        </p:nvSpPr>
        <p:spPr bwMode="auto">
          <a:xfrm>
            <a:off x="10896600" y="273084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41"/>
          <p:cNvSpPr>
            <a:spLocks noChangeArrowheads="1" noChangeShapeType="1" noTextEdit="1"/>
          </p:cNvSpPr>
          <p:nvPr/>
        </p:nvSpPr>
        <p:spPr bwMode="auto">
          <a:xfrm>
            <a:off x="10844675" y="267462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42"/>
          <p:cNvSpPr>
            <a:spLocks noChangeArrowheads="1" noChangeShapeType="1" noTextEdit="1"/>
          </p:cNvSpPr>
          <p:nvPr/>
        </p:nvSpPr>
        <p:spPr bwMode="auto">
          <a:xfrm>
            <a:off x="108331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WordArt 43"/>
          <p:cNvSpPr>
            <a:spLocks noChangeArrowheads="1" noChangeShapeType="1" noTextEdit="1"/>
          </p:cNvSpPr>
          <p:nvPr/>
        </p:nvSpPr>
        <p:spPr bwMode="auto">
          <a:xfrm>
            <a:off x="10844675" y="27844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65" name="WordArt 34"/>
          <p:cNvSpPr>
            <a:spLocks noChangeArrowheads="1" noChangeShapeType="1" noTextEdit="1"/>
          </p:cNvSpPr>
          <p:nvPr/>
        </p:nvSpPr>
        <p:spPr bwMode="auto">
          <a:xfrm>
            <a:off x="10712451" y="2717202"/>
            <a:ext cx="889000" cy="7003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6" name="WordArt 35"/>
          <p:cNvSpPr>
            <a:spLocks noChangeArrowheads="1" noChangeShapeType="1" noTextEdit="1"/>
          </p:cNvSpPr>
          <p:nvPr/>
        </p:nvSpPr>
        <p:spPr bwMode="auto">
          <a:xfrm>
            <a:off x="10844675" y="270748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7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7037E-6 L -4.16667E-6 -0.07223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48" grpId="0" animBg="1"/>
      <p:bldP spid="49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7331" y="951892"/>
            <a:ext cx="6336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thơ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giúp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em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hiểu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? 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825" y="2040249"/>
            <a:ext cx="80829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solidFill>
                  <a:schemeClr val="accent1"/>
                </a:solidFill>
              </a:rPr>
              <a:t>=&gt; </a:t>
            </a:r>
            <a:r>
              <a:rPr lang="en-US" sz="4400" dirty="0" err="1">
                <a:solidFill>
                  <a:schemeClr val="accent1"/>
                </a:solidFill>
              </a:rPr>
              <a:t>Cô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giáo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rất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yêu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thương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học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sinh</a:t>
            </a:r>
            <a:r>
              <a:rPr lang="en-US" sz="4400" dirty="0">
                <a:solidFill>
                  <a:schemeClr val="accent1"/>
                </a:solidFill>
              </a:rPr>
              <a:t>. </a:t>
            </a:r>
            <a:r>
              <a:rPr lang="en-US" sz="4400" dirty="0" err="1">
                <a:solidFill>
                  <a:schemeClr val="accent1"/>
                </a:solidFill>
              </a:rPr>
              <a:t>Cô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dạy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học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sinh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nhiều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điều</a:t>
            </a:r>
            <a:r>
              <a:rPr lang="en-US" sz="4400" dirty="0">
                <a:solidFill>
                  <a:schemeClr val="accent1"/>
                </a:solidFill>
              </a:rPr>
              <a:t> hay. </a:t>
            </a:r>
            <a:r>
              <a:rPr lang="en-US" sz="4400" dirty="0" err="1">
                <a:solidFill>
                  <a:schemeClr val="accent1"/>
                </a:solidFill>
              </a:rPr>
              <a:t>Bạn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học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sinh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rất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yêu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thương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và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biết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ơn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cô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 err="1">
                <a:solidFill>
                  <a:schemeClr val="accent1"/>
                </a:solidFill>
              </a:rPr>
              <a:t>giáo</a:t>
            </a:r>
            <a:r>
              <a:rPr lang="en-US" sz="4400" dirty="0">
                <a:solidFill>
                  <a:schemeClr val="accent1"/>
                </a:solidFill>
              </a:rPr>
              <a:t>. </a:t>
            </a:r>
            <a:endParaRPr lang="vi-VN" sz="4400" dirty="0">
              <a:solidFill>
                <a:schemeClr val="accent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0D27D37-0066-4BF3-A4DD-BB5A4A5B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21" y="718457"/>
            <a:ext cx="3613405" cy="582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6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F3DC6-5171-4839-BCBB-528BE470584D}"/>
              </a:ext>
            </a:extLst>
          </p:cNvPr>
          <p:cNvSpPr/>
          <p:nvPr/>
        </p:nvSpPr>
        <p:spPr>
          <a:xfrm>
            <a:off x="1574800" y="2921000"/>
            <a:ext cx="10160000" cy="30988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3296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9D249A5-883D-4EE1-979E-34BDA06C4CBE}"/>
              </a:ext>
            </a:extLst>
          </p:cNvPr>
          <p:cNvSpPr/>
          <p:nvPr/>
        </p:nvSpPr>
        <p:spPr>
          <a:xfrm>
            <a:off x="3149600" y="3530600"/>
            <a:ext cx="7112000" cy="18288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34536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A498F2-95DB-4782-AC50-20E7893504EB}"/>
              </a:ext>
            </a:extLst>
          </p:cNvPr>
          <p:cNvSpPr/>
          <p:nvPr/>
        </p:nvSpPr>
        <p:spPr>
          <a:xfrm>
            <a:off x="3745540" y="1030057"/>
            <a:ext cx="7105340" cy="4684293"/>
          </a:xfrm>
          <a:prstGeom prst="rect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2138340" y="2673586"/>
            <a:ext cx="6304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2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86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2341571" y="2425392"/>
            <a:ext cx="7268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2660854" y="2529896"/>
            <a:ext cx="5950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824831" y="2307826"/>
            <a:ext cx="88569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149" y="1189425"/>
            <a:ext cx="6005056" cy="51950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4112384" y="3395543"/>
            <a:ext cx="40511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 TẬP</a:t>
            </a:r>
            <a:endParaRPr lang="en-US" sz="5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xmlns="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155" y="495286"/>
            <a:ext cx="2040051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66" y="1237785"/>
            <a:ext cx="2438405" cy="162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3518833" y="2587566"/>
            <a:ext cx="817805" cy="551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779431" y="2524831"/>
            <a:ext cx="704012" cy="47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122" y="171623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đáp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0643" y="5809803"/>
            <a:ext cx="1022376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67" y="2947131"/>
            <a:ext cx="2438405" cy="1625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697" y="340574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học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2" y="1106379"/>
            <a:ext cx="2438405" cy="1625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3890" y="1601800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dạy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0" y="1208895"/>
            <a:ext cx="2438405" cy="1625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3330" y="1601800"/>
            <a:ext cx="1520523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giảng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28" y="1043250"/>
            <a:ext cx="2438405" cy="16256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220" y="1579054"/>
            <a:ext cx="173848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thấy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48" y="2637543"/>
            <a:ext cx="2205834" cy="1625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87144" y="3236956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3" y="3061517"/>
            <a:ext cx="2438405" cy="16256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34542" y="3381879"/>
            <a:ext cx="1577028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mỉm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cười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80" y="3066719"/>
            <a:ext cx="2438405" cy="16256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25368" y="3590025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ngắm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67" y="1441116"/>
            <a:ext cx="2438405" cy="16256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71629" y="1993231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chào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1137" y="4983996"/>
            <a:ext cx="110811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81049" y="4964135"/>
            <a:ext cx="136138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giảng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1329" y="4983996"/>
            <a:ext cx="2984231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mỉm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9211" y="4983996"/>
            <a:ext cx="6377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78065" y="5814284"/>
            <a:ext cx="6434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dộng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sinh: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835" y="431198"/>
            <a:ext cx="1174379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00" y="301992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57" y="2547225"/>
            <a:ext cx="1005299" cy="6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77" y="3759932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07" y="1771098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0" y="414401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96" y="404817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0" y="3256706"/>
            <a:ext cx="109164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72" y="319453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6ECC0AD-B30E-44CE-9124-2164B0BC8C39}"/>
              </a:ext>
            </a:extLst>
          </p:cNvPr>
          <p:cNvSpPr txBox="1"/>
          <p:nvPr/>
        </p:nvSpPr>
        <p:spPr>
          <a:xfrm>
            <a:off x="6382032" y="5802550"/>
            <a:ext cx="1022376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DB9BB91-50E1-40CF-8EE5-5CEFF319DBFA}"/>
              </a:ext>
            </a:extLst>
          </p:cNvPr>
          <p:cNvSpPr txBox="1"/>
          <p:nvPr/>
        </p:nvSpPr>
        <p:spPr>
          <a:xfrm>
            <a:off x="7032333" y="5798897"/>
            <a:ext cx="133976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4725113-6B3C-4A57-8F19-65BE3A1B5919}"/>
              </a:ext>
            </a:extLst>
          </p:cNvPr>
          <p:cNvSpPr txBox="1"/>
          <p:nvPr/>
        </p:nvSpPr>
        <p:spPr>
          <a:xfrm>
            <a:off x="8000018" y="5819117"/>
            <a:ext cx="1022376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2591306-FA75-43D4-98CA-A37AE9A4B707}"/>
              </a:ext>
            </a:extLst>
          </p:cNvPr>
          <p:cNvSpPr txBox="1"/>
          <p:nvPr/>
        </p:nvSpPr>
        <p:spPr>
          <a:xfrm>
            <a:off x="8772087" y="5783510"/>
            <a:ext cx="128276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474D20F-F41B-4D1E-913E-8221911B32F1}"/>
              </a:ext>
            </a:extLst>
          </p:cNvPr>
          <p:cNvSpPr txBox="1"/>
          <p:nvPr/>
        </p:nvSpPr>
        <p:spPr>
          <a:xfrm>
            <a:off x="9805560" y="5821212"/>
            <a:ext cx="878776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 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642E-6 -4.81481E-6 L 0.52154 0.3226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1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2.59259E-6 L 0.27893 0.4844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0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794E-6 -2.59259E-6 L 0.18964 0.504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5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497E-6 -1.85185E-6 L 0.24925 0.6050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56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8308E-7 1.48148E-6 L 0.22283 0.3599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1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033E-6 3.33333E-6 L 0.45242 0.2069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21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77 0.04074 L 0.21684 0.3125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3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4568E-6 L -0.1066 0.52901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9" grpId="1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5" grpId="0"/>
      <p:bldP spid="26" grpId="0"/>
      <p:bldP spid="27" grpId="0"/>
      <p:bldP spid="38" grpId="0"/>
      <p:bldP spid="39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815" y="786177"/>
            <a:ext cx="11048115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cs typeface="Times New Roman" pitchFamily="18" charset="0"/>
              </a:rPr>
              <a:t>2. </a:t>
            </a:r>
            <a:r>
              <a:rPr lang="en-US" sz="2700" dirty="0" err="1">
                <a:cs typeface="Times New Roman" pitchFamily="18" charset="0"/>
              </a:rPr>
              <a:t>Mỗi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bộ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phận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in </a:t>
            </a:r>
            <a:r>
              <a:rPr lang="en-US" sz="2700" dirty="0" err="1">
                <a:cs typeface="Times New Roman" pitchFamily="18" charset="0"/>
              </a:rPr>
              <a:t>đậm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dưới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đây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trả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lời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cho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hỏi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nào</a:t>
            </a:r>
            <a:r>
              <a:rPr lang="en-US" sz="2700" dirty="0">
                <a:cs typeface="Times New Roman" pitchFamily="18" charset="0"/>
              </a:rPr>
              <a:t>?</a:t>
            </a:r>
          </a:p>
          <a:p>
            <a:r>
              <a:rPr lang="vi-VN" sz="2700" dirty="0">
                <a:cs typeface="Times New Roman" pitchFamily="18" charset="0"/>
              </a:rPr>
              <a:t>a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Các bạn học sinh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chào cô giáo</a:t>
            </a:r>
            <a:r>
              <a:rPr lang="vi-VN" sz="2700" dirty="0">
                <a:cs typeface="Times New Roman" pitchFamily="18" charset="0"/>
              </a:rPr>
              <a:t>.</a:t>
            </a:r>
          </a:p>
          <a:p>
            <a:r>
              <a:rPr lang="vi-VN" sz="2700" dirty="0">
                <a:cs typeface="Times New Roman" pitchFamily="18" charset="0"/>
              </a:rPr>
              <a:t>b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Cô </a:t>
            </a:r>
            <a:r>
              <a:rPr lang="vi-VN" sz="2700" dirty="0">
                <a:cs typeface="Times New Roman" pitchFamily="18" charset="0"/>
              </a:rPr>
              <a:t>mỉm cười thật tươi.</a:t>
            </a:r>
          </a:p>
          <a:p>
            <a:r>
              <a:rPr lang="vi-VN" sz="2700" dirty="0" smtClean="0">
                <a:cs typeface="Times New Roman" pitchFamily="18" charset="0"/>
              </a:rPr>
              <a:t>c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Cô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dạy em tập viết</a:t>
            </a:r>
            <a:r>
              <a:rPr lang="vi-VN" sz="2700" dirty="0">
                <a:cs typeface="Times New Roman" pitchFamily="18" charset="0"/>
              </a:rPr>
              <a:t>.</a:t>
            </a:r>
          </a:p>
          <a:p>
            <a:r>
              <a:rPr lang="vi-VN" sz="2700" dirty="0">
                <a:cs typeface="Times New Roman" pitchFamily="18" charset="0"/>
              </a:rPr>
              <a:t>d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Học sinh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học bài.</a:t>
            </a:r>
          </a:p>
        </p:txBody>
      </p:sp>
      <p:sp>
        <p:nvSpPr>
          <p:cNvPr id="5" name="Oval 4"/>
          <p:cNvSpPr/>
          <p:nvPr/>
        </p:nvSpPr>
        <p:spPr>
          <a:xfrm>
            <a:off x="7186876" y="1467376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Ai? </a:t>
            </a:r>
          </a:p>
        </p:txBody>
      </p:sp>
      <p:sp>
        <p:nvSpPr>
          <p:cNvPr id="6" name="Oval 5"/>
          <p:cNvSpPr/>
          <p:nvPr/>
        </p:nvSpPr>
        <p:spPr>
          <a:xfrm>
            <a:off x="7186876" y="2429481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 err="1">
                <a:cs typeface="Times New Roman" pitchFamily="18" charset="0"/>
              </a:rPr>
              <a:t>Làm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gì</a:t>
            </a:r>
            <a:r>
              <a:rPr lang="en-US" sz="2400" b="1" dirty="0"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87676" y="3600976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Ai?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2880"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91088" y="1617173"/>
            <a:ext cx="754368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Cô</a:t>
            </a:r>
            <a:endParaRPr lang="vi-VN" sz="2700" dirty="0"/>
          </a:p>
        </p:txBody>
      </p:sp>
      <p:sp>
        <p:nvSpPr>
          <p:cNvPr id="9" name="Rectangle 8"/>
          <p:cNvSpPr/>
          <p:nvPr/>
        </p:nvSpPr>
        <p:spPr>
          <a:xfrm>
            <a:off x="3452023" y="1199376"/>
            <a:ext cx="2549731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chào cô giáo</a:t>
            </a:r>
            <a:endParaRPr lang="vi-VN" sz="2700" dirty="0"/>
          </a:p>
        </p:txBody>
      </p:sp>
      <p:sp>
        <p:nvSpPr>
          <p:cNvPr id="10" name="Rectangle 9"/>
          <p:cNvSpPr/>
          <p:nvPr/>
        </p:nvSpPr>
        <p:spPr>
          <a:xfrm>
            <a:off x="1185839" y="2018956"/>
            <a:ext cx="293445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dạy em tập viết</a:t>
            </a:r>
            <a:endParaRPr lang="vi-VN" sz="2700" dirty="0"/>
          </a:p>
        </p:txBody>
      </p:sp>
      <p:sp>
        <p:nvSpPr>
          <p:cNvPr id="11" name="Rectangle 10"/>
          <p:cNvSpPr/>
          <p:nvPr/>
        </p:nvSpPr>
        <p:spPr>
          <a:xfrm>
            <a:off x="2091543" y="2433932"/>
            <a:ext cx="1793614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học bài</a:t>
            </a:r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14551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14257 0.4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5286 0.4798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34896 0.425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31927 0.427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0071" y="0"/>
            <a:ext cx="6044834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0400" y="1017810"/>
            <a:ext cx="10820400" cy="4822381"/>
            <a:chOff x="0" y="0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51427" y="4835367"/>
            <a:ext cx="2160317" cy="178496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15738" y="2200755"/>
            <a:ext cx="8473242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spc="-174" dirty="0" smtClean="0">
                <a:latin typeface="Arial" panose="020B0604020202020204" pitchFamily="34" charset="0"/>
                <a:cs typeface="Arial" panose="020B0604020202020204" pitchFamily="34" charset="0"/>
              </a:rPr>
              <a:t>TIẾT HỌC KẾT THÚC!</a:t>
            </a:r>
          </a:p>
          <a:p>
            <a:pPr algn="ctr">
              <a:lnSpc>
                <a:spcPct val="150000"/>
              </a:lnSpc>
            </a:pPr>
            <a:r>
              <a:rPr lang="en-US" sz="5000" b="1" spc="-174" dirty="0" smtClean="0">
                <a:latin typeface="Arial" panose="020B0604020202020204" pitchFamily="34" charset="0"/>
                <a:cs typeface="Arial" panose="020B0604020202020204" pitchFamily="34" charset="0"/>
              </a:rPr>
              <a:t>CHÂN THÀNH CẢM </a:t>
            </a:r>
            <a:r>
              <a:rPr lang="en-US" sz="5000" b="1" spc="-174" smtClean="0">
                <a:latin typeface="Arial" panose="020B0604020202020204" pitchFamily="34" charset="0"/>
                <a:cs typeface="Arial" panose="020B0604020202020204" pitchFamily="34" charset="0"/>
              </a:rPr>
              <a:t>ƠN QUÝ THẦY CÔ VÀ CÁC EM!</a:t>
            </a:r>
            <a:endParaRPr lang="en-US" sz="5000" b="1" spc="-17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0C63DCBA-CBD9-EB01-03B6-8A09CD35D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704910" flipH="1">
            <a:off x="340264" y="4906277"/>
            <a:ext cx="1426341" cy="186782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510209C0-50F4-E724-16D4-46FBE36B4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184926" flipH="1">
            <a:off x="10223207" y="659050"/>
            <a:ext cx="1780567" cy="193803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4B8E6004-49F5-1668-6B66-9BFAF0A4A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674934">
            <a:off x="552579" y="38399"/>
            <a:ext cx="2129295" cy="28629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E0A483-5404-3A83-69F1-D45A18591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039" y="626901"/>
            <a:ext cx="822935" cy="781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1AFF8D9-3515-CF2D-9816-9611C31D09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8427" y="3664320"/>
            <a:ext cx="822935" cy="7818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CB944DD-4E33-4E8C-BA40-BAD4E9987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6689" y="5607478"/>
            <a:ext cx="822935" cy="7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2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576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432120" y="1169193"/>
            <a:ext cx="9753531" cy="1066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i="1" dirty="0">
                <a:latin typeface="+mj-lt"/>
              </a:rPr>
              <a:t> </a:t>
            </a:r>
            <a:r>
              <a:rPr lang="en-US" sz="4000" b="1" i="1" dirty="0" smtClean="0">
                <a:latin typeface="+mj-lt"/>
              </a:rPr>
              <a:t>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3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62468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987553" y="2573336"/>
            <a:ext cx="8274047" cy="118586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8" y="293132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5" y="2715422"/>
            <a:ext cx="159695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5842" y="2846785"/>
            <a:ext cx="900710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93316" y="293585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987553" y="4006939"/>
            <a:ext cx="8274047" cy="11087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alt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5" y="4278142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3" y="4066297"/>
            <a:ext cx="166602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0035" y="4154207"/>
            <a:ext cx="987609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01887" y="429753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1</a:t>
            </a:r>
          </a:p>
        </p:txBody>
      </p:sp>
      <p:pic>
        <p:nvPicPr>
          <p:cNvPr id="616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2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664700" y="3838575"/>
            <a:ext cx="2336800" cy="1752600"/>
            <a:chOff x="4320" y="2928"/>
            <a:chExt cx="1104" cy="1104"/>
          </a:xfrm>
        </p:grpSpPr>
        <p:sp>
          <p:nvSpPr>
            <p:cNvPr id="61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4" y="571500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51"/>
          <p:cNvSpPr>
            <a:spLocks noChangeArrowheads="1"/>
          </p:cNvSpPr>
          <p:nvPr/>
        </p:nvSpPr>
        <p:spPr bwMode="auto">
          <a:xfrm>
            <a:off x="2011703" y="5422820"/>
            <a:ext cx="8249897" cy="10835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4" y="5519559"/>
            <a:ext cx="163849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90036" y="5624965"/>
            <a:ext cx="916517" cy="63993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869427" y="5732699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54" name="WordArt 36"/>
          <p:cNvSpPr>
            <a:spLocks noChangeArrowheads="1" noChangeShapeType="1" noTextEdit="1"/>
          </p:cNvSpPr>
          <p:nvPr/>
        </p:nvSpPr>
        <p:spPr bwMode="auto">
          <a:xfrm>
            <a:off x="10890251" y="267462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5" name="WordArt 37"/>
          <p:cNvSpPr>
            <a:spLocks noChangeArrowheads="1" noChangeShapeType="1" noTextEdit="1"/>
          </p:cNvSpPr>
          <p:nvPr/>
        </p:nvSpPr>
        <p:spPr bwMode="auto">
          <a:xfrm>
            <a:off x="10833100" y="2736056"/>
            <a:ext cx="8636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" name="WordArt 38"/>
          <p:cNvSpPr>
            <a:spLocks noChangeArrowheads="1" noChangeShapeType="1" noTextEdit="1"/>
          </p:cNvSpPr>
          <p:nvPr/>
        </p:nvSpPr>
        <p:spPr bwMode="auto">
          <a:xfrm>
            <a:off x="108204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7" name="WordArt 39"/>
          <p:cNvSpPr>
            <a:spLocks noChangeArrowheads="1" noChangeShapeType="1" noTextEdit="1"/>
          </p:cNvSpPr>
          <p:nvPr/>
        </p:nvSpPr>
        <p:spPr bwMode="auto">
          <a:xfrm>
            <a:off x="10844675" y="269591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8" name="WordArt 40"/>
          <p:cNvSpPr>
            <a:spLocks noChangeArrowheads="1" noChangeShapeType="1" noTextEdit="1"/>
          </p:cNvSpPr>
          <p:nvPr/>
        </p:nvSpPr>
        <p:spPr bwMode="auto">
          <a:xfrm>
            <a:off x="10896600" y="273084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9" name="WordArt 41"/>
          <p:cNvSpPr>
            <a:spLocks noChangeArrowheads="1" noChangeShapeType="1" noTextEdit="1"/>
          </p:cNvSpPr>
          <p:nvPr/>
        </p:nvSpPr>
        <p:spPr bwMode="auto">
          <a:xfrm>
            <a:off x="10844675" y="267462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0" name="WordArt 42"/>
          <p:cNvSpPr>
            <a:spLocks noChangeArrowheads="1" noChangeShapeType="1" noTextEdit="1"/>
          </p:cNvSpPr>
          <p:nvPr/>
        </p:nvSpPr>
        <p:spPr bwMode="auto">
          <a:xfrm>
            <a:off x="10833100" y="269319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" name="WordArt 43"/>
          <p:cNvSpPr>
            <a:spLocks noChangeArrowheads="1" noChangeShapeType="1" noTextEdit="1"/>
          </p:cNvSpPr>
          <p:nvPr/>
        </p:nvSpPr>
        <p:spPr bwMode="auto">
          <a:xfrm>
            <a:off x="10844675" y="27844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65" name="WordArt 34"/>
          <p:cNvSpPr>
            <a:spLocks noChangeArrowheads="1" noChangeShapeType="1" noTextEdit="1"/>
          </p:cNvSpPr>
          <p:nvPr/>
        </p:nvSpPr>
        <p:spPr bwMode="auto">
          <a:xfrm>
            <a:off x="10712451" y="2717202"/>
            <a:ext cx="889000" cy="7003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6" name="WordArt 35"/>
          <p:cNvSpPr>
            <a:spLocks noChangeArrowheads="1" noChangeShapeType="1" noTextEdit="1"/>
          </p:cNvSpPr>
          <p:nvPr/>
        </p:nvSpPr>
        <p:spPr bwMode="auto">
          <a:xfrm>
            <a:off x="10844675" y="270748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5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4.07407E-6 L -3.75E-6 -0.07222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48" grpId="0" animBg="1"/>
      <p:bldP spid="49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2987" y="2362200"/>
            <a:ext cx="4978400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  <a:cs typeface="Times New Roman" pitchFamily="18" charset="0"/>
              </a:rPr>
              <a:t>Sáng nào em đến lớp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Cũng thấy cô đến rồi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Đáp lời “Chào cô ạ!”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Cô mỉm cười thật tươi</a:t>
            </a:r>
            <a:r>
              <a:rPr lang="en-US" sz="40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5200" y="1397000"/>
            <a:ext cx="1828800" cy="461665"/>
          </a:xfrm>
          <a:prstGeom prst="rect">
            <a:avLst/>
          </a:prstGeom>
          <a:solidFill>
            <a:srgbClr val="FFCC6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 1</a:t>
            </a:r>
          </a:p>
        </p:txBody>
      </p:sp>
    </p:spTree>
    <p:extLst>
      <p:ext uri="{BB962C8B-B14F-4D97-AF65-F5344CB8AC3E}">
        <p14:creationId xmlns:p14="http://schemas.microsoft.com/office/powerpoint/2010/main" val="7257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30451" y="1019288"/>
            <a:ext cx="9718627" cy="132397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latin typeface="Times New Roman" pitchFamily="18" charset="0"/>
              </a:rPr>
              <a:t>    </a:t>
            </a:r>
            <a:r>
              <a:rPr lang="en-US" altLang="en-US" sz="3200" b="1" dirty="0" err="1">
                <a:latin typeface="Times New Roman" pitchFamily="18" charset="0"/>
              </a:rPr>
              <a:t>Khổ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thơ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nào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thể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hiện</a:t>
            </a:r>
            <a:r>
              <a:rPr lang="en-US" altLang="en-US" sz="3200" b="1" dirty="0">
                <a:latin typeface="Times New Roman" pitchFamily="18" charset="0"/>
              </a:rPr>
              <a:t> “</a:t>
            </a:r>
            <a:r>
              <a:rPr lang="en-US" altLang="en-US" sz="3200" b="1" i="1" dirty="0" err="1">
                <a:latin typeface="Times New Roman" pitchFamily="18" charset="0"/>
              </a:rPr>
              <a:t>Chúng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em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yêu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quý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cô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giáo</a:t>
            </a:r>
            <a:r>
              <a:rPr lang="en-US" altLang="en-US" sz="3200" b="1" i="1" dirty="0">
                <a:latin typeface="Times New Roman" pitchFamily="18" charset="0"/>
              </a:rPr>
              <a:t>”</a:t>
            </a:r>
            <a:r>
              <a:rPr lang="vi-VN" altLang="en-US" sz="3200" b="1" dirty="0">
                <a:latin typeface="Times New Roman" pitchFamily="18" charset="0"/>
              </a:rPr>
              <a:t>?</a:t>
            </a:r>
            <a:endParaRPr lang="en-US" altLang="en-US" sz="3200" b="1" dirty="0">
              <a:latin typeface="Times New Roman" pitchFamily="18" charset="0"/>
            </a:endParaRP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262468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32063" y="2563232"/>
            <a:ext cx="7935383" cy="115892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alt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1200" dirty="0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2" y="2971007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3" y="2775690"/>
            <a:ext cx="180339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12841" y="2870145"/>
            <a:ext cx="94411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57559" y="2972102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32063" y="3942130"/>
            <a:ext cx="7935383" cy="106505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endParaRPr lang="en-US" altLang="en-US" sz="2933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7" y="429022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7" y="4067423"/>
            <a:ext cx="172493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55230" y="4129231"/>
            <a:ext cx="95041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91827" y="423257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32063" y="5257678"/>
            <a:ext cx="7933091" cy="91464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1333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5" y="5516205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2" y="5332769"/>
            <a:ext cx="166470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747" y="5408613"/>
            <a:ext cx="997435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29634" y="549794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2</a:t>
            </a:r>
          </a:p>
        </p:txBody>
      </p:sp>
      <p:pic>
        <p:nvPicPr>
          <p:cNvPr id="718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2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065871" y="291017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179050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226115" y="298132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38173" y="290746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290239" y="29273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899650" y="3865563"/>
            <a:ext cx="2336800" cy="1752600"/>
            <a:chOff x="4431" y="2945"/>
            <a:chExt cx="1104" cy="1104"/>
          </a:xfrm>
        </p:grpSpPr>
        <p:sp>
          <p:nvSpPr>
            <p:cNvPr id="7200" name="AutoShape 50"/>
            <p:cNvSpPr>
              <a:spLocks noChangeArrowheads="1"/>
            </p:cNvSpPr>
            <p:nvPr/>
          </p:nvSpPr>
          <p:spPr bwMode="auto">
            <a:xfrm>
              <a:off x="4431" y="294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69" y="318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0348509" y="293846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41" name="WordArt 40"/>
          <p:cNvSpPr>
            <a:spLocks noChangeArrowheads="1" noChangeShapeType="1" noTextEdit="1"/>
          </p:cNvSpPr>
          <p:nvPr/>
        </p:nvSpPr>
        <p:spPr bwMode="auto">
          <a:xfrm>
            <a:off x="10262721" y="294154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42" name="WordArt 41"/>
          <p:cNvSpPr>
            <a:spLocks noChangeArrowheads="1" noChangeShapeType="1" noTextEdit="1"/>
          </p:cNvSpPr>
          <p:nvPr/>
        </p:nvSpPr>
        <p:spPr bwMode="auto">
          <a:xfrm>
            <a:off x="10313771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43" name="WordArt 42"/>
          <p:cNvSpPr>
            <a:spLocks noChangeArrowheads="1" noChangeShapeType="1" noTextEdit="1"/>
          </p:cNvSpPr>
          <p:nvPr/>
        </p:nvSpPr>
        <p:spPr bwMode="auto">
          <a:xfrm>
            <a:off x="10290239" y="29019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44" name="WordArt 43"/>
          <p:cNvSpPr>
            <a:spLocks noChangeArrowheads="1" noChangeShapeType="1" noTextEdit="1"/>
          </p:cNvSpPr>
          <p:nvPr/>
        </p:nvSpPr>
        <p:spPr bwMode="auto">
          <a:xfrm>
            <a:off x="10262721" y="29199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15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94444E-7 8.64198E-7 L -6.94444E-7 -0.07207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" grpId="0" animBg="1"/>
      <p:bldP spid="1043" grpId="0" animBg="1"/>
      <p:bldP spid="1043" grpId="1" animBg="1"/>
      <p:bldP spid="1044" grpId="0" animBg="1"/>
      <p:bldP spid="1044" grpId="1"/>
      <p:bldP spid="4" grpId="0" animBg="1"/>
      <p:bldP spid="4" grpId="1" animBg="1"/>
      <p:bldP spid="4" grpId="2" animBg="1"/>
      <p:bldP spid="7" grpId="0" animBg="1"/>
      <p:bldP spid="7" grpId="1" animBg="1"/>
      <p:bldP spid="8" grpId="0" animBg="1"/>
      <p:bldP spid="8" grpId="1"/>
      <p:bldP spid="9" grpId="0" animBg="1"/>
      <p:bldP spid="13" grpId="0" animBg="1"/>
      <p:bldP spid="13" grpId="1" animBg="1"/>
      <p:bldP spid="15" grpId="0" animBg="1"/>
      <p:bldP spid="15" grpId="1"/>
      <p:bldP spid="7195" grpId="0" animBg="1"/>
      <p:bldP spid="7195" grpId="1" animBg="1"/>
      <p:bldP spid="7195" grpId="2" animBg="1"/>
      <p:bldP spid="7196" grpId="0" animBg="1"/>
      <p:bldP spid="7196" grpId="1"/>
      <p:bldP spid="7202" grpId="0" animBg="1"/>
      <p:bldP spid="7202" grpId="1" animBg="1"/>
      <p:bldP spid="7202" grpId="2"/>
      <p:bldP spid="7203" grpId="0" animBg="1"/>
      <p:bldP spid="7203" grpId="1" animBg="1"/>
      <p:bldP spid="7203" grpId="2"/>
      <p:bldP spid="7204" grpId="0" animBg="1"/>
      <p:bldP spid="7204" grpId="1" animBg="1"/>
      <p:bldP spid="7204" grpId="2"/>
      <p:bldP spid="7205" grpId="0" animBg="1"/>
      <p:bldP spid="7205" grpId="1" animBg="1"/>
      <p:bldP spid="7205" grpId="2"/>
      <p:bldP spid="7206" grpId="0" animBg="1"/>
      <p:bldP spid="7206" grpId="1" animBg="1"/>
      <p:bldP spid="7206" grpId="2"/>
      <p:bldP spid="38" grpId="0" animBg="1"/>
      <p:bldP spid="38" grpId="1" animBg="1"/>
      <p:bldP spid="38" grpId="2"/>
      <p:bldP spid="41" grpId="0" animBg="1"/>
      <p:bldP spid="41" grpId="1" animBg="1"/>
      <p:bldP spid="41" grpId="2"/>
      <p:bldP spid="42" grpId="0" animBg="1"/>
      <p:bldP spid="42" grpId="1" animBg="1"/>
      <p:bldP spid="42" grpId="2"/>
      <p:bldP spid="43" grpId="0" animBg="1"/>
      <p:bldP spid="43" grpId="1" animBg="1"/>
      <p:bldP spid="43" grpId="2"/>
      <p:bldP spid="44" grpId="0" animBg="1"/>
      <p:bldP spid="44" grpId="1" animBg="1"/>
      <p:bldP spid="4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2987" y="2362201"/>
            <a:ext cx="6041813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  <a:cs typeface="Times New Roman" pitchFamily="18" charset="0"/>
              </a:rPr>
              <a:t>Những lời cô giáo giảng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Ấm trang vở thơm tho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Yêu thương em ngắm mãi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Những điểm mười cô cho</a:t>
            </a:r>
            <a:r>
              <a:rPr lang="en-US" sz="40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4000" dirty="0"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5200" y="1397000"/>
            <a:ext cx="1828800" cy="461665"/>
          </a:xfrm>
          <a:prstGeom prst="rect">
            <a:avLst/>
          </a:prstGeom>
          <a:solidFill>
            <a:srgbClr val="FFCC6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 3</a:t>
            </a:r>
          </a:p>
        </p:txBody>
      </p:sp>
    </p:spTree>
    <p:extLst>
      <p:ext uri="{BB962C8B-B14F-4D97-AF65-F5344CB8AC3E}">
        <p14:creationId xmlns:p14="http://schemas.microsoft.com/office/powerpoint/2010/main" val="38572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35150" y="1008857"/>
            <a:ext cx="9956800" cy="153193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600" b="1" i="1" dirty="0" err="1">
                <a:latin typeface="Times New Roman" pitchFamily="18" charset="0"/>
              </a:rPr>
              <a:t>Cô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giáo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dạy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chúng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em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tập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viết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là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nội</a:t>
            </a:r>
            <a:r>
              <a:rPr lang="en-US" altLang="en-US" sz="3600" b="1" dirty="0">
                <a:latin typeface="Times New Roman" pitchFamily="18" charset="0"/>
              </a:rPr>
              <a:t> dung </a:t>
            </a:r>
            <a:r>
              <a:rPr lang="en-US" altLang="en-US" sz="3600" b="1" dirty="0" err="1">
                <a:latin typeface="Times New Roman" pitchFamily="18" charset="0"/>
              </a:rPr>
              <a:t>của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</a:p>
          <a:p>
            <a:r>
              <a:rPr lang="en-US" altLang="en-US" sz="3600" b="1" dirty="0">
                <a:latin typeface="Times New Roman" pitchFamily="18" charset="0"/>
              </a:rPr>
              <a:t>   </a:t>
            </a:r>
            <a:r>
              <a:rPr lang="en-US" altLang="en-US" sz="3600" b="1" dirty="0" err="1">
                <a:latin typeface="Times New Roman" pitchFamily="18" charset="0"/>
              </a:rPr>
              <a:t>khổ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thơ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mấy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  <a:endParaRPr lang="en-US" altLang="en-US" sz="3600" dirty="0"/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-4232" y="-4763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37437" y="2734961"/>
            <a:ext cx="8232063" cy="96651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endParaRPr lang="en-US" alt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2938465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4" y="2765705"/>
            <a:ext cx="186609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8957" y="2858372"/>
            <a:ext cx="103709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24820" y="299213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31433" y="3925461"/>
            <a:ext cx="8238067" cy="96651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0" y="4230690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4" y="3998703"/>
            <a:ext cx="184079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2875" y="4070786"/>
            <a:ext cx="107449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56787" y="4182636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9" y="5469160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76819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765300" y="5115960"/>
            <a:ext cx="8204201" cy="11070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</a:rPr>
              <a:t>Khổ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itchFamily="18" charset="0"/>
              </a:rPr>
              <a:t>thơ</a:t>
            </a:r>
            <a:r>
              <a:rPr lang="en-US" altLang="en-US" sz="4000" b="1" dirty="0">
                <a:solidFill>
                  <a:schemeClr val="bg1"/>
                </a:solidFill>
                <a:latin typeface="Times New Roman" pitchFamily="18" charset="0"/>
              </a:rPr>
              <a:t> 2</a:t>
            </a:r>
            <a:r>
              <a:rPr lang="vi-VN" altLang="en-US" sz="3734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altLang="en-US" sz="3734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4" y="5197331"/>
            <a:ext cx="179554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3432" y="5338191"/>
            <a:ext cx="1037221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560854" y="5399126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pic>
        <p:nvPicPr>
          <p:cNvPr id="821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41364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579100" y="4448176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59748" y="445438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486269" y="443034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9855200" y="2514600"/>
            <a:ext cx="2336800" cy="1752600"/>
            <a:chOff x="4320" y="2928"/>
            <a:chExt cx="1104" cy="1104"/>
          </a:xfrm>
        </p:grpSpPr>
        <p:sp>
          <p:nvSpPr>
            <p:cNvPr id="9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3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WordArt 39"/>
          <p:cNvSpPr>
            <a:spLocks noChangeArrowheads="1" noChangeShapeType="1" noTextEdit="1"/>
          </p:cNvSpPr>
          <p:nvPr/>
        </p:nvSpPr>
        <p:spPr bwMode="auto">
          <a:xfrm>
            <a:off x="10648951" y="449557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42" name="WordArt 40"/>
          <p:cNvSpPr>
            <a:spLocks noChangeArrowheads="1" noChangeShapeType="1" noTextEdit="1"/>
          </p:cNvSpPr>
          <p:nvPr/>
        </p:nvSpPr>
        <p:spPr bwMode="auto">
          <a:xfrm>
            <a:off x="10579100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43" name="WordArt 41"/>
          <p:cNvSpPr>
            <a:spLocks noChangeArrowheads="1" noChangeShapeType="1" noTextEdit="1"/>
          </p:cNvSpPr>
          <p:nvPr/>
        </p:nvSpPr>
        <p:spPr bwMode="auto">
          <a:xfrm>
            <a:off x="10559748" y="44132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44" name="WordArt 42"/>
          <p:cNvSpPr>
            <a:spLocks noChangeArrowheads="1" noChangeShapeType="1" noTextEdit="1"/>
          </p:cNvSpPr>
          <p:nvPr/>
        </p:nvSpPr>
        <p:spPr bwMode="auto">
          <a:xfrm>
            <a:off x="10559748" y="4438052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45" name="WordArt 43"/>
          <p:cNvSpPr>
            <a:spLocks noChangeArrowheads="1" noChangeShapeType="1" noTextEdit="1"/>
          </p:cNvSpPr>
          <p:nvPr/>
        </p:nvSpPr>
        <p:spPr bwMode="auto">
          <a:xfrm>
            <a:off x="10598453" y="4422034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3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46914E-6 L 0 -0.07207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4" presetClass="exit" presetSubtype="1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5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2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9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5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0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" grpId="0" animBg="1"/>
      <p:bldP spid="1043" grpId="0" animBg="1"/>
      <p:bldP spid="1043" grpId="1" animBg="1"/>
      <p:bldP spid="1044" grpId="0" animBg="1"/>
      <p:bldP spid="1044" grpId="1"/>
      <p:bldP spid="4" grpId="0" animBg="1"/>
      <p:bldP spid="4" grpId="1" animBg="1"/>
      <p:bldP spid="7" grpId="0" animBg="1"/>
      <p:bldP spid="7" grpId="1" animBg="1"/>
      <p:bldP spid="8" grpId="0" animBg="1"/>
      <p:bldP spid="8" grpId="1"/>
      <p:bldP spid="15" grpId="0" animBg="1"/>
      <p:bldP spid="15" grpId="1"/>
      <p:bldP spid="16" grpId="0" animBg="1"/>
      <p:bldP spid="16" grpId="1" animBg="1"/>
      <p:bldP spid="16" grpId="2" animBg="1"/>
      <p:bldP spid="19" grpId="0" animBg="1"/>
      <p:bldP spid="19" grpId="1" animBg="1"/>
      <p:bldP spid="20" grpId="0" animBg="1"/>
      <p:bldP spid="20" grpId="1"/>
      <p:bldP spid="8219" grpId="0" animBg="1"/>
      <p:bldP spid="8219" grpId="1" animBg="1"/>
      <p:bldP spid="8219" grpId="2" animBg="1"/>
      <p:bldP spid="8220" grpId="0" animBg="1"/>
      <p:bldP spid="8220" grpId="1"/>
      <p:bldP spid="8225" grpId="0" animBg="1"/>
      <p:bldP spid="8225" grpId="1" animBg="1"/>
      <p:bldP spid="8225" grpId="2"/>
      <p:bldP spid="8226" grpId="0" animBg="1"/>
      <p:bldP spid="8226" grpId="1" animBg="1"/>
      <p:bldP spid="8226" grpId="2"/>
      <p:bldP spid="8227" grpId="0" animBg="1"/>
      <p:bldP spid="8227" grpId="1" animBg="1"/>
      <p:bldP spid="8227" grpId="2"/>
      <p:bldP spid="8228" grpId="0" animBg="1"/>
      <p:bldP spid="8228" grpId="1" animBg="1"/>
      <p:bldP spid="8228" grpId="2"/>
      <p:bldP spid="8229" grpId="0" animBg="1"/>
      <p:bldP spid="8229" grpId="1" animBg="1"/>
      <p:bldP spid="8229" grpId="2"/>
      <p:bldP spid="41" grpId="0" animBg="1"/>
      <p:bldP spid="41" grpId="1" animBg="1"/>
      <p:bldP spid="41" grpId="2"/>
      <p:bldP spid="42" grpId="0" animBg="1"/>
      <p:bldP spid="42" grpId="1" animBg="1"/>
      <p:bldP spid="42" grpId="2"/>
      <p:bldP spid="43" grpId="0" animBg="1"/>
      <p:bldP spid="43" grpId="1" animBg="1"/>
      <p:bldP spid="43" grpId="2"/>
      <p:bldP spid="44" grpId="0" animBg="1"/>
      <p:bldP spid="44" grpId="1" animBg="1"/>
      <p:bldP spid="44" grpId="2"/>
      <p:bldP spid="45" grpId="0" animBg="1"/>
      <p:bldP spid="45" grpId="1" animBg="1"/>
      <p:bldP spid="4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854" y="2101214"/>
            <a:ext cx="6549813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  <a:cs typeface="Times New Roman" pitchFamily="18" charset="0"/>
              </a:rPr>
              <a:t>Cô dạy em tập viết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Gió đưa thoảng hương nhài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Nắng ghé vào cửa lớp</a:t>
            </a:r>
            <a:br>
              <a:rPr lang="vi-VN" sz="4000" dirty="0">
                <a:latin typeface="+mj-lt"/>
                <a:cs typeface="Times New Roman" pitchFamily="18" charset="0"/>
              </a:rPr>
            </a:br>
            <a:r>
              <a:rPr lang="vi-VN" sz="4000" dirty="0">
                <a:latin typeface="+mj-lt"/>
                <a:cs typeface="Times New Roman" pitchFamily="18" charset="0"/>
              </a:rPr>
              <a:t>Xem chúng em học bài.</a:t>
            </a:r>
            <a:endParaRPr lang="en-US" sz="4000" dirty="0">
              <a:latin typeface="+mj-lt"/>
              <a:cs typeface="Times New Roman" pitchFamily="18" charset="0"/>
            </a:endParaRPr>
          </a:p>
          <a:p>
            <a:endParaRPr lang="en-US" sz="4000" dirty="0"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1397000"/>
            <a:ext cx="1828800" cy="461665"/>
          </a:xfrm>
          <a:prstGeom prst="rect">
            <a:avLst/>
          </a:prstGeom>
          <a:solidFill>
            <a:srgbClr val="FFCC6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19800"/>
            <a:ext cx="5283200" cy="39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698</Words>
  <Application>Microsoft Office PowerPoint</Application>
  <PresentationFormat>Widescreen</PresentationFormat>
  <Paragraphs>198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VNI-Times</vt:lpstr>
      <vt:lpstr>Arial</vt:lpstr>
      <vt:lpstr>Segoe UI Black</vt:lpstr>
      <vt:lpstr>.VnTime</vt:lpstr>
      <vt:lpstr>Calibri</vt:lpstr>
      <vt:lpstr>Times New Roman</vt:lpstr>
      <vt:lpstr>Calibri Light</vt:lpstr>
      <vt:lpstr>.VnHelvetInsH</vt:lpstr>
      <vt:lpstr>等线</vt:lpstr>
      <vt:lpstr>Microsoft YaHei Light</vt:lpstr>
      <vt:lpstr>UTM Avo</vt:lpstr>
      <vt:lpstr>微软雅黑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My PC</cp:lastModifiedBy>
  <cp:revision>60</cp:revision>
  <dcterms:created xsi:type="dcterms:W3CDTF">2018-11-27T03:58:53Z</dcterms:created>
  <dcterms:modified xsi:type="dcterms:W3CDTF">2023-10-25T16:03:40Z</dcterms:modified>
</cp:coreProperties>
</file>