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419" r:id="rId2"/>
    <p:sldId id="418" r:id="rId3"/>
    <p:sldId id="377" r:id="rId4"/>
    <p:sldId id="371" r:id="rId5"/>
    <p:sldId id="378" r:id="rId6"/>
    <p:sldId id="422" r:id="rId7"/>
    <p:sldId id="348" r:id="rId8"/>
    <p:sldId id="362" r:id="rId9"/>
    <p:sldId id="383" r:id="rId10"/>
  </p:sldIdLst>
  <p:sldSz cx="12192000" cy="6858000"/>
  <p:notesSz cx="6858000" cy="9144000"/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7"/>
    <a:srgbClr val="FFFFCC"/>
    <a:srgbClr val="51B416"/>
    <a:srgbClr val="006600"/>
    <a:srgbClr val="FF66CC"/>
    <a:srgbClr val="F8CBAD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598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00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21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UTM Avo" panose="02040603050506020204" pitchFamily="18" charset="0"/>
              </a:rPr>
              <a:t>Sau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1 </a:t>
            </a:r>
            <a:r>
              <a:rPr lang="en-US" dirty="0" err="1">
                <a:latin typeface="UTM Avo" panose="02040603050506020204" pitchFamily="18" charset="0"/>
              </a:rPr>
              <a:t>câu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hỏi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hiện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ra</a:t>
            </a:r>
            <a:r>
              <a:rPr lang="en-US" baseline="0" dirty="0">
                <a:latin typeface="UTM Avo" panose="02040603050506020204" pitchFamily="18" charset="0"/>
              </a:rPr>
              <a:t>, </a:t>
            </a:r>
            <a:r>
              <a:rPr lang="en-US" baseline="0" dirty="0" err="1">
                <a:latin typeface="UTM Avo" panose="02040603050506020204" pitchFamily="18" charset="0"/>
              </a:rPr>
              <a:t>bấm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vào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phép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tính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để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hiện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đáp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án</a:t>
            </a:r>
            <a:r>
              <a:rPr lang="en-US" baseline="0" dirty="0">
                <a:latin typeface="UTM Avo" panose="02040603050506020204" pitchFamily="18" charset="0"/>
              </a:rPr>
              <a:t>, </a:t>
            </a:r>
            <a:r>
              <a:rPr lang="en-US" baseline="0" dirty="0" err="1">
                <a:latin typeface="UTM Avo" panose="02040603050506020204" pitchFamily="18" charset="0"/>
              </a:rPr>
              <a:t>sau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đó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bấm</a:t>
            </a:r>
            <a:r>
              <a:rPr lang="en-US" baseline="0" dirty="0">
                <a:latin typeface="UTM Avo" panose="02040603050506020204" pitchFamily="18" charset="0"/>
              </a:rPr>
              <a:t> thêm 1 </a:t>
            </a:r>
            <a:r>
              <a:rPr lang="en-US" baseline="0" dirty="0" err="1">
                <a:latin typeface="UTM Avo" panose="02040603050506020204" pitchFamily="18" charset="0"/>
              </a:rPr>
              <a:t>lần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để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phép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tính</a:t>
            </a:r>
            <a:r>
              <a:rPr lang="en-US" baseline="0" dirty="0">
                <a:latin typeface="UTM Avo" panose="02040603050506020204" pitchFamily="18" charset="0"/>
              </a:rPr>
              <a:t> bay </a:t>
            </a:r>
            <a:r>
              <a:rPr lang="en-US" baseline="0" dirty="0" err="1">
                <a:latin typeface="UTM Avo" panose="02040603050506020204" pitchFamily="18" charset="0"/>
              </a:rPr>
              <a:t>đi</a:t>
            </a:r>
            <a:r>
              <a:rPr lang="en-US" baseline="0" dirty="0">
                <a:latin typeface="UTM Avo" panose="02040603050506020204" pitchFamily="18" charset="0"/>
              </a:rPr>
              <a:t>, </a:t>
            </a:r>
            <a:r>
              <a:rPr lang="en-US" baseline="0" dirty="0" err="1">
                <a:latin typeface="UTM Avo" panose="02040603050506020204" pitchFamily="18" charset="0"/>
              </a:rPr>
              <a:t>chuyển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phép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tính</a:t>
            </a:r>
            <a:r>
              <a:rPr lang="en-US" baseline="0" dirty="0">
                <a:latin typeface="UTM Avo" panose="02040603050506020204" pitchFamily="18" charset="0"/>
              </a:rPr>
              <a:t> </a:t>
            </a:r>
            <a:r>
              <a:rPr lang="en-US" baseline="0" dirty="0" err="1">
                <a:latin typeface="UTM Avo" panose="02040603050506020204" pitchFamily="18" charset="0"/>
              </a:rPr>
              <a:t>mới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9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3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5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F3B5-9DD2-44B0-BC4E-76596BEE669C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214F9-DFA8-4165-BCD8-7A46F4E9D3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7" r:id="rId4"/>
    <p:sldLayoutId id="2147483728" r:id="rId5"/>
    <p:sldLayoutId id="214748373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4.wdp"/><Relationship Id="rId20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6.png"/><Relationship Id="rId3" Type="http://schemas.openxmlformats.org/officeDocument/2006/relationships/control" Target="../activeX/activeX2.xml"/><Relationship Id="rId21" Type="http://schemas.openxmlformats.org/officeDocument/2006/relationships/image" Target="../media/image22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25.png"/><Relationship Id="rId2" Type="http://schemas.openxmlformats.org/officeDocument/2006/relationships/control" Target="../activeX/activeX1.xml"/><Relationship Id="rId16" Type="http://schemas.openxmlformats.org/officeDocument/2006/relationships/image" Target="../media/image24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5.xml"/><Relationship Id="rId10" Type="http://schemas.openxmlformats.org/officeDocument/2006/relationships/control" Target="../activeX/activeX9.xml"/><Relationship Id="rId19" Type="http://schemas.openxmlformats.org/officeDocument/2006/relationships/image" Target="../media/image27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94058"/>
            <a:ext cx="12192000" cy="6763941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144819" y="3476028"/>
            <a:ext cx="407631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0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D8A975-E0D1-B085-B9C7-D774FCBFE2D1}"/>
              </a:ext>
            </a:extLst>
          </p:cNvPr>
          <p:cNvSpPr/>
          <p:nvPr/>
        </p:nvSpPr>
        <p:spPr>
          <a:xfrm>
            <a:off x="500138" y="141913"/>
            <a:ext cx="914400" cy="5313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07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33BD293-8DEE-415E-A5ED-0B51E9C6C743}"/>
              </a:ext>
            </a:extLst>
          </p:cNvPr>
          <p:cNvGrpSpPr/>
          <p:nvPr/>
        </p:nvGrpSpPr>
        <p:grpSpPr>
          <a:xfrm>
            <a:off x="4619297" y="598054"/>
            <a:ext cx="2486179" cy="663942"/>
            <a:chOff x="1230144" y="321217"/>
            <a:chExt cx="2486179" cy="66394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E8FDEEB7-5B15-4768-AD25-D4EFC80E2E51}"/>
                </a:ext>
              </a:extLst>
            </p:cNvPr>
            <p:cNvSpPr/>
            <p:nvPr/>
          </p:nvSpPr>
          <p:spPr>
            <a:xfrm>
              <a:off x="1230144" y="321217"/>
              <a:ext cx="2486179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61CDEAC-588E-4929-AE1A-18F0C2440D3C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3D08873-9DDD-4F21-ACA5-F065C0FEFC29}"/>
              </a:ext>
            </a:extLst>
          </p:cNvPr>
          <p:cNvGrpSpPr/>
          <p:nvPr/>
        </p:nvGrpSpPr>
        <p:grpSpPr>
          <a:xfrm>
            <a:off x="1507222" y="2038524"/>
            <a:ext cx="8909108" cy="3984771"/>
            <a:chOff x="1921079" y="1963024"/>
            <a:chExt cx="8288323" cy="342788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5307152-F6C2-4B99-B6D3-699F5FA46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46" t="12639" r="4822"/>
            <a:stretch/>
          </p:blipFill>
          <p:spPr>
            <a:xfrm>
              <a:off x="1921079" y="1963024"/>
              <a:ext cx="8288323" cy="3427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D14991B-4CEC-4424-BEE7-E3722E0757E8}"/>
                </a:ext>
              </a:extLst>
            </p:cNvPr>
            <p:cNvSpPr/>
            <p:nvPr/>
          </p:nvSpPr>
          <p:spPr>
            <a:xfrm>
              <a:off x="1946246" y="1963024"/>
              <a:ext cx="1199626" cy="352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6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CF7EAC-704E-4F14-A179-AFBE10B8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8"/>
            <a:ext cx="12191999" cy="685297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BADCD809-8E25-4009-AD81-234E00992006}"/>
              </a:ext>
            </a:extLst>
          </p:cNvPr>
          <p:cNvSpPr/>
          <p:nvPr/>
        </p:nvSpPr>
        <p:spPr>
          <a:xfrm>
            <a:off x="2025406" y="2630357"/>
            <a:ext cx="8060769" cy="3709476"/>
          </a:xfrm>
          <a:custGeom>
            <a:avLst/>
            <a:gdLst>
              <a:gd name="connsiteX0" fmla="*/ 3559330 w 8060769"/>
              <a:gd name="connsiteY0" fmla="*/ 0 h 3709476"/>
              <a:gd name="connsiteX1" fmla="*/ 4501439 w 8060769"/>
              <a:gd name="connsiteY1" fmla="*/ 0 h 3709476"/>
              <a:gd name="connsiteX2" fmla="*/ 4501439 w 8060769"/>
              <a:gd name="connsiteY2" fmla="*/ 517424 h 3709476"/>
              <a:gd name="connsiteX3" fmla="*/ 4986992 w 8060769"/>
              <a:gd name="connsiteY3" fmla="*/ 517424 h 3709476"/>
              <a:gd name="connsiteX4" fmla="*/ 4986992 w 8060769"/>
              <a:gd name="connsiteY4" fmla="*/ 1034291 h 3709476"/>
              <a:gd name="connsiteX5" fmla="*/ 5495003 w 8060769"/>
              <a:gd name="connsiteY5" fmla="*/ 1034291 h 3709476"/>
              <a:gd name="connsiteX6" fmla="*/ 5495003 w 8060769"/>
              <a:gd name="connsiteY6" fmla="*/ 1551158 h 3709476"/>
              <a:gd name="connsiteX7" fmla="*/ 6128459 w 8060769"/>
              <a:gd name="connsiteY7" fmla="*/ 1551158 h 3709476"/>
              <a:gd name="connsiteX8" fmla="*/ 6128459 w 8060769"/>
              <a:gd name="connsiteY8" fmla="*/ 2068025 h 3709476"/>
              <a:gd name="connsiteX9" fmla="*/ 6715398 w 8060769"/>
              <a:gd name="connsiteY9" fmla="*/ 2068025 h 3709476"/>
              <a:gd name="connsiteX10" fmla="*/ 6715398 w 8060769"/>
              <a:gd name="connsiteY10" fmla="*/ 2591782 h 3709476"/>
              <a:gd name="connsiteX11" fmla="*/ 7401657 w 8060769"/>
              <a:gd name="connsiteY11" fmla="*/ 2591782 h 3709476"/>
              <a:gd name="connsiteX12" fmla="*/ 7401657 w 8060769"/>
              <a:gd name="connsiteY12" fmla="*/ 3117103 h 3709476"/>
              <a:gd name="connsiteX13" fmla="*/ 8060769 w 8060769"/>
              <a:gd name="connsiteY13" fmla="*/ 3117103 h 3709476"/>
              <a:gd name="connsiteX14" fmla="*/ 8060769 w 8060769"/>
              <a:gd name="connsiteY14" fmla="*/ 3709476 h 3709476"/>
              <a:gd name="connsiteX15" fmla="*/ 0 w 8060769"/>
              <a:gd name="connsiteY15" fmla="*/ 3709476 h 3709476"/>
              <a:gd name="connsiteX16" fmla="*/ 0 w 8060769"/>
              <a:gd name="connsiteY16" fmla="*/ 3117103 h 3709476"/>
              <a:gd name="connsiteX17" fmla="*/ 659112 w 8060769"/>
              <a:gd name="connsiteY17" fmla="*/ 3117103 h 3709476"/>
              <a:gd name="connsiteX18" fmla="*/ 659112 w 8060769"/>
              <a:gd name="connsiteY18" fmla="*/ 2591782 h 3709476"/>
              <a:gd name="connsiteX19" fmla="*/ 1345370 w 8060769"/>
              <a:gd name="connsiteY19" fmla="*/ 2591782 h 3709476"/>
              <a:gd name="connsiteX20" fmla="*/ 1345370 w 8060769"/>
              <a:gd name="connsiteY20" fmla="*/ 2068025 h 3709476"/>
              <a:gd name="connsiteX21" fmla="*/ 1932310 w 8060769"/>
              <a:gd name="connsiteY21" fmla="*/ 2068025 h 3709476"/>
              <a:gd name="connsiteX22" fmla="*/ 1932310 w 8060769"/>
              <a:gd name="connsiteY22" fmla="*/ 1551158 h 3709476"/>
              <a:gd name="connsiteX23" fmla="*/ 2565766 w 8060769"/>
              <a:gd name="connsiteY23" fmla="*/ 1551158 h 3709476"/>
              <a:gd name="connsiteX24" fmla="*/ 2565766 w 8060769"/>
              <a:gd name="connsiteY24" fmla="*/ 1034291 h 3709476"/>
              <a:gd name="connsiteX25" fmla="*/ 3073776 w 8060769"/>
              <a:gd name="connsiteY25" fmla="*/ 1034291 h 3709476"/>
              <a:gd name="connsiteX26" fmla="*/ 3073776 w 8060769"/>
              <a:gd name="connsiteY26" fmla="*/ 517424 h 3709476"/>
              <a:gd name="connsiteX27" fmla="*/ 3559330 w 8060769"/>
              <a:gd name="connsiteY27" fmla="*/ 517424 h 370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60769" h="3709476">
                <a:moveTo>
                  <a:pt x="3559330" y="0"/>
                </a:moveTo>
                <a:lnTo>
                  <a:pt x="4501439" y="0"/>
                </a:lnTo>
                <a:lnTo>
                  <a:pt x="4501439" y="517424"/>
                </a:lnTo>
                <a:lnTo>
                  <a:pt x="4986992" y="517424"/>
                </a:lnTo>
                <a:lnTo>
                  <a:pt x="4986992" y="1034291"/>
                </a:lnTo>
                <a:lnTo>
                  <a:pt x="5495003" y="1034291"/>
                </a:lnTo>
                <a:lnTo>
                  <a:pt x="5495003" y="1551158"/>
                </a:lnTo>
                <a:lnTo>
                  <a:pt x="6128459" y="1551158"/>
                </a:lnTo>
                <a:lnTo>
                  <a:pt x="6128459" y="2068025"/>
                </a:lnTo>
                <a:lnTo>
                  <a:pt x="6715398" y="2068025"/>
                </a:lnTo>
                <a:lnTo>
                  <a:pt x="6715398" y="2591782"/>
                </a:lnTo>
                <a:lnTo>
                  <a:pt x="7401657" y="2591782"/>
                </a:lnTo>
                <a:lnTo>
                  <a:pt x="7401657" y="3117103"/>
                </a:lnTo>
                <a:lnTo>
                  <a:pt x="8060769" y="3117103"/>
                </a:lnTo>
                <a:lnTo>
                  <a:pt x="8060769" y="3709476"/>
                </a:lnTo>
                <a:lnTo>
                  <a:pt x="0" y="3709476"/>
                </a:lnTo>
                <a:lnTo>
                  <a:pt x="0" y="3117103"/>
                </a:lnTo>
                <a:lnTo>
                  <a:pt x="659112" y="3117103"/>
                </a:lnTo>
                <a:lnTo>
                  <a:pt x="659112" y="2591782"/>
                </a:lnTo>
                <a:lnTo>
                  <a:pt x="1345370" y="2591782"/>
                </a:lnTo>
                <a:lnTo>
                  <a:pt x="1345370" y="2068025"/>
                </a:lnTo>
                <a:lnTo>
                  <a:pt x="1932310" y="2068025"/>
                </a:lnTo>
                <a:lnTo>
                  <a:pt x="1932310" y="1551158"/>
                </a:lnTo>
                <a:lnTo>
                  <a:pt x="2565766" y="1551158"/>
                </a:lnTo>
                <a:lnTo>
                  <a:pt x="2565766" y="1034291"/>
                </a:lnTo>
                <a:lnTo>
                  <a:pt x="3073776" y="1034291"/>
                </a:lnTo>
                <a:lnTo>
                  <a:pt x="3073776" y="517424"/>
                </a:lnTo>
                <a:lnTo>
                  <a:pt x="3559330" y="5174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387350" h="101600" prst="coolSlant"/>
            <a:bevelB w="2286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1D57CE-FECF-40C1-8ADD-3E9ADB4A80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5" b="91473" l="8571" r="96667">
                        <a14:foregroundMark x1="67619" y1="8915" x2="67619" y2="8915"/>
                        <a14:foregroundMark x1="57619" y1="10853" x2="57619" y2="10853"/>
                        <a14:foregroundMark x1="89524" y1="50775" x2="89524" y2="50775"/>
                        <a14:foregroundMark x1="96667" y1="43023" x2="96667" y2="43023"/>
                        <a14:foregroundMark x1="59048" y1="34496" x2="59048" y2="34496"/>
                        <a14:foregroundMark x1="45238" y1="91085" x2="45238" y2="91085"/>
                        <a14:foregroundMark x1="66667" y1="92248" x2="66667" y2="92248"/>
                        <a14:foregroundMark x1="40000" y1="91473" x2="40000" y2="91473"/>
                        <a14:foregroundMark x1="37619" y1="91473" x2="37619" y2="91473"/>
                        <a14:foregroundMark x1="9048" y1="50775" x2="9048" y2="50775"/>
                        <a14:foregroundMark x1="11905" y1="58527" x2="11905" y2="58527"/>
                        <a14:foregroundMark x1="8571" y1="31008" x2="8571" y2="31008"/>
                      </a14:backgroundRemoval>
                    </a14:imgEffect>
                  </a14:imgLayer>
                </a14:imgProps>
              </a:ext>
            </a:extLst>
          </a:blip>
          <a:srcRect r="-4032"/>
          <a:stretch/>
        </p:blipFill>
        <p:spPr>
          <a:xfrm>
            <a:off x="10086175" y="4445530"/>
            <a:ext cx="1297007" cy="21117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77BA4D-2879-428A-AEA3-DB0E1A2E1C5D}"/>
              </a:ext>
            </a:extLst>
          </p:cNvPr>
          <p:cNvSpPr/>
          <p:nvPr/>
        </p:nvSpPr>
        <p:spPr>
          <a:xfrm>
            <a:off x="3468546" y="301753"/>
            <a:ext cx="5607625" cy="617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ĐƯỜNG LÊN ĐỈNH OLIMPIA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56B6F94-4E76-42B3-851C-C65A54AF2A3A}"/>
              </a:ext>
            </a:extLst>
          </p:cNvPr>
          <p:cNvGrpSpPr/>
          <p:nvPr/>
        </p:nvGrpSpPr>
        <p:grpSpPr>
          <a:xfrm>
            <a:off x="3006525" y="963992"/>
            <a:ext cx="6393255" cy="5782741"/>
            <a:chOff x="2550010" y="1072266"/>
            <a:chExt cx="6287588" cy="578274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20C4BF9-9EEB-42D0-9504-D18E0DCE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0010" y="1072266"/>
              <a:ext cx="6287588" cy="57827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D176A5C-65C5-42EC-A5C4-48A69326850D}"/>
                </a:ext>
              </a:extLst>
            </p:cNvPr>
            <p:cNvSpPr txBox="1"/>
            <p:nvPr/>
          </p:nvSpPr>
          <p:spPr>
            <a:xfrm>
              <a:off x="3661675" y="2626171"/>
              <a:ext cx="4064257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Hai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đội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tham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gia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trò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chơi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leo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bậc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phải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quả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phép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trò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chơi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đưa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ra.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Đội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bấm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chuông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trước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sẽ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giành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quyền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Nếu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sẽ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leo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bậc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thang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tiếp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theo.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Nếu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sai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đội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sẽ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quyền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9D11239-6433-4F36-926E-19CF6455F6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5660" y="1939428"/>
            <a:ext cx="2836727" cy="49933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26F4C2C-D86C-41C1-ACC2-6C817D1B8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9957" y="1799972"/>
            <a:ext cx="2767589" cy="4871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263D639-BF5E-4A05-8F15-F8EC01E2CD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175" b="57282" l="17155" r="28452">
                        <a14:foregroundMark x1="25418" y1="19175" x2="25418" y2="19175"/>
                        <a14:foregroundMark x1="28033" y1="38835" x2="28033" y2="38835"/>
                        <a14:foregroundMark x1="27720" y1="37621" x2="27720" y2="37621"/>
                        <a14:foregroundMark x1="24163" y1="55825" x2="24163" y2="55825"/>
                        <a14:foregroundMark x1="21339" y1="57282" x2="21339" y2="57282"/>
                        <a14:foregroundMark x1="22490" y1="38107" x2="22490" y2="38107"/>
                        <a14:foregroundMark x1="22490" y1="39078" x2="23640" y2="38835"/>
                        <a14:foregroundMark x1="20397" y1="40777" x2="22699" y2="36165"/>
                        <a14:foregroundMark x1="18933" y1="49757" x2="18933" y2="49757"/>
                        <a14:foregroundMark x1="18828" y1="49029" x2="18828" y2="49029"/>
                        <a14:foregroundMark x1="18619" y1="50000" x2="18619" y2="50000"/>
                        <a14:foregroundMark x1="28033" y1="36408" x2="28033" y2="36408"/>
                        <a14:foregroundMark x1="28033" y1="34951" x2="28347" y2="37621"/>
                        <a14:foregroundMark x1="28452" y1="34951" x2="28452" y2="37136"/>
                      </a14:backgroundRemoval>
                    </a14:imgEffect>
                  </a14:imgLayer>
                </a14:imgProps>
              </a:ext>
            </a:extLst>
          </a:blip>
          <a:srcRect l="16029" t="16229" r="71135" b="41449"/>
          <a:stretch/>
        </p:blipFill>
        <p:spPr>
          <a:xfrm>
            <a:off x="935547" y="4465295"/>
            <a:ext cx="1089859" cy="19941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77DF344-EF05-4D39-9896-800B7CE29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9"/>
            <a:ext cx="12191999" cy="682039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2987D9C-BEE3-4B2A-AFC7-7421D98F6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5660" y="1939428"/>
            <a:ext cx="2836727" cy="4993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26B35BF4-A101-486F-ABE6-56AFE9AB8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585" y="1834216"/>
            <a:ext cx="2767589" cy="4871664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31D99A46-97D2-4EF3-8954-AB3C2F6CDECF}"/>
              </a:ext>
            </a:extLst>
          </p:cNvPr>
          <p:cNvSpPr/>
          <p:nvPr/>
        </p:nvSpPr>
        <p:spPr>
          <a:xfrm>
            <a:off x="2025406" y="2630357"/>
            <a:ext cx="8060769" cy="3709476"/>
          </a:xfrm>
          <a:custGeom>
            <a:avLst/>
            <a:gdLst>
              <a:gd name="connsiteX0" fmla="*/ 3559330 w 8060769"/>
              <a:gd name="connsiteY0" fmla="*/ 0 h 3709476"/>
              <a:gd name="connsiteX1" fmla="*/ 4501439 w 8060769"/>
              <a:gd name="connsiteY1" fmla="*/ 0 h 3709476"/>
              <a:gd name="connsiteX2" fmla="*/ 4501439 w 8060769"/>
              <a:gd name="connsiteY2" fmla="*/ 517424 h 3709476"/>
              <a:gd name="connsiteX3" fmla="*/ 4986992 w 8060769"/>
              <a:gd name="connsiteY3" fmla="*/ 517424 h 3709476"/>
              <a:gd name="connsiteX4" fmla="*/ 4986992 w 8060769"/>
              <a:gd name="connsiteY4" fmla="*/ 1034291 h 3709476"/>
              <a:gd name="connsiteX5" fmla="*/ 5495003 w 8060769"/>
              <a:gd name="connsiteY5" fmla="*/ 1034291 h 3709476"/>
              <a:gd name="connsiteX6" fmla="*/ 5495003 w 8060769"/>
              <a:gd name="connsiteY6" fmla="*/ 1551158 h 3709476"/>
              <a:gd name="connsiteX7" fmla="*/ 6128459 w 8060769"/>
              <a:gd name="connsiteY7" fmla="*/ 1551158 h 3709476"/>
              <a:gd name="connsiteX8" fmla="*/ 6128459 w 8060769"/>
              <a:gd name="connsiteY8" fmla="*/ 2068025 h 3709476"/>
              <a:gd name="connsiteX9" fmla="*/ 6715398 w 8060769"/>
              <a:gd name="connsiteY9" fmla="*/ 2068025 h 3709476"/>
              <a:gd name="connsiteX10" fmla="*/ 6715398 w 8060769"/>
              <a:gd name="connsiteY10" fmla="*/ 2591782 h 3709476"/>
              <a:gd name="connsiteX11" fmla="*/ 7401657 w 8060769"/>
              <a:gd name="connsiteY11" fmla="*/ 2591782 h 3709476"/>
              <a:gd name="connsiteX12" fmla="*/ 7401657 w 8060769"/>
              <a:gd name="connsiteY12" fmla="*/ 3117103 h 3709476"/>
              <a:gd name="connsiteX13" fmla="*/ 8060769 w 8060769"/>
              <a:gd name="connsiteY13" fmla="*/ 3117103 h 3709476"/>
              <a:gd name="connsiteX14" fmla="*/ 8060769 w 8060769"/>
              <a:gd name="connsiteY14" fmla="*/ 3709476 h 3709476"/>
              <a:gd name="connsiteX15" fmla="*/ 0 w 8060769"/>
              <a:gd name="connsiteY15" fmla="*/ 3709476 h 3709476"/>
              <a:gd name="connsiteX16" fmla="*/ 0 w 8060769"/>
              <a:gd name="connsiteY16" fmla="*/ 3117103 h 3709476"/>
              <a:gd name="connsiteX17" fmla="*/ 659112 w 8060769"/>
              <a:gd name="connsiteY17" fmla="*/ 3117103 h 3709476"/>
              <a:gd name="connsiteX18" fmla="*/ 659112 w 8060769"/>
              <a:gd name="connsiteY18" fmla="*/ 2591782 h 3709476"/>
              <a:gd name="connsiteX19" fmla="*/ 1345370 w 8060769"/>
              <a:gd name="connsiteY19" fmla="*/ 2591782 h 3709476"/>
              <a:gd name="connsiteX20" fmla="*/ 1345370 w 8060769"/>
              <a:gd name="connsiteY20" fmla="*/ 2068025 h 3709476"/>
              <a:gd name="connsiteX21" fmla="*/ 1932310 w 8060769"/>
              <a:gd name="connsiteY21" fmla="*/ 2068025 h 3709476"/>
              <a:gd name="connsiteX22" fmla="*/ 1932310 w 8060769"/>
              <a:gd name="connsiteY22" fmla="*/ 1551158 h 3709476"/>
              <a:gd name="connsiteX23" fmla="*/ 2565766 w 8060769"/>
              <a:gd name="connsiteY23" fmla="*/ 1551158 h 3709476"/>
              <a:gd name="connsiteX24" fmla="*/ 2565766 w 8060769"/>
              <a:gd name="connsiteY24" fmla="*/ 1034291 h 3709476"/>
              <a:gd name="connsiteX25" fmla="*/ 3073776 w 8060769"/>
              <a:gd name="connsiteY25" fmla="*/ 1034291 h 3709476"/>
              <a:gd name="connsiteX26" fmla="*/ 3073776 w 8060769"/>
              <a:gd name="connsiteY26" fmla="*/ 517424 h 3709476"/>
              <a:gd name="connsiteX27" fmla="*/ 3559330 w 8060769"/>
              <a:gd name="connsiteY27" fmla="*/ 517424 h 370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60769" h="3709476">
                <a:moveTo>
                  <a:pt x="3559330" y="0"/>
                </a:moveTo>
                <a:lnTo>
                  <a:pt x="4501439" y="0"/>
                </a:lnTo>
                <a:lnTo>
                  <a:pt x="4501439" y="517424"/>
                </a:lnTo>
                <a:lnTo>
                  <a:pt x="4986992" y="517424"/>
                </a:lnTo>
                <a:lnTo>
                  <a:pt x="4986992" y="1034291"/>
                </a:lnTo>
                <a:lnTo>
                  <a:pt x="5495003" y="1034291"/>
                </a:lnTo>
                <a:lnTo>
                  <a:pt x="5495003" y="1551158"/>
                </a:lnTo>
                <a:lnTo>
                  <a:pt x="6128459" y="1551158"/>
                </a:lnTo>
                <a:lnTo>
                  <a:pt x="6128459" y="2068025"/>
                </a:lnTo>
                <a:lnTo>
                  <a:pt x="6715398" y="2068025"/>
                </a:lnTo>
                <a:lnTo>
                  <a:pt x="6715398" y="2591782"/>
                </a:lnTo>
                <a:lnTo>
                  <a:pt x="7401657" y="2591782"/>
                </a:lnTo>
                <a:lnTo>
                  <a:pt x="7401657" y="3117103"/>
                </a:lnTo>
                <a:lnTo>
                  <a:pt x="8060769" y="3117103"/>
                </a:lnTo>
                <a:lnTo>
                  <a:pt x="8060769" y="3709476"/>
                </a:lnTo>
                <a:lnTo>
                  <a:pt x="0" y="3709476"/>
                </a:lnTo>
                <a:lnTo>
                  <a:pt x="0" y="3117103"/>
                </a:lnTo>
                <a:lnTo>
                  <a:pt x="659112" y="3117103"/>
                </a:lnTo>
                <a:lnTo>
                  <a:pt x="659112" y="2591782"/>
                </a:lnTo>
                <a:lnTo>
                  <a:pt x="1345370" y="2591782"/>
                </a:lnTo>
                <a:lnTo>
                  <a:pt x="1345370" y="2068025"/>
                </a:lnTo>
                <a:lnTo>
                  <a:pt x="1932310" y="2068025"/>
                </a:lnTo>
                <a:lnTo>
                  <a:pt x="1932310" y="1551158"/>
                </a:lnTo>
                <a:lnTo>
                  <a:pt x="2565766" y="1551158"/>
                </a:lnTo>
                <a:lnTo>
                  <a:pt x="2565766" y="1034291"/>
                </a:lnTo>
                <a:lnTo>
                  <a:pt x="3073776" y="1034291"/>
                </a:lnTo>
                <a:lnTo>
                  <a:pt x="3073776" y="517424"/>
                </a:lnTo>
                <a:lnTo>
                  <a:pt x="3559330" y="5174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387350" h="101600" prst="coolSlant"/>
            <a:bevelB w="2286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CB1FFBF-4596-42FA-B438-0B5B5C11DC47}"/>
              </a:ext>
            </a:extLst>
          </p:cNvPr>
          <p:cNvGrpSpPr/>
          <p:nvPr/>
        </p:nvGrpSpPr>
        <p:grpSpPr>
          <a:xfrm>
            <a:off x="5062933" y="532306"/>
            <a:ext cx="2739656" cy="1628292"/>
            <a:chOff x="5082667" y="128223"/>
            <a:chExt cx="2739656" cy="16282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B0121CBC-D6E1-46B3-BE63-D90C794A24AF}"/>
                </a:ext>
              </a:extLst>
            </p:cNvPr>
            <p:cNvSpPr/>
            <p:nvPr/>
          </p:nvSpPr>
          <p:spPr>
            <a:xfrm>
              <a:off x="5082667" y="1186631"/>
              <a:ext cx="1946245" cy="5698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6 + 8 = 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6FA2C19-397C-4941-948B-B3ECD61B1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4393"/>
            <a:stretch/>
          </p:blipFill>
          <p:spPr>
            <a:xfrm>
              <a:off x="6415880" y="128223"/>
              <a:ext cx="1406443" cy="1308518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4BEB2EC-4AB3-438F-B779-9605078CA0FE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263D639-BF5E-4A05-8F15-F8EC01E2CD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175" b="57282" l="17155" r="28452">
                        <a14:foregroundMark x1="25418" y1="19175" x2="25418" y2="19175"/>
                        <a14:foregroundMark x1="28033" y1="38835" x2="28033" y2="38835"/>
                        <a14:foregroundMark x1="27720" y1="37621" x2="27720" y2="37621"/>
                        <a14:foregroundMark x1="24163" y1="55825" x2="24163" y2="55825"/>
                        <a14:foregroundMark x1="21339" y1="57282" x2="21339" y2="57282"/>
                        <a14:foregroundMark x1="22490" y1="38107" x2="22490" y2="38107"/>
                        <a14:foregroundMark x1="22490" y1="39078" x2="23640" y2="38835"/>
                        <a14:foregroundMark x1="20397" y1="40777" x2="22699" y2="36165"/>
                        <a14:foregroundMark x1="18933" y1="49757" x2="18933" y2="49757"/>
                        <a14:foregroundMark x1="18828" y1="49029" x2="18828" y2="49029"/>
                        <a14:foregroundMark x1="18619" y1="50000" x2="18619" y2="50000"/>
                        <a14:foregroundMark x1="28033" y1="36408" x2="28033" y2="36408"/>
                        <a14:foregroundMark x1="28033" y1="34951" x2="28347" y2="37621"/>
                        <a14:foregroundMark x1="28452" y1="34951" x2="28452" y2="37136"/>
                      </a14:backgroundRemoval>
                    </a14:imgEffect>
                  </a14:imgLayer>
                </a14:imgProps>
              </a:ext>
            </a:extLst>
          </a:blip>
          <a:srcRect l="16029" t="16229" r="71135" b="41449"/>
          <a:stretch/>
        </p:blipFill>
        <p:spPr>
          <a:xfrm>
            <a:off x="935547" y="4429199"/>
            <a:ext cx="1089859" cy="199413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D8CA559-616C-49E0-8D8B-412B6F297900}"/>
              </a:ext>
            </a:extLst>
          </p:cNvPr>
          <p:cNvGrpSpPr/>
          <p:nvPr/>
        </p:nvGrpSpPr>
        <p:grpSpPr>
          <a:xfrm>
            <a:off x="5127131" y="656044"/>
            <a:ext cx="2619448" cy="1511730"/>
            <a:chOff x="5082667" y="244785"/>
            <a:chExt cx="2619448" cy="15117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E5447329-DE03-4819-AE25-7229A22F2B31}"/>
                </a:ext>
              </a:extLst>
            </p:cNvPr>
            <p:cNvSpPr/>
            <p:nvPr/>
          </p:nvSpPr>
          <p:spPr>
            <a:xfrm>
              <a:off x="5082667" y="1186631"/>
              <a:ext cx="1946245" cy="56988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12 – 4 = 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6851ACA-085E-4053-8163-A75C4257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1517" b="1517"/>
            <a:stretch/>
          </p:blipFill>
          <p:spPr>
            <a:xfrm>
              <a:off x="6472877" y="244785"/>
              <a:ext cx="1229238" cy="119195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AB4ED34-2562-4FE8-9B4A-FC6375CAB5D5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B1EAB67-7861-42C1-B43A-FED6F5BEC1D3}"/>
              </a:ext>
            </a:extLst>
          </p:cNvPr>
          <p:cNvGrpSpPr/>
          <p:nvPr/>
        </p:nvGrpSpPr>
        <p:grpSpPr>
          <a:xfrm>
            <a:off x="5115343" y="628261"/>
            <a:ext cx="2460687" cy="1523304"/>
            <a:chOff x="5082667" y="233211"/>
            <a:chExt cx="2460687" cy="152330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BB9C2343-ED9C-412E-8CCE-D3C553A00CF1}"/>
                </a:ext>
              </a:extLst>
            </p:cNvPr>
            <p:cNvSpPr/>
            <p:nvPr/>
          </p:nvSpPr>
          <p:spPr>
            <a:xfrm>
              <a:off x="5082667" y="1186631"/>
              <a:ext cx="1946245" cy="5698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4 + 8 = 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F10730B-FA53-47A1-85C1-4744AF425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6053" r="6053"/>
            <a:stretch/>
          </p:blipFill>
          <p:spPr>
            <a:xfrm flipH="1">
              <a:off x="6426454" y="233211"/>
              <a:ext cx="1116900" cy="1191955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2535F979-57FA-463F-9AD7-11162CFEA2FB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02A977E-6EC9-44CB-B3AC-31E5E3FBA1B8}"/>
              </a:ext>
            </a:extLst>
          </p:cNvPr>
          <p:cNvGrpSpPr/>
          <p:nvPr/>
        </p:nvGrpSpPr>
        <p:grpSpPr>
          <a:xfrm>
            <a:off x="5288355" y="830944"/>
            <a:ext cx="2373996" cy="1256119"/>
            <a:chOff x="5100377" y="558252"/>
            <a:chExt cx="2373996" cy="125611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2164C06-0732-417E-874A-9A92D38C4EC4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14 – 7 = ?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D24CD7B-1BC7-4EB1-90AC-2B3A2CA2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5823" b="5823"/>
            <a:stretch/>
          </p:blipFill>
          <p:spPr>
            <a:xfrm rot="1529392">
              <a:off x="6357473" y="558252"/>
              <a:ext cx="1116900" cy="925431"/>
            </a:xfrm>
            <a:prstGeom prst="rect">
              <a:avLst/>
            </a:prstGeom>
          </p:spPr>
        </p:pic>
      </p:grp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25019BC-7A03-4F93-8D86-5A6A7A44F4E2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366F91D-E8C8-465C-B370-9A5FA6E3F6A4}"/>
              </a:ext>
            </a:extLst>
          </p:cNvPr>
          <p:cNvGrpSpPr/>
          <p:nvPr/>
        </p:nvGrpSpPr>
        <p:grpSpPr>
          <a:xfrm>
            <a:off x="5032142" y="498349"/>
            <a:ext cx="2516280" cy="1504824"/>
            <a:chOff x="5100377" y="309547"/>
            <a:chExt cx="2516280" cy="15048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2D40D90B-3623-43FD-ADEA-B098D7A4A7DA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+ 6 = ?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4657A7F3-2894-4451-BD87-149904583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997" b="86942" l="10000" r="95000">
                          <a14:foregroundMark x1="65889" y1="10997" x2="65889" y2="10997"/>
                          <a14:foregroundMark x1="45111" y1="66781" x2="45111" y2="66781"/>
                          <a14:foregroundMark x1="27667" y1="70447" x2="27667" y2="70447"/>
                          <a14:foregroundMark x1="27667" y1="70447" x2="50889" y2="66323"/>
                          <a14:foregroundMark x1="26444" y1="59908" x2="56222" y2="62543"/>
                          <a14:foregroundMark x1="67889" y1="82589" x2="67889" y2="82589"/>
                          <a14:foregroundMark x1="59111" y1="86942" x2="59111" y2="86942"/>
                          <a14:foregroundMark x1="95000" y1="76632" x2="95000" y2="76632"/>
                        </a14:backgroundRemoval>
                      </a14:imgEffect>
                    </a14:imgLayer>
                  </a14:imgProps>
                </a:ext>
              </a:extLst>
            </a:blip>
            <a:srcRect t="7290" b="7290"/>
            <a:stretch/>
          </p:blipFill>
          <p:spPr>
            <a:xfrm rot="1529392">
              <a:off x="6282213" y="309547"/>
              <a:ext cx="1334444" cy="1191190"/>
            </a:xfrm>
            <a:prstGeom prst="rect">
              <a:avLst/>
            </a:prstGeom>
          </p:spPr>
        </p:pic>
      </p:grp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E53EF8F-3E8C-4E8C-B7CF-8D90A4117C61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706269-3E34-47D2-A0E7-AC7F5F799D44}"/>
              </a:ext>
            </a:extLst>
          </p:cNvPr>
          <p:cNvGrpSpPr/>
          <p:nvPr/>
        </p:nvGrpSpPr>
        <p:grpSpPr>
          <a:xfrm>
            <a:off x="5308847" y="599017"/>
            <a:ext cx="2816878" cy="1549864"/>
            <a:chOff x="1336060" y="-203164"/>
            <a:chExt cx="2816878" cy="154986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46CC706F-15B5-4875-B01A-81D29ADE14B4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15 - 9 = 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ADACC0F-549C-47D7-A9C1-DA9823F33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7667" r="93556">
                          <a14:foregroundMark x1="9778" y1="22125" x2="9778" y2="22125"/>
                          <a14:foregroundMark x1="8778" y1="30000" x2="8778" y2="30000"/>
                          <a14:foregroundMark x1="8111" y1="35125" x2="8111" y2="35125"/>
                          <a14:foregroundMark x1="7667" y1="27000" x2="7667" y2="27000"/>
                          <a14:foregroundMark x1="7778" y1="33625" x2="7778" y2="33625"/>
                          <a14:foregroundMark x1="48222" y1="22125" x2="47111" y2="28125"/>
                          <a14:foregroundMark x1="38778" y1="21750" x2="37778" y2="27750"/>
                          <a14:foregroundMark x1="93556" y1="21875" x2="93556" y2="218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56" y="-203164"/>
              <a:ext cx="1717182" cy="1549864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564FD794-0F1B-447A-82C4-14409881B537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50C091C-F083-4A92-921A-7D6619C32617}"/>
              </a:ext>
            </a:extLst>
          </p:cNvPr>
          <p:cNvGrpSpPr/>
          <p:nvPr/>
        </p:nvGrpSpPr>
        <p:grpSpPr>
          <a:xfrm>
            <a:off x="5298005" y="129147"/>
            <a:ext cx="2643799" cy="1759677"/>
            <a:chOff x="1336060" y="-442700"/>
            <a:chExt cx="2643799" cy="175967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CBCB6212-E670-4A74-8964-E1BF2B559D98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12 - 8 = 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F2271F40-7B28-419A-AF85-92285437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 flipH="1">
              <a:off x="2832229" y="-442700"/>
              <a:ext cx="1147630" cy="1549864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FD836FAD-73F8-4A02-A34E-B10C9CEF54BD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96C3E27-FD70-4526-9E51-267F5589E1A1}"/>
              </a:ext>
            </a:extLst>
          </p:cNvPr>
          <p:cNvGrpSpPr/>
          <p:nvPr/>
        </p:nvGrpSpPr>
        <p:grpSpPr>
          <a:xfrm>
            <a:off x="5260948" y="497250"/>
            <a:ext cx="2740845" cy="1373776"/>
            <a:chOff x="7223468" y="94169"/>
            <a:chExt cx="2740845" cy="137377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F1E5CB56-C2CE-4D35-9758-AFBBBDE2830E}"/>
                </a:ext>
              </a:extLst>
            </p:cNvPr>
            <p:cNvSpPr/>
            <p:nvPr/>
          </p:nvSpPr>
          <p:spPr>
            <a:xfrm>
              <a:off x="7223468" y="898061"/>
              <a:ext cx="1946245" cy="5698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7 + 5 = ?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6D4CD394-49A8-445C-99DD-105C5A63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4393"/>
            <a:stretch/>
          </p:blipFill>
          <p:spPr>
            <a:xfrm>
              <a:off x="8557870" y="94169"/>
              <a:ext cx="1406443" cy="1308518"/>
            </a:xfrm>
            <a:prstGeom prst="rect">
              <a:avLst/>
            </a:prstGeom>
          </p:spPr>
        </p:pic>
      </p:grp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3280710-7C3B-4B7E-B54F-93D5E87AA6E4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625F3380-07F8-4A8D-ACB6-25F903A6B57D}"/>
              </a:ext>
            </a:extLst>
          </p:cNvPr>
          <p:cNvGrpSpPr/>
          <p:nvPr/>
        </p:nvGrpSpPr>
        <p:grpSpPr>
          <a:xfrm>
            <a:off x="5379562" y="681190"/>
            <a:ext cx="2373996" cy="1256119"/>
            <a:chOff x="5100377" y="558252"/>
            <a:chExt cx="2373996" cy="125611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B81E8CEB-72A6-443C-AB4E-4B98B6E36361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7 + 9 = ?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9E58796F-FA0B-42CA-94B8-E72F889A7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5823" b="5823"/>
            <a:stretch/>
          </p:blipFill>
          <p:spPr>
            <a:xfrm rot="1529392">
              <a:off x="6357473" y="558252"/>
              <a:ext cx="1116900" cy="925431"/>
            </a:xfrm>
            <a:prstGeom prst="rect">
              <a:avLst/>
            </a:prstGeom>
          </p:spPr>
        </p:pic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64978B0-40D3-4838-AE15-68F9A5879A3C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D4C6A82-792B-4C5B-BB97-58EB831F3AEB}"/>
              </a:ext>
            </a:extLst>
          </p:cNvPr>
          <p:cNvGrpSpPr/>
          <p:nvPr/>
        </p:nvGrpSpPr>
        <p:grpSpPr>
          <a:xfrm>
            <a:off x="5041533" y="192512"/>
            <a:ext cx="2643799" cy="1759677"/>
            <a:chOff x="1336060" y="-442700"/>
            <a:chExt cx="2643799" cy="1759677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CFDDA85C-236B-44C0-9914-F4F3514714A5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13 - 8 = ?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24503BFB-A172-40A3-A0D9-0BEA17C7C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 flipH="1">
              <a:off x="2832229" y="-442700"/>
              <a:ext cx="1147630" cy="1549864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3D26A0D1-FD67-4743-8A07-DD77263FBF6C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D92E3AE-CC3F-4D7C-99C6-0674E6795FB8}"/>
              </a:ext>
            </a:extLst>
          </p:cNvPr>
          <p:cNvGrpSpPr/>
          <p:nvPr/>
        </p:nvGrpSpPr>
        <p:grpSpPr>
          <a:xfrm>
            <a:off x="5068038" y="472147"/>
            <a:ext cx="2816878" cy="1549864"/>
            <a:chOff x="1336060" y="-203164"/>
            <a:chExt cx="2816878" cy="154986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60524B95-F443-4A42-9330-3C01CB5507B8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 – 8 = ?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476BA0DB-DF9D-4000-8CDA-ACFDDEBF9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7667" r="93556">
                          <a14:foregroundMark x1="9778" y1="22125" x2="9778" y2="22125"/>
                          <a14:foregroundMark x1="8778" y1="30000" x2="8778" y2="30000"/>
                          <a14:foregroundMark x1="8111" y1="35125" x2="8111" y2="35125"/>
                          <a14:foregroundMark x1="7667" y1="27000" x2="7667" y2="27000"/>
                          <a14:foregroundMark x1="7778" y1="33625" x2="7778" y2="33625"/>
                          <a14:foregroundMark x1="48222" y1="22125" x2="47111" y2="28125"/>
                          <a14:foregroundMark x1="38778" y1="21750" x2="37778" y2="27750"/>
                          <a14:foregroundMark x1="93556" y1="21875" x2="93556" y2="218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56" y="-203164"/>
              <a:ext cx="1717182" cy="1549864"/>
            </a:xfrm>
            <a:prstGeom prst="rect">
              <a:avLst/>
            </a:prstGeom>
          </p:spPr>
        </p:pic>
      </p:grp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631D2B81-189E-4309-BA5A-3DB4F61ECAB7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728D0072-0688-456F-9E99-A43F2EE52E4E}"/>
              </a:ext>
            </a:extLst>
          </p:cNvPr>
          <p:cNvGrpSpPr/>
          <p:nvPr/>
        </p:nvGrpSpPr>
        <p:grpSpPr>
          <a:xfrm>
            <a:off x="5426547" y="568889"/>
            <a:ext cx="2516280" cy="1504824"/>
            <a:chOff x="5100377" y="309547"/>
            <a:chExt cx="2516280" cy="150482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E1B4D325-5D6C-4153-922D-FB47335264CD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+ 9 = ?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E31720FA-B012-4BC7-836C-78611D444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997" b="86942" l="10000" r="95000">
                          <a14:foregroundMark x1="65889" y1="10997" x2="65889" y2="10997"/>
                          <a14:foregroundMark x1="45111" y1="66781" x2="45111" y2="66781"/>
                          <a14:foregroundMark x1="27667" y1="70447" x2="27667" y2="70447"/>
                          <a14:foregroundMark x1="27667" y1="70447" x2="50889" y2="66323"/>
                          <a14:foregroundMark x1="26444" y1="59908" x2="56222" y2="62543"/>
                          <a14:foregroundMark x1="67889" y1="82589" x2="67889" y2="82589"/>
                          <a14:foregroundMark x1="59111" y1="86942" x2="59111" y2="86942"/>
                          <a14:foregroundMark x1="95000" y1="76632" x2="95000" y2="76632"/>
                        </a14:backgroundRemoval>
                      </a14:imgEffect>
                    </a14:imgLayer>
                  </a14:imgProps>
                </a:ext>
              </a:extLst>
            </a:blip>
            <a:srcRect t="7290" b="7290"/>
            <a:stretch/>
          </p:blipFill>
          <p:spPr>
            <a:xfrm rot="1529392">
              <a:off x="6282213" y="309547"/>
              <a:ext cx="1334444" cy="1191190"/>
            </a:xfrm>
            <a:prstGeom prst="rect">
              <a:avLst/>
            </a:prstGeom>
          </p:spPr>
        </p:pic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333905A8-4ADE-45E5-8D38-AE716C6F6F6F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41F61D0D-D2AF-4D0C-B774-03FFB4946864}"/>
              </a:ext>
            </a:extLst>
          </p:cNvPr>
          <p:cNvGrpSpPr/>
          <p:nvPr/>
        </p:nvGrpSpPr>
        <p:grpSpPr>
          <a:xfrm>
            <a:off x="5332013" y="504197"/>
            <a:ext cx="2816878" cy="1549864"/>
            <a:chOff x="1336060" y="-203164"/>
            <a:chExt cx="2816878" cy="154986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A207D525-02FF-4AC4-96D7-29CFB4936F71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+ 7 = ?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2BDFFBFC-8165-4820-88F2-D9B9A560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7667" r="93556">
                          <a14:foregroundMark x1="9778" y1="22125" x2="9778" y2="22125"/>
                          <a14:foregroundMark x1="8778" y1="30000" x2="8778" y2="30000"/>
                          <a14:foregroundMark x1="8111" y1="35125" x2="8111" y2="35125"/>
                          <a14:foregroundMark x1="7667" y1="27000" x2="7667" y2="27000"/>
                          <a14:foregroundMark x1="7778" y1="33625" x2="7778" y2="33625"/>
                          <a14:foregroundMark x1="48222" y1="22125" x2="47111" y2="28125"/>
                          <a14:foregroundMark x1="38778" y1="21750" x2="37778" y2="27750"/>
                          <a14:foregroundMark x1="93556" y1="21875" x2="93556" y2="218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56" y="-203164"/>
              <a:ext cx="1717182" cy="1549864"/>
            </a:xfrm>
            <a:prstGeom prst="rect">
              <a:avLst/>
            </a:prstGeom>
          </p:spPr>
        </p:pic>
      </p:grp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5DCE4491-F74E-4EA7-B9CD-D360646338F1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0744736-41E4-492A-85CE-686BDF2E20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7900" y="13720"/>
            <a:ext cx="4762500" cy="267652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05A5FD94-8DBC-4294-9730-2505A75842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3282" y="23885"/>
            <a:ext cx="4762500" cy="26765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AE129900-E890-4B72-A2C4-63AE2384F9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50459" y="665236"/>
            <a:ext cx="4762500" cy="267652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A4A1FADD-37C8-4577-A91B-73BDDD3F75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58" y="211011"/>
            <a:ext cx="4762500" cy="2676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1D57CE-FECF-40C1-8ADD-3E9ADB4A802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915" b="91473" l="8571" r="96667">
                        <a14:foregroundMark x1="67619" y1="8915" x2="67619" y2="8915"/>
                        <a14:foregroundMark x1="57619" y1="10853" x2="57619" y2="10853"/>
                        <a14:foregroundMark x1="89524" y1="50775" x2="89524" y2="50775"/>
                        <a14:foregroundMark x1="96667" y1="43023" x2="96667" y2="43023"/>
                        <a14:foregroundMark x1="59048" y1="34496" x2="59048" y2="34496"/>
                        <a14:foregroundMark x1="45238" y1="91085" x2="45238" y2="91085"/>
                        <a14:foregroundMark x1="66667" y1="92248" x2="66667" y2="92248"/>
                        <a14:foregroundMark x1="40000" y1="91473" x2="40000" y2="91473"/>
                        <a14:foregroundMark x1="37619" y1="91473" x2="37619" y2="91473"/>
                        <a14:foregroundMark x1="9048" y1="50775" x2="9048" y2="50775"/>
                        <a14:foregroundMark x1="11905" y1="58527" x2="11905" y2="58527"/>
                        <a14:foregroundMark x1="8571" y1="31008" x2="8571" y2="31008"/>
                      </a14:backgroundRemoval>
                    </a14:imgEffect>
                  </a14:imgLayer>
                </a14:imgProps>
              </a:ext>
            </a:extLst>
          </a:blip>
          <a:srcRect r="-4032"/>
          <a:stretch/>
        </p:blipFill>
        <p:spPr>
          <a:xfrm>
            <a:off x="10086175" y="4409434"/>
            <a:ext cx="1297007" cy="2111786"/>
          </a:xfrm>
          <a:prstGeom prst="rect">
            <a:avLst/>
          </a:prstGeom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1DF2883-735E-4D3F-B762-E8493F479A94}"/>
              </a:ext>
            </a:extLst>
          </p:cNvPr>
          <p:cNvSpPr/>
          <p:nvPr/>
        </p:nvSpPr>
        <p:spPr>
          <a:xfrm>
            <a:off x="11566689" y="6127422"/>
            <a:ext cx="544892" cy="294306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-0.03727 C 1.25E-6 -0.05393 -0.0224 -0.07361 -0.04063 -0.07361 L -0.08099 -0.07361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7361 L -0.08099 -0.11412 C -0.08099 -0.13218 -0.09896 -0.15393 -0.11315 -0.15393 L -0.14531 -0.15393 " pathEditMode="relative" rAng="0" ptsTypes="AAAA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-0.15393 L -0.14531 -0.19143 C -0.14531 -0.2081 -0.16055 -0.22847 -0.17266 -0.22847 L -0.19961 -0.22847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1 -0.22847 L -0.19961 -0.26481 C -0.19961 -0.28102 -0.21081 -0.30093 -0.21979 -0.30093 L -0.23984 -0.30093 " pathEditMode="relative" rAng="0" ptsTypes="AAAA">
                                      <p:cBhvr>
                                        <p:cTn id="1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84 -0.30093 L -0.23984 -0.33704 C -0.23984 -0.35347 -0.25326 -0.37315 -0.26419 -0.37315 L -0.28841 -0.37315 " pathEditMode="relative" rAng="0" ptsTypes="AAAA">
                                      <p:cBhvr>
                                        <p:cTn id="1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41 -0.37315 L -0.28841 -0.40949 C -0.28841 -0.42569 -0.29753 -0.44514 -0.30482 -0.44514 L -0.32096 -0.44514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21 -0.44514 L -0.32721 -0.49259 C -0.32721 -0.51389 -0.34102 -0.53981 -0.35208 -0.53981 L -0.37695 -0.53981 " pathEditMode="relative" rAng="0" ptsTypes="AAAA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4.16667E-6 -0.03796 C -4.16667E-6 -0.05509 0.02045 -0.07546 0.03724 -0.07546 L 0.07448 -0.07546 " pathEditMode="relative" rAng="0" ptsTypes="AAAA">
                                      <p:cBhvr>
                                        <p:cTn id="1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7546 L 0.07448 -0.12222 C 0.07448 -0.14328 0.08789 -0.16875 0.09883 -0.16875 L 0.12331 -0.16875 " pathEditMode="relative" rAng="0" ptsTypes="AAAA"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4 -0.15486 L 0.12644 -0.18981 C 0.12644 -0.20555 0.1405 -0.22453 0.15222 -0.22453 L 0.17852 -0.22453 " pathEditMode="relative" rAng="0" ptsTypes="AAAA">
                                      <p:cBhvr>
                                        <p:cTn id="1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52 -0.22453 L 0.17852 -0.26412 C 0.17852 -0.28171 0.19297 -0.30347 0.20469 -0.30347 L 0.23099 -0.30347 " pathEditMode="relative" rAng="0" ptsTypes="AAAA">
                                      <p:cBhvr>
                                        <p:cTn id="1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99 -0.30347 L 0.23099 -0.34444 C 0.23099 -0.36273 0.24441 -0.38518 0.25534 -0.38518 L 0.27982 -0.38518 " pathEditMode="relative" rAng="0" ptsTypes="AAAA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82 -0.38518 L 0.27982 -0.4199 C 0.27982 -0.43541 0.28842 -0.45439 0.29545 -0.45439 L 0.31107 -0.45439 " pathEditMode="relative" rAng="0" ptsTypes="AA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07 -0.45439 L 0.31107 -0.49166 C 0.31107 -0.50856 0.3293 -0.52893 0.34414 -0.52893 L 0.37735 -0.52893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3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3" grpId="0" animBg="1"/>
      <p:bldP spid="23" grpId="1" animBg="1"/>
      <p:bldP spid="28" grpId="0" animBg="1"/>
      <p:bldP spid="28" grpId="1" animBg="1"/>
      <p:bldP spid="32" grpId="0" animBg="1"/>
      <p:bldP spid="32" grpId="1" animBg="1"/>
      <p:bldP spid="38" grpId="0" animBg="1"/>
      <p:bldP spid="38" grpId="1" animBg="1"/>
      <p:bldP spid="42" grpId="0" animBg="1"/>
      <p:bldP spid="42" grpId="1" animBg="1"/>
      <p:bldP spid="46" grpId="0" animBg="1"/>
      <p:bldP spid="46" grpId="1" animBg="1"/>
      <p:bldP spid="50" grpId="0" animBg="1"/>
      <p:bldP spid="50" grpId="1" animBg="1"/>
      <p:bldP spid="54" grpId="0" animBg="1"/>
      <p:bldP spid="54" grpId="1" animBg="1"/>
      <p:bldP spid="58" grpId="0" animBg="1"/>
      <p:bldP spid="58" grpId="1" animBg="1"/>
      <p:bldP spid="62" grpId="0" animBg="1"/>
      <p:bldP spid="62" grpId="1" animBg="1"/>
      <p:bldP spid="70" grpId="0" animBg="1"/>
      <p:bldP spid="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28523A0-E510-11FD-0801-DE7F2F45A683}"/>
              </a:ext>
            </a:extLst>
          </p:cNvPr>
          <p:cNvGrpSpPr/>
          <p:nvPr/>
        </p:nvGrpSpPr>
        <p:grpSpPr>
          <a:xfrm>
            <a:off x="-224481" y="85013"/>
            <a:ext cx="12640962" cy="7327557"/>
            <a:chOff x="1921079" y="1963024"/>
            <a:chExt cx="8288323" cy="342788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65BED90-497B-49FE-9473-E53D2F05B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46" t="12639" r="4822"/>
            <a:stretch/>
          </p:blipFill>
          <p:spPr>
            <a:xfrm>
              <a:off x="1921079" y="1963024"/>
              <a:ext cx="8288323" cy="3427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60A97FB-3814-62CE-C431-238197DDCA58}"/>
                </a:ext>
              </a:extLst>
            </p:cNvPr>
            <p:cNvSpPr/>
            <p:nvPr/>
          </p:nvSpPr>
          <p:spPr>
            <a:xfrm>
              <a:off x="1946246" y="1963024"/>
              <a:ext cx="1199626" cy="352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811E696-17D2-3879-5DDE-F93AC0F3962F}"/>
              </a:ext>
            </a:extLst>
          </p:cNvPr>
          <p:cNvSpPr/>
          <p:nvPr/>
        </p:nvSpPr>
        <p:spPr>
          <a:xfrm>
            <a:off x="5311346" y="160638"/>
            <a:ext cx="1718652" cy="895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+ 7 = 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731A058-23D9-AFE6-06FF-2902C9C25A7E}"/>
              </a:ext>
            </a:extLst>
          </p:cNvPr>
          <p:cNvSpPr/>
          <p:nvPr/>
        </p:nvSpPr>
        <p:spPr>
          <a:xfrm>
            <a:off x="4409834" y="1062088"/>
            <a:ext cx="3560274" cy="895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11– 8 = 3       5 + 9= 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4F747C0-D3F3-9D5F-1442-A1832EBE6598}"/>
              </a:ext>
            </a:extLst>
          </p:cNvPr>
          <p:cNvSpPr/>
          <p:nvPr/>
        </p:nvSpPr>
        <p:spPr>
          <a:xfrm>
            <a:off x="3805881" y="1957656"/>
            <a:ext cx="4621427" cy="895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+ 9 = 16              13 – 8 =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96D503-66EB-B249-CC12-5E2A65DBC72D}"/>
              </a:ext>
            </a:extLst>
          </p:cNvPr>
          <p:cNvSpPr/>
          <p:nvPr/>
        </p:nvSpPr>
        <p:spPr>
          <a:xfrm>
            <a:off x="2953266" y="2853224"/>
            <a:ext cx="6438402" cy="895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8 = 4                            7 + 5 = 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627C0E7-31A9-8590-8B67-A0E30E417DB0}"/>
              </a:ext>
            </a:extLst>
          </p:cNvPr>
          <p:cNvSpPr/>
          <p:nvPr/>
        </p:nvSpPr>
        <p:spPr>
          <a:xfrm>
            <a:off x="2063578" y="3748792"/>
            <a:ext cx="8167817" cy="895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+ 6 = 11                                           15 – 9 =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BCA3967-3382-E197-3262-633D5C860E4B}"/>
              </a:ext>
            </a:extLst>
          </p:cNvPr>
          <p:cNvSpPr/>
          <p:nvPr/>
        </p:nvSpPr>
        <p:spPr>
          <a:xfrm>
            <a:off x="1112109" y="4642606"/>
            <a:ext cx="10021330" cy="895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7 = 7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+ 8 = 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2EEFF27-1523-BBD9-8D79-DFB5012A1926}"/>
              </a:ext>
            </a:extLst>
          </p:cNvPr>
          <p:cNvSpPr/>
          <p:nvPr/>
        </p:nvSpPr>
        <p:spPr>
          <a:xfrm>
            <a:off x="172995" y="5538174"/>
            <a:ext cx="11862486" cy="106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+ 8 = 14                                                                                 12 – 8 = 4</a:t>
            </a:r>
          </a:p>
        </p:txBody>
      </p:sp>
    </p:spTree>
    <p:extLst>
      <p:ext uri="{BB962C8B-B14F-4D97-AF65-F5344CB8AC3E}">
        <p14:creationId xmlns:p14="http://schemas.microsoft.com/office/powerpoint/2010/main" val="14534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"/>
          <a:stretch/>
        </p:blipFill>
        <p:spPr>
          <a:xfrm>
            <a:off x="0" y="-8159"/>
            <a:ext cx="12192000" cy="685165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C4961496-2E47-4E56-B7BD-B760CBF9B486}"/>
              </a:ext>
            </a:extLst>
          </p:cNvPr>
          <p:cNvGrpSpPr/>
          <p:nvPr/>
        </p:nvGrpSpPr>
        <p:grpSpPr>
          <a:xfrm>
            <a:off x="773046" y="1502374"/>
            <a:ext cx="3237833" cy="3513134"/>
            <a:chOff x="3515240" y="3819898"/>
            <a:chExt cx="2959975" cy="3513134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607CBA37-BB79-41DD-98DE-8010CF90903A}"/>
                </a:ext>
              </a:extLst>
            </p:cNvPr>
            <p:cNvGrpSpPr/>
            <p:nvPr/>
          </p:nvGrpSpPr>
          <p:grpSpPr>
            <a:xfrm>
              <a:off x="3515240" y="3819898"/>
              <a:ext cx="2959975" cy="3513134"/>
              <a:chOff x="8245378" y="956121"/>
              <a:chExt cx="2959975" cy="3513134"/>
            </a:xfrm>
            <a:grpFill/>
          </p:grpSpPr>
          <p:sp>
            <p:nvSpPr>
              <p:cNvPr id="67" name="Rounded Rectangle 30">
                <a:extLst>
                  <a:ext uri="{FF2B5EF4-FFF2-40B4-BE49-F238E27FC236}">
                    <a16:creationId xmlns="" xmlns:a16="http://schemas.microsoft.com/office/drawing/2014/main" id="{D463AA7F-F3A7-40A6-BBA4-3A912E64C861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2612934" cy="3073898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="" xmlns:a16="http://schemas.microsoft.com/office/drawing/2014/main" id="{A9A02903-BECF-4AA3-87AD-9596C5895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45378" y="956121"/>
                <a:ext cx="835806" cy="1174298"/>
              </a:xfrm>
              <a:prstGeom prst="rect">
                <a:avLst/>
              </a:prstGeom>
              <a:noFill/>
            </p:spPr>
          </p:pic>
        </p:grpSp>
        <p:sp>
          <p:nvSpPr>
            <p:cNvPr id="66" name="Text Box 7">
              <a:extLst>
                <a:ext uri="{FF2B5EF4-FFF2-40B4-BE49-F238E27FC236}">
                  <a16:creationId xmlns="" xmlns:a16="http://schemas.microsoft.com/office/drawing/2014/main" id="{415A6F17-F203-4AE8-AE2D-D1AA64B04F74}"/>
                </a:ext>
              </a:extLst>
            </p:cNvPr>
            <p:cNvSpPr txBox="1"/>
            <p:nvPr/>
          </p:nvSpPr>
          <p:spPr>
            <a:xfrm>
              <a:off x="4035082" y="4534199"/>
              <a:ext cx="181332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9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6 + 9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15 - 9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15 - 6 =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83B5D2C7-A405-4B3F-9E28-D5CA6F4E5A7B}"/>
              </a:ext>
            </a:extLst>
          </p:cNvPr>
          <p:cNvGrpSpPr/>
          <p:nvPr/>
        </p:nvGrpSpPr>
        <p:grpSpPr>
          <a:xfrm>
            <a:off x="4585570" y="1556474"/>
            <a:ext cx="3348716" cy="3476921"/>
            <a:chOff x="-142351" y="1010038"/>
            <a:chExt cx="3348716" cy="3476921"/>
          </a:xfrm>
        </p:grpSpPr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5AF4DE36-F534-4EF3-A4E4-2686B2BB0CB0}"/>
                </a:ext>
              </a:extLst>
            </p:cNvPr>
            <p:cNvGrpSpPr/>
            <p:nvPr/>
          </p:nvGrpSpPr>
          <p:grpSpPr>
            <a:xfrm>
              <a:off x="-142351" y="1010038"/>
              <a:ext cx="3164154" cy="3476921"/>
              <a:chOff x="-206680" y="881702"/>
              <a:chExt cx="2817699" cy="3476921"/>
            </a:xfrm>
          </p:grpSpPr>
          <p:sp>
            <p:nvSpPr>
              <p:cNvPr id="75" name="Rounded Rectangle 36">
                <a:extLst>
                  <a:ext uri="{FF2B5EF4-FFF2-40B4-BE49-F238E27FC236}">
                    <a16:creationId xmlns="" xmlns:a16="http://schemas.microsoft.com/office/drawing/2014/main" id="{EBA1E20D-3DBE-4CFE-949E-2D708BAD5205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="" xmlns:a16="http://schemas.microsoft.com/office/drawing/2014/main" id="{6BEE7048-9160-4C7D-A486-F75B7CA29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74" name="Text Box 7">
              <a:extLst>
                <a:ext uri="{FF2B5EF4-FFF2-40B4-BE49-F238E27FC236}">
                  <a16:creationId xmlns="" xmlns:a16="http://schemas.microsoft.com/office/drawing/2014/main" id="{29D03DD8-BB36-462A-9D7C-DAFCF5EF60B5}"/>
                </a:ext>
              </a:extLst>
            </p:cNvPr>
            <p:cNvSpPr txBox="1"/>
            <p:nvPr/>
          </p:nvSpPr>
          <p:spPr>
            <a:xfrm>
              <a:off x="58641" y="1726739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9 + 8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8 + 9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17 – 8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17 – 9 =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2A0CAC5-B628-4BFA-A87E-C6403C293B9B}"/>
              </a:ext>
            </a:extLst>
          </p:cNvPr>
          <p:cNvGrpSpPr/>
          <p:nvPr/>
        </p:nvGrpSpPr>
        <p:grpSpPr>
          <a:xfrm>
            <a:off x="4023678" y="608348"/>
            <a:ext cx="3710971" cy="663942"/>
            <a:chOff x="1230143" y="321217"/>
            <a:chExt cx="3566559" cy="6639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1B26882-A607-41BA-B6A3-D9F93B29D7CB}"/>
                </a:ext>
              </a:extLst>
            </p:cNvPr>
            <p:cNvSpPr/>
            <p:nvPr/>
          </p:nvSpPr>
          <p:spPr>
            <a:xfrm>
              <a:off x="1230143" y="321217"/>
              <a:ext cx="3566559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C34B9F8-D855-472C-9DF8-35DA207F60F0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7BC28336-1D5F-4028-8A6D-72D343A6A3A8}"/>
              </a:ext>
            </a:extLst>
          </p:cNvPr>
          <p:cNvGrpSpPr/>
          <p:nvPr/>
        </p:nvGrpSpPr>
        <p:grpSpPr>
          <a:xfrm>
            <a:off x="8172806" y="1451759"/>
            <a:ext cx="3325229" cy="3563749"/>
            <a:chOff x="-200011" y="923210"/>
            <a:chExt cx="3325229" cy="3563749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987BC572-1E3B-449C-8AE2-BB8F5510BC12}"/>
                </a:ext>
              </a:extLst>
            </p:cNvPr>
            <p:cNvGrpSpPr/>
            <p:nvPr/>
          </p:nvGrpSpPr>
          <p:grpSpPr>
            <a:xfrm>
              <a:off x="-200011" y="923210"/>
              <a:ext cx="3221814" cy="3563749"/>
              <a:chOff x="-258027" y="794874"/>
              <a:chExt cx="2869046" cy="3563749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="" xmlns:a16="http://schemas.microsoft.com/office/drawing/2014/main" id="{22D1C06E-1481-4DBA-9903-9270F8F8A148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80">
                <a:fgClr>
                  <a:schemeClr val="accent6">
                    <a:lumMod val="40000"/>
                    <a:lumOff val="60000"/>
                  </a:schemeClr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EAEF316B-B8A4-4FD9-ABB9-C53C70457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-258027" y="794874"/>
                <a:ext cx="908425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="" xmlns:a16="http://schemas.microsoft.com/office/drawing/2014/main" id="{6E5D0F94-D233-4B5E-98DB-1ADC86376463}"/>
                </a:ext>
              </a:extLst>
            </p:cNvPr>
            <p:cNvSpPr txBox="1"/>
            <p:nvPr/>
          </p:nvSpPr>
          <p:spPr>
            <a:xfrm>
              <a:off x="-22506" y="1681992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8 + 5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5 + 8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13 – 5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13 – 8 = 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38" name="TextBox7" r:id="rId2" imgW="571680" imgH="514440"/>
        </mc:Choice>
        <mc:Fallback>
          <p:control name="TextBox7" r:id="rId2" imgW="571680" imgH="514440">
            <p:pic>
              <p:nvPicPr>
                <p:cNvPr id="82" name="TextBox7">
                  <a:extLst>
                    <a:ext uri="{FF2B5EF4-FFF2-40B4-BE49-F238E27FC236}">
                      <a16:creationId xmlns="" xmlns:a16="http://schemas.microsoft.com/office/drawing/2014/main" id="{670D8EC3-4B53-400F-9C85-11E13FFEC6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1183" y="2256721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1" r:id="rId3" imgW="571680" imgH="520560"/>
        </mc:Choice>
        <mc:Fallback>
          <p:control name="TextBox1" r:id="rId3" imgW="571680" imgH="520560">
            <p:pic>
              <p:nvPicPr>
                <p:cNvPr id="24" name="TextBox1">
                  <a:extLst>
                    <a:ext uri="{FF2B5EF4-FFF2-40B4-BE49-F238E27FC236}">
                      <a16:creationId xmlns="" xmlns:a16="http://schemas.microsoft.com/office/drawing/2014/main" id="{BB9E5C49-1F26-4CA6-9018-A8F9E97CA6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24148" y="2918778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2" r:id="rId4" imgW="571680" imgH="520560"/>
        </mc:Choice>
        <mc:Fallback>
          <p:control name="TextBox2" r:id="rId4" imgW="571680" imgH="520560">
            <p:pic>
              <p:nvPicPr>
                <p:cNvPr id="25" name="TextBox2">
                  <a:extLst>
                    <a:ext uri="{FF2B5EF4-FFF2-40B4-BE49-F238E27FC236}">
                      <a16:creationId xmlns="" xmlns:a16="http://schemas.microsoft.com/office/drawing/2014/main" id="{CB766A36-2D6B-4A02-BF20-4E46028027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9327" y="3552946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3" r:id="rId5" imgW="571680" imgH="520560"/>
        </mc:Choice>
        <mc:Fallback>
          <p:control name="TextBox3" r:id="rId5" imgW="571680" imgH="520560">
            <p:pic>
              <p:nvPicPr>
                <p:cNvPr id="26" name="TextBox3">
                  <a:extLst>
                    <a:ext uri="{FF2B5EF4-FFF2-40B4-BE49-F238E27FC236}">
                      <a16:creationId xmlns="" xmlns:a16="http://schemas.microsoft.com/office/drawing/2014/main" id="{AC7E411A-6FF4-49BD-AD79-50336225517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5486" y="417611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" name="TextBox4" r:id="rId6" imgW="571680" imgH="520560"/>
        </mc:Choice>
        <mc:Fallback>
          <p:control name="TextBox4" r:id="rId6" imgW="571680" imgH="520560">
            <p:pic>
              <p:nvPicPr>
                <p:cNvPr id="27" name="TextBox4">
                  <a:extLst>
                    <a:ext uri="{FF2B5EF4-FFF2-40B4-BE49-F238E27FC236}">
                      <a16:creationId xmlns="" xmlns:a16="http://schemas.microsoft.com/office/drawing/2014/main" id="{1B29A0E8-8414-439B-848C-21BD93423A7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9981" y="225966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3" name="TextBox5" r:id="rId7" imgW="571680" imgH="520560"/>
        </mc:Choice>
        <mc:Fallback>
          <p:control name="TextBox5" r:id="rId7" imgW="571680" imgH="520560">
            <p:pic>
              <p:nvPicPr>
                <p:cNvPr id="29" name="TextBox5">
                  <a:extLst>
                    <a:ext uri="{FF2B5EF4-FFF2-40B4-BE49-F238E27FC236}">
                      <a16:creationId xmlns="" xmlns:a16="http://schemas.microsoft.com/office/drawing/2014/main" id="{9EA4ED2B-2D23-4BA4-9386-7041A0E7EDF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9980" y="2900294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4" name="TextBox6" r:id="rId8" imgW="571680" imgH="520560"/>
        </mc:Choice>
        <mc:Fallback>
          <p:control name="TextBox6" r:id="rId8" imgW="571680" imgH="520560">
            <p:pic>
              <p:nvPicPr>
                <p:cNvPr id="31" name="TextBox6">
                  <a:extLst>
                    <a:ext uri="{FF2B5EF4-FFF2-40B4-BE49-F238E27FC236}">
                      <a16:creationId xmlns="" xmlns:a16="http://schemas.microsoft.com/office/drawing/2014/main" id="{887A6305-1152-4B82-98AC-CC12AD1448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9980" y="3567839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8" r:id="rId9" imgW="571680" imgH="520560"/>
        </mc:Choice>
        <mc:Fallback>
          <p:control name="TextBox8" r:id="rId9" imgW="571680" imgH="520560">
            <p:pic>
              <p:nvPicPr>
                <p:cNvPr id="32" name="TextBox8">
                  <a:extLst>
                    <a:ext uri="{FF2B5EF4-FFF2-40B4-BE49-F238E27FC236}">
                      <a16:creationId xmlns="" xmlns:a16="http://schemas.microsoft.com/office/drawing/2014/main" id="{773EE025-8A0B-4D76-A0AE-C31152FD1AD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9979" y="4265257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6" name="TextBox9" r:id="rId10" imgW="571680" imgH="520560"/>
        </mc:Choice>
        <mc:Fallback>
          <p:control name="TextBox9" r:id="rId10" imgW="571680" imgH="520560">
            <p:pic>
              <p:nvPicPr>
                <p:cNvPr id="38" name="TextBox9">
                  <a:extLst>
                    <a:ext uri="{FF2B5EF4-FFF2-40B4-BE49-F238E27FC236}">
                      <a16:creationId xmlns="" xmlns:a16="http://schemas.microsoft.com/office/drawing/2014/main" id="{ADF05F8A-A8AD-4DB5-8B16-06EEBD1F918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6681" y="2215127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TextBox10" r:id="rId11" imgW="571680" imgH="520560"/>
        </mc:Choice>
        <mc:Fallback>
          <p:control name="TextBox10" r:id="rId11" imgW="571680" imgH="520560">
            <p:pic>
              <p:nvPicPr>
                <p:cNvPr id="40" name="TextBox10">
                  <a:extLst>
                    <a:ext uri="{FF2B5EF4-FFF2-40B4-BE49-F238E27FC236}">
                      <a16:creationId xmlns="" xmlns:a16="http://schemas.microsoft.com/office/drawing/2014/main" id="{86E3359F-8895-4176-8ECA-DB665309D5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7691" y="288521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11" r:id="rId12" imgW="571680" imgH="520560"/>
        </mc:Choice>
        <mc:Fallback>
          <p:control name="TextBox11" r:id="rId12" imgW="571680" imgH="520560">
            <p:pic>
              <p:nvPicPr>
                <p:cNvPr id="41" name="TextBox11">
                  <a:extLst>
                    <a:ext uri="{FF2B5EF4-FFF2-40B4-BE49-F238E27FC236}">
                      <a16:creationId xmlns="" xmlns:a16="http://schemas.microsoft.com/office/drawing/2014/main" id="{004F5FD9-0938-42C2-8C78-4FEF4941C5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6681" y="3535059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12" r:id="rId13" imgW="571680" imgH="520560"/>
        </mc:Choice>
        <mc:Fallback>
          <p:control name="TextBox12" r:id="rId13" imgW="571680" imgH="520560">
            <p:pic>
              <p:nvPicPr>
                <p:cNvPr id="42" name="TextBox12">
                  <a:extLst>
                    <a:ext uri="{FF2B5EF4-FFF2-40B4-BE49-F238E27FC236}">
                      <a16:creationId xmlns="" xmlns:a16="http://schemas.microsoft.com/office/drawing/2014/main" id="{1F67EB76-A337-4A95-82E0-D2CC5D01A9B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6681" y="4162805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C055A2-204D-4347-90D3-7B0FE9A1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5A04450-5F41-4FF4-B1B6-C1BF4145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7778" l="2000" r="99667">
                        <a14:foregroundMark x1="5333" y1="70000" x2="5333" y2="70000"/>
                        <a14:foregroundMark x1="2111" y1="78333" x2="2111" y2="78333"/>
                        <a14:foregroundMark x1="14889" y1="88889" x2="14889" y2="88889"/>
                        <a14:foregroundMark x1="29000" y1="98333" x2="29000" y2="98333"/>
                        <a14:foregroundMark x1="98889" y1="76667" x2="98889" y2="76667"/>
                        <a14:foregroundMark x1="98556" y1="24444" x2="98556" y2="24444"/>
                        <a14:foregroundMark x1="85667" y1="6111" x2="85667" y2="6111"/>
                        <a14:foregroundMark x1="99667" y1="38333" x2="99667" y2="38333"/>
                        <a14:foregroundMark x1="99444" y1="26667" x2="99444" y2="26667"/>
                        <a14:backgroundMark x1="37667" y1="10556" x2="37667" y2="10556"/>
                        <a14:backgroundMark x1="34333" y1="11667" x2="36333" y2="2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90868"/>
            <a:ext cx="12192000" cy="2187143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13484E0-EB00-4F66-91CD-1A08A9D62EDC}"/>
              </a:ext>
            </a:extLst>
          </p:cNvPr>
          <p:cNvGrpSpPr/>
          <p:nvPr/>
        </p:nvGrpSpPr>
        <p:grpSpPr>
          <a:xfrm>
            <a:off x="4482616" y="2013508"/>
            <a:ext cx="2984102" cy="4159480"/>
            <a:chOff x="1311563" y="1657134"/>
            <a:chExt cx="2984102" cy="415948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6509CF69-6A7E-4B7F-BF61-4FFD702E2DDF}"/>
                </a:ext>
              </a:extLst>
            </p:cNvPr>
            <p:cNvSpPr/>
            <p:nvPr/>
          </p:nvSpPr>
          <p:spPr>
            <a:xfrm>
              <a:off x="1523014" y="4435085"/>
              <a:ext cx="2608289" cy="7181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4A85B12A-FE29-4211-939C-CE1978494E7C}"/>
                </a:ext>
              </a:extLst>
            </p:cNvPr>
            <p:cNvSpPr/>
            <p:nvPr/>
          </p:nvSpPr>
          <p:spPr>
            <a:xfrm>
              <a:off x="1523013" y="3716434"/>
              <a:ext cx="2608289" cy="7181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1BDCC448-E2F7-40D8-B825-31D3AF6171E7}"/>
                </a:ext>
              </a:extLst>
            </p:cNvPr>
            <p:cNvSpPr/>
            <p:nvPr/>
          </p:nvSpPr>
          <p:spPr>
            <a:xfrm>
              <a:off x="1523012" y="2996280"/>
              <a:ext cx="2608289" cy="7181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72AC6F75-7236-458F-8C3E-D9C556006A5F}"/>
                </a:ext>
              </a:extLst>
            </p:cNvPr>
            <p:cNvGrpSpPr/>
            <p:nvPr/>
          </p:nvGrpSpPr>
          <p:grpSpPr>
            <a:xfrm>
              <a:off x="1311563" y="1657134"/>
              <a:ext cx="2984102" cy="4159480"/>
              <a:chOff x="1025236" y="1784122"/>
              <a:chExt cx="2984102" cy="415948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F950CCCF-E0DE-43E0-A7CE-22F5277D3614}"/>
                  </a:ext>
                </a:extLst>
              </p:cNvPr>
              <p:cNvSpPr/>
              <p:nvPr/>
            </p:nvSpPr>
            <p:spPr>
              <a:xfrm>
                <a:off x="1236687" y="5225462"/>
                <a:ext cx="2608289" cy="71814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="" xmlns:a16="http://schemas.microsoft.com/office/drawing/2014/main" id="{053B63F4-F46E-4E31-B90F-56EAFFB1FF20}"/>
                  </a:ext>
                </a:extLst>
              </p:cNvPr>
              <p:cNvSpPr/>
              <p:nvPr/>
            </p:nvSpPr>
            <p:spPr>
              <a:xfrm>
                <a:off x="1025236" y="1784122"/>
                <a:ext cx="2984102" cy="1319135"/>
              </a:xfrm>
              <a:prstGeom prst="trapezoid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12A1DA2-E888-4E77-B4C2-D1F4768D4750}"/>
              </a:ext>
            </a:extLst>
          </p:cNvPr>
          <p:cNvSpPr/>
          <p:nvPr/>
        </p:nvSpPr>
        <p:spPr>
          <a:xfrm>
            <a:off x="4724469" y="2445927"/>
            <a:ext cx="764208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317AD92C-2E39-4CB1-AB8B-33E8C16961FA}"/>
              </a:ext>
            </a:extLst>
          </p:cNvPr>
          <p:cNvSpPr/>
          <p:nvPr/>
        </p:nvSpPr>
        <p:spPr>
          <a:xfrm>
            <a:off x="5725855" y="2405765"/>
            <a:ext cx="694549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62E6F8C-B764-49F6-A459-24045D70F69A}"/>
              </a:ext>
            </a:extLst>
          </p:cNvPr>
          <p:cNvSpPr/>
          <p:nvPr/>
        </p:nvSpPr>
        <p:spPr>
          <a:xfrm>
            <a:off x="6589188" y="2419175"/>
            <a:ext cx="753829" cy="624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F04079A-7BB3-417E-91FC-10E7A3A001BC}"/>
              </a:ext>
            </a:extLst>
          </p:cNvPr>
          <p:cNvSpPr txBox="1"/>
          <p:nvPr/>
        </p:nvSpPr>
        <p:spPr>
          <a:xfrm>
            <a:off x="4927634" y="3449431"/>
            <a:ext cx="2141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+ 7 = 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979DB58-764C-4C53-89C7-F995574E6857}"/>
              </a:ext>
            </a:extLst>
          </p:cNvPr>
          <p:cNvSpPr txBox="1"/>
          <p:nvPr/>
        </p:nvSpPr>
        <p:spPr>
          <a:xfrm>
            <a:off x="4843396" y="4141853"/>
            <a:ext cx="2141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+ 5 = 12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2A077D2-1E67-425E-91FA-FB3C0BB87A4A}"/>
              </a:ext>
            </a:extLst>
          </p:cNvPr>
          <p:cNvSpPr txBox="1"/>
          <p:nvPr/>
        </p:nvSpPr>
        <p:spPr>
          <a:xfrm>
            <a:off x="4825084" y="4875851"/>
            <a:ext cx="2141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– 5 = 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BB349F6-D58A-47E6-AFDA-018A6BBD859F}"/>
              </a:ext>
            </a:extLst>
          </p:cNvPr>
          <p:cNvSpPr txBox="1"/>
          <p:nvPr/>
        </p:nvSpPr>
        <p:spPr>
          <a:xfrm>
            <a:off x="4824952" y="5526815"/>
            <a:ext cx="2141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– 7 = 5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0EDD33D9-E341-4CA3-921A-6D96DF393805}"/>
              </a:ext>
            </a:extLst>
          </p:cNvPr>
          <p:cNvGrpSpPr/>
          <p:nvPr/>
        </p:nvGrpSpPr>
        <p:grpSpPr>
          <a:xfrm>
            <a:off x="1966408" y="440171"/>
            <a:ext cx="8645947" cy="663942"/>
            <a:chOff x="1230142" y="321217"/>
            <a:chExt cx="6979008" cy="66394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="" xmlns:a16="http://schemas.microsoft.com/office/drawing/2014/main" id="{EECCED8B-BCFA-4B8F-A417-53C39A57DD1F}"/>
                </a:ext>
              </a:extLst>
            </p:cNvPr>
            <p:cNvSpPr/>
            <p:nvPr/>
          </p:nvSpPr>
          <p:spPr>
            <a:xfrm>
              <a:off x="1230142" y="321217"/>
              <a:ext cx="6979008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C84BFB4E-7D70-4C25-BB84-79FBE241E73F}"/>
                </a:ext>
              </a:extLst>
            </p:cNvPr>
            <p:cNvSpPr/>
            <p:nvPr/>
          </p:nvSpPr>
          <p:spPr>
            <a:xfrm>
              <a:off x="1306608" y="371834"/>
              <a:ext cx="46133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744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0809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B9B17D-3D0B-C803-7D0A-296F6E6A6C37}"/>
              </a:ext>
            </a:extLst>
          </p:cNvPr>
          <p:cNvSpPr/>
          <p:nvPr/>
        </p:nvSpPr>
        <p:spPr>
          <a:xfrm>
            <a:off x="141792" y="164980"/>
            <a:ext cx="914400" cy="531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659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389</Words>
  <Application>Microsoft Office PowerPoint</Application>
  <PresentationFormat>Widescreen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Segoe UI Black</vt:lpstr>
      <vt:lpstr>Times New Roman</vt:lpstr>
      <vt:lpstr>UTM Avo</vt:lpstr>
      <vt:lpstr>Wingdings</vt:lpstr>
      <vt:lpstr>1_Office Theme</vt:lpstr>
      <vt:lpstr>PowerPoint Presentation</vt:lpstr>
      <vt:lpstr>Tuần 7 Bài 21: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My PC</cp:lastModifiedBy>
  <cp:revision>459</cp:revision>
  <dcterms:created xsi:type="dcterms:W3CDTF">2021-02-20T02:56:00Z</dcterms:created>
  <dcterms:modified xsi:type="dcterms:W3CDTF">2023-10-25T16:30:32Z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