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62" r:id="rId5"/>
    <p:sldId id="268" r:id="rId6"/>
    <p:sldId id="265" r:id="rId7"/>
    <p:sldId id="267"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342"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2446A8-5B12-467E-AD42-B7F8A5473868}"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AADF1-A917-4CEB-80EF-6DA9E9A5D490}" type="slidenum">
              <a:rPr lang="en-US" smtClean="0"/>
              <a:t>‹#›</a:t>
            </a:fld>
            <a:endParaRPr lang="en-US"/>
          </a:p>
        </p:txBody>
      </p:sp>
    </p:spTree>
    <p:extLst>
      <p:ext uri="{BB962C8B-B14F-4D97-AF65-F5344CB8AC3E}">
        <p14:creationId xmlns:p14="http://schemas.microsoft.com/office/powerpoint/2010/main" val="434519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2446A8-5B12-467E-AD42-B7F8A5473868}"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AADF1-A917-4CEB-80EF-6DA9E9A5D490}" type="slidenum">
              <a:rPr lang="en-US" smtClean="0"/>
              <a:t>‹#›</a:t>
            </a:fld>
            <a:endParaRPr lang="en-US"/>
          </a:p>
        </p:txBody>
      </p:sp>
    </p:spTree>
    <p:extLst>
      <p:ext uri="{BB962C8B-B14F-4D97-AF65-F5344CB8AC3E}">
        <p14:creationId xmlns:p14="http://schemas.microsoft.com/office/powerpoint/2010/main" val="1839857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2446A8-5B12-467E-AD42-B7F8A5473868}"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AADF1-A917-4CEB-80EF-6DA9E9A5D490}" type="slidenum">
              <a:rPr lang="en-US" smtClean="0"/>
              <a:t>‹#›</a:t>
            </a:fld>
            <a:endParaRPr lang="en-US"/>
          </a:p>
        </p:txBody>
      </p:sp>
    </p:spTree>
    <p:extLst>
      <p:ext uri="{BB962C8B-B14F-4D97-AF65-F5344CB8AC3E}">
        <p14:creationId xmlns:p14="http://schemas.microsoft.com/office/powerpoint/2010/main" val="141198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2446A8-5B12-467E-AD42-B7F8A5473868}"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AADF1-A917-4CEB-80EF-6DA9E9A5D490}" type="slidenum">
              <a:rPr lang="en-US" smtClean="0"/>
              <a:t>‹#›</a:t>
            </a:fld>
            <a:endParaRPr lang="en-US"/>
          </a:p>
        </p:txBody>
      </p:sp>
    </p:spTree>
    <p:extLst>
      <p:ext uri="{BB962C8B-B14F-4D97-AF65-F5344CB8AC3E}">
        <p14:creationId xmlns:p14="http://schemas.microsoft.com/office/powerpoint/2010/main" val="1419106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2446A8-5B12-467E-AD42-B7F8A5473868}"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AADF1-A917-4CEB-80EF-6DA9E9A5D490}" type="slidenum">
              <a:rPr lang="en-US" smtClean="0"/>
              <a:t>‹#›</a:t>
            </a:fld>
            <a:endParaRPr lang="en-US"/>
          </a:p>
        </p:txBody>
      </p:sp>
    </p:spTree>
    <p:extLst>
      <p:ext uri="{BB962C8B-B14F-4D97-AF65-F5344CB8AC3E}">
        <p14:creationId xmlns:p14="http://schemas.microsoft.com/office/powerpoint/2010/main" val="2930349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2446A8-5B12-467E-AD42-B7F8A5473868}"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AADF1-A917-4CEB-80EF-6DA9E9A5D490}" type="slidenum">
              <a:rPr lang="en-US" smtClean="0"/>
              <a:t>‹#›</a:t>
            </a:fld>
            <a:endParaRPr lang="en-US"/>
          </a:p>
        </p:txBody>
      </p:sp>
    </p:spTree>
    <p:extLst>
      <p:ext uri="{BB962C8B-B14F-4D97-AF65-F5344CB8AC3E}">
        <p14:creationId xmlns:p14="http://schemas.microsoft.com/office/powerpoint/2010/main" val="1322005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2446A8-5B12-467E-AD42-B7F8A5473868}" type="datetimeFigureOut">
              <a:rPr lang="en-US" smtClean="0"/>
              <a:t>10/25/2023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AADF1-A917-4CEB-80EF-6DA9E9A5D490}" type="slidenum">
              <a:rPr lang="en-US" smtClean="0"/>
              <a:t>‹#›</a:t>
            </a:fld>
            <a:endParaRPr lang="en-US"/>
          </a:p>
        </p:txBody>
      </p:sp>
    </p:spTree>
    <p:extLst>
      <p:ext uri="{BB962C8B-B14F-4D97-AF65-F5344CB8AC3E}">
        <p14:creationId xmlns:p14="http://schemas.microsoft.com/office/powerpoint/2010/main" val="747152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2446A8-5B12-467E-AD42-B7F8A5473868}" type="datetimeFigureOut">
              <a:rPr lang="en-US" smtClean="0"/>
              <a:t>10/25/2023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AADF1-A917-4CEB-80EF-6DA9E9A5D490}" type="slidenum">
              <a:rPr lang="en-US" smtClean="0"/>
              <a:t>‹#›</a:t>
            </a:fld>
            <a:endParaRPr lang="en-US"/>
          </a:p>
        </p:txBody>
      </p:sp>
    </p:spTree>
    <p:extLst>
      <p:ext uri="{BB962C8B-B14F-4D97-AF65-F5344CB8AC3E}">
        <p14:creationId xmlns:p14="http://schemas.microsoft.com/office/powerpoint/2010/main" val="1694220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446A8-5B12-467E-AD42-B7F8A5473868}" type="datetimeFigureOut">
              <a:rPr lang="en-US" smtClean="0"/>
              <a:t>10/25/2023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AADF1-A917-4CEB-80EF-6DA9E9A5D490}" type="slidenum">
              <a:rPr lang="en-US" smtClean="0"/>
              <a:t>‹#›</a:t>
            </a:fld>
            <a:endParaRPr lang="en-US"/>
          </a:p>
        </p:txBody>
      </p:sp>
    </p:spTree>
    <p:extLst>
      <p:ext uri="{BB962C8B-B14F-4D97-AF65-F5344CB8AC3E}">
        <p14:creationId xmlns:p14="http://schemas.microsoft.com/office/powerpoint/2010/main" val="498631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2446A8-5B12-467E-AD42-B7F8A5473868}"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AADF1-A917-4CEB-80EF-6DA9E9A5D490}" type="slidenum">
              <a:rPr lang="en-US" smtClean="0"/>
              <a:t>‹#›</a:t>
            </a:fld>
            <a:endParaRPr lang="en-US"/>
          </a:p>
        </p:txBody>
      </p:sp>
    </p:spTree>
    <p:extLst>
      <p:ext uri="{BB962C8B-B14F-4D97-AF65-F5344CB8AC3E}">
        <p14:creationId xmlns:p14="http://schemas.microsoft.com/office/powerpoint/2010/main" val="3092932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2446A8-5B12-467E-AD42-B7F8A5473868}"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AADF1-A917-4CEB-80EF-6DA9E9A5D490}" type="slidenum">
              <a:rPr lang="en-US" smtClean="0"/>
              <a:t>‹#›</a:t>
            </a:fld>
            <a:endParaRPr lang="en-US"/>
          </a:p>
        </p:txBody>
      </p:sp>
    </p:spTree>
    <p:extLst>
      <p:ext uri="{BB962C8B-B14F-4D97-AF65-F5344CB8AC3E}">
        <p14:creationId xmlns:p14="http://schemas.microsoft.com/office/powerpoint/2010/main" val="1862132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2446A8-5B12-467E-AD42-B7F8A5473868}" type="datetimeFigureOut">
              <a:rPr lang="en-US" smtClean="0"/>
              <a:t>10/25/2023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AADF1-A917-4CEB-80EF-6DA9E9A5D490}" type="slidenum">
              <a:rPr lang="en-US" smtClean="0"/>
              <a:t>‹#›</a:t>
            </a:fld>
            <a:endParaRPr lang="en-US"/>
          </a:p>
        </p:txBody>
      </p:sp>
    </p:spTree>
    <p:extLst>
      <p:ext uri="{BB962C8B-B14F-4D97-AF65-F5344CB8AC3E}">
        <p14:creationId xmlns:p14="http://schemas.microsoft.com/office/powerpoint/2010/main" val="982618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41" descr="Description: C:\Users\HP\OneDrive\Desktop\Screenshot_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382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2822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800"/>
            <a:ext cx="8382000" cy="1752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i="1" dirty="0" smtClean="0">
              <a:solidFill>
                <a:schemeClr val="tx1"/>
              </a:solidFill>
              <a:latin typeface="Times New Roman" pitchFamily="18" charset="0"/>
              <a:cs typeface="Times New Roman" pitchFamily="18" charset="0"/>
            </a:endParaRPr>
          </a:p>
          <a:p>
            <a:pPr algn="ctr"/>
            <a:r>
              <a:rPr lang="en-US" sz="4400" i="1" dirty="0" smtClean="0">
                <a:solidFill>
                  <a:schemeClr val="tx1"/>
                </a:solidFill>
                <a:latin typeface="Times New Roman" pitchFamily="18" charset="0"/>
                <a:cs typeface="Times New Roman" pitchFamily="18" charset="0"/>
              </a:rPr>
              <a:t>1.Em </a:t>
            </a:r>
            <a:r>
              <a:rPr lang="en-US" sz="4400" i="1" dirty="0" err="1">
                <a:solidFill>
                  <a:schemeClr val="tx1"/>
                </a:solidFill>
                <a:latin typeface="Times New Roman" pitchFamily="18" charset="0"/>
                <a:cs typeface="Times New Roman" pitchFamily="18" charset="0"/>
              </a:rPr>
              <a:t>đã</a:t>
            </a:r>
            <a:r>
              <a:rPr lang="en-US" sz="4400" i="1" dirty="0">
                <a:solidFill>
                  <a:schemeClr val="tx1"/>
                </a:solidFill>
                <a:latin typeface="Times New Roman" pitchFamily="18" charset="0"/>
                <a:cs typeface="Times New Roman" pitchFamily="18" charset="0"/>
              </a:rPr>
              <a:t> </a:t>
            </a:r>
            <a:r>
              <a:rPr lang="en-US" sz="4400" i="1" dirty="0" err="1">
                <a:solidFill>
                  <a:schemeClr val="tx1"/>
                </a:solidFill>
                <a:latin typeface="Times New Roman" pitchFamily="18" charset="0"/>
                <a:cs typeface="Times New Roman" pitchFamily="18" charset="0"/>
              </a:rPr>
              <a:t>thực</a:t>
            </a:r>
            <a:r>
              <a:rPr lang="en-US" sz="4400" i="1" dirty="0">
                <a:solidFill>
                  <a:schemeClr val="tx1"/>
                </a:solidFill>
                <a:latin typeface="Times New Roman" pitchFamily="18" charset="0"/>
                <a:cs typeface="Times New Roman" pitchFamily="18" charset="0"/>
              </a:rPr>
              <a:t> </a:t>
            </a:r>
            <a:r>
              <a:rPr lang="en-US" sz="4400" i="1" dirty="0" err="1">
                <a:solidFill>
                  <a:schemeClr val="tx1"/>
                </a:solidFill>
                <a:latin typeface="Times New Roman" pitchFamily="18" charset="0"/>
                <a:cs typeface="Times New Roman" pitchFamily="18" charset="0"/>
              </a:rPr>
              <a:t>hiện</a:t>
            </a:r>
            <a:r>
              <a:rPr lang="en-US" sz="4400" i="1" dirty="0">
                <a:solidFill>
                  <a:schemeClr val="tx1"/>
                </a:solidFill>
                <a:latin typeface="Times New Roman" pitchFamily="18" charset="0"/>
                <a:cs typeface="Times New Roman" pitchFamily="18" charset="0"/>
              </a:rPr>
              <a:t> </a:t>
            </a:r>
            <a:r>
              <a:rPr lang="en-US" sz="4400" i="1" dirty="0" err="1">
                <a:solidFill>
                  <a:schemeClr val="tx1"/>
                </a:solidFill>
                <a:latin typeface="Times New Roman" pitchFamily="18" charset="0"/>
                <a:cs typeface="Times New Roman" pitchFamily="18" charset="0"/>
              </a:rPr>
              <a:t>tốt</a:t>
            </a:r>
            <a:r>
              <a:rPr lang="en-US" sz="4400" i="1" dirty="0">
                <a:solidFill>
                  <a:schemeClr val="tx1"/>
                </a:solidFill>
                <a:latin typeface="Times New Roman" pitchFamily="18" charset="0"/>
                <a:cs typeface="Times New Roman" pitchFamily="18" charset="0"/>
              </a:rPr>
              <a:t> </a:t>
            </a:r>
            <a:r>
              <a:rPr lang="en-US" sz="4400" i="1" dirty="0" err="1">
                <a:solidFill>
                  <a:schemeClr val="tx1"/>
                </a:solidFill>
                <a:latin typeface="Times New Roman" pitchFamily="18" charset="0"/>
                <a:cs typeface="Times New Roman" pitchFamily="18" charset="0"/>
              </a:rPr>
              <a:t>những</a:t>
            </a:r>
            <a:r>
              <a:rPr lang="en-US" sz="4400" i="1" dirty="0">
                <a:solidFill>
                  <a:schemeClr val="tx1"/>
                </a:solidFill>
                <a:latin typeface="Times New Roman" pitchFamily="18" charset="0"/>
                <a:cs typeface="Times New Roman" pitchFamily="18" charset="0"/>
              </a:rPr>
              <a:t> </a:t>
            </a:r>
            <a:r>
              <a:rPr lang="en-US" sz="4400" i="1" dirty="0" err="1">
                <a:solidFill>
                  <a:schemeClr val="tx1"/>
                </a:solidFill>
                <a:latin typeface="Times New Roman" pitchFamily="18" charset="0"/>
                <a:cs typeface="Times New Roman" pitchFamily="18" charset="0"/>
              </a:rPr>
              <a:t>việc</a:t>
            </a:r>
            <a:r>
              <a:rPr lang="en-US" sz="4400" i="1" dirty="0">
                <a:solidFill>
                  <a:schemeClr val="tx1"/>
                </a:solidFill>
                <a:latin typeface="Times New Roman" pitchFamily="18" charset="0"/>
                <a:cs typeface="Times New Roman" pitchFamily="18" charset="0"/>
              </a:rPr>
              <a:t> </a:t>
            </a:r>
            <a:r>
              <a:rPr lang="en-US" sz="4400" i="1" dirty="0" err="1">
                <a:solidFill>
                  <a:schemeClr val="tx1"/>
                </a:solidFill>
                <a:latin typeface="Times New Roman" pitchFamily="18" charset="0"/>
                <a:cs typeface="Times New Roman" pitchFamily="18" charset="0"/>
              </a:rPr>
              <a:t>gì</a:t>
            </a:r>
            <a:r>
              <a:rPr lang="en-US" sz="4400" i="1" dirty="0">
                <a:solidFill>
                  <a:schemeClr val="tx1"/>
                </a:solidFill>
                <a:latin typeface="Times New Roman" pitchFamily="18" charset="0"/>
                <a:cs typeface="Times New Roman" pitchFamily="18" charset="0"/>
              </a:rPr>
              <a:t> </a:t>
            </a:r>
            <a:r>
              <a:rPr lang="en-US" sz="4400" i="1" dirty="0" err="1">
                <a:solidFill>
                  <a:schemeClr val="tx1"/>
                </a:solidFill>
                <a:latin typeface="Times New Roman" pitchFamily="18" charset="0"/>
                <a:cs typeface="Times New Roman" pitchFamily="18" charset="0"/>
              </a:rPr>
              <a:t>trong</a:t>
            </a:r>
            <a:r>
              <a:rPr lang="en-US" sz="4400" i="1" dirty="0">
                <a:solidFill>
                  <a:schemeClr val="tx1"/>
                </a:solidFill>
                <a:latin typeface="Times New Roman" pitchFamily="18" charset="0"/>
                <a:cs typeface="Times New Roman" pitchFamily="18" charset="0"/>
              </a:rPr>
              <a:t> </a:t>
            </a:r>
            <a:r>
              <a:rPr lang="en-US" sz="4400" i="1" dirty="0" err="1">
                <a:solidFill>
                  <a:schemeClr val="tx1"/>
                </a:solidFill>
                <a:latin typeface="Times New Roman" pitchFamily="18" charset="0"/>
                <a:cs typeface="Times New Roman" pitchFamily="18" charset="0"/>
              </a:rPr>
              <a:t>chủ</a:t>
            </a:r>
            <a:r>
              <a:rPr lang="en-US" sz="4400" i="1" dirty="0">
                <a:solidFill>
                  <a:schemeClr val="tx1"/>
                </a:solidFill>
                <a:latin typeface="Times New Roman" pitchFamily="18" charset="0"/>
                <a:cs typeface="Times New Roman" pitchFamily="18" charset="0"/>
              </a:rPr>
              <a:t> </a:t>
            </a:r>
            <a:r>
              <a:rPr lang="en-US" sz="4400" i="1" dirty="0" err="1">
                <a:solidFill>
                  <a:schemeClr val="tx1"/>
                </a:solidFill>
                <a:latin typeface="Times New Roman" pitchFamily="18" charset="0"/>
                <a:cs typeface="Times New Roman" pitchFamily="18" charset="0"/>
              </a:rPr>
              <a:t>đề</a:t>
            </a:r>
            <a:r>
              <a:rPr lang="en-US" sz="4400" i="1" dirty="0">
                <a:solidFill>
                  <a:schemeClr val="tx1"/>
                </a:solidFill>
                <a:latin typeface="Times New Roman" pitchFamily="18" charset="0"/>
                <a:cs typeface="Times New Roman" pitchFamily="18" charset="0"/>
              </a:rPr>
              <a:t> </a:t>
            </a:r>
            <a:r>
              <a:rPr lang="en-US" sz="4400" i="1" dirty="0" err="1" smtClean="0">
                <a:solidFill>
                  <a:schemeClr val="tx1"/>
                </a:solidFill>
                <a:latin typeface="Times New Roman" pitchFamily="18" charset="0"/>
                <a:cs typeface="Times New Roman" pitchFamily="18" charset="0"/>
              </a:rPr>
              <a:t>này</a:t>
            </a:r>
            <a:r>
              <a:rPr lang="nl-NL" sz="4400" i="1" dirty="0" smtClean="0">
                <a:solidFill>
                  <a:schemeClr val="tx1"/>
                </a:solidFill>
                <a:latin typeface="Times New Roman" pitchFamily="18" charset="0"/>
                <a:cs typeface="Times New Roman" pitchFamily="18" charset="0"/>
              </a:rPr>
              <a:t>?</a:t>
            </a:r>
          </a:p>
          <a:p>
            <a:pPr algn="ctr"/>
            <a:endParaRPr lang="en-US" sz="4400" dirty="0">
              <a:solidFill>
                <a:schemeClr val="tx1"/>
              </a:solidFill>
              <a:latin typeface="Times New Roman" pitchFamily="18" charset="0"/>
              <a:cs typeface="Times New Roman" pitchFamily="18" charset="0"/>
            </a:endParaRPr>
          </a:p>
        </p:txBody>
      </p:sp>
      <p:sp>
        <p:nvSpPr>
          <p:cNvPr id="6" name="Rectangle 5"/>
          <p:cNvSpPr/>
          <p:nvPr/>
        </p:nvSpPr>
        <p:spPr>
          <a:xfrm>
            <a:off x="381000" y="4262120"/>
            <a:ext cx="8382000" cy="1905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i="1" dirty="0" smtClean="0">
                <a:solidFill>
                  <a:schemeClr val="tx1"/>
                </a:solidFill>
                <a:latin typeface="Times New Roman" pitchFamily="18" charset="0"/>
                <a:cs typeface="Times New Roman" pitchFamily="18" charset="0"/>
              </a:rPr>
              <a:t>3.Em </a:t>
            </a:r>
            <a:r>
              <a:rPr lang="en-US" sz="4400" i="1" dirty="0" err="1">
                <a:solidFill>
                  <a:schemeClr val="tx1"/>
                </a:solidFill>
                <a:latin typeface="Times New Roman" pitchFamily="18" charset="0"/>
                <a:cs typeface="Times New Roman" pitchFamily="18" charset="0"/>
              </a:rPr>
              <a:t>thích</a:t>
            </a:r>
            <a:r>
              <a:rPr lang="en-US" sz="4400" i="1" dirty="0">
                <a:solidFill>
                  <a:schemeClr val="tx1"/>
                </a:solidFill>
                <a:latin typeface="Times New Roman" pitchFamily="18" charset="0"/>
                <a:cs typeface="Times New Roman" pitchFamily="18" charset="0"/>
              </a:rPr>
              <a:t> </a:t>
            </a:r>
            <a:r>
              <a:rPr lang="en-US" sz="4400" i="1" dirty="0" err="1">
                <a:solidFill>
                  <a:schemeClr val="tx1"/>
                </a:solidFill>
                <a:latin typeface="Times New Roman" pitchFamily="18" charset="0"/>
                <a:cs typeface="Times New Roman" pitchFamily="18" charset="0"/>
              </a:rPr>
              <a:t>hoạt</a:t>
            </a:r>
            <a:r>
              <a:rPr lang="en-US" sz="4400" i="1" dirty="0">
                <a:solidFill>
                  <a:schemeClr val="tx1"/>
                </a:solidFill>
                <a:latin typeface="Times New Roman" pitchFamily="18" charset="0"/>
                <a:cs typeface="Times New Roman" pitchFamily="18" charset="0"/>
              </a:rPr>
              <a:t> </a:t>
            </a:r>
            <a:r>
              <a:rPr lang="en-US" sz="4400" i="1" dirty="0" err="1" smtClean="0">
                <a:solidFill>
                  <a:schemeClr val="tx1"/>
                </a:solidFill>
                <a:latin typeface="Times New Roman" pitchFamily="18" charset="0"/>
                <a:cs typeface="Times New Roman" pitchFamily="18" charset="0"/>
              </a:rPr>
              <a:t>động</a:t>
            </a:r>
            <a:r>
              <a:rPr lang="en-US" sz="4400" i="1" dirty="0" smtClean="0">
                <a:solidFill>
                  <a:schemeClr val="tx1"/>
                </a:solidFill>
                <a:latin typeface="Times New Roman" pitchFamily="18" charset="0"/>
                <a:cs typeface="Times New Roman" pitchFamily="18" charset="0"/>
              </a:rPr>
              <a:t> </a:t>
            </a:r>
            <a:r>
              <a:rPr lang="en-US" sz="4400" i="1" dirty="0" err="1">
                <a:solidFill>
                  <a:schemeClr val="tx1"/>
                </a:solidFill>
                <a:latin typeface="Times New Roman" pitchFamily="18" charset="0"/>
                <a:cs typeface="Times New Roman" pitchFamily="18" charset="0"/>
              </a:rPr>
              <a:t>nào</a:t>
            </a:r>
            <a:r>
              <a:rPr lang="en-US" sz="4400" i="1" dirty="0">
                <a:solidFill>
                  <a:schemeClr val="tx1"/>
                </a:solidFill>
                <a:latin typeface="Times New Roman" pitchFamily="18" charset="0"/>
                <a:cs typeface="Times New Roman" pitchFamily="18" charset="0"/>
              </a:rPr>
              <a:t> </a:t>
            </a:r>
            <a:r>
              <a:rPr lang="en-US" sz="4400" i="1" dirty="0" err="1">
                <a:solidFill>
                  <a:schemeClr val="tx1"/>
                </a:solidFill>
                <a:latin typeface="Times New Roman" pitchFamily="18" charset="0"/>
                <a:cs typeface="Times New Roman" pitchFamily="18" charset="0"/>
              </a:rPr>
              <a:t>nhất</a:t>
            </a:r>
            <a:r>
              <a:rPr lang="en-US" sz="4400" i="1" dirty="0">
                <a:solidFill>
                  <a:schemeClr val="tx1"/>
                </a:solidFill>
                <a:latin typeface="Times New Roman" pitchFamily="18" charset="0"/>
                <a:cs typeface="Times New Roman" pitchFamily="18" charset="0"/>
              </a:rPr>
              <a:t> </a:t>
            </a:r>
            <a:r>
              <a:rPr lang="en-US" sz="4400" i="1" dirty="0" err="1">
                <a:solidFill>
                  <a:schemeClr val="tx1"/>
                </a:solidFill>
                <a:latin typeface="Times New Roman" pitchFamily="18" charset="0"/>
                <a:cs typeface="Times New Roman" pitchFamily="18" charset="0"/>
              </a:rPr>
              <a:t>trong</a:t>
            </a:r>
            <a:r>
              <a:rPr lang="en-US" sz="4400" i="1" dirty="0">
                <a:solidFill>
                  <a:schemeClr val="tx1"/>
                </a:solidFill>
                <a:latin typeface="Times New Roman" pitchFamily="18" charset="0"/>
                <a:cs typeface="Times New Roman" pitchFamily="18" charset="0"/>
              </a:rPr>
              <a:t> </a:t>
            </a:r>
            <a:r>
              <a:rPr lang="en-US" sz="4400" i="1" dirty="0" err="1">
                <a:solidFill>
                  <a:schemeClr val="tx1"/>
                </a:solidFill>
                <a:latin typeface="Times New Roman" pitchFamily="18" charset="0"/>
                <a:cs typeface="Times New Roman" pitchFamily="18" charset="0"/>
              </a:rPr>
              <a:t>chủ</a:t>
            </a:r>
            <a:r>
              <a:rPr lang="en-US" sz="4400" i="1" dirty="0">
                <a:solidFill>
                  <a:schemeClr val="tx1"/>
                </a:solidFill>
                <a:latin typeface="Times New Roman" pitchFamily="18" charset="0"/>
                <a:cs typeface="Times New Roman" pitchFamily="18" charset="0"/>
              </a:rPr>
              <a:t> </a:t>
            </a:r>
            <a:r>
              <a:rPr lang="en-US" sz="4400" i="1" dirty="0" err="1">
                <a:solidFill>
                  <a:schemeClr val="tx1"/>
                </a:solidFill>
                <a:latin typeface="Times New Roman" pitchFamily="18" charset="0"/>
                <a:cs typeface="Times New Roman" pitchFamily="18" charset="0"/>
              </a:rPr>
              <a:t>đề</a:t>
            </a:r>
            <a:r>
              <a:rPr lang="en-US" sz="4400" i="1" dirty="0">
                <a:solidFill>
                  <a:schemeClr val="tx1"/>
                </a:solidFill>
                <a:latin typeface="Times New Roman" pitchFamily="18" charset="0"/>
                <a:cs typeface="Times New Roman" pitchFamily="18" charset="0"/>
              </a:rPr>
              <a:t>? </a:t>
            </a:r>
            <a:r>
              <a:rPr lang="en-US" sz="4400" i="1" dirty="0" err="1">
                <a:solidFill>
                  <a:schemeClr val="tx1"/>
                </a:solidFill>
                <a:latin typeface="Times New Roman" pitchFamily="18" charset="0"/>
                <a:cs typeface="Times New Roman" pitchFamily="18" charset="0"/>
              </a:rPr>
              <a:t>Vì</a:t>
            </a:r>
            <a:r>
              <a:rPr lang="en-US" sz="4400" i="1" dirty="0">
                <a:solidFill>
                  <a:schemeClr val="tx1"/>
                </a:solidFill>
                <a:latin typeface="Times New Roman" pitchFamily="18" charset="0"/>
                <a:cs typeface="Times New Roman" pitchFamily="18" charset="0"/>
              </a:rPr>
              <a:t> </a:t>
            </a:r>
            <a:r>
              <a:rPr lang="en-US" sz="4400" i="1" dirty="0" err="1">
                <a:solidFill>
                  <a:schemeClr val="tx1"/>
                </a:solidFill>
                <a:latin typeface="Times New Roman" pitchFamily="18" charset="0"/>
                <a:cs typeface="Times New Roman" pitchFamily="18" charset="0"/>
              </a:rPr>
              <a:t>sao</a:t>
            </a:r>
            <a:r>
              <a:rPr lang="en-US" sz="4400" i="1" dirty="0">
                <a:solidFill>
                  <a:schemeClr val="tx1"/>
                </a:solidFill>
                <a:latin typeface="Times New Roman" pitchFamily="18" charset="0"/>
                <a:cs typeface="Times New Roman" pitchFamily="18" charset="0"/>
              </a:rPr>
              <a:t>?</a:t>
            </a:r>
            <a:endParaRPr lang="en-US" sz="4400" dirty="0">
              <a:solidFill>
                <a:schemeClr val="tx1"/>
              </a:solidFill>
              <a:latin typeface="Times New Roman" pitchFamily="18" charset="0"/>
              <a:cs typeface="Times New Roman" pitchFamily="18" charset="0"/>
            </a:endParaRPr>
          </a:p>
          <a:p>
            <a:pPr algn="ctr"/>
            <a:endParaRPr lang="en-US" sz="4000" dirty="0">
              <a:solidFill>
                <a:schemeClr val="tx1"/>
              </a:solidFill>
              <a:latin typeface="Times New Roman" pitchFamily="18" charset="0"/>
              <a:cs typeface="Times New Roman" pitchFamily="18" charset="0"/>
            </a:endParaRPr>
          </a:p>
        </p:txBody>
      </p:sp>
      <p:sp>
        <p:nvSpPr>
          <p:cNvPr id="7" name="Rectangle 6"/>
          <p:cNvSpPr/>
          <p:nvPr/>
        </p:nvSpPr>
        <p:spPr>
          <a:xfrm>
            <a:off x="360680" y="2286000"/>
            <a:ext cx="8402320" cy="18288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i="1" dirty="0" smtClean="0">
                <a:solidFill>
                  <a:schemeClr val="tx1"/>
                </a:solidFill>
                <a:latin typeface="Times New Roman" pitchFamily="18" charset="0"/>
                <a:cs typeface="Times New Roman" pitchFamily="18" charset="0"/>
              </a:rPr>
              <a:t>2.Những </a:t>
            </a:r>
            <a:r>
              <a:rPr lang="en-US" sz="4400" i="1" dirty="0" err="1">
                <a:solidFill>
                  <a:schemeClr val="tx1"/>
                </a:solidFill>
                <a:latin typeface="Times New Roman" pitchFamily="18" charset="0"/>
                <a:cs typeface="Times New Roman" pitchFamily="18" charset="0"/>
              </a:rPr>
              <a:t>việc</a:t>
            </a:r>
            <a:r>
              <a:rPr lang="en-US" sz="4400" i="1" dirty="0">
                <a:solidFill>
                  <a:schemeClr val="tx1"/>
                </a:solidFill>
                <a:latin typeface="Times New Roman" pitchFamily="18" charset="0"/>
                <a:cs typeface="Times New Roman" pitchFamily="18" charset="0"/>
              </a:rPr>
              <a:t> </a:t>
            </a:r>
            <a:r>
              <a:rPr lang="en-US" sz="4400" i="1" dirty="0" err="1">
                <a:solidFill>
                  <a:schemeClr val="tx1"/>
                </a:solidFill>
                <a:latin typeface="Times New Roman" pitchFamily="18" charset="0"/>
                <a:cs typeface="Times New Roman" pitchFamily="18" charset="0"/>
              </a:rPr>
              <a:t>nào</a:t>
            </a:r>
            <a:r>
              <a:rPr lang="en-US" sz="4400" i="1" dirty="0">
                <a:solidFill>
                  <a:schemeClr val="tx1"/>
                </a:solidFill>
                <a:latin typeface="Times New Roman" pitchFamily="18" charset="0"/>
                <a:cs typeface="Times New Roman" pitchFamily="18" charset="0"/>
              </a:rPr>
              <a:t> </a:t>
            </a:r>
            <a:r>
              <a:rPr lang="en-US" sz="4400" i="1" dirty="0" err="1">
                <a:solidFill>
                  <a:schemeClr val="tx1"/>
                </a:solidFill>
                <a:latin typeface="Times New Roman" pitchFamily="18" charset="0"/>
                <a:cs typeface="Times New Roman" pitchFamily="18" charset="0"/>
              </a:rPr>
              <a:t>em</a:t>
            </a:r>
            <a:r>
              <a:rPr lang="en-US" sz="4400" i="1" dirty="0">
                <a:solidFill>
                  <a:schemeClr val="tx1"/>
                </a:solidFill>
                <a:latin typeface="Times New Roman" pitchFamily="18" charset="0"/>
                <a:cs typeface="Times New Roman" pitchFamily="18" charset="0"/>
              </a:rPr>
              <a:t> </a:t>
            </a:r>
            <a:r>
              <a:rPr lang="en-US" sz="4400" i="1" dirty="0" err="1">
                <a:solidFill>
                  <a:schemeClr val="tx1"/>
                </a:solidFill>
                <a:latin typeface="Times New Roman" pitchFamily="18" charset="0"/>
                <a:cs typeface="Times New Roman" pitchFamily="18" charset="0"/>
              </a:rPr>
              <a:t>cần</a:t>
            </a:r>
            <a:r>
              <a:rPr lang="en-US" sz="4400" i="1" dirty="0">
                <a:solidFill>
                  <a:schemeClr val="tx1"/>
                </a:solidFill>
                <a:latin typeface="Times New Roman" pitchFamily="18" charset="0"/>
                <a:cs typeface="Times New Roman" pitchFamily="18" charset="0"/>
              </a:rPr>
              <a:t> </a:t>
            </a:r>
            <a:r>
              <a:rPr lang="en-US" sz="4400" i="1" dirty="0" err="1">
                <a:solidFill>
                  <a:schemeClr val="tx1"/>
                </a:solidFill>
                <a:latin typeface="Times New Roman" pitchFamily="18" charset="0"/>
                <a:cs typeface="Times New Roman" pitchFamily="18" charset="0"/>
              </a:rPr>
              <a:t>cố</a:t>
            </a:r>
            <a:r>
              <a:rPr lang="en-US" sz="4400" i="1" dirty="0">
                <a:solidFill>
                  <a:schemeClr val="tx1"/>
                </a:solidFill>
                <a:latin typeface="Times New Roman" pitchFamily="18" charset="0"/>
                <a:cs typeface="Times New Roman" pitchFamily="18" charset="0"/>
              </a:rPr>
              <a:t> </a:t>
            </a:r>
            <a:r>
              <a:rPr lang="en-US" sz="4400" i="1" dirty="0" err="1">
                <a:solidFill>
                  <a:schemeClr val="tx1"/>
                </a:solidFill>
                <a:latin typeface="Times New Roman" pitchFamily="18" charset="0"/>
                <a:cs typeface="Times New Roman" pitchFamily="18" charset="0"/>
              </a:rPr>
              <a:t>gắng</a:t>
            </a:r>
            <a:r>
              <a:rPr lang="en-US" sz="4400" i="1" dirty="0">
                <a:solidFill>
                  <a:schemeClr val="tx1"/>
                </a:solidFill>
                <a:latin typeface="Times New Roman" pitchFamily="18" charset="0"/>
                <a:cs typeface="Times New Roman" pitchFamily="18" charset="0"/>
              </a:rPr>
              <a:t> </a:t>
            </a:r>
            <a:r>
              <a:rPr lang="en-US" sz="4400" i="1" dirty="0" err="1">
                <a:solidFill>
                  <a:schemeClr val="tx1"/>
                </a:solidFill>
                <a:latin typeface="Times New Roman" pitchFamily="18" charset="0"/>
                <a:cs typeface="Times New Roman" pitchFamily="18" charset="0"/>
              </a:rPr>
              <a:t>hơn</a:t>
            </a:r>
            <a:r>
              <a:rPr lang="en-US" sz="4400" i="1" dirty="0">
                <a:solidFill>
                  <a:schemeClr val="tx1"/>
                </a:solidFill>
                <a:latin typeface="Times New Roman" pitchFamily="18" charset="0"/>
                <a:cs typeface="Times New Roman" pitchFamily="18" charset="0"/>
              </a:rPr>
              <a:t>?</a:t>
            </a:r>
            <a:endParaRPr lang="en-US" sz="4400" dirty="0">
              <a:solidFill>
                <a:schemeClr val="tx1"/>
              </a:solidFill>
              <a:latin typeface="Times New Roman" pitchFamily="18" charset="0"/>
              <a:cs typeface="Times New Roman" pitchFamily="18" charset="0"/>
            </a:endParaRPr>
          </a:p>
          <a:p>
            <a:pPr algn="ctr"/>
            <a:endParaRPr lang="en-US" sz="4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07523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1" descr="Description: C:\Users\HP\OneDrive\Desktop\Screenshot_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45160"/>
            <a:ext cx="7848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303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914400"/>
            <a:ext cx="7696200" cy="5632311"/>
          </a:xfrm>
          <a:prstGeom prst="rect">
            <a:avLst/>
          </a:prstGeom>
        </p:spPr>
        <p:txBody>
          <a:bodyPr wrap="square">
            <a:spAutoFit/>
          </a:bodyPr>
          <a:lstStyle/>
          <a:p>
            <a:r>
              <a:rPr lang="nl-NL" sz="3600" i="1" dirty="0">
                <a:latin typeface="Times New Roman" pitchFamily="18" charset="0"/>
                <a:cs typeface="Times New Roman" pitchFamily="18" charset="0"/>
              </a:rPr>
              <a:t>+</a:t>
            </a:r>
            <a:r>
              <a:rPr lang="nl-NL" i="1" dirty="0"/>
              <a:t> </a:t>
            </a:r>
            <a:r>
              <a:rPr lang="nl-NL" sz="3600" i="1" dirty="0">
                <a:latin typeface="Times New Roman" pitchFamily="18" charset="0"/>
                <a:cs typeface="Times New Roman" pitchFamily="18" charset="0"/>
              </a:rPr>
              <a:t>Tết trung thu được tổ chức vào ngày nào?</a:t>
            </a:r>
            <a:endParaRPr lang="en-US" sz="3600" dirty="0">
              <a:latin typeface="Times New Roman" pitchFamily="18" charset="0"/>
              <a:cs typeface="Times New Roman" pitchFamily="18" charset="0"/>
            </a:endParaRPr>
          </a:p>
          <a:p>
            <a:r>
              <a:rPr lang="nl-NL" sz="3600" i="1" dirty="0">
                <a:latin typeface="Times New Roman" pitchFamily="18" charset="0"/>
                <a:cs typeface="Times New Roman" pitchFamily="18" charset="0"/>
              </a:rPr>
              <a:t>+Tết trung thu em thấy có những nhân vật nào xuất hiện?</a:t>
            </a:r>
            <a:endParaRPr lang="en-US" sz="3600" dirty="0">
              <a:latin typeface="Times New Roman" pitchFamily="18" charset="0"/>
              <a:cs typeface="Times New Roman" pitchFamily="18" charset="0"/>
            </a:endParaRPr>
          </a:p>
          <a:p>
            <a:r>
              <a:rPr lang="nl-NL" sz="3600" i="1" dirty="0">
                <a:latin typeface="Times New Roman" pitchFamily="18" charset="0"/>
                <a:cs typeface="Times New Roman" pitchFamily="18" charset="0"/>
              </a:rPr>
              <a:t>+ Em được xem những tiết mục biểu diễn nào?</a:t>
            </a:r>
            <a:endParaRPr lang="en-US" sz="3600" dirty="0">
              <a:latin typeface="Times New Roman" pitchFamily="18" charset="0"/>
              <a:cs typeface="Times New Roman" pitchFamily="18" charset="0"/>
            </a:endParaRPr>
          </a:p>
          <a:p>
            <a:r>
              <a:rPr lang="nl-NL" sz="3600" i="1" dirty="0">
                <a:latin typeface="Times New Roman" pitchFamily="18" charset="0"/>
                <a:cs typeface="Times New Roman" pitchFamily="18" charset="0"/>
              </a:rPr>
              <a:t>+ Em được bố mẹ mua cho những đồ chơi gì?</a:t>
            </a:r>
            <a:endParaRPr lang="en-US" sz="3600" dirty="0">
              <a:latin typeface="Times New Roman" pitchFamily="18" charset="0"/>
              <a:cs typeface="Times New Roman" pitchFamily="18" charset="0"/>
            </a:endParaRPr>
          </a:p>
          <a:p>
            <a:r>
              <a:rPr lang="nl-NL" sz="3600" i="1" dirty="0">
                <a:latin typeface="Times New Roman" pitchFamily="18" charset="0"/>
                <a:cs typeface="Times New Roman" pitchFamily="18" charset="0"/>
              </a:rPr>
              <a:t>+ Em được thưởng thức món bánh đặc biệt nào?</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4069124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534400" cy="6172200"/>
          </a:xfrm>
        </p:spPr>
        <p:txBody>
          <a:bodyPr>
            <a:normAutofit fontScale="77500" lnSpcReduction="20000"/>
          </a:bodyPr>
          <a:lstStyle/>
          <a:p>
            <a:r>
              <a:rPr lang="vi-VN" sz="2800" b="1" dirty="0" smtClean="0">
                <a:latin typeface="+mj-lt"/>
              </a:rPr>
              <a:t> </a:t>
            </a:r>
            <a:r>
              <a:rPr lang="vi-VN" sz="2800" b="1" dirty="0">
                <a:latin typeface="+mj-lt"/>
              </a:rPr>
              <a:t>Ý NGHĨA </a:t>
            </a:r>
            <a:r>
              <a:rPr lang="en-US" sz="2800" b="1">
                <a:latin typeface="Times New Roman" pitchFamily="18" charset="0"/>
                <a:cs typeface="Times New Roman" pitchFamily="18" charset="0"/>
              </a:rPr>
              <a:t> </a:t>
            </a:r>
            <a:r>
              <a:rPr lang="en-US" sz="2800" b="1" smtClean="0">
                <a:latin typeface="Times New Roman" pitchFamily="18" charset="0"/>
                <a:cs typeface="Times New Roman" pitchFamily="18" charset="0"/>
              </a:rPr>
              <a:t>CỦA TẾT TRUNG THU </a:t>
            </a:r>
            <a:r>
              <a:rPr lang="vi-VN" sz="2800" b="1" smtClean="0">
                <a:latin typeface="+mj-lt"/>
              </a:rPr>
              <a:t>VỚI </a:t>
            </a:r>
            <a:r>
              <a:rPr lang="vi-VN" sz="2800" b="1" dirty="0">
                <a:latin typeface="+mj-lt"/>
              </a:rPr>
              <a:t>TRẺ EM?</a:t>
            </a:r>
          </a:p>
          <a:p>
            <a:r>
              <a:rPr lang="vi-VN" sz="2800" dirty="0">
                <a:latin typeface="+mj-lt"/>
              </a:rPr>
              <a:t>Tết Trung Thu có ý nghĩa vô cùng đặc biệt với trẻ em. Vì vào dịp này, các bé sẽ được đi chơi, được người lớn tặng quà, được dẫn đi rước đèn đêm trăng sáng cùng gia đình, bạn bè; Được dẫn đi xem múa lân và đặc biệt là khoảnh khắc trông trăng, mơ màng với thế giới thần tiên của chú Cuội, cây đa, chị Hằng và cùng nhau phá cỗ.</a:t>
            </a:r>
          </a:p>
          <a:p>
            <a:r>
              <a:rPr lang="vi-VN" sz="2800" dirty="0">
                <a:latin typeface="+mj-lt"/>
              </a:rPr>
              <a:t>Sự tích về chị Hằng với chú Cuội ôm cây Đa bay lên cung trăng vào dịp Trung Thu là hình ảnh thơ mộng tuyệt vời kích thích trí tưởng tượng của trẻ. Cũng như gợi lên tâm hồn thơ mộng, trong sáng của các bé hướng đến những ước mơ bay cao và đẹp đẽ.</a:t>
            </a:r>
          </a:p>
          <a:p>
            <a:r>
              <a:rPr lang="vi-VN" sz="2800" dirty="0">
                <a:latin typeface="+mj-lt"/>
              </a:rPr>
              <a:t>Với ý nghĩa ngày tết trung thu trở nên lung linh, huyền bí và có tầm ảnh hưởng lớn đến tiềm thức và cả ký ức tuổi thơ tươi đẹp của các bé khi chúng lớn lên.</a:t>
            </a:r>
          </a:p>
          <a:p>
            <a:r>
              <a:rPr lang="vi-VN" sz="2800" dirty="0">
                <a:latin typeface="+mj-lt"/>
              </a:rPr>
              <a:t>Vào dịp Tết Trung Thu, ông bà, cha mẹ bày cỗ cho các con để đón Trung Thu. Người lớn mua và làm nhiều loại lồng đèn đủ màu sắc, hình dáng thắp bằng nến, treo trong nhà và hoặc tổ chức cho trẻ em xuống phố rước đèn. Mâm cỗ mừng Trung Thu bao gồm bánh Trung Thu, các loại kẹo, mía, bưởi và nhiều thứ hoa quả khác. Đây cũng là dịp để các bậc ông bà, cha mẹ, anh chị tùy theo khả năng kinh tế gia đình để thể hiện tình thương yêu con cháu, em của mình. Là dịp để cho tình yêu thương gia đình thêm khăng khít, gắn bó bền chặt hơn.</a:t>
            </a:r>
          </a:p>
          <a:p>
            <a:endParaRPr lang="en-US" dirty="0">
              <a:latin typeface="+mj-lt"/>
            </a:endParaRPr>
          </a:p>
        </p:txBody>
      </p:sp>
    </p:spTree>
    <p:extLst>
      <p:ext uri="{BB962C8B-B14F-4D97-AF65-F5344CB8AC3E}">
        <p14:creationId xmlns:p14="http://schemas.microsoft.com/office/powerpoint/2010/main" val="413430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600" i="1" dirty="0" smtClean="0"/>
              <a:t>+ </a:t>
            </a:r>
            <a:r>
              <a:rPr lang="nl-NL" sz="3600" i="1" dirty="0"/>
              <a:t>Em được xem những tiết mục biểu diễn nào?</a:t>
            </a:r>
            <a:endParaRPr lang="en-US" sz="3600" dirty="0"/>
          </a:p>
          <a:p>
            <a:r>
              <a:rPr lang="nl-NL" sz="3600" i="1" dirty="0" smtClean="0"/>
              <a:t>+ Em được bố mẹ+ Tết trung thu được tổ chức vào ngày nào?</a:t>
            </a:r>
            <a:endParaRPr lang="en-US" sz="3600" dirty="0" smtClean="0"/>
          </a:p>
          <a:p>
            <a:r>
              <a:rPr lang="nl-NL" sz="3600" i="1" dirty="0" smtClean="0"/>
              <a:t>+</a:t>
            </a:r>
            <a:r>
              <a:rPr lang="nl-NL" sz="3600" i="1" dirty="0"/>
              <a:t>Tết trung thu </a:t>
            </a:r>
            <a:r>
              <a:rPr lang="nl-NL" sz="3600" i="1" dirty="0" smtClean="0"/>
              <a:t>em thấy </a:t>
            </a:r>
            <a:r>
              <a:rPr lang="nl-NL" sz="3600" i="1" dirty="0"/>
              <a:t>có những nhân vật nào xuất hiện?</a:t>
            </a:r>
            <a:endParaRPr lang="en-US" sz="3600" dirty="0"/>
          </a:p>
          <a:p>
            <a:r>
              <a:rPr lang="nl-NL" sz="3600" i="1" dirty="0"/>
              <a:t>+ Em được xem những tiết mục biểu diễn nào?</a:t>
            </a:r>
            <a:endParaRPr lang="en-US" sz="3600" dirty="0"/>
          </a:p>
          <a:p>
            <a:r>
              <a:rPr lang="nl-NL" sz="3600" i="1" dirty="0"/>
              <a:t>+ Em được bố mẹ mua cho những đồ chơi gì?</a:t>
            </a:r>
            <a:endParaRPr lang="en-US" sz="3600" dirty="0"/>
          </a:p>
          <a:p>
            <a:r>
              <a:rPr lang="nl-NL" sz="3600" i="1" dirty="0"/>
              <a:t>+ Em được thưởng thức món bánh đặc biệt nào?</a:t>
            </a:r>
            <a:endParaRPr lang="en-US" sz="3600" dirty="0"/>
          </a:p>
          <a:p>
            <a:r>
              <a:rPr lang="nl-NL" sz="3600" i="1" dirty="0" smtClean="0"/>
              <a:t> </a:t>
            </a:r>
            <a:r>
              <a:rPr lang="nl-NL" sz="3600" i="1" dirty="0"/>
              <a:t>mua cho những đồ chơi gì?</a:t>
            </a:r>
            <a:endParaRPr lang="en-US" sz="3600" dirty="0"/>
          </a:p>
          <a:p>
            <a:r>
              <a:rPr lang="nl-NL" sz="3600" i="1" dirty="0"/>
              <a:t>+ Em được thưởng thức món bánh đặc biệt nào?</a:t>
            </a:r>
            <a:endParaRPr lang="en-US" sz="3600" dirty="0"/>
          </a:p>
          <a:p>
            <a:endParaRPr lang="en-US" sz="3600" dirty="0">
              <a:solidFill>
                <a:schemeClr val="tx1"/>
              </a:solidFill>
              <a:latin typeface="Times New Roman" pitchFamily="18" charset="0"/>
              <a:cs typeface="Times New Roman" pitchFamily="18" charset="0"/>
            </a:endParaRPr>
          </a:p>
        </p:txBody>
      </p:sp>
      <p:pic>
        <p:nvPicPr>
          <p:cNvPr id="2051" name="Picture 3" descr="C:\Users\Admin\Desktop\ảnh 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 y="116840"/>
            <a:ext cx="4137660" cy="31242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Desktop\ảnh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16840"/>
            <a:ext cx="4267200" cy="312420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dmin\Desktop\ảnh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390900"/>
            <a:ext cx="4038600" cy="32740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dmin\Desktop\ản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3421380"/>
            <a:ext cx="4267200" cy="3284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431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A.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231815"/>
            <a:ext cx="4114800" cy="258758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dmin\Desktop\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43840"/>
            <a:ext cx="41910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dmin\Desktop\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3139440"/>
            <a:ext cx="4114800" cy="303276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dmin\Desktop\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139440"/>
            <a:ext cx="4191000" cy="3032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6009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TotalTime>
  <Words>516</Words>
  <Application>Microsoft Office PowerPoint</Application>
  <PresentationFormat>On-screen Show (4:3)</PresentationFormat>
  <Paragraphs>22</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oc</cp:lastModifiedBy>
  <cp:revision>18</cp:revision>
  <dcterms:created xsi:type="dcterms:W3CDTF">2021-08-13T01:32:59Z</dcterms:created>
  <dcterms:modified xsi:type="dcterms:W3CDTF">2023-10-25T09:09:29Z</dcterms:modified>
</cp:coreProperties>
</file>