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3" r:id="rId2"/>
    <p:sldId id="258" r:id="rId3"/>
    <p:sldId id="263" r:id="rId4"/>
    <p:sldId id="260" r:id="rId5"/>
    <p:sldId id="297" r:id="rId6"/>
    <p:sldId id="296" r:id="rId7"/>
    <p:sldId id="298" r:id="rId8"/>
    <p:sldId id="299" r:id="rId9"/>
    <p:sldId id="300" r:id="rId10"/>
    <p:sldId id="327" r:id="rId11"/>
    <p:sldId id="301" r:id="rId12"/>
    <p:sldId id="303" r:id="rId13"/>
    <p:sldId id="329" r:id="rId14"/>
    <p:sldId id="328" r:id="rId15"/>
    <p:sldId id="304" r:id="rId16"/>
    <p:sldId id="308" r:id="rId17"/>
    <p:sldId id="330" r:id="rId18"/>
    <p:sldId id="331" r:id="rId19"/>
    <p:sldId id="332" r:id="rId20"/>
    <p:sldId id="333" r:id="rId21"/>
    <p:sldId id="315" r:id="rId22"/>
    <p:sldId id="310" r:id="rId23"/>
    <p:sldId id="305" r:id="rId24"/>
    <p:sldId id="309" r:id="rId25"/>
    <p:sldId id="311" r:id="rId26"/>
    <p:sldId id="316" r:id="rId27"/>
    <p:sldId id="312" r:id="rId28"/>
    <p:sldId id="270" r:id="rId29"/>
    <p:sldId id="272" r:id="rId30"/>
  </p:sldIdLst>
  <p:sldSz cx="12192000" cy="6858000"/>
  <p:notesSz cx="6858000" cy="9144000"/>
  <p:embeddedFontLst>
    <p:embeddedFont>
      <p:font typeface="Tahoma" panose="020B0604030504040204" pitchFamily="34" charset="0"/>
      <p:regular r:id="rId32"/>
      <p:bold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259"/>
    <a:srgbClr val="57091A"/>
    <a:srgbClr val="3298E1"/>
    <a:srgbClr val="ED5073"/>
    <a:srgbClr val="89C3ED"/>
    <a:srgbClr val="C5DEF1"/>
    <a:srgbClr val="9CFFFF"/>
    <a:srgbClr val="F3855F"/>
    <a:srgbClr val="E07562"/>
    <a:srgbClr val="F38F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ECB439-F49D-4241-BCE2-1F18DE2D5AD0}" type="datetimeFigureOut">
              <a:rPr lang="en-US" smtClean="0"/>
              <a:t>25/10/2023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C9797-54F2-45BF-BEB1-10153D22A4EB}" type="slidenum">
              <a:rPr lang="en-US" smtClean="0"/>
              <a:t>‹#›</a:t>
            </a:fld>
            <a:endParaRPr lang="en-US"/>
          </a:p>
        </p:txBody>
      </p:sp>
    </p:spTree>
    <p:extLst>
      <p:ext uri="{BB962C8B-B14F-4D97-AF65-F5344CB8AC3E}">
        <p14:creationId xmlns:p14="http://schemas.microsoft.com/office/powerpoint/2010/main" val="236840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7C9797-54F2-45BF-BEB1-10153D22A4EB}" type="slidenum">
              <a:rPr lang="en-US" smtClean="0"/>
              <a:t>10</a:t>
            </a:fld>
            <a:endParaRPr lang="en-US"/>
          </a:p>
        </p:txBody>
      </p:sp>
    </p:spTree>
    <p:extLst>
      <p:ext uri="{BB962C8B-B14F-4D97-AF65-F5344CB8AC3E}">
        <p14:creationId xmlns:p14="http://schemas.microsoft.com/office/powerpoint/2010/main" val="35190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ltLang="en-US" sz="1200" dirty="0">
                <a:solidFill>
                  <a:srgbClr val="0000CC"/>
                </a:solidFill>
              </a:rPr>
              <a:t>* </a:t>
            </a:r>
            <a:r>
              <a:rPr lang="en-GB" altLang="en-US" sz="1200" dirty="0" err="1">
                <a:solidFill>
                  <a:srgbClr val="0000CC"/>
                </a:solidFill>
              </a:rPr>
              <a:t>Tìm</a:t>
            </a:r>
            <a:r>
              <a:rPr lang="vi-VN" altLang="en-US" sz="1200" dirty="0">
                <a:solidFill>
                  <a:srgbClr val="0000CC"/>
                </a:solidFill>
              </a:rPr>
              <a:t> ý chính của đoạn 1</a:t>
            </a:r>
            <a:r>
              <a:rPr lang="en-GB" altLang="en-US" sz="1200" dirty="0">
                <a:solidFill>
                  <a:srgbClr val="0000CC"/>
                </a:solidFill>
              </a:rPr>
              <a:t>:</a:t>
            </a:r>
            <a:endParaRPr lang="en-US" altLang="en-US" sz="1200" dirty="0">
              <a:solidFill>
                <a:srgbClr val="0000CC"/>
              </a:solidFill>
            </a:endParaRPr>
          </a:p>
          <a:p>
            <a:endParaRPr lang="en-US" dirty="0"/>
          </a:p>
        </p:txBody>
      </p:sp>
      <p:sp>
        <p:nvSpPr>
          <p:cNvPr id="4" name="Slide Number Placeholder 3"/>
          <p:cNvSpPr>
            <a:spLocks noGrp="1"/>
          </p:cNvSpPr>
          <p:nvPr>
            <p:ph type="sldNum" sz="quarter" idx="10"/>
          </p:nvPr>
        </p:nvSpPr>
        <p:spPr/>
        <p:txBody>
          <a:bodyPr/>
          <a:lstStyle/>
          <a:p>
            <a:fld id="{577C9797-54F2-45BF-BEB1-10153D22A4EB}" type="slidenum">
              <a:rPr lang="en-US" smtClean="0"/>
              <a:t>14</a:t>
            </a:fld>
            <a:endParaRPr lang="en-US"/>
          </a:p>
        </p:txBody>
      </p:sp>
    </p:spTree>
    <p:extLst>
      <p:ext uri="{BB962C8B-B14F-4D97-AF65-F5344CB8AC3E}">
        <p14:creationId xmlns:p14="http://schemas.microsoft.com/office/powerpoint/2010/main" val="462034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7C9797-54F2-45BF-BEB1-10153D22A4EB}" type="slidenum">
              <a:rPr lang="en-US" smtClean="0"/>
              <a:t>28</a:t>
            </a:fld>
            <a:endParaRPr lang="en-US"/>
          </a:p>
        </p:txBody>
      </p:sp>
    </p:spTree>
    <p:extLst>
      <p:ext uri="{BB962C8B-B14F-4D97-AF65-F5344CB8AC3E}">
        <p14:creationId xmlns:p14="http://schemas.microsoft.com/office/powerpoint/2010/main" val="194853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2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3991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2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3346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02295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394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2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1601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124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723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1206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3496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039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220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9254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324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8676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763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0902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194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3026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608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0507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61442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153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3615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9965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3159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29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D8383DAE-8ADB-4643-A81E-D66F6F909C69}" type="slidenum">
              <a:rPr lang="en-GB" altLang="en-US"/>
              <a:pPr/>
              <a:t>‹#›</a:t>
            </a:fld>
            <a:endParaRPr lang="en-GB" altLang="en-US"/>
          </a:p>
        </p:txBody>
      </p:sp>
    </p:spTree>
    <p:extLst>
      <p:ext uri="{BB962C8B-B14F-4D97-AF65-F5344CB8AC3E}">
        <p14:creationId xmlns:p14="http://schemas.microsoft.com/office/powerpoint/2010/main" val="63878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22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192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8044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2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08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2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84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2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7315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2D3"/>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2" r:id="rId21"/>
    <p:sldLayoutId id="2147483661" r:id="rId22"/>
    <p:sldLayoutId id="2147483660" r:id="rId23"/>
    <p:sldLayoutId id="2147483659" r:id="rId24"/>
    <p:sldLayoutId id="2147483658" r:id="rId25"/>
    <p:sldLayoutId id="2147483657" r:id="rId26"/>
    <p:sldLayoutId id="2147483656" r:id="rId27"/>
    <p:sldLayoutId id="2147483655" r:id="rId28"/>
    <p:sldLayoutId id="2147483654" r:id="rId29"/>
    <p:sldLayoutId id="2147483653" r:id="rId30"/>
    <p:sldLayoutId id="2147483652" r:id="rId31"/>
    <p:sldLayoutId id="2147483651" r:id="rId32"/>
    <p:sldLayoutId id="2147483650" r:id="rId33"/>
    <p:sldLayoutId id="2147483683" r:id="rId3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25.wmf"/></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3.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39.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1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2">
            <a:extLst>
              <a:ext uri="{FF2B5EF4-FFF2-40B4-BE49-F238E27FC236}">
                <a16:creationId xmlns:a16="http://schemas.microsoft.com/office/drawing/2014/main" id="{8034A2B0-24EA-4983-8308-7E023886D24A}"/>
              </a:ext>
            </a:extLst>
          </p:cNvPr>
          <p:cNvSpPr/>
          <p:nvPr/>
        </p:nvSpPr>
        <p:spPr>
          <a:xfrm rot="10800000">
            <a:off x="115841" y="1496848"/>
            <a:ext cx="8589069" cy="4708634"/>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11D6CC7-8030-4585-BD8E-CBE5EAA913E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73415" y="4359490"/>
            <a:ext cx="2467897" cy="2528052"/>
          </a:xfrm>
          <a:prstGeom prst="rect">
            <a:avLst/>
          </a:prstGeom>
        </p:spPr>
      </p:pic>
      <p:pic>
        <p:nvPicPr>
          <p:cNvPr id="6" name="图片 5">
            <a:extLst>
              <a:ext uri="{FF2B5EF4-FFF2-40B4-BE49-F238E27FC236}">
                <a16:creationId xmlns:a16="http://schemas.microsoft.com/office/drawing/2014/main" id="{F7E60E3A-E49A-4836-891C-653C14F93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78895" y="-2823865"/>
            <a:ext cx="6688916" cy="11860897"/>
          </a:xfrm>
          <a:prstGeom prst="rect">
            <a:avLst/>
          </a:prstGeom>
        </p:spPr>
      </p:pic>
      <p:sp>
        <p:nvSpPr>
          <p:cNvPr id="8" name="Rectangle 7">
            <a:extLst>
              <a:ext uri="{FF2B5EF4-FFF2-40B4-BE49-F238E27FC236}">
                <a16:creationId xmlns:a16="http://schemas.microsoft.com/office/drawing/2014/main" id="{13AA032B-1735-4782-95C0-C151A47646BA}"/>
              </a:ext>
            </a:extLst>
          </p:cNvPr>
          <p:cNvSpPr/>
          <p:nvPr/>
        </p:nvSpPr>
        <p:spPr>
          <a:xfrm>
            <a:off x="472055" y="3249020"/>
            <a:ext cx="7477254" cy="1168818"/>
          </a:xfrm>
          <a:prstGeom prst="rect">
            <a:avLst/>
          </a:prstGeom>
          <a:noFill/>
        </p:spPr>
        <p:txBody>
          <a:bodyPr wrap="none" lIns="91440" tIns="45720" rIns="91440" bIns="45720">
            <a:prstTxWarp prst="textPlain">
              <a:avLst/>
            </a:prstTxWarp>
            <a:spAutoFit/>
          </a:bodyPr>
          <a:lstStyle/>
          <a:p>
            <a:r>
              <a:rPr lang="vi-VN" sz="8800">
                <a:ln w="28575">
                  <a:solidFill>
                    <a:srgbClr val="57091A"/>
                  </a:solidFill>
                </a:ln>
                <a:solidFill>
                  <a:srgbClr val="EA3259"/>
                </a:solidFill>
                <a:effectLst>
                  <a:outerShdw blurRad="38100" dist="19050" dir="2700000" algn="tl" rotWithShape="0">
                    <a:schemeClr val="dk1">
                      <a:alpha val="40000"/>
                    </a:schemeClr>
                  </a:outerShdw>
                </a:effectLst>
                <a:latin typeface="iCiel Soup of Justice" pitchFamily="2" charset="0"/>
              </a:rPr>
              <a:t>Con người với thiên nhiên</a:t>
            </a:r>
            <a:endParaRPr lang="en-US" sz="8800" b="0" cap="none" spc="0">
              <a:ln w="28575">
                <a:solidFill>
                  <a:srgbClr val="57091A"/>
                </a:solidFill>
              </a:ln>
              <a:solidFill>
                <a:srgbClr val="EA3259"/>
              </a:solidFill>
              <a:effectLst>
                <a:outerShdw blurRad="38100" dist="19050" dir="2700000" algn="tl" rotWithShape="0">
                  <a:schemeClr val="dk1">
                    <a:alpha val="40000"/>
                  </a:schemeClr>
                </a:outerShdw>
              </a:effectLst>
              <a:latin typeface="iCiel Soup of Justice" pitchFamily="2" charset="0"/>
            </a:endParaRPr>
          </a:p>
        </p:txBody>
      </p:sp>
      <p:sp>
        <p:nvSpPr>
          <p:cNvPr id="10" name="TextBox 9">
            <a:extLst>
              <a:ext uri="{FF2B5EF4-FFF2-40B4-BE49-F238E27FC236}">
                <a16:creationId xmlns:a16="http://schemas.microsoft.com/office/drawing/2014/main" id="{C5EB9C34-F126-4714-8095-5BDCE498A1AD}"/>
              </a:ext>
            </a:extLst>
          </p:cNvPr>
          <p:cNvSpPr txBox="1"/>
          <p:nvPr/>
        </p:nvSpPr>
        <p:spPr>
          <a:xfrm>
            <a:off x="2798146" y="2308926"/>
            <a:ext cx="2872807" cy="640322"/>
          </a:xfrm>
          <a:prstGeom prst="rect">
            <a:avLst/>
          </a:prstGeom>
          <a:noFill/>
        </p:spPr>
        <p:txBody>
          <a:bodyPr wrap="square">
            <a:prstTxWarp prst="textPlain">
              <a:avLst/>
            </a:prstTxWarp>
            <a:spAutoFit/>
          </a:bodyPr>
          <a:lstStyle/>
          <a:p>
            <a:r>
              <a:rPr lang="vi-VN" sz="1800" b="0" cap="none" spc="0">
                <a:ln w="38100">
                  <a:solidFill>
                    <a:srgbClr val="0070C0"/>
                  </a:solidFill>
                </a:ln>
                <a:solidFill>
                  <a:srgbClr val="00B0F0"/>
                </a:solidFill>
                <a:effectLst>
                  <a:outerShdw blurRad="38100" dist="19050" dir="2700000" algn="tl" rotWithShape="0">
                    <a:schemeClr val="dk1">
                      <a:alpha val="40000"/>
                    </a:schemeClr>
                  </a:outerShdw>
                </a:effectLst>
                <a:latin typeface="iCiel Nabila" pitchFamily="2" charset="0"/>
              </a:rPr>
              <a:t>Chủ điểm:</a:t>
            </a:r>
          </a:p>
        </p:txBody>
      </p:sp>
      <p:pic>
        <p:nvPicPr>
          <p:cNvPr id="1026" name="Picture 2" descr="SGK Tiếng Việt 5 - Tuần 7 - Chủ điểm: Con người với thiên nhiên">
            <a:extLst>
              <a:ext uri="{FF2B5EF4-FFF2-40B4-BE49-F238E27FC236}">
                <a16:creationId xmlns:a16="http://schemas.microsoft.com/office/drawing/2014/main" id="{55AEF3EE-D7A7-4B85-B1DF-58249429194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2937" t="2021" r="3926" b="6365"/>
          <a:stretch/>
        </p:blipFill>
        <p:spPr bwMode="auto">
          <a:xfrm>
            <a:off x="8343735" y="884199"/>
            <a:ext cx="3580024" cy="5089602"/>
          </a:xfrm>
          <a:prstGeom prst="roundRect">
            <a:avLst>
              <a:gd name="adj" fmla="val 5251"/>
            </a:avLst>
          </a:prstGeom>
          <a:ln w="762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370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p:txBody>
          <a:bodyPr/>
          <a:lstStyle/>
          <a:p>
            <a:pPr eaLnBrk="1" hangingPunct="1"/>
            <a:endParaRPr lang="en-US" altLang="en-US" sz="2800" dirty="0">
              <a:latin typeface="Times New Roman" panose="02020603050405020304" pitchFamily="18" charset="0"/>
              <a:cs typeface="Times New Roman" panose="02020603050405020304" pitchFamily="18" charset="0"/>
            </a:endParaRPr>
          </a:p>
        </p:txBody>
      </p:sp>
      <p:sp>
        <p:nvSpPr>
          <p:cNvPr id="8194" name="Rectangle 3"/>
          <p:cNvSpPr>
            <a:spLocks noGrp="1" noChangeArrowheads="1"/>
          </p:cNvSpPr>
          <p:nvPr>
            <p:ph idx="1"/>
          </p:nvPr>
        </p:nvSpPr>
        <p:spPr/>
        <p:txBody>
          <a:bodyPr/>
          <a:lstStyle/>
          <a:p>
            <a:pPr eaLnBrk="1" hangingPunct="1"/>
            <a:endParaRPr lang="en-US" altLang="en-US" dirty="0">
              <a:latin typeface="Times New Roman" panose="02020603050405020304" pitchFamily="18" charset="0"/>
              <a:cs typeface="Times New Roman" panose="02020603050405020304" pitchFamily="18" charset="0"/>
            </a:endParaRPr>
          </a:p>
        </p:txBody>
      </p:sp>
      <p:sp>
        <p:nvSpPr>
          <p:cNvPr id="8198" name="Line 10"/>
          <p:cNvSpPr>
            <a:spLocks noChangeShapeType="1"/>
          </p:cNvSpPr>
          <p:nvPr/>
        </p:nvSpPr>
        <p:spPr bwMode="auto">
          <a:xfrm>
            <a:off x="5743746" y="2417354"/>
            <a:ext cx="0" cy="4321175"/>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199" name="Text Box 11"/>
          <p:cNvSpPr txBox="1">
            <a:spLocks noChangeArrowheads="1"/>
          </p:cNvSpPr>
          <p:nvPr/>
        </p:nvSpPr>
        <p:spPr bwMode="auto">
          <a:xfrm>
            <a:off x="61459" y="2532222"/>
            <a:ext cx="413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GB" altLang="en-US" sz="2800" b="1" dirty="0">
                <a:latin typeface="Times New Roman" panose="02020603050405020304" pitchFamily="18" charset="0"/>
                <a:cs typeface="Times New Roman" panose="02020603050405020304" pitchFamily="18" charset="0"/>
              </a:rPr>
              <a:t>              </a:t>
            </a:r>
            <a:r>
              <a:rPr lang="en-GB" altLang="en-US" sz="2800" b="1" u="sng" dirty="0" err="1">
                <a:latin typeface="Times New Roman" panose="02020603050405020304" pitchFamily="18" charset="0"/>
                <a:cs typeface="Times New Roman" panose="02020603050405020304" pitchFamily="18" charset="0"/>
              </a:rPr>
              <a:t>Luyện</a:t>
            </a:r>
            <a:r>
              <a:rPr lang="en-GB" altLang="en-US" sz="2800" b="1" u="sng" dirty="0">
                <a:latin typeface="Times New Roman" panose="02020603050405020304" pitchFamily="18" charset="0"/>
                <a:cs typeface="Times New Roman" panose="02020603050405020304" pitchFamily="18" charset="0"/>
              </a:rPr>
              <a:t> </a:t>
            </a:r>
            <a:r>
              <a:rPr lang="en-GB" altLang="en-US" sz="2800" b="1" u="sng" dirty="0" err="1">
                <a:latin typeface="Times New Roman" panose="02020603050405020304" pitchFamily="18" charset="0"/>
                <a:cs typeface="Times New Roman" panose="02020603050405020304" pitchFamily="18" charset="0"/>
              </a:rPr>
              <a:t>đọc</a:t>
            </a:r>
            <a:r>
              <a:rPr lang="en-GB" altLang="en-US" sz="2800" b="1" u="sng" dirty="0">
                <a:latin typeface="Times New Roman" panose="02020603050405020304" pitchFamily="18" charset="0"/>
                <a:cs typeface="Times New Roman" panose="02020603050405020304" pitchFamily="18" charset="0"/>
              </a:rPr>
              <a:t>:</a:t>
            </a:r>
          </a:p>
        </p:txBody>
      </p:sp>
      <p:sp>
        <p:nvSpPr>
          <p:cNvPr id="10252" name="Text Box 12"/>
          <p:cNvSpPr txBox="1">
            <a:spLocks noChangeArrowheads="1"/>
          </p:cNvSpPr>
          <p:nvPr/>
        </p:nvSpPr>
        <p:spPr bwMode="auto">
          <a:xfrm>
            <a:off x="120310" y="3121247"/>
            <a:ext cx="3389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GB" altLang="en-US" sz="2800" b="1" u="sng" dirty="0" err="1">
                <a:latin typeface="Times New Roman" panose="02020603050405020304" pitchFamily="18" charset="0"/>
                <a:cs typeface="Times New Roman" panose="02020603050405020304" pitchFamily="18" charset="0"/>
              </a:rPr>
              <a:t>Từ</a:t>
            </a:r>
            <a:r>
              <a:rPr lang="en-GB" altLang="en-US" sz="2800" b="1" u="sng" dirty="0">
                <a:latin typeface="Times New Roman" panose="02020603050405020304" pitchFamily="18" charset="0"/>
                <a:cs typeface="Times New Roman" panose="02020603050405020304" pitchFamily="18" charset="0"/>
              </a:rPr>
              <a:t>:</a:t>
            </a:r>
            <a:r>
              <a:rPr lang="en-GB" altLang="en-US" sz="2800" b="1" dirty="0">
                <a:latin typeface="Times New Roman" panose="02020603050405020304" pitchFamily="18" charset="0"/>
                <a:cs typeface="Times New Roman" panose="02020603050405020304" pitchFamily="18" charset="0"/>
              </a:rPr>
              <a:t> A-</a:t>
            </a:r>
            <a:r>
              <a:rPr lang="en-GB" altLang="en-US" sz="2800" b="1" dirty="0" err="1">
                <a:latin typeface="Times New Roman" panose="02020603050405020304" pitchFamily="18" charset="0"/>
                <a:cs typeface="Times New Roman" panose="02020603050405020304" pitchFamily="18" charset="0"/>
              </a:rPr>
              <a:t>ri</a:t>
            </a:r>
            <a:r>
              <a:rPr lang="en-GB" altLang="en-US" sz="2800" b="1" dirty="0">
                <a:latin typeface="Times New Roman" panose="02020603050405020304" pitchFamily="18" charset="0"/>
                <a:cs typeface="Times New Roman" panose="02020603050405020304" pitchFamily="18" charset="0"/>
              </a:rPr>
              <a:t>-</a:t>
            </a:r>
            <a:r>
              <a:rPr lang="en-GB" altLang="en-US" sz="2800" b="1" dirty="0" err="1">
                <a:latin typeface="Times New Roman" panose="02020603050405020304" pitchFamily="18" charset="0"/>
                <a:cs typeface="Times New Roman" panose="02020603050405020304" pitchFamily="18" charset="0"/>
              </a:rPr>
              <a:t>ôn</a:t>
            </a:r>
            <a:r>
              <a:rPr lang="en-GB" altLang="en-US" sz="2800" b="1" dirty="0">
                <a:latin typeface="Times New Roman" panose="02020603050405020304" pitchFamily="18" charset="0"/>
                <a:cs typeface="Times New Roman" panose="02020603050405020304" pitchFamily="18" charset="0"/>
              </a:rPr>
              <a:t>,</a:t>
            </a:r>
          </a:p>
        </p:txBody>
      </p:sp>
      <p:sp>
        <p:nvSpPr>
          <p:cNvPr id="10253" name="Text Box 13"/>
          <p:cNvSpPr txBox="1">
            <a:spLocks noChangeArrowheads="1"/>
          </p:cNvSpPr>
          <p:nvPr/>
        </p:nvSpPr>
        <p:spPr bwMode="auto">
          <a:xfrm>
            <a:off x="2199822" y="3121247"/>
            <a:ext cx="1441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altLang="en-US" sz="2800" b="1">
                <a:latin typeface="Times New Roman" panose="02020603050405020304" pitchFamily="18" charset="0"/>
                <a:cs typeface="Times New Roman" panose="02020603050405020304" pitchFamily="18" charset="0"/>
              </a:rPr>
              <a:t>Xi-xin,</a:t>
            </a:r>
          </a:p>
        </p:txBody>
      </p:sp>
      <p:sp>
        <p:nvSpPr>
          <p:cNvPr id="10254" name="Text Box 14"/>
          <p:cNvSpPr txBox="1">
            <a:spLocks noChangeArrowheads="1"/>
          </p:cNvSpPr>
          <p:nvPr/>
        </p:nvSpPr>
        <p:spPr bwMode="auto">
          <a:xfrm>
            <a:off x="3472883" y="3121247"/>
            <a:ext cx="2156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GB" altLang="en-US" sz="2800" b="1" dirty="0" err="1">
                <a:latin typeface="Times New Roman" panose="02020603050405020304" pitchFamily="18" charset="0"/>
                <a:cs typeface="Times New Roman" panose="02020603050405020304" pitchFamily="18" charset="0"/>
              </a:rPr>
              <a:t>boong</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tàu</a:t>
            </a:r>
            <a:r>
              <a:rPr lang="en-GB" altLang="en-US" sz="2800" b="1" dirty="0">
                <a:latin typeface="Times New Roman" panose="02020603050405020304" pitchFamily="18" charset="0"/>
                <a:cs typeface="Times New Roman" panose="02020603050405020304" pitchFamily="18" charset="0"/>
              </a:rPr>
              <a:t>,</a:t>
            </a:r>
          </a:p>
        </p:txBody>
      </p:sp>
      <p:sp>
        <p:nvSpPr>
          <p:cNvPr id="10255" name="Text Box 15"/>
          <p:cNvSpPr txBox="1">
            <a:spLocks noChangeArrowheads="1"/>
          </p:cNvSpPr>
          <p:nvPr/>
        </p:nvSpPr>
        <p:spPr bwMode="auto">
          <a:xfrm>
            <a:off x="61459" y="3596423"/>
            <a:ext cx="2264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GB" altLang="en-US" sz="2800" b="1" dirty="0">
                <a:latin typeface="Times New Roman" panose="02020603050405020304" pitchFamily="18" charset="0"/>
                <a:cs typeface="Times New Roman" panose="02020603050405020304" pitchFamily="18" charset="0"/>
              </a:rPr>
              <a:t>dong </a:t>
            </a:r>
            <a:r>
              <a:rPr lang="en-GB" altLang="en-US" sz="2800" b="1" dirty="0" err="1">
                <a:latin typeface="Times New Roman" panose="02020603050405020304" pitchFamily="18" charset="0"/>
                <a:cs typeface="Times New Roman" panose="02020603050405020304" pitchFamily="18" charset="0"/>
              </a:rPr>
              <a:t>buồm</a:t>
            </a:r>
            <a:r>
              <a:rPr lang="en-GB" altLang="en-US" sz="2800" b="1" dirty="0">
                <a:latin typeface="Times New Roman" panose="02020603050405020304" pitchFamily="18" charset="0"/>
                <a:cs typeface="Times New Roman" panose="02020603050405020304" pitchFamily="18" charset="0"/>
              </a:rPr>
              <a:t>,</a:t>
            </a:r>
          </a:p>
        </p:txBody>
      </p:sp>
      <p:sp>
        <p:nvSpPr>
          <p:cNvPr id="10256" name="Text Box 16"/>
          <p:cNvSpPr txBox="1">
            <a:spLocks noChangeArrowheads="1"/>
          </p:cNvSpPr>
          <p:nvPr/>
        </p:nvSpPr>
        <p:spPr bwMode="auto">
          <a:xfrm>
            <a:off x="2020434" y="3560881"/>
            <a:ext cx="1800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altLang="en-US" sz="2800" b="1" dirty="0" err="1">
                <a:latin typeface="Times New Roman" panose="02020603050405020304" pitchFamily="18" charset="0"/>
                <a:cs typeface="Times New Roman" panose="02020603050405020304" pitchFamily="18" charset="0"/>
              </a:rPr>
              <a:t>sửng</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sốt</a:t>
            </a:r>
            <a:r>
              <a:rPr lang="en-GB" altLang="en-US" sz="2800" b="1" dirty="0">
                <a:latin typeface="Times New Roman" panose="02020603050405020304" pitchFamily="18" charset="0"/>
                <a:cs typeface="Times New Roman" panose="02020603050405020304" pitchFamily="18" charset="0"/>
              </a:rPr>
              <a:t>,</a:t>
            </a:r>
          </a:p>
        </p:txBody>
      </p:sp>
      <p:sp>
        <p:nvSpPr>
          <p:cNvPr id="10257" name="Text Box 17"/>
          <p:cNvSpPr txBox="1">
            <a:spLocks noChangeArrowheads="1"/>
          </p:cNvSpPr>
          <p:nvPr/>
        </p:nvSpPr>
        <p:spPr bwMode="auto">
          <a:xfrm>
            <a:off x="3569042" y="3595771"/>
            <a:ext cx="2303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GB" altLang="en-US" sz="2800" b="1" dirty="0" err="1">
                <a:latin typeface="Times New Roman" panose="02020603050405020304" pitchFamily="18" charset="0"/>
                <a:cs typeface="Times New Roman" panose="02020603050405020304" pitchFamily="18" charset="0"/>
              </a:rPr>
              <a:t>truyền</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lệnh</a:t>
            </a:r>
            <a:endParaRPr lang="en-GB" altLang="en-US" sz="2800" b="1" dirty="0">
              <a:latin typeface="Times New Roman" panose="02020603050405020304" pitchFamily="18" charset="0"/>
              <a:cs typeface="Times New Roman" panose="02020603050405020304" pitchFamily="18" charset="0"/>
            </a:endParaRPr>
          </a:p>
        </p:txBody>
      </p:sp>
      <p:sp>
        <p:nvSpPr>
          <p:cNvPr id="10262" name="Text Box 22"/>
          <p:cNvSpPr txBox="1">
            <a:spLocks noChangeArrowheads="1"/>
          </p:cNvSpPr>
          <p:nvPr/>
        </p:nvSpPr>
        <p:spPr bwMode="auto">
          <a:xfrm>
            <a:off x="120310" y="4126366"/>
            <a:ext cx="5543890"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50000"/>
              </a:spcBef>
            </a:pPr>
            <a:r>
              <a:rPr lang="en-GB" altLang="en-US" sz="2800" b="1" u="sng" dirty="0" err="1">
                <a:latin typeface="Times New Roman" panose="02020603050405020304" pitchFamily="18" charset="0"/>
                <a:cs typeface="Times New Roman" panose="02020603050405020304" pitchFamily="18" charset="0"/>
              </a:rPr>
              <a:t>Câu</a:t>
            </a:r>
            <a:r>
              <a:rPr lang="en-GB" altLang="en-US" sz="2800" b="1" u="sng" dirty="0">
                <a:latin typeface="Times New Roman" panose="02020603050405020304" pitchFamily="18" charset="0"/>
                <a:cs typeface="Times New Roman" panose="02020603050405020304" pitchFamily="18" charset="0"/>
              </a:rPr>
              <a:t>:</a:t>
            </a:r>
          </a:p>
          <a:p>
            <a:pPr algn="just">
              <a:lnSpc>
                <a:spcPct val="150000"/>
              </a:lnSpc>
              <a:spcBef>
                <a:spcPct val="50000"/>
              </a:spcBef>
            </a:pPr>
            <a:r>
              <a:rPr lang="en-GB" altLang="en-US" sz="2800"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Có</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lẽ</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đó</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là</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đồng</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tiền</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được</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ra</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đời</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để</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ghi</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lại</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tình</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cảm</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yêu</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quý</a:t>
            </a:r>
            <a:r>
              <a:rPr lang="en-GB" altLang="en-US" sz="2800" b="1" dirty="0">
                <a:latin typeface="Times New Roman" panose="02020603050405020304" pitchFamily="18" charset="0"/>
                <a:cs typeface="Times New Roman" panose="02020603050405020304" pitchFamily="18" charset="0"/>
              </a:rPr>
              <a:t> con </a:t>
            </a:r>
            <a:r>
              <a:rPr lang="en-GB" altLang="en-US" sz="2800" b="1" dirty="0" err="1">
                <a:latin typeface="Times New Roman" panose="02020603050405020304" pitchFamily="18" charset="0"/>
                <a:cs typeface="Times New Roman" panose="02020603050405020304" pitchFamily="18" charset="0"/>
              </a:rPr>
              <a:t>người</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của</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loài</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cá</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heo</a:t>
            </a:r>
            <a:r>
              <a:rPr lang="en-GB" altLang="en-US" sz="2800" b="1" dirty="0">
                <a:latin typeface="Times New Roman" panose="02020603050405020304" pitchFamily="18" charset="0"/>
                <a:cs typeface="Times New Roman" panose="02020603050405020304" pitchFamily="18" charset="0"/>
              </a:rPr>
              <a:t> </a:t>
            </a:r>
            <a:r>
              <a:rPr lang="en-GB" altLang="en-US" sz="2800" b="1" dirty="0" err="1">
                <a:latin typeface="Times New Roman" panose="02020603050405020304" pitchFamily="18" charset="0"/>
                <a:cs typeface="Times New Roman" panose="02020603050405020304" pitchFamily="18" charset="0"/>
              </a:rPr>
              <a:t>thông</a:t>
            </a:r>
            <a:r>
              <a:rPr lang="en-GB" altLang="en-US" sz="2800" b="1" dirty="0">
                <a:latin typeface="Times New Roman" panose="02020603050405020304" pitchFamily="18" charset="0"/>
                <a:cs typeface="Times New Roman" panose="02020603050405020304" pitchFamily="18" charset="0"/>
              </a:rPr>
              <a:t> minh.</a:t>
            </a:r>
          </a:p>
        </p:txBody>
      </p:sp>
      <p:sp>
        <p:nvSpPr>
          <p:cNvPr id="10263" name="Line 23"/>
          <p:cNvSpPr>
            <a:spLocks noChangeShapeType="1"/>
          </p:cNvSpPr>
          <p:nvPr/>
        </p:nvSpPr>
        <p:spPr bwMode="auto">
          <a:xfrm flipH="1">
            <a:off x="5527846" y="5003733"/>
            <a:ext cx="215900"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0264" name="Line 24"/>
          <p:cNvSpPr>
            <a:spLocks noChangeShapeType="1"/>
          </p:cNvSpPr>
          <p:nvPr/>
        </p:nvSpPr>
        <p:spPr bwMode="auto">
          <a:xfrm flipH="1">
            <a:off x="1050243" y="6257927"/>
            <a:ext cx="215900" cy="3603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0265" name="Line 25"/>
          <p:cNvSpPr>
            <a:spLocks noChangeShapeType="1"/>
          </p:cNvSpPr>
          <p:nvPr/>
        </p:nvSpPr>
        <p:spPr bwMode="auto">
          <a:xfrm flipH="1">
            <a:off x="1085623" y="5003250"/>
            <a:ext cx="215900" cy="36036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22" name="Line 25"/>
          <p:cNvSpPr>
            <a:spLocks noChangeShapeType="1"/>
          </p:cNvSpPr>
          <p:nvPr/>
        </p:nvSpPr>
        <p:spPr bwMode="auto">
          <a:xfrm flipH="1">
            <a:off x="1904320" y="6008915"/>
            <a:ext cx="1548609" cy="2902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4" name="Rectangle 3"/>
          <p:cNvSpPr/>
          <p:nvPr/>
        </p:nvSpPr>
        <p:spPr>
          <a:xfrm>
            <a:off x="7293658" y="2599781"/>
            <a:ext cx="2343847" cy="523220"/>
          </a:xfrm>
          <a:prstGeom prst="rect">
            <a:avLst/>
          </a:prstGeom>
        </p:spPr>
        <p:txBody>
          <a:bodyPr wrap="none">
            <a:spAutoFit/>
          </a:bodyPr>
          <a:lstStyle/>
          <a:p>
            <a:r>
              <a:rPr lang="en-GB" altLang="en-US" sz="2800" b="1" dirty="0">
                <a:latin typeface="Times New Roman" panose="02020603050405020304" pitchFamily="18" charset="0"/>
                <a:cs typeface="Times New Roman" panose="02020603050405020304" pitchFamily="18" charset="0"/>
              </a:rPr>
              <a:t> </a:t>
            </a:r>
            <a:r>
              <a:rPr lang="en-GB" altLang="en-US" sz="2800" b="1" u="sng" dirty="0" err="1">
                <a:latin typeface="Times New Roman" panose="02020603050405020304" pitchFamily="18" charset="0"/>
                <a:cs typeface="Times New Roman" panose="02020603050405020304" pitchFamily="18" charset="0"/>
              </a:rPr>
              <a:t>Tìm</a:t>
            </a:r>
            <a:r>
              <a:rPr lang="en-GB" altLang="en-US" sz="2800" b="1" u="sng" dirty="0">
                <a:latin typeface="Times New Roman" panose="02020603050405020304" pitchFamily="18" charset="0"/>
                <a:cs typeface="Times New Roman" panose="02020603050405020304" pitchFamily="18" charset="0"/>
              </a:rPr>
              <a:t> </a:t>
            </a:r>
            <a:r>
              <a:rPr lang="en-GB" altLang="en-US" sz="2800" b="1" u="sng" dirty="0" err="1">
                <a:latin typeface="Times New Roman" panose="02020603050405020304" pitchFamily="18" charset="0"/>
                <a:cs typeface="Times New Roman" panose="02020603050405020304" pitchFamily="18" charset="0"/>
              </a:rPr>
              <a:t>hiểu</a:t>
            </a:r>
            <a:r>
              <a:rPr lang="en-GB" altLang="en-US" sz="2800" b="1" u="sng" dirty="0">
                <a:latin typeface="Times New Roman" panose="02020603050405020304" pitchFamily="18" charset="0"/>
                <a:cs typeface="Times New Roman" panose="02020603050405020304" pitchFamily="18" charset="0"/>
              </a:rPr>
              <a:t> </a:t>
            </a:r>
            <a:r>
              <a:rPr lang="en-GB" altLang="en-US" sz="2800" b="1" u="sng" dirty="0" err="1">
                <a:latin typeface="Times New Roman" panose="02020603050405020304" pitchFamily="18" charset="0"/>
                <a:cs typeface="Times New Roman" panose="02020603050405020304" pitchFamily="18" charset="0"/>
              </a:rPr>
              <a:t>bài</a:t>
            </a:r>
            <a:r>
              <a:rPr lang="en-GB" altLang="en-US" sz="2800" b="1" u="sng" dirty="0">
                <a:latin typeface="Times New Roman" panose="02020603050405020304" pitchFamily="18" charset="0"/>
                <a:cs typeface="Times New Roman" panose="02020603050405020304" pitchFamily="18" charset="0"/>
              </a:rPr>
              <a:t>:</a:t>
            </a:r>
            <a:endParaRPr lang="en-US" sz="2800" dirty="0"/>
          </a:p>
        </p:txBody>
      </p:sp>
      <p:sp>
        <p:nvSpPr>
          <p:cNvPr id="3" name="TextBox 2"/>
          <p:cNvSpPr txBox="1"/>
          <p:nvPr/>
        </p:nvSpPr>
        <p:spPr>
          <a:xfrm>
            <a:off x="2325687" y="42680"/>
            <a:ext cx="7933765" cy="1569660"/>
          </a:xfrm>
          <a:prstGeom prst="rect">
            <a:avLst/>
          </a:prstGeom>
          <a:noFill/>
        </p:spPr>
        <p:txBody>
          <a:bodyPr wrap="square" rtlCol="0">
            <a:spAutoFit/>
          </a:bodyPr>
          <a:lstStyle/>
          <a:p>
            <a:pPr algn="ctr"/>
            <a:r>
              <a:rPr lang="vi-VN" sz="3200" b="1" dirty="0">
                <a:solidFill>
                  <a:srgbClr val="00B0F0"/>
                </a:solidFill>
                <a:latin typeface="+mj-lt"/>
              </a:rPr>
              <a:t>Thứ hai ngày 16 tháng 10 năm </a:t>
            </a:r>
            <a:r>
              <a:rPr lang="vi-VN" sz="3200" b="1" dirty="0" smtClean="0">
                <a:solidFill>
                  <a:srgbClr val="00B0F0"/>
                </a:solidFill>
                <a:latin typeface="+mj-lt"/>
              </a:rPr>
              <a:t>2023</a:t>
            </a:r>
          </a:p>
          <a:p>
            <a:pPr algn="ctr"/>
            <a:r>
              <a:rPr lang="vi-VN" sz="3200" b="1" dirty="0">
                <a:solidFill>
                  <a:srgbClr val="00B0F0"/>
                </a:solidFill>
                <a:latin typeface="+mj-lt"/>
              </a:rPr>
              <a:t>Tập </a:t>
            </a:r>
            <a:r>
              <a:rPr lang="vi-VN" sz="3200" b="1" dirty="0" smtClean="0">
                <a:solidFill>
                  <a:srgbClr val="00B0F0"/>
                </a:solidFill>
                <a:latin typeface="+mj-lt"/>
              </a:rPr>
              <a:t>đọc:</a:t>
            </a:r>
          </a:p>
          <a:p>
            <a:pPr algn="ctr"/>
            <a:r>
              <a:rPr lang="vi-VN" sz="3200" b="1" dirty="0">
                <a:solidFill>
                  <a:srgbClr val="C00000"/>
                </a:solidFill>
                <a:latin typeface="+mj-lt"/>
              </a:rPr>
              <a:t>NHỮNG NGƯỜI BẠN TỐT</a:t>
            </a:r>
            <a:endParaRPr lang="vi-VN" sz="3200" b="1" dirty="0" smtClean="0">
              <a:solidFill>
                <a:srgbClr val="C00000"/>
              </a:solidFill>
              <a:latin typeface="+mj-lt"/>
            </a:endParaRPr>
          </a:p>
        </p:txBody>
      </p:sp>
    </p:spTree>
    <p:extLst>
      <p:ext uri="{BB962C8B-B14F-4D97-AF65-F5344CB8AC3E}">
        <p14:creationId xmlns:p14="http://schemas.microsoft.com/office/powerpoint/2010/main" val="219291274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checkerboard(across)">
                                      <p:cBhvr>
                                        <p:cTn id="7" dur="500"/>
                                        <p:tgtEl>
                                          <p:spTgt spid="10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53"/>
                                        </p:tgtEl>
                                        <p:attrNameLst>
                                          <p:attrName>style.visibility</p:attrName>
                                        </p:attrNameLst>
                                      </p:cBhvr>
                                      <p:to>
                                        <p:strVal val="visible"/>
                                      </p:to>
                                    </p:set>
                                    <p:animEffect transition="in" filter="checkerboard(across)">
                                      <p:cBhvr>
                                        <p:cTn id="12" dur="500"/>
                                        <p:tgtEl>
                                          <p:spTgt spid="102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54"/>
                                        </p:tgtEl>
                                        <p:attrNameLst>
                                          <p:attrName>style.visibility</p:attrName>
                                        </p:attrNameLst>
                                      </p:cBhvr>
                                      <p:to>
                                        <p:strVal val="visible"/>
                                      </p:to>
                                    </p:set>
                                    <p:animEffect transition="in" filter="checkerboard(across)">
                                      <p:cBhvr>
                                        <p:cTn id="17" dur="500"/>
                                        <p:tgtEl>
                                          <p:spTgt spid="102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55"/>
                                        </p:tgtEl>
                                        <p:attrNameLst>
                                          <p:attrName>style.visibility</p:attrName>
                                        </p:attrNameLst>
                                      </p:cBhvr>
                                      <p:to>
                                        <p:strVal val="visible"/>
                                      </p:to>
                                    </p:set>
                                    <p:animEffect transition="in" filter="checkerboard(across)">
                                      <p:cBhvr>
                                        <p:cTn id="22" dur="500"/>
                                        <p:tgtEl>
                                          <p:spTgt spid="102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256"/>
                                        </p:tgtEl>
                                        <p:attrNameLst>
                                          <p:attrName>style.visibility</p:attrName>
                                        </p:attrNameLst>
                                      </p:cBhvr>
                                      <p:to>
                                        <p:strVal val="visible"/>
                                      </p:to>
                                    </p:set>
                                    <p:animEffect transition="in" filter="checkerboard(across)">
                                      <p:cBhvr>
                                        <p:cTn id="27" dur="500"/>
                                        <p:tgtEl>
                                          <p:spTgt spid="10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257"/>
                                        </p:tgtEl>
                                        <p:attrNameLst>
                                          <p:attrName>style.visibility</p:attrName>
                                        </p:attrNameLst>
                                      </p:cBhvr>
                                      <p:to>
                                        <p:strVal val="visible"/>
                                      </p:to>
                                    </p:set>
                                    <p:animEffect transition="in" filter="checkerboard(across)">
                                      <p:cBhvr>
                                        <p:cTn id="32" dur="500"/>
                                        <p:tgtEl>
                                          <p:spTgt spid="102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0262"/>
                                        </p:tgtEl>
                                        <p:attrNameLst>
                                          <p:attrName>style.visibility</p:attrName>
                                        </p:attrNameLst>
                                      </p:cBhvr>
                                      <p:to>
                                        <p:strVal val="visible"/>
                                      </p:to>
                                    </p:set>
                                    <p:anim calcmode="lin" valueType="num">
                                      <p:cBhvr>
                                        <p:cTn id="37" dur="500" fill="hold"/>
                                        <p:tgtEl>
                                          <p:spTgt spid="10262"/>
                                        </p:tgtEl>
                                        <p:attrNameLst>
                                          <p:attrName>ppt_w</p:attrName>
                                        </p:attrNameLst>
                                      </p:cBhvr>
                                      <p:tavLst>
                                        <p:tav tm="0">
                                          <p:val>
                                            <p:strVal val="#ppt_w*0.70"/>
                                          </p:val>
                                        </p:tav>
                                        <p:tav tm="100000">
                                          <p:val>
                                            <p:strVal val="#ppt_w"/>
                                          </p:val>
                                        </p:tav>
                                      </p:tavLst>
                                    </p:anim>
                                    <p:anim calcmode="lin" valueType="num">
                                      <p:cBhvr>
                                        <p:cTn id="38" dur="500" fill="hold"/>
                                        <p:tgtEl>
                                          <p:spTgt spid="10262"/>
                                        </p:tgtEl>
                                        <p:attrNameLst>
                                          <p:attrName>ppt_h</p:attrName>
                                        </p:attrNameLst>
                                      </p:cBhvr>
                                      <p:tavLst>
                                        <p:tav tm="0">
                                          <p:val>
                                            <p:strVal val="#ppt_h"/>
                                          </p:val>
                                        </p:tav>
                                        <p:tav tm="100000">
                                          <p:val>
                                            <p:strVal val="#ppt_h"/>
                                          </p:val>
                                        </p:tav>
                                      </p:tavLst>
                                    </p:anim>
                                    <p:animEffect transition="in" filter="fade">
                                      <p:cBhvr>
                                        <p:cTn id="39" dur="500"/>
                                        <p:tgtEl>
                                          <p:spTgt spid="1026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16" fill="hold" nodeType="clickEffect">
                                  <p:stCondLst>
                                    <p:cond delay="0"/>
                                  </p:stCondLst>
                                  <p:childTnLst>
                                    <p:set>
                                      <p:cBhvr>
                                        <p:cTn id="43" dur="1" fill="hold">
                                          <p:stCondLst>
                                            <p:cond delay="0"/>
                                          </p:stCondLst>
                                        </p:cTn>
                                        <p:tgtEl>
                                          <p:spTgt spid="10263"/>
                                        </p:tgtEl>
                                        <p:attrNameLst>
                                          <p:attrName>style.visibility</p:attrName>
                                        </p:attrNameLst>
                                      </p:cBhvr>
                                      <p:to>
                                        <p:strVal val="visible"/>
                                      </p:to>
                                    </p:set>
                                    <p:anim calcmode="lin" valueType="num">
                                      <p:cBhvr>
                                        <p:cTn id="44" dur="500" fill="hold"/>
                                        <p:tgtEl>
                                          <p:spTgt spid="10263"/>
                                        </p:tgtEl>
                                        <p:attrNameLst>
                                          <p:attrName>ppt_w</p:attrName>
                                        </p:attrNameLst>
                                      </p:cBhvr>
                                      <p:tavLst>
                                        <p:tav tm="0">
                                          <p:val>
                                            <p:fltVal val="0"/>
                                          </p:val>
                                        </p:tav>
                                        <p:tav tm="100000">
                                          <p:val>
                                            <p:strVal val="#ppt_w"/>
                                          </p:val>
                                        </p:tav>
                                      </p:tavLst>
                                    </p:anim>
                                    <p:anim calcmode="lin" valueType="num">
                                      <p:cBhvr>
                                        <p:cTn id="45" dur="500" fill="hold"/>
                                        <p:tgtEl>
                                          <p:spTgt spid="10263"/>
                                        </p:tgtEl>
                                        <p:attrNameLst>
                                          <p:attrName>ppt_h</p:attrName>
                                        </p:attrNameLst>
                                      </p:cBhvr>
                                      <p:tavLst>
                                        <p:tav tm="0">
                                          <p:val>
                                            <p:fltVal val="0"/>
                                          </p:val>
                                        </p:tav>
                                        <p:tav tm="100000">
                                          <p:val>
                                            <p:strVal val="#ppt_h"/>
                                          </p:val>
                                        </p:tav>
                                      </p:tavLst>
                                    </p:anim>
                                    <p:animEffect transition="in" filter="fade">
                                      <p:cBhvr>
                                        <p:cTn id="46" dur="500"/>
                                        <p:tgtEl>
                                          <p:spTgt spid="10263"/>
                                        </p:tgtEl>
                                      </p:cBhvr>
                                    </p:animEffect>
                                  </p:childTnLst>
                                </p:cTn>
                              </p:par>
                              <p:par>
                                <p:cTn id="47" presetID="53" presetClass="entr" presetSubtype="16" fill="hold" nodeType="withEffect">
                                  <p:stCondLst>
                                    <p:cond delay="0"/>
                                  </p:stCondLst>
                                  <p:childTnLst>
                                    <p:set>
                                      <p:cBhvr>
                                        <p:cTn id="48" dur="1" fill="hold">
                                          <p:stCondLst>
                                            <p:cond delay="0"/>
                                          </p:stCondLst>
                                        </p:cTn>
                                        <p:tgtEl>
                                          <p:spTgt spid="10264"/>
                                        </p:tgtEl>
                                        <p:attrNameLst>
                                          <p:attrName>style.visibility</p:attrName>
                                        </p:attrNameLst>
                                      </p:cBhvr>
                                      <p:to>
                                        <p:strVal val="visible"/>
                                      </p:to>
                                    </p:set>
                                    <p:anim calcmode="lin" valueType="num">
                                      <p:cBhvr>
                                        <p:cTn id="49" dur="500" fill="hold"/>
                                        <p:tgtEl>
                                          <p:spTgt spid="10264"/>
                                        </p:tgtEl>
                                        <p:attrNameLst>
                                          <p:attrName>ppt_w</p:attrName>
                                        </p:attrNameLst>
                                      </p:cBhvr>
                                      <p:tavLst>
                                        <p:tav tm="0">
                                          <p:val>
                                            <p:fltVal val="0"/>
                                          </p:val>
                                        </p:tav>
                                        <p:tav tm="100000">
                                          <p:val>
                                            <p:strVal val="#ppt_w"/>
                                          </p:val>
                                        </p:tav>
                                      </p:tavLst>
                                    </p:anim>
                                    <p:anim calcmode="lin" valueType="num">
                                      <p:cBhvr>
                                        <p:cTn id="50" dur="500" fill="hold"/>
                                        <p:tgtEl>
                                          <p:spTgt spid="10264"/>
                                        </p:tgtEl>
                                        <p:attrNameLst>
                                          <p:attrName>ppt_h</p:attrName>
                                        </p:attrNameLst>
                                      </p:cBhvr>
                                      <p:tavLst>
                                        <p:tav tm="0">
                                          <p:val>
                                            <p:fltVal val="0"/>
                                          </p:val>
                                        </p:tav>
                                        <p:tav tm="100000">
                                          <p:val>
                                            <p:strVal val="#ppt_h"/>
                                          </p:val>
                                        </p:tav>
                                      </p:tavLst>
                                    </p:anim>
                                    <p:animEffect transition="in" filter="fade">
                                      <p:cBhvr>
                                        <p:cTn id="51" dur="500"/>
                                        <p:tgtEl>
                                          <p:spTgt spid="10264"/>
                                        </p:tgtEl>
                                      </p:cBhvr>
                                    </p:animEffect>
                                  </p:childTnLst>
                                </p:cTn>
                              </p:par>
                              <p:par>
                                <p:cTn id="52" presetID="53" presetClass="entr" presetSubtype="16" fill="hold" nodeType="withEffect">
                                  <p:stCondLst>
                                    <p:cond delay="0"/>
                                  </p:stCondLst>
                                  <p:childTnLst>
                                    <p:set>
                                      <p:cBhvr>
                                        <p:cTn id="53" dur="1" fill="hold">
                                          <p:stCondLst>
                                            <p:cond delay="0"/>
                                          </p:stCondLst>
                                        </p:cTn>
                                        <p:tgtEl>
                                          <p:spTgt spid="10265"/>
                                        </p:tgtEl>
                                        <p:attrNameLst>
                                          <p:attrName>style.visibility</p:attrName>
                                        </p:attrNameLst>
                                      </p:cBhvr>
                                      <p:to>
                                        <p:strVal val="visible"/>
                                      </p:to>
                                    </p:set>
                                    <p:anim calcmode="lin" valueType="num">
                                      <p:cBhvr>
                                        <p:cTn id="54" dur="500" fill="hold"/>
                                        <p:tgtEl>
                                          <p:spTgt spid="10265"/>
                                        </p:tgtEl>
                                        <p:attrNameLst>
                                          <p:attrName>ppt_w</p:attrName>
                                        </p:attrNameLst>
                                      </p:cBhvr>
                                      <p:tavLst>
                                        <p:tav tm="0">
                                          <p:val>
                                            <p:fltVal val="0"/>
                                          </p:val>
                                        </p:tav>
                                        <p:tav tm="100000">
                                          <p:val>
                                            <p:strVal val="#ppt_w"/>
                                          </p:val>
                                        </p:tav>
                                      </p:tavLst>
                                    </p:anim>
                                    <p:anim calcmode="lin" valueType="num">
                                      <p:cBhvr>
                                        <p:cTn id="55" dur="500" fill="hold"/>
                                        <p:tgtEl>
                                          <p:spTgt spid="10265"/>
                                        </p:tgtEl>
                                        <p:attrNameLst>
                                          <p:attrName>ppt_h</p:attrName>
                                        </p:attrNameLst>
                                      </p:cBhvr>
                                      <p:tavLst>
                                        <p:tav tm="0">
                                          <p:val>
                                            <p:fltVal val="0"/>
                                          </p:val>
                                        </p:tav>
                                        <p:tav tm="100000">
                                          <p:val>
                                            <p:strVal val="#ppt_h"/>
                                          </p:val>
                                        </p:tav>
                                      </p:tavLst>
                                    </p:anim>
                                    <p:animEffect transition="in" filter="fade">
                                      <p:cBhvr>
                                        <p:cTn id="56" dur="500"/>
                                        <p:tgtEl>
                                          <p:spTgt spid="10265"/>
                                        </p:tgtEl>
                                      </p:cBhvr>
                                    </p:animEffect>
                                  </p:childTnLst>
                                </p:cTn>
                              </p:par>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P spid="10253" grpId="0"/>
      <p:bldP spid="10254" grpId="0"/>
      <p:bldP spid="10255" grpId="0"/>
      <p:bldP spid="10256" grpId="0"/>
      <p:bldP spid="10257" grpId="0"/>
      <p:bldP spid="102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1068653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2432118" y="1596126"/>
            <a:ext cx="9670982" cy="1938992"/>
          </a:xfrm>
          <a:prstGeom prst="rect">
            <a:avLst/>
          </a:prstGeom>
          <a:noFill/>
        </p:spPr>
        <p:txBody>
          <a:bodyPr wrap="square" lIns="91440" tIns="45720" rIns="91440" bIns="45720">
            <a:spAutoFit/>
          </a:bodyPr>
          <a:lstStyle/>
          <a:p>
            <a:pPr algn="ctr"/>
            <a:r>
              <a:rPr lang="vi-VN" sz="12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12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1860849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809031" y="1191583"/>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115864" y="33915"/>
            <a:ext cx="5294026"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2076647" y="2065170"/>
            <a:ext cx="10115353"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b="1" dirty="0" err="1">
                <a:solidFill>
                  <a:schemeClr val="tx2"/>
                </a:solidFill>
                <a:latin typeface="Times New Roman" panose="02020603050405020304" pitchFamily="18" charset="0"/>
                <a:cs typeface="Times New Roman" panose="02020603050405020304" pitchFamily="18" charset="0"/>
              </a:rPr>
              <a:t>Nhân</a:t>
            </a:r>
            <a:r>
              <a:rPr lang="en-GB" altLang="en-US" sz="3200" b="1" dirty="0">
                <a:solidFill>
                  <a:schemeClr val="tx2"/>
                </a:solidFill>
                <a:latin typeface="Times New Roman" panose="02020603050405020304" pitchFamily="18" charset="0"/>
                <a:cs typeface="Times New Roman" panose="02020603050405020304" pitchFamily="18" charset="0"/>
              </a:rPr>
              <a:t> </a:t>
            </a:r>
            <a:r>
              <a:rPr lang="en-GB" altLang="en-US" sz="3200" b="1" dirty="0" err="1">
                <a:solidFill>
                  <a:schemeClr val="tx2"/>
                </a:solidFill>
                <a:latin typeface="Times New Roman" panose="02020603050405020304" pitchFamily="18" charset="0"/>
                <a:cs typeface="Times New Roman" panose="02020603050405020304" pitchFamily="18" charset="0"/>
              </a:rPr>
              <a:t>vật</a:t>
            </a:r>
            <a:r>
              <a:rPr lang="en-GB" altLang="en-US" sz="3200" b="1" dirty="0">
                <a:solidFill>
                  <a:schemeClr val="tx2"/>
                </a:solidFill>
                <a:latin typeface="Times New Roman" panose="02020603050405020304" pitchFamily="18" charset="0"/>
                <a:cs typeface="Times New Roman" panose="02020603050405020304" pitchFamily="18" charset="0"/>
              </a:rPr>
              <a:t> A-</a:t>
            </a:r>
            <a:r>
              <a:rPr lang="en-GB" altLang="en-US" sz="3200" b="1" dirty="0" err="1">
                <a:solidFill>
                  <a:schemeClr val="tx2"/>
                </a:solidFill>
                <a:latin typeface="Times New Roman" panose="02020603050405020304" pitchFamily="18" charset="0"/>
                <a:cs typeface="Times New Roman" panose="02020603050405020304" pitchFamily="18" charset="0"/>
              </a:rPr>
              <a:t>ri</a:t>
            </a:r>
            <a:r>
              <a:rPr lang="en-GB" altLang="en-US" sz="3200" b="1" dirty="0">
                <a:solidFill>
                  <a:schemeClr val="tx2"/>
                </a:solidFill>
                <a:latin typeface="Times New Roman" panose="02020603050405020304" pitchFamily="18" charset="0"/>
                <a:cs typeface="Times New Roman" panose="02020603050405020304" pitchFamily="18" charset="0"/>
              </a:rPr>
              <a:t>-</a:t>
            </a:r>
            <a:r>
              <a:rPr lang="en-GB" altLang="en-US" sz="3200" b="1" dirty="0" err="1">
                <a:solidFill>
                  <a:schemeClr val="tx2"/>
                </a:solidFill>
                <a:latin typeface="Times New Roman" panose="02020603050405020304" pitchFamily="18" charset="0"/>
                <a:cs typeface="Times New Roman" panose="02020603050405020304" pitchFamily="18" charset="0"/>
              </a:rPr>
              <a:t>ôn</a:t>
            </a:r>
            <a:r>
              <a:rPr lang="en-GB" altLang="en-US" sz="3200" b="1" dirty="0">
                <a:solidFill>
                  <a:schemeClr val="tx2"/>
                </a:solidFill>
                <a:latin typeface="Times New Roman" panose="02020603050405020304" pitchFamily="18" charset="0"/>
                <a:cs typeface="Times New Roman" panose="02020603050405020304" pitchFamily="18" charset="0"/>
              </a:rPr>
              <a:t> </a:t>
            </a:r>
            <a:r>
              <a:rPr lang="en-GB" altLang="en-US" sz="3200" b="1" dirty="0" err="1">
                <a:solidFill>
                  <a:schemeClr val="tx2"/>
                </a:solidFill>
                <a:latin typeface="Times New Roman" panose="02020603050405020304" pitchFamily="18" charset="0"/>
                <a:cs typeface="Times New Roman" panose="02020603050405020304" pitchFamily="18" charset="0"/>
              </a:rPr>
              <a:t>trong</a:t>
            </a:r>
            <a:r>
              <a:rPr lang="en-GB" altLang="en-US" sz="3200" b="1" dirty="0">
                <a:solidFill>
                  <a:schemeClr val="tx2"/>
                </a:solidFill>
                <a:latin typeface="Times New Roman" panose="02020603050405020304" pitchFamily="18" charset="0"/>
                <a:cs typeface="Times New Roman" panose="02020603050405020304" pitchFamily="18" charset="0"/>
              </a:rPr>
              <a:t> </a:t>
            </a:r>
            <a:r>
              <a:rPr lang="en-GB" altLang="en-US" sz="3200" b="1" dirty="0" err="1">
                <a:solidFill>
                  <a:schemeClr val="tx2"/>
                </a:solidFill>
                <a:latin typeface="Times New Roman" panose="02020603050405020304" pitchFamily="18" charset="0"/>
                <a:cs typeface="Times New Roman" panose="02020603050405020304" pitchFamily="18" charset="0"/>
              </a:rPr>
              <a:t>truyện</a:t>
            </a:r>
            <a:r>
              <a:rPr lang="en-GB" altLang="en-US" sz="3200" b="1" dirty="0">
                <a:solidFill>
                  <a:schemeClr val="tx2"/>
                </a:solidFill>
                <a:latin typeface="Times New Roman" panose="02020603050405020304" pitchFamily="18" charset="0"/>
                <a:cs typeface="Times New Roman" panose="02020603050405020304" pitchFamily="18" charset="0"/>
              </a:rPr>
              <a:t> </a:t>
            </a:r>
            <a:r>
              <a:rPr lang="en-GB" altLang="en-US" sz="3200" b="1" dirty="0" err="1">
                <a:solidFill>
                  <a:schemeClr val="tx2"/>
                </a:solidFill>
                <a:latin typeface="Times New Roman" panose="02020603050405020304" pitchFamily="18" charset="0"/>
                <a:cs typeface="Times New Roman" panose="02020603050405020304" pitchFamily="18" charset="0"/>
              </a:rPr>
              <a:t>là</a:t>
            </a:r>
            <a:r>
              <a:rPr lang="en-GB" altLang="en-US" sz="3200" b="1" dirty="0">
                <a:solidFill>
                  <a:schemeClr val="tx2"/>
                </a:solidFill>
                <a:latin typeface="Times New Roman" panose="02020603050405020304" pitchFamily="18" charset="0"/>
                <a:cs typeface="Times New Roman" panose="02020603050405020304" pitchFamily="18" charset="0"/>
              </a:rPr>
              <a:t> </a:t>
            </a:r>
            <a:r>
              <a:rPr lang="en-GB" altLang="en-US" sz="3200" b="1" dirty="0" err="1">
                <a:solidFill>
                  <a:schemeClr val="tx2"/>
                </a:solidFill>
                <a:latin typeface="Times New Roman" panose="02020603050405020304" pitchFamily="18" charset="0"/>
                <a:cs typeface="Times New Roman" panose="02020603050405020304" pitchFamily="18" charset="0"/>
              </a:rPr>
              <a:t>ai</a:t>
            </a:r>
            <a:r>
              <a:rPr lang="en-GB" altLang="en-US" sz="3200" b="1" dirty="0">
                <a:solidFill>
                  <a:schemeClr val="tx2"/>
                </a:solidFill>
                <a:latin typeface="Times New Roman" panose="02020603050405020304" pitchFamily="18" charset="0"/>
                <a:cs typeface="Times New Roman" panose="02020603050405020304" pitchFamily="18" charset="0"/>
              </a:rPr>
              <a:t>?</a:t>
            </a:r>
          </a:p>
          <a:p>
            <a:pPr marL="514350" indent="-514350" eaLnBrk="1" hangingPunct="1">
              <a:spcBef>
                <a:spcPct val="50000"/>
              </a:spcBef>
              <a:buAutoNum type="alphaUcPeriod"/>
            </a:pPr>
            <a:r>
              <a:rPr lang="en-GB" altLang="en-US" sz="3200" dirty="0" err="1">
                <a:solidFill>
                  <a:schemeClr val="tx2"/>
                </a:solidFill>
                <a:latin typeface="Times New Roman" panose="02020603050405020304" pitchFamily="18" charset="0"/>
                <a:cs typeface="Times New Roman" panose="02020603050405020304" pitchFamily="18" charset="0"/>
              </a:rPr>
              <a:t>Là</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một</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vị</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quan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trong</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thần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thoại</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Hy</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Lạp</a:t>
            </a:r>
            <a:endParaRPr lang="en-GB" altLang="en-US" sz="3200" dirty="0">
              <a:solidFill>
                <a:schemeClr val="tx2"/>
              </a:solidFill>
              <a:latin typeface="Times New Roman" panose="02020603050405020304" pitchFamily="18" charset="0"/>
              <a:cs typeface="Times New Roman" panose="02020603050405020304" pitchFamily="18" charset="0"/>
            </a:endParaRPr>
          </a:p>
          <a:p>
            <a:pPr marL="514350" indent="-514350" eaLnBrk="1" hangingPunct="1">
              <a:spcBef>
                <a:spcPct val="50000"/>
              </a:spcBef>
              <a:buAutoNum type="alphaUcPeriod"/>
            </a:pPr>
            <a:r>
              <a:rPr lang="en-GB" altLang="en-US" sz="3200" dirty="0" err="1">
                <a:solidFill>
                  <a:schemeClr val="tx2"/>
                </a:solidFill>
                <a:latin typeface="Times New Roman" panose="02020603050405020304" pitchFamily="18" charset="0"/>
                <a:cs typeface="Times New Roman" panose="02020603050405020304" pitchFamily="18" charset="0"/>
              </a:rPr>
              <a:t>Là</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một</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vị</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thần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phụ</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trách</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âm</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nhạc</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được</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thần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Dớt</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sai</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xuống</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trần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gian</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phụ</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trách</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âm</a:t>
            </a:r>
            <a:r>
              <a:rPr lang="en-GB" altLang="en-US" sz="3200" dirty="0">
                <a:solidFill>
                  <a:schemeClr val="tx2"/>
                </a:solidFill>
                <a:latin typeface="Times New Roman" panose="02020603050405020304" pitchFamily="18" charset="0"/>
                <a:cs typeface="Times New Roman" panose="02020603050405020304" pitchFamily="18" charset="0"/>
              </a:rPr>
              <a:t> </a:t>
            </a:r>
            <a:r>
              <a:rPr lang="en-GB" altLang="en-US" sz="3200" dirty="0" err="1">
                <a:solidFill>
                  <a:schemeClr val="tx2"/>
                </a:solidFill>
                <a:latin typeface="Times New Roman" panose="02020603050405020304" pitchFamily="18" charset="0"/>
                <a:cs typeface="Times New Roman" panose="02020603050405020304" pitchFamily="18" charset="0"/>
              </a:rPr>
              <a:t>nhạc</a:t>
            </a:r>
            <a:r>
              <a:rPr lang="en-GB" altLang="en-US" sz="3200" dirty="0">
                <a:solidFill>
                  <a:schemeClr val="tx2"/>
                </a:solidFill>
                <a:latin typeface="Times New Roman" panose="02020603050405020304" pitchFamily="18" charset="0"/>
                <a:cs typeface="Times New Roman" panose="02020603050405020304" pitchFamily="18" charset="0"/>
              </a:rPr>
              <a:t>.</a:t>
            </a:r>
          </a:p>
          <a:p>
            <a:r>
              <a:rPr lang="vi-VN" sz="3200" dirty="0">
                <a:solidFill>
                  <a:schemeClr val="tx2"/>
                </a:solidFill>
                <a:latin typeface="Times New Roman" panose="02020603050405020304" pitchFamily="18" charset="0"/>
                <a:cs typeface="Times New Roman" panose="02020603050405020304" pitchFamily="18" charset="0"/>
              </a:rPr>
              <a:t>C. Là một nghệ sĩ của đất nước Hy Lạp cổ.</a:t>
            </a:r>
          </a:p>
          <a:p>
            <a:r>
              <a:rPr lang="vi-VN" sz="3200" dirty="0">
                <a:solidFill>
                  <a:schemeClr val="tx2"/>
                </a:solidFill>
                <a:latin typeface="Times New Roman" panose="02020603050405020304" pitchFamily="18" charset="0"/>
                <a:cs typeface="Times New Roman" panose="02020603050405020304" pitchFamily="18" charset="0"/>
              </a:rPr>
              <a:t>D. Là một người chuyên chăm sóc và thuần dưỡng cá heo</a:t>
            </a:r>
            <a:endParaRPr lang="en-GB" altLang="en-US" sz="3200" dirty="0">
              <a:solidFill>
                <a:schemeClr val="tx2"/>
              </a:solidFill>
              <a:latin typeface="Times New Roman" panose="02020603050405020304" pitchFamily="18" charset="0"/>
              <a:cs typeface="Times New Roman" panose="02020603050405020304" pitchFamily="18" charset="0"/>
            </a:endParaRPr>
          </a:p>
          <a:p>
            <a:pPr eaLnBrk="1" hangingPunct="1">
              <a:spcBef>
                <a:spcPct val="50000"/>
              </a:spcBef>
            </a:pPr>
            <a:endParaRPr lang="en-GB" altLang="en-US" sz="3200" dirty="0">
              <a:solidFill>
                <a:schemeClr val="tx2"/>
              </a:solidFill>
              <a:latin typeface="Times New Roman" panose="02020603050405020304" pitchFamily="18" charset="0"/>
              <a:cs typeface="Times New Roman" panose="02020603050405020304" pitchFamily="18" charset="0"/>
            </a:endParaRPr>
          </a:p>
          <a:p>
            <a:pPr eaLnBrk="1" hangingPunct="1">
              <a:spcBef>
                <a:spcPct val="50000"/>
              </a:spcBef>
            </a:pPr>
            <a:endParaRPr lang="en-GB" altLang="en-US" sz="3200" dirty="0">
              <a:solidFill>
                <a:schemeClr val="tx2"/>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92978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6"/>
          <p:cNvSpPr/>
          <p:nvPr/>
        </p:nvSpPr>
        <p:spPr>
          <a:xfrm>
            <a:off x="2076647" y="4501059"/>
            <a:ext cx="7260321" cy="584775"/>
          </a:xfrm>
          <a:prstGeom prst="rect">
            <a:avLst/>
          </a:prstGeom>
        </p:spPr>
        <p:txBody>
          <a:bodyPr wrap="none">
            <a:spAutoFit/>
          </a:bodyPr>
          <a:lstStyle/>
          <a:p>
            <a:r>
              <a:rPr lang="vi-VN" sz="3200" dirty="0">
                <a:solidFill>
                  <a:srgbClr val="FF0000"/>
                </a:solidFill>
                <a:latin typeface="Times New Roman" panose="02020603050405020304" pitchFamily="18" charset="0"/>
                <a:cs typeface="Times New Roman" panose="02020603050405020304" pitchFamily="18" charset="0"/>
              </a:rPr>
              <a:t>C. Là một nghệ sĩ của đất nước Hy Lạp cổ.</a:t>
            </a:r>
          </a:p>
        </p:txBody>
      </p:sp>
      <p:pic>
        <p:nvPicPr>
          <p:cNvPr id="3081" name="HTMLOptio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52400"/>
            <a:ext cx="13716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HTMLOption2"/>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52400"/>
            <a:ext cx="13716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HTMLOption3"/>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52400"/>
            <a:ext cx="13716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389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809031" y="1191583"/>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115864" y="33915"/>
            <a:ext cx="5294026"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4771847" y="1268398"/>
            <a:ext cx="80393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sz="3200" b="1" dirty="0">
                <a:solidFill>
                  <a:schemeClr val="tx2"/>
                </a:solidFill>
                <a:latin typeface="Times New Roman" panose="02020603050405020304" pitchFamily="18" charset="0"/>
                <a:cs typeface="Times New Roman" panose="02020603050405020304" pitchFamily="18" charset="0"/>
              </a:rPr>
              <a:t>A-</a:t>
            </a:r>
            <a:r>
              <a:rPr lang="en-US" sz="3200" b="1" dirty="0" err="1">
                <a:solidFill>
                  <a:schemeClr val="tx2"/>
                </a:solidFill>
                <a:latin typeface="Times New Roman" panose="02020603050405020304" pitchFamily="18" charset="0"/>
                <a:cs typeface="Times New Roman" panose="02020603050405020304" pitchFamily="18" charset="0"/>
              </a:rPr>
              <a:t>ri</a:t>
            </a:r>
            <a:r>
              <a:rPr lang="en-US" sz="3200" b="1" dirty="0">
                <a:solidFill>
                  <a:schemeClr val="tx2"/>
                </a:solidFill>
                <a:latin typeface="Times New Roman" panose="02020603050405020304" pitchFamily="18" charset="0"/>
                <a:cs typeface="Times New Roman" panose="02020603050405020304" pitchFamily="18" charset="0"/>
              </a:rPr>
              <a:t>-</a:t>
            </a:r>
            <a:r>
              <a:rPr lang="en-US" sz="3200" b="1" dirty="0" err="1">
                <a:solidFill>
                  <a:schemeClr val="tx2"/>
                </a:solidFill>
                <a:latin typeface="Times New Roman" panose="02020603050405020304" pitchFamily="18" charset="0"/>
                <a:cs typeface="Times New Roman" panose="02020603050405020304" pitchFamily="18" charset="0"/>
              </a:rPr>
              <a:t>ôn</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là</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nghệ</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sĩ</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nổi</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tiếng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trong</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lĩnh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vực</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nghệ</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thuật</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nào</a:t>
            </a:r>
            <a:r>
              <a:rPr lang="en-US" sz="3200" b="1" dirty="0">
                <a:solidFill>
                  <a:schemeClr val="tx2"/>
                </a:solidFill>
                <a:latin typeface="Times New Roman" panose="02020603050405020304" pitchFamily="18" charset="0"/>
                <a:cs typeface="Times New Roman" panose="02020603050405020304" pitchFamily="18" charset="0"/>
              </a:rPr>
              <a:t>?</a:t>
            </a:r>
          </a:p>
          <a:p>
            <a:pPr lvl="4">
              <a:lnSpc>
                <a:spcPct val="150000"/>
              </a:lnSpc>
            </a:pPr>
            <a:r>
              <a:rPr lang="en-US" sz="3200" dirty="0">
                <a:solidFill>
                  <a:schemeClr val="tx2"/>
                </a:solidFill>
                <a:latin typeface="Times New Roman" panose="02020603050405020304" pitchFamily="18" charset="0"/>
                <a:cs typeface="Times New Roman" panose="02020603050405020304" pitchFamily="18" charset="0"/>
              </a:rPr>
              <a:t>a. </a:t>
            </a:r>
            <a:r>
              <a:rPr lang="en-US" sz="3200" dirty="0" err="1">
                <a:solidFill>
                  <a:schemeClr val="tx2"/>
                </a:solidFill>
                <a:latin typeface="Times New Roman" panose="02020603050405020304" pitchFamily="18" charset="0"/>
                <a:cs typeface="Times New Roman" panose="02020603050405020304" pitchFamily="18" charset="0"/>
              </a:rPr>
              <a:t>Hội</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họa</a:t>
            </a:r>
            <a:endParaRPr lang="en-US" sz="3200" dirty="0">
              <a:solidFill>
                <a:schemeClr val="tx2"/>
              </a:solidFill>
              <a:latin typeface="Times New Roman" panose="02020603050405020304" pitchFamily="18" charset="0"/>
              <a:cs typeface="Times New Roman" panose="02020603050405020304" pitchFamily="18" charset="0"/>
            </a:endParaRPr>
          </a:p>
          <a:p>
            <a:pPr lvl="4">
              <a:lnSpc>
                <a:spcPct val="150000"/>
              </a:lnSpc>
            </a:pPr>
            <a:r>
              <a:rPr lang="en-US" sz="3200" dirty="0">
                <a:solidFill>
                  <a:schemeClr val="tx2"/>
                </a:solidFill>
                <a:latin typeface="Times New Roman" panose="02020603050405020304" pitchFamily="18" charset="0"/>
                <a:cs typeface="Times New Roman" panose="02020603050405020304" pitchFamily="18" charset="0"/>
              </a:rPr>
              <a:t>b. </a:t>
            </a:r>
            <a:r>
              <a:rPr lang="en-US" sz="3200" dirty="0" err="1">
                <a:solidFill>
                  <a:schemeClr val="tx2"/>
                </a:solidFill>
                <a:latin typeface="Times New Roman" panose="02020603050405020304" pitchFamily="18" charset="0"/>
                <a:cs typeface="Times New Roman" panose="02020603050405020304" pitchFamily="18" charset="0"/>
              </a:rPr>
              <a:t>Văn</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học</a:t>
            </a:r>
            <a:endParaRPr lang="en-US" sz="3200" dirty="0">
              <a:solidFill>
                <a:schemeClr val="tx2"/>
              </a:solidFill>
              <a:latin typeface="Times New Roman" panose="02020603050405020304" pitchFamily="18" charset="0"/>
              <a:cs typeface="Times New Roman" panose="02020603050405020304" pitchFamily="18" charset="0"/>
            </a:endParaRPr>
          </a:p>
          <a:p>
            <a:pPr lvl="4">
              <a:lnSpc>
                <a:spcPct val="150000"/>
              </a:lnSpc>
            </a:pPr>
            <a:r>
              <a:rPr lang="en-US" sz="3200" dirty="0">
                <a:solidFill>
                  <a:schemeClr val="tx2"/>
                </a:solidFill>
                <a:latin typeface="Times New Roman" panose="02020603050405020304" pitchFamily="18" charset="0"/>
                <a:cs typeface="Times New Roman" panose="02020603050405020304" pitchFamily="18" charset="0"/>
              </a:rPr>
              <a:t>c. </a:t>
            </a:r>
            <a:r>
              <a:rPr lang="en-US" sz="3200" dirty="0" err="1">
                <a:solidFill>
                  <a:schemeClr val="tx2"/>
                </a:solidFill>
                <a:latin typeface="Times New Roman" panose="02020603050405020304" pitchFamily="18" charset="0"/>
                <a:cs typeface="Times New Roman" panose="02020603050405020304" pitchFamily="18" charset="0"/>
              </a:rPr>
              <a:t>Điêu</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khắc</a:t>
            </a:r>
            <a:endParaRPr lang="en-US" sz="3200" dirty="0">
              <a:solidFill>
                <a:schemeClr val="tx2"/>
              </a:solidFill>
              <a:latin typeface="Times New Roman" panose="02020603050405020304" pitchFamily="18" charset="0"/>
              <a:cs typeface="Times New Roman" panose="02020603050405020304" pitchFamily="18" charset="0"/>
            </a:endParaRPr>
          </a:p>
          <a:p>
            <a:pPr lvl="4">
              <a:lnSpc>
                <a:spcPct val="150000"/>
              </a:lnSpc>
            </a:pPr>
            <a:r>
              <a:rPr lang="en-US" sz="3200" dirty="0">
                <a:solidFill>
                  <a:schemeClr val="tx2"/>
                </a:solidFill>
                <a:latin typeface="Times New Roman" panose="02020603050405020304" pitchFamily="18" charset="0"/>
                <a:cs typeface="Times New Roman" panose="02020603050405020304" pitchFamily="18" charset="0"/>
              </a:rPr>
              <a:t>d. </a:t>
            </a:r>
            <a:r>
              <a:rPr lang="en-US" sz="3200" dirty="0" err="1">
                <a:solidFill>
                  <a:schemeClr val="tx2"/>
                </a:solidFill>
                <a:latin typeface="Times New Roman" panose="02020603050405020304" pitchFamily="18" charset="0"/>
                <a:cs typeface="Times New Roman" panose="02020603050405020304" pitchFamily="18" charset="0"/>
              </a:rPr>
              <a:t>Âm</a:t>
            </a:r>
            <a:r>
              <a:rPr lang="en-US" sz="3200" dirty="0">
                <a:solidFill>
                  <a:schemeClr val="tx2"/>
                </a:solidFill>
                <a:latin typeface="Times New Roman" panose="02020603050405020304" pitchFamily="18" charset="0"/>
                <a:cs typeface="Times New Roman" panose="02020603050405020304" pitchFamily="18" charset="0"/>
              </a:rPr>
              <a:t> </a:t>
            </a:r>
            <a:r>
              <a:rPr lang="en-US" sz="3200" dirty="0" err="1">
                <a:solidFill>
                  <a:schemeClr val="tx2"/>
                </a:solidFill>
                <a:latin typeface="Times New Roman" panose="02020603050405020304" pitchFamily="18" charset="0"/>
                <a:cs typeface="Times New Roman" panose="02020603050405020304" pitchFamily="18" charset="0"/>
              </a:rPr>
              <a:t>nhạc</a:t>
            </a:r>
            <a:endParaRPr lang="en-GB" altLang="en-US" sz="3200" dirty="0">
              <a:solidFill>
                <a:schemeClr val="tx2"/>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92978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6"/>
          <p:cNvSpPr/>
          <p:nvPr/>
        </p:nvSpPr>
        <p:spPr>
          <a:xfrm>
            <a:off x="4779153" y="4910518"/>
            <a:ext cx="3935693" cy="742511"/>
          </a:xfrm>
          <a:prstGeom prst="rect">
            <a:avLst/>
          </a:prstGeom>
        </p:spPr>
        <p:txBody>
          <a:bodyPr wrap="none">
            <a:spAutoFit/>
          </a:bodyPr>
          <a:lstStyle/>
          <a:p>
            <a:pPr lvl="4">
              <a:lnSpc>
                <a:spcPct val="150000"/>
              </a:lnSpc>
            </a:pPr>
            <a:r>
              <a:rPr lang="en-US" sz="3200" dirty="0">
                <a:solidFill>
                  <a:srgbClr val="FF0000"/>
                </a:solidFill>
                <a:latin typeface="Times New Roman" panose="02020603050405020304" pitchFamily="18" charset="0"/>
                <a:cs typeface="Times New Roman" panose="02020603050405020304" pitchFamily="18" charset="0"/>
              </a:rPr>
              <a:t>d. </a:t>
            </a:r>
            <a:r>
              <a:rPr lang="en-US" sz="3200" dirty="0" err="1">
                <a:solidFill>
                  <a:srgbClr val="FF0000"/>
                </a:solidFill>
                <a:latin typeface="Times New Roman" panose="02020603050405020304" pitchFamily="18" charset="0"/>
                <a:cs typeface="Times New Roman" panose="02020603050405020304" pitchFamily="18" charset="0"/>
              </a:rPr>
              <a:t>Âm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nhạc</a:t>
            </a:r>
            <a:endParaRPr lang="en-GB"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1446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169398" y="758849"/>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6957248" y="-96251"/>
            <a:ext cx="5044907"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51798" y="953024"/>
            <a:ext cx="83153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b="1" dirty="0">
                <a:solidFill>
                  <a:srgbClr val="0000CC"/>
                </a:solidFill>
              </a:rPr>
              <a:t> </a:t>
            </a:r>
            <a:r>
              <a:rPr lang="en-GB" altLang="en-US" sz="3200" b="1" dirty="0" err="1">
                <a:solidFill>
                  <a:srgbClr val="0000CC"/>
                </a:solidFill>
              </a:rPr>
              <a:t>Vì</a:t>
            </a:r>
            <a:r>
              <a:rPr lang="en-GB" altLang="en-US" sz="3200" b="1" dirty="0">
                <a:solidFill>
                  <a:srgbClr val="0000CC"/>
                </a:solidFill>
              </a:rPr>
              <a:t> </a:t>
            </a:r>
            <a:r>
              <a:rPr lang="en-GB" altLang="en-US" sz="3200" b="1" dirty="0" err="1">
                <a:solidFill>
                  <a:srgbClr val="0000CC"/>
                </a:solidFill>
              </a:rPr>
              <a:t>sao</a:t>
            </a:r>
            <a:r>
              <a:rPr lang="en-GB" altLang="en-US" sz="3200" b="1" dirty="0">
                <a:solidFill>
                  <a:srgbClr val="0000CC"/>
                </a:solidFill>
              </a:rPr>
              <a:t> </a:t>
            </a:r>
            <a:r>
              <a:rPr lang="en-GB" altLang="en-US" sz="3200" b="1" dirty="0" err="1">
                <a:solidFill>
                  <a:srgbClr val="0000CC"/>
                </a:solidFill>
              </a:rPr>
              <a:t>ông</a:t>
            </a:r>
            <a:r>
              <a:rPr lang="en-GB" altLang="en-US" sz="3200" b="1" dirty="0">
                <a:solidFill>
                  <a:srgbClr val="0000CC"/>
                </a:solidFill>
              </a:rPr>
              <a:t> </a:t>
            </a:r>
            <a:r>
              <a:rPr lang="en-GB" altLang="en-US" sz="3200" b="1" dirty="0" err="1">
                <a:solidFill>
                  <a:srgbClr val="0000CC"/>
                </a:solidFill>
              </a:rPr>
              <a:t>phải</a:t>
            </a:r>
            <a:r>
              <a:rPr lang="en-GB" altLang="en-US" sz="3200" b="1" dirty="0">
                <a:solidFill>
                  <a:srgbClr val="0000CC"/>
                </a:solidFill>
              </a:rPr>
              <a:t> </a:t>
            </a:r>
            <a:r>
              <a:rPr lang="en-GB" altLang="en-US" sz="3200" b="1" dirty="0" err="1">
                <a:solidFill>
                  <a:srgbClr val="0000CC"/>
                </a:solidFill>
              </a:rPr>
              <a:t>nhảy</a:t>
            </a:r>
            <a:r>
              <a:rPr lang="en-GB" altLang="en-US" sz="3200" b="1" dirty="0">
                <a:solidFill>
                  <a:srgbClr val="0000CC"/>
                </a:solidFill>
              </a:rPr>
              <a:t> </a:t>
            </a:r>
            <a:r>
              <a:rPr lang="en-GB" altLang="en-US" sz="3200" b="1" dirty="0" err="1">
                <a:solidFill>
                  <a:srgbClr val="0000CC"/>
                </a:solidFill>
              </a:rPr>
              <a:t>xuống</a:t>
            </a:r>
            <a:r>
              <a:rPr lang="en-GB" altLang="en-US" sz="3200" b="1" dirty="0">
                <a:solidFill>
                  <a:srgbClr val="0000CC"/>
                </a:solidFill>
              </a:rPr>
              <a:t> </a:t>
            </a:r>
            <a:r>
              <a:rPr lang="en-GB" altLang="en-US" sz="3200" b="1" dirty="0" err="1">
                <a:solidFill>
                  <a:srgbClr val="0000CC"/>
                </a:solidFill>
              </a:rPr>
              <a:t>biển</a:t>
            </a:r>
            <a:r>
              <a:rPr lang="en-GB" altLang="en-US" sz="3200" b="1" dirty="0">
                <a:solidFill>
                  <a:srgbClr val="0000CC"/>
                </a:solidFill>
              </a:rPr>
              <a:t>?</a:t>
            </a: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0" y="2025227"/>
            <a:ext cx="9144000"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GB" altLang="en-US" sz="3200" b="1" dirty="0">
                <a:solidFill>
                  <a:srgbClr val="CC0000"/>
                </a:solidFill>
              </a:rPr>
              <a:t>    </a:t>
            </a:r>
            <a:r>
              <a:rPr lang="en-GB" altLang="en-US" sz="3200" b="1" dirty="0" err="1">
                <a:solidFill>
                  <a:srgbClr val="CC0000"/>
                </a:solidFill>
              </a:rPr>
              <a:t>Ông</a:t>
            </a:r>
            <a:r>
              <a:rPr lang="en-GB" altLang="en-US" sz="3200" b="1" dirty="0">
                <a:solidFill>
                  <a:srgbClr val="CC0000"/>
                </a:solidFill>
              </a:rPr>
              <a:t> </a:t>
            </a:r>
            <a:r>
              <a:rPr lang="en-GB" altLang="en-US" sz="3200" b="1" dirty="0" err="1">
                <a:solidFill>
                  <a:srgbClr val="CC0000"/>
                </a:solidFill>
              </a:rPr>
              <a:t>phải</a:t>
            </a:r>
            <a:r>
              <a:rPr lang="en-GB" altLang="en-US" sz="3200" b="1" dirty="0">
                <a:solidFill>
                  <a:srgbClr val="CC0000"/>
                </a:solidFill>
              </a:rPr>
              <a:t> </a:t>
            </a:r>
            <a:r>
              <a:rPr lang="en-GB" altLang="en-US" sz="3200" b="1" dirty="0" err="1">
                <a:solidFill>
                  <a:srgbClr val="CC0000"/>
                </a:solidFill>
              </a:rPr>
              <a:t>nhảy</a:t>
            </a:r>
            <a:r>
              <a:rPr lang="en-GB" altLang="en-US" sz="3200" b="1" dirty="0">
                <a:solidFill>
                  <a:srgbClr val="CC0000"/>
                </a:solidFill>
              </a:rPr>
              <a:t> </a:t>
            </a:r>
            <a:r>
              <a:rPr lang="en-GB" altLang="en-US" sz="3200" b="1" dirty="0" err="1">
                <a:solidFill>
                  <a:srgbClr val="CC0000"/>
                </a:solidFill>
              </a:rPr>
              <a:t>xuống</a:t>
            </a:r>
            <a:r>
              <a:rPr lang="en-GB" altLang="en-US" sz="3200" b="1" dirty="0">
                <a:solidFill>
                  <a:srgbClr val="CC0000"/>
                </a:solidFill>
              </a:rPr>
              <a:t> </a:t>
            </a:r>
            <a:r>
              <a:rPr lang="en-GB" altLang="en-US" sz="3200" b="1" dirty="0" err="1">
                <a:solidFill>
                  <a:srgbClr val="CC0000"/>
                </a:solidFill>
              </a:rPr>
              <a:t>biển</a:t>
            </a:r>
            <a:r>
              <a:rPr lang="en-GB" altLang="en-US" sz="3200" b="1" dirty="0">
                <a:solidFill>
                  <a:srgbClr val="CC0000"/>
                </a:solidFill>
              </a:rPr>
              <a:t> </a:t>
            </a:r>
            <a:r>
              <a:rPr lang="en-GB" altLang="en-US" sz="3200" b="1" dirty="0" err="1">
                <a:solidFill>
                  <a:srgbClr val="CC0000"/>
                </a:solidFill>
              </a:rPr>
              <a:t>vì</a:t>
            </a:r>
            <a:r>
              <a:rPr lang="en-GB" altLang="en-US" sz="3200" b="1" dirty="0">
                <a:solidFill>
                  <a:srgbClr val="CC0000"/>
                </a:solidFill>
              </a:rPr>
              <a:t> </a:t>
            </a:r>
            <a:r>
              <a:rPr lang="en-GB" altLang="en-US" sz="3200" b="1" dirty="0" err="1">
                <a:solidFill>
                  <a:srgbClr val="CC0000"/>
                </a:solidFill>
              </a:rPr>
              <a:t>khi</a:t>
            </a:r>
            <a:r>
              <a:rPr lang="en-GB" altLang="en-US" sz="3200" b="1" dirty="0">
                <a:solidFill>
                  <a:srgbClr val="CC0000"/>
                </a:solidFill>
              </a:rPr>
              <a:t> </a:t>
            </a:r>
            <a:r>
              <a:rPr lang="en-GB" altLang="en-US" sz="3200" b="1" dirty="0" err="1">
                <a:solidFill>
                  <a:srgbClr val="CC0000"/>
                </a:solidFill>
              </a:rPr>
              <a:t>đến</a:t>
            </a:r>
            <a:r>
              <a:rPr lang="en-GB" altLang="en-US" sz="3200" b="1" dirty="0">
                <a:solidFill>
                  <a:srgbClr val="CC0000"/>
                </a:solidFill>
              </a:rPr>
              <a:t> </a:t>
            </a:r>
            <a:r>
              <a:rPr lang="en-GB" altLang="en-US" sz="3200" b="1" dirty="0" err="1">
                <a:solidFill>
                  <a:srgbClr val="CC0000"/>
                </a:solidFill>
              </a:rPr>
              <a:t>thi</a:t>
            </a:r>
            <a:r>
              <a:rPr lang="en-GB" altLang="en-US" sz="3200" b="1" dirty="0">
                <a:solidFill>
                  <a:srgbClr val="CC0000"/>
                </a:solidFill>
              </a:rPr>
              <a:t> ca </a:t>
            </a:r>
            <a:r>
              <a:rPr lang="en-GB" altLang="en-US" sz="3200" b="1" dirty="0" err="1">
                <a:solidFill>
                  <a:srgbClr val="CC0000"/>
                </a:solidFill>
              </a:rPr>
              <a:t>hát</a:t>
            </a:r>
            <a:r>
              <a:rPr lang="en-GB" altLang="en-US" sz="3200" b="1" dirty="0">
                <a:solidFill>
                  <a:srgbClr val="CC0000"/>
                </a:solidFill>
              </a:rPr>
              <a:t> ở </a:t>
            </a:r>
            <a:r>
              <a:rPr lang="en-GB" altLang="en-US" sz="3200" b="1" dirty="0" err="1">
                <a:solidFill>
                  <a:srgbClr val="CC0000"/>
                </a:solidFill>
              </a:rPr>
              <a:t>đảo</a:t>
            </a:r>
            <a:r>
              <a:rPr lang="en-GB" altLang="en-US" sz="3200" b="1" dirty="0">
                <a:solidFill>
                  <a:srgbClr val="CC0000"/>
                </a:solidFill>
              </a:rPr>
              <a:t> Xi-</a:t>
            </a:r>
            <a:r>
              <a:rPr lang="en-GB" altLang="en-US" sz="3200" b="1" dirty="0" err="1">
                <a:solidFill>
                  <a:srgbClr val="CC0000"/>
                </a:solidFill>
              </a:rPr>
              <a:t>xin</a:t>
            </a:r>
            <a:r>
              <a:rPr lang="en-GB" altLang="en-US" sz="3200" b="1" dirty="0">
                <a:solidFill>
                  <a:srgbClr val="CC0000"/>
                </a:solidFill>
              </a:rPr>
              <a:t>, </a:t>
            </a:r>
            <a:r>
              <a:rPr lang="en-GB" altLang="en-US" sz="3200" b="1" dirty="0" err="1">
                <a:solidFill>
                  <a:srgbClr val="CC0000"/>
                </a:solidFill>
              </a:rPr>
              <a:t>ông</a:t>
            </a:r>
            <a:r>
              <a:rPr lang="en-GB" altLang="en-US" sz="3200" b="1" dirty="0">
                <a:solidFill>
                  <a:srgbClr val="CC0000"/>
                </a:solidFill>
              </a:rPr>
              <a:t> </a:t>
            </a:r>
            <a:r>
              <a:rPr lang="en-GB" altLang="en-US" sz="3200" b="1" dirty="0" err="1">
                <a:solidFill>
                  <a:srgbClr val="CC0000"/>
                </a:solidFill>
              </a:rPr>
              <a:t>được</a:t>
            </a:r>
            <a:r>
              <a:rPr lang="en-GB" altLang="en-US" sz="3200" b="1" dirty="0">
                <a:solidFill>
                  <a:srgbClr val="CC0000"/>
                </a:solidFill>
              </a:rPr>
              <a:t> </a:t>
            </a:r>
            <a:r>
              <a:rPr lang="en-GB" altLang="en-US" sz="3200" b="1" dirty="0" err="1">
                <a:solidFill>
                  <a:srgbClr val="CC0000"/>
                </a:solidFill>
              </a:rPr>
              <a:t>tặng</a:t>
            </a:r>
            <a:r>
              <a:rPr lang="en-GB" altLang="en-US" sz="3200" b="1" dirty="0">
                <a:solidFill>
                  <a:srgbClr val="CC0000"/>
                </a:solidFill>
              </a:rPr>
              <a:t> </a:t>
            </a:r>
            <a:r>
              <a:rPr lang="en-GB" altLang="en-US" sz="3200" b="1" dirty="0" err="1">
                <a:solidFill>
                  <a:srgbClr val="CC0000"/>
                </a:solidFill>
              </a:rPr>
              <a:t>nhiều</a:t>
            </a:r>
            <a:r>
              <a:rPr lang="en-GB" altLang="en-US" sz="3200" b="1" dirty="0">
                <a:solidFill>
                  <a:srgbClr val="CC0000"/>
                </a:solidFill>
              </a:rPr>
              <a:t> </a:t>
            </a:r>
            <a:r>
              <a:rPr lang="en-GB" altLang="en-US" sz="3200" b="1" dirty="0" err="1">
                <a:solidFill>
                  <a:srgbClr val="CC0000"/>
                </a:solidFill>
              </a:rPr>
              <a:t>vật</a:t>
            </a:r>
            <a:r>
              <a:rPr lang="en-GB" altLang="en-US" sz="3200" b="1" dirty="0">
                <a:solidFill>
                  <a:srgbClr val="CC0000"/>
                </a:solidFill>
              </a:rPr>
              <a:t> </a:t>
            </a:r>
            <a:r>
              <a:rPr lang="en-GB" altLang="en-US" sz="3200" b="1" dirty="0" err="1">
                <a:solidFill>
                  <a:srgbClr val="CC0000"/>
                </a:solidFill>
              </a:rPr>
              <a:t>quý</a:t>
            </a:r>
            <a:r>
              <a:rPr lang="en-GB" altLang="en-US" sz="3200" b="1" dirty="0">
                <a:solidFill>
                  <a:srgbClr val="CC0000"/>
                </a:solidFill>
              </a:rPr>
              <a:t> </a:t>
            </a:r>
            <a:r>
              <a:rPr lang="en-GB" altLang="en-US" sz="3200" b="1" dirty="0" err="1">
                <a:solidFill>
                  <a:srgbClr val="CC0000"/>
                </a:solidFill>
              </a:rPr>
              <a:t>giá</a:t>
            </a:r>
            <a:r>
              <a:rPr lang="en-GB" altLang="en-US" sz="3200" b="1" dirty="0">
                <a:solidFill>
                  <a:srgbClr val="CC0000"/>
                </a:solidFill>
              </a:rPr>
              <a:t>, </a:t>
            </a:r>
            <a:r>
              <a:rPr lang="en-GB" altLang="en-US" sz="3200" b="1" dirty="0" err="1">
                <a:solidFill>
                  <a:srgbClr val="CC0000"/>
                </a:solidFill>
              </a:rPr>
              <a:t>thuỷ</a:t>
            </a:r>
            <a:r>
              <a:rPr lang="en-GB" altLang="en-US" sz="3200" b="1" dirty="0">
                <a:solidFill>
                  <a:srgbClr val="CC0000"/>
                </a:solidFill>
              </a:rPr>
              <a:t> </a:t>
            </a:r>
            <a:r>
              <a:rPr lang="en-GB" altLang="en-US" sz="3200" b="1" dirty="0" err="1">
                <a:solidFill>
                  <a:srgbClr val="CC0000"/>
                </a:solidFill>
              </a:rPr>
              <a:t>thủ</a:t>
            </a:r>
            <a:r>
              <a:rPr lang="en-GB" altLang="en-US" sz="3200" b="1" dirty="0">
                <a:solidFill>
                  <a:srgbClr val="CC0000"/>
                </a:solidFill>
              </a:rPr>
              <a:t> </a:t>
            </a:r>
            <a:r>
              <a:rPr lang="en-GB" altLang="en-US" sz="3200" b="1" dirty="0" err="1">
                <a:solidFill>
                  <a:srgbClr val="CC0000"/>
                </a:solidFill>
              </a:rPr>
              <a:t>trên</a:t>
            </a:r>
            <a:r>
              <a:rPr lang="en-GB" altLang="en-US" sz="3200" b="1" dirty="0">
                <a:solidFill>
                  <a:srgbClr val="CC0000"/>
                </a:solidFill>
              </a:rPr>
              <a:t> </a:t>
            </a:r>
            <a:r>
              <a:rPr lang="en-GB" altLang="en-US" sz="3200" b="1" dirty="0" err="1">
                <a:solidFill>
                  <a:srgbClr val="CC0000"/>
                </a:solidFill>
              </a:rPr>
              <a:t>tàu</a:t>
            </a:r>
            <a:r>
              <a:rPr lang="en-GB" altLang="en-US" sz="3200" b="1" dirty="0">
                <a:solidFill>
                  <a:srgbClr val="CC0000"/>
                </a:solidFill>
              </a:rPr>
              <a:t> </a:t>
            </a:r>
            <a:r>
              <a:rPr lang="en-GB" altLang="en-US" sz="3200" b="1" dirty="0" err="1">
                <a:solidFill>
                  <a:srgbClr val="CC0000"/>
                </a:solidFill>
              </a:rPr>
              <a:t>nổi</a:t>
            </a:r>
            <a:r>
              <a:rPr lang="en-GB" altLang="en-US" sz="3200" b="1" dirty="0">
                <a:solidFill>
                  <a:srgbClr val="CC0000"/>
                </a:solidFill>
              </a:rPr>
              <a:t> </a:t>
            </a:r>
            <a:r>
              <a:rPr lang="en-GB" altLang="en-US" sz="3200" b="1" dirty="0" err="1">
                <a:solidFill>
                  <a:srgbClr val="CC0000"/>
                </a:solidFill>
              </a:rPr>
              <a:t>lòng</a:t>
            </a:r>
            <a:r>
              <a:rPr lang="en-GB" altLang="en-US" sz="3200" b="1" dirty="0">
                <a:solidFill>
                  <a:srgbClr val="CC0000"/>
                </a:solidFill>
              </a:rPr>
              <a:t> </a:t>
            </a:r>
            <a:r>
              <a:rPr lang="en-GB" altLang="en-US" sz="3200" b="1" dirty="0" err="1">
                <a:solidFill>
                  <a:srgbClr val="CC0000"/>
                </a:solidFill>
              </a:rPr>
              <a:t>tham</a:t>
            </a:r>
            <a:r>
              <a:rPr lang="en-GB" altLang="en-US" sz="3200" b="1" dirty="0">
                <a:solidFill>
                  <a:srgbClr val="CC0000"/>
                </a:solidFill>
              </a:rPr>
              <a:t>, </a:t>
            </a:r>
            <a:r>
              <a:rPr lang="en-GB" altLang="en-US" sz="3200" b="1" dirty="0" err="1">
                <a:solidFill>
                  <a:srgbClr val="CC0000"/>
                </a:solidFill>
              </a:rPr>
              <a:t>cướp</a:t>
            </a:r>
            <a:r>
              <a:rPr lang="en-GB" altLang="en-US" sz="3200" b="1" dirty="0">
                <a:solidFill>
                  <a:srgbClr val="CC0000"/>
                </a:solidFill>
              </a:rPr>
              <a:t> </a:t>
            </a:r>
            <a:r>
              <a:rPr lang="en-GB" altLang="en-US" sz="3200" b="1" dirty="0" err="1">
                <a:solidFill>
                  <a:srgbClr val="CC0000"/>
                </a:solidFill>
              </a:rPr>
              <a:t>hết</a:t>
            </a:r>
            <a:r>
              <a:rPr lang="en-GB" altLang="en-US" sz="3200" b="1" dirty="0">
                <a:solidFill>
                  <a:srgbClr val="CC0000"/>
                </a:solidFill>
              </a:rPr>
              <a:t> </a:t>
            </a:r>
            <a:r>
              <a:rPr lang="en-GB" altLang="en-US" sz="3200" b="1" dirty="0" err="1">
                <a:solidFill>
                  <a:srgbClr val="CC0000"/>
                </a:solidFill>
              </a:rPr>
              <a:t>tặng</a:t>
            </a:r>
            <a:r>
              <a:rPr lang="en-GB" altLang="en-US" sz="3200" b="1" dirty="0">
                <a:solidFill>
                  <a:srgbClr val="CC0000"/>
                </a:solidFill>
              </a:rPr>
              <a:t> </a:t>
            </a:r>
            <a:r>
              <a:rPr lang="en-GB" altLang="en-US" sz="3200" b="1" dirty="0" err="1">
                <a:solidFill>
                  <a:srgbClr val="CC0000"/>
                </a:solidFill>
              </a:rPr>
              <a:t>vật</a:t>
            </a:r>
            <a:r>
              <a:rPr lang="en-GB" altLang="en-US" sz="3200" b="1" dirty="0">
                <a:solidFill>
                  <a:srgbClr val="CC0000"/>
                </a:solidFill>
              </a:rPr>
              <a:t> </a:t>
            </a:r>
            <a:r>
              <a:rPr lang="en-GB" altLang="en-US" sz="3200" b="1" dirty="0" err="1">
                <a:solidFill>
                  <a:srgbClr val="CC0000"/>
                </a:solidFill>
              </a:rPr>
              <a:t>của</a:t>
            </a:r>
            <a:r>
              <a:rPr lang="en-GB" altLang="en-US" sz="3200" b="1" dirty="0">
                <a:solidFill>
                  <a:srgbClr val="CC0000"/>
                </a:solidFill>
              </a:rPr>
              <a:t> </a:t>
            </a:r>
            <a:r>
              <a:rPr lang="en-GB" altLang="en-US" sz="3200" b="1" dirty="0" err="1">
                <a:solidFill>
                  <a:srgbClr val="CC0000"/>
                </a:solidFill>
              </a:rPr>
              <a:t>ông</a:t>
            </a:r>
            <a:r>
              <a:rPr lang="en-GB" altLang="en-US" sz="3200" b="1" dirty="0">
                <a:solidFill>
                  <a:srgbClr val="CC0000"/>
                </a:solidFill>
              </a:rPr>
              <a:t> </a:t>
            </a:r>
            <a:r>
              <a:rPr lang="en-GB" altLang="en-US" sz="3200" b="1" dirty="0" err="1">
                <a:solidFill>
                  <a:srgbClr val="CC0000"/>
                </a:solidFill>
              </a:rPr>
              <a:t>và</a:t>
            </a:r>
            <a:r>
              <a:rPr lang="en-GB" altLang="en-US" sz="3200" b="1" dirty="0">
                <a:solidFill>
                  <a:srgbClr val="CC0000"/>
                </a:solidFill>
              </a:rPr>
              <a:t> </a:t>
            </a:r>
            <a:r>
              <a:rPr lang="en-GB" altLang="en-US" sz="3200" b="1" dirty="0" err="1">
                <a:solidFill>
                  <a:srgbClr val="CC0000"/>
                </a:solidFill>
              </a:rPr>
              <a:t>đòi</a:t>
            </a:r>
            <a:r>
              <a:rPr lang="en-GB" altLang="en-US" sz="3200" b="1" dirty="0">
                <a:solidFill>
                  <a:srgbClr val="CC0000"/>
                </a:solidFill>
              </a:rPr>
              <a:t> </a:t>
            </a:r>
            <a:r>
              <a:rPr lang="en-GB" altLang="en-US" sz="3200" b="1" dirty="0" err="1">
                <a:solidFill>
                  <a:srgbClr val="CC0000"/>
                </a:solidFill>
              </a:rPr>
              <a:t>giết</a:t>
            </a:r>
            <a:r>
              <a:rPr lang="en-GB" altLang="en-US" sz="3200" b="1" dirty="0">
                <a:solidFill>
                  <a:srgbClr val="CC0000"/>
                </a:solidFill>
              </a:rPr>
              <a:t> </a:t>
            </a:r>
            <a:r>
              <a:rPr lang="en-GB" altLang="en-US" sz="3200" b="1" dirty="0" err="1">
                <a:solidFill>
                  <a:srgbClr val="CC0000"/>
                </a:solidFill>
              </a:rPr>
              <a:t>ông</a:t>
            </a:r>
            <a:r>
              <a:rPr lang="en-GB" altLang="en-US" sz="3200" b="1" dirty="0">
                <a:solidFill>
                  <a:srgbClr val="CC0000"/>
                </a:solidFill>
              </a:rPr>
              <a:t>.</a:t>
            </a:r>
          </a:p>
        </p:txBody>
      </p:sp>
      <p:sp>
        <p:nvSpPr>
          <p:cNvPr id="3" name="Rectangle 2"/>
          <p:cNvSpPr/>
          <p:nvPr/>
        </p:nvSpPr>
        <p:spPr>
          <a:xfrm>
            <a:off x="5090304" y="4139505"/>
            <a:ext cx="4246675" cy="523220"/>
          </a:xfrm>
          <a:prstGeom prst="rect">
            <a:avLst/>
          </a:prstGeom>
        </p:spPr>
        <p:txBody>
          <a:bodyPr wrap="none">
            <a:spAutoFit/>
          </a:bodyPr>
          <a:lstStyle/>
          <a:p>
            <a:pPr eaLnBrk="0" hangingPunct="0"/>
            <a:r>
              <a:rPr lang="en-US" altLang="en-US" sz="2800" b="1" dirty="0">
                <a:solidFill>
                  <a:srgbClr val="0000CC"/>
                </a:solidFill>
                <a:latin typeface="Times New Roman" panose="02020603050405020304" pitchFamily="18" charset="0"/>
                <a:cs typeface="Times New Roman" panose="02020603050405020304" pitchFamily="18" charset="0"/>
              </a:rPr>
              <a:t>Đ</a:t>
            </a:r>
            <a:r>
              <a:rPr lang="vi-VN" altLang="en-US" sz="2800" b="1" dirty="0">
                <a:solidFill>
                  <a:srgbClr val="0000CC"/>
                </a:solidFill>
                <a:latin typeface="+mj-lt"/>
              </a:rPr>
              <a:t>oạn 1</a:t>
            </a:r>
            <a:r>
              <a:rPr lang="en-GB" altLang="en-US" sz="2800" b="1" dirty="0">
                <a:solidFill>
                  <a:srgbClr val="0000CC"/>
                </a:solidFill>
                <a:latin typeface="+mj-lt"/>
              </a:rPr>
              <a:t> </a:t>
            </a:r>
            <a:r>
              <a:rPr lang="en-GB" altLang="en-US" sz="2800" b="1" dirty="0" err="1">
                <a:solidFill>
                  <a:srgbClr val="0000CC"/>
                </a:solidFill>
                <a:latin typeface="Times New Roman" panose="02020603050405020304" pitchFamily="18" charset="0"/>
                <a:cs typeface="Times New Roman" panose="02020603050405020304" pitchFamily="18" charset="0"/>
              </a:rPr>
              <a:t>cho</a:t>
            </a:r>
            <a:r>
              <a:rPr lang="en-GB" altLang="en-US" sz="2800" b="1" dirty="0">
                <a:solidFill>
                  <a:srgbClr val="0000CC"/>
                </a:solidFill>
                <a:latin typeface="Times New Roman" panose="02020603050405020304" pitchFamily="18" charset="0"/>
                <a:cs typeface="Times New Roman" panose="02020603050405020304" pitchFamily="18" charset="0"/>
              </a:rPr>
              <a:t> ta </a:t>
            </a:r>
            <a:r>
              <a:rPr lang="en-GB" altLang="en-US" sz="2800" b="1" dirty="0" err="1">
                <a:solidFill>
                  <a:srgbClr val="0000CC"/>
                </a:solidFill>
                <a:latin typeface="Times New Roman" panose="02020603050405020304" pitchFamily="18" charset="0"/>
                <a:cs typeface="Times New Roman" panose="02020603050405020304" pitchFamily="18" charset="0"/>
              </a:rPr>
              <a:t>biết</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điều</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gì</a:t>
            </a:r>
            <a:r>
              <a:rPr lang="en-GB" altLang="en-US" sz="2800" b="1"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4876800" y="4701548"/>
            <a:ext cx="5840745" cy="538609"/>
          </a:xfrm>
          <a:prstGeom prst="rect">
            <a:avLst/>
          </a:prstGeom>
          <a:ln>
            <a:solidFill>
              <a:srgbClr val="FF0000"/>
            </a:solidFill>
          </a:ln>
        </p:spPr>
        <p:txBody>
          <a:bodyPr wrap="square">
            <a:spAutoFit/>
          </a:bodyPr>
          <a:lstStyle/>
          <a:p>
            <a:pPr algn="just">
              <a:spcBef>
                <a:spcPct val="50000"/>
              </a:spcBef>
            </a:pPr>
            <a:r>
              <a:rPr lang="en-GB" altLang="en-US" sz="2900" b="1" u="sng" dirty="0">
                <a:solidFill>
                  <a:srgbClr val="FF0000"/>
                </a:solidFill>
                <a:latin typeface="Times New Roman" panose="02020603050405020304" pitchFamily="18" charset="0"/>
                <a:cs typeface="Times New Roman" panose="02020603050405020304" pitchFamily="18" charset="0"/>
              </a:rPr>
              <a:t>Ý 1:</a:t>
            </a:r>
            <a:r>
              <a:rPr lang="en-GB" altLang="en-US" sz="2900" b="1" dirty="0">
                <a:solidFill>
                  <a:srgbClr val="FF0000"/>
                </a:solidFill>
                <a:latin typeface="Times New Roman" panose="02020603050405020304" pitchFamily="18" charset="0"/>
                <a:cs typeface="Times New Roman" panose="02020603050405020304" pitchFamily="18" charset="0"/>
              </a:rPr>
              <a:t> A-</a:t>
            </a:r>
            <a:r>
              <a:rPr lang="en-GB" altLang="en-US" sz="2900" b="1" dirty="0" err="1">
                <a:solidFill>
                  <a:srgbClr val="FF0000"/>
                </a:solidFill>
                <a:latin typeface="Times New Roman" panose="02020603050405020304" pitchFamily="18" charset="0"/>
                <a:cs typeface="Times New Roman" panose="02020603050405020304" pitchFamily="18" charset="0"/>
              </a:rPr>
              <a:t>ri</a:t>
            </a:r>
            <a:r>
              <a:rPr lang="en-GB" altLang="en-US" sz="2900" b="1" dirty="0">
                <a:solidFill>
                  <a:srgbClr val="FF0000"/>
                </a:solidFill>
                <a:latin typeface="Times New Roman" panose="02020603050405020304" pitchFamily="18" charset="0"/>
                <a:cs typeface="Times New Roman" panose="02020603050405020304" pitchFamily="18" charset="0"/>
              </a:rPr>
              <a:t>-</a:t>
            </a:r>
            <a:r>
              <a:rPr lang="en-GB" altLang="en-US" sz="2900" b="1" dirty="0" err="1">
                <a:solidFill>
                  <a:srgbClr val="FF0000"/>
                </a:solidFill>
                <a:latin typeface="Times New Roman" panose="02020603050405020304" pitchFamily="18" charset="0"/>
                <a:cs typeface="Times New Roman" panose="02020603050405020304" pitchFamily="18" charset="0"/>
              </a:rPr>
              <a:t>ôn</a:t>
            </a:r>
            <a:r>
              <a:rPr lang="en-GB" altLang="en-US" sz="2900" b="1" dirty="0">
                <a:solidFill>
                  <a:srgbClr val="FF0000"/>
                </a:solidFill>
                <a:latin typeface="Times New Roman" panose="02020603050405020304" pitchFamily="18" charset="0"/>
                <a:cs typeface="Times New Roman" panose="02020603050405020304" pitchFamily="18" charset="0"/>
              </a:rPr>
              <a:t> </a:t>
            </a:r>
            <a:r>
              <a:rPr lang="en-GB" altLang="en-US" sz="2900" b="1" dirty="0" err="1">
                <a:solidFill>
                  <a:srgbClr val="FF0000"/>
                </a:solidFill>
                <a:latin typeface="Times New Roman" panose="02020603050405020304" pitchFamily="18" charset="0"/>
                <a:cs typeface="Times New Roman" panose="02020603050405020304" pitchFamily="18" charset="0"/>
              </a:rPr>
              <a:t>bị</a:t>
            </a:r>
            <a:r>
              <a:rPr lang="en-GB" altLang="en-US" sz="2900" b="1" dirty="0">
                <a:solidFill>
                  <a:srgbClr val="FF0000"/>
                </a:solidFill>
                <a:latin typeface="Times New Roman" panose="02020603050405020304" pitchFamily="18" charset="0"/>
                <a:cs typeface="Times New Roman" panose="02020603050405020304" pitchFamily="18" charset="0"/>
              </a:rPr>
              <a:t> </a:t>
            </a:r>
            <a:r>
              <a:rPr lang="en-GB" altLang="en-US" sz="2900" b="1" dirty="0" err="1">
                <a:solidFill>
                  <a:srgbClr val="FF0000"/>
                </a:solidFill>
                <a:latin typeface="Times New Roman" panose="02020603050405020304" pitchFamily="18" charset="0"/>
                <a:cs typeface="Times New Roman" panose="02020603050405020304" pitchFamily="18" charset="0"/>
              </a:rPr>
              <a:t>bọn</a:t>
            </a:r>
            <a:r>
              <a:rPr lang="en-GB" altLang="en-US" sz="2900" b="1" dirty="0">
                <a:solidFill>
                  <a:srgbClr val="FF0000"/>
                </a:solidFill>
                <a:latin typeface="Times New Roman" panose="02020603050405020304" pitchFamily="18" charset="0"/>
                <a:cs typeface="Times New Roman" panose="02020603050405020304" pitchFamily="18" charset="0"/>
              </a:rPr>
              <a:t> </a:t>
            </a:r>
            <a:r>
              <a:rPr lang="en-GB" altLang="en-US" sz="2900" b="1" dirty="0" err="1">
                <a:solidFill>
                  <a:srgbClr val="FF0000"/>
                </a:solidFill>
                <a:latin typeface="Times New Roman" panose="02020603050405020304" pitchFamily="18" charset="0"/>
                <a:cs typeface="Times New Roman" panose="02020603050405020304" pitchFamily="18" charset="0"/>
              </a:rPr>
              <a:t>cướp</a:t>
            </a:r>
            <a:r>
              <a:rPr lang="en-GB" altLang="en-US" sz="2900" b="1" dirty="0">
                <a:solidFill>
                  <a:srgbClr val="FF0000"/>
                </a:solidFill>
                <a:latin typeface="Times New Roman" panose="02020603050405020304" pitchFamily="18" charset="0"/>
                <a:cs typeface="Times New Roman" panose="02020603050405020304" pitchFamily="18" charset="0"/>
              </a:rPr>
              <a:t> </a:t>
            </a:r>
            <a:r>
              <a:rPr lang="en-GB" altLang="en-US" sz="2900" b="1" dirty="0" err="1">
                <a:solidFill>
                  <a:srgbClr val="FF0000"/>
                </a:solidFill>
                <a:latin typeface="Times New Roman" panose="02020603050405020304" pitchFamily="18" charset="0"/>
                <a:cs typeface="Times New Roman" panose="02020603050405020304" pitchFamily="18" charset="0"/>
              </a:rPr>
              <a:t>hãm</a:t>
            </a:r>
            <a:r>
              <a:rPr lang="en-GB" altLang="en-US" sz="2900" b="1" dirty="0">
                <a:solidFill>
                  <a:srgbClr val="FF0000"/>
                </a:solidFill>
                <a:latin typeface="Times New Roman" panose="02020603050405020304" pitchFamily="18" charset="0"/>
                <a:cs typeface="Times New Roman" panose="02020603050405020304" pitchFamily="18" charset="0"/>
              </a:rPr>
              <a:t> </a:t>
            </a:r>
            <a:r>
              <a:rPr lang="en-GB" altLang="en-US" sz="2900" b="1" dirty="0" err="1">
                <a:solidFill>
                  <a:srgbClr val="FF0000"/>
                </a:solidFill>
                <a:latin typeface="Times New Roman" panose="02020603050405020304" pitchFamily="18" charset="0"/>
                <a:cs typeface="Times New Roman" panose="02020603050405020304" pitchFamily="18" charset="0"/>
              </a:rPr>
              <a:t>hại</a:t>
            </a:r>
            <a:r>
              <a:rPr lang="en-GB" altLang="en-US" sz="29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669971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840183" y="-9843"/>
            <a:ext cx="11409680" cy="6498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145148" y="101607"/>
            <a:ext cx="4771761" cy="1523993"/>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506335" y="867073"/>
              <a:ext cx="9670982" cy="1845648"/>
            </a:xfrm>
            <a:prstGeom prst="rect">
              <a:avLst/>
            </a:prstGeom>
            <a:noFill/>
          </p:spPr>
          <p:txBody>
            <a:bodyPr wrap="square" lIns="91440" tIns="45720" rIns="91440" bIns="45720">
              <a:spAutoFit/>
            </a:bodyPr>
            <a:lstStyle/>
            <a:p>
              <a:pPr algn="ctr"/>
              <a:r>
                <a:rPr lang="vi-VN" sz="5400" b="1"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4530289" y="489291"/>
            <a:ext cx="78511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b="1" dirty="0">
                <a:solidFill>
                  <a:srgbClr val="0000CC"/>
                </a:solidFill>
              </a:rPr>
              <a:t> </a:t>
            </a:r>
            <a:r>
              <a:rPr lang="en-GB" altLang="en-US" sz="3200" b="1" dirty="0" err="1">
                <a:solidFill>
                  <a:srgbClr val="0000CC"/>
                </a:solidFill>
              </a:rPr>
              <a:t>Điều</a:t>
            </a:r>
            <a:r>
              <a:rPr lang="en-GB" altLang="en-US" sz="3200" b="1" dirty="0">
                <a:solidFill>
                  <a:srgbClr val="0000CC"/>
                </a:solidFill>
              </a:rPr>
              <a:t> </a:t>
            </a:r>
            <a:r>
              <a:rPr lang="en-GB" altLang="en-US" sz="3200" b="1" dirty="0" err="1">
                <a:solidFill>
                  <a:srgbClr val="0000CC"/>
                </a:solidFill>
              </a:rPr>
              <a:t>kì</a:t>
            </a:r>
            <a:r>
              <a:rPr lang="en-GB" altLang="en-US" sz="3200" b="1" dirty="0">
                <a:solidFill>
                  <a:srgbClr val="0000CC"/>
                </a:solidFill>
              </a:rPr>
              <a:t> </a:t>
            </a:r>
            <a:r>
              <a:rPr lang="en-GB" altLang="en-US" sz="3200" b="1" dirty="0" err="1">
                <a:solidFill>
                  <a:srgbClr val="0000CC"/>
                </a:solidFill>
              </a:rPr>
              <a:t>lạ</a:t>
            </a:r>
            <a:r>
              <a:rPr lang="en-GB" altLang="en-US" sz="3200" b="1" dirty="0">
                <a:solidFill>
                  <a:srgbClr val="0000CC"/>
                </a:solidFill>
              </a:rPr>
              <a:t> </a:t>
            </a:r>
            <a:r>
              <a:rPr lang="en-GB" altLang="en-US" sz="3200" b="1" dirty="0" err="1">
                <a:solidFill>
                  <a:srgbClr val="0000CC"/>
                </a:solidFill>
              </a:rPr>
              <a:t>gì</a:t>
            </a:r>
            <a:r>
              <a:rPr lang="en-GB" altLang="en-US" sz="3200" b="1" dirty="0">
                <a:solidFill>
                  <a:srgbClr val="0000CC"/>
                </a:solidFill>
              </a:rPr>
              <a:t> </a:t>
            </a:r>
            <a:r>
              <a:rPr lang="en-GB" altLang="en-US" sz="3200" b="1" dirty="0" err="1">
                <a:solidFill>
                  <a:srgbClr val="0000CC"/>
                </a:solidFill>
              </a:rPr>
              <a:t>đã</a:t>
            </a:r>
            <a:r>
              <a:rPr lang="en-GB" altLang="en-US" sz="3200" b="1" dirty="0">
                <a:solidFill>
                  <a:srgbClr val="0000CC"/>
                </a:solidFill>
              </a:rPr>
              <a:t> </a:t>
            </a:r>
            <a:r>
              <a:rPr lang="en-GB" altLang="en-US" sz="3200" b="1" dirty="0" err="1">
                <a:solidFill>
                  <a:srgbClr val="0000CC"/>
                </a:solidFill>
              </a:rPr>
              <a:t>xảy</a:t>
            </a:r>
            <a:r>
              <a:rPr lang="en-GB" altLang="en-US" sz="3200" b="1" dirty="0">
                <a:solidFill>
                  <a:srgbClr val="0000CC"/>
                </a:solidFill>
              </a:rPr>
              <a:t> </a:t>
            </a:r>
            <a:r>
              <a:rPr lang="en-GB" altLang="en-US" sz="3200" b="1" dirty="0" err="1">
                <a:solidFill>
                  <a:srgbClr val="0000CC"/>
                </a:solidFill>
              </a:rPr>
              <a:t>ra</a:t>
            </a:r>
            <a:r>
              <a:rPr lang="en-GB" altLang="en-US" sz="3200" b="1" dirty="0">
                <a:solidFill>
                  <a:srgbClr val="0000CC"/>
                </a:solidFill>
              </a:rPr>
              <a:t> </a:t>
            </a:r>
            <a:r>
              <a:rPr lang="en-GB" altLang="en-US" sz="3200" b="1" dirty="0" err="1">
                <a:solidFill>
                  <a:srgbClr val="0000CC"/>
                </a:solidFill>
              </a:rPr>
              <a:t>khi</a:t>
            </a:r>
            <a:r>
              <a:rPr lang="en-GB" altLang="en-US" sz="3200" b="1" dirty="0">
                <a:solidFill>
                  <a:srgbClr val="0000CC"/>
                </a:solidFill>
              </a:rPr>
              <a:t> </a:t>
            </a:r>
            <a:r>
              <a:rPr lang="en-GB" altLang="en-US" sz="3200" b="1" dirty="0" err="1">
                <a:solidFill>
                  <a:srgbClr val="0000CC"/>
                </a:solidFill>
              </a:rPr>
              <a:t>nghệ</a:t>
            </a:r>
            <a:r>
              <a:rPr lang="en-GB" altLang="en-US" sz="3200" b="1" dirty="0">
                <a:solidFill>
                  <a:srgbClr val="0000CC"/>
                </a:solidFill>
              </a:rPr>
              <a:t> </a:t>
            </a:r>
            <a:r>
              <a:rPr lang="en-GB" altLang="en-US" sz="3200" b="1" dirty="0" err="1">
                <a:solidFill>
                  <a:srgbClr val="0000CC"/>
                </a:solidFill>
              </a:rPr>
              <a:t>sĩ</a:t>
            </a:r>
            <a:r>
              <a:rPr lang="en-GB" altLang="en-US" sz="3200" b="1" dirty="0">
                <a:solidFill>
                  <a:srgbClr val="0000CC"/>
                </a:solidFill>
              </a:rPr>
              <a:t> </a:t>
            </a:r>
            <a:r>
              <a:rPr lang="en-GB" altLang="en-US" sz="3200" b="1" dirty="0" err="1">
                <a:solidFill>
                  <a:srgbClr val="0000CC"/>
                </a:solidFill>
              </a:rPr>
              <a:t>cất</a:t>
            </a:r>
            <a:r>
              <a:rPr lang="en-GB" altLang="en-US" sz="3200" b="1" dirty="0">
                <a:solidFill>
                  <a:srgbClr val="0000CC"/>
                </a:solidFill>
              </a:rPr>
              <a:t> </a:t>
            </a:r>
            <a:r>
              <a:rPr lang="en-GB" altLang="en-US" sz="3200" b="1" dirty="0" err="1">
                <a:solidFill>
                  <a:srgbClr val="0000CC"/>
                </a:solidFill>
              </a:rPr>
              <a:t>tiếng</a:t>
            </a:r>
            <a:r>
              <a:rPr lang="en-GB" altLang="en-US" sz="3200" b="1" dirty="0">
                <a:solidFill>
                  <a:srgbClr val="0000CC"/>
                </a:solidFill>
              </a:rPr>
              <a:t> </a:t>
            </a:r>
            <a:r>
              <a:rPr lang="en-GB" altLang="en-US" sz="3200" b="1" dirty="0" err="1">
                <a:solidFill>
                  <a:srgbClr val="0000CC"/>
                </a:solidFill>
              </a:rPr>
              <a:t>hát</a:t>
            </a:r>
            <a:r>
              <a:rPr lang="en-GB" altLang="en-US" sz="3200" b="1" dirty="0">
                <a:solidFill>
                  <a:srgbClr val="0000CC"/>
                </a:solidFill>
              </a:rPr>
              <a:t> </a:t>
            </a:r>
            <a:r>
              <a:rPr lang="en-GB" altLang="en-US" sz="3200" b="1" dirty="0" err="1">
                <a:solidFill>
                  <a:srgbClr val="0000CC"/>
                </a:solidFill>
              </a:rPr>
              <a:t>giã</a:t>
            </a:r>
            <a:r>
              <a:rPr lang="en-GB" altLang="en-US" sz="3200" b="1" dirty="0">
                <a:solidFill>
                  <a:srgbClr val="0000CC"/>
                </a:solidFill>
              </a:rPr>
              <a:t> </a:t>
            </a:r>
            <a:r>
              <a:rPr lang="en-GB" altLang="en-US" sz="3200" b="1" dirty="0" err="1">
                <a:solidFill>
                  <a:srgbClr val="0000CC"/>
                </a:solidFill>
              </a:rPr>
              <a:t>biệt</a:t>
            </a:r>
            <a:r>
              <a:rPr lang="en-GB" altLang="en-US" sz="3200" b="1" dirty="0">
                <a:solidFill>
                  <a:srgbClr val="0000CC"/>
                </a:solidFill>
              </a:rPr>
              <a:t> </a:t>
            </a:r>
            <a:r>
              <a:rPr lang="en-GB" altLang="en-US" sz="3200" b="1" dirty="0" err="1">
                <a:solidFill>
                  <a:srgbClr val="0000CC"/>
                </a:solidFill>
              </a:rPr>
              <a:t>cuộc</a:t>
            </a:r>
            <a:r>
              <a:rPr lang="en-GB" altLang="en-US" sz="3200" b="1" dirty="0">
                <a:solidFill>
                  <a:srgbClr val="0000CC"/>
                </a:solidFill>
              </a:rPr>
              <a:t> </a:t>
            </a:r>
            <a:r>
              <a:rPr lang="en-GB" altLang="en-US" sz="3200" b="1" dirty="0" err="1">
                <a:solidFill>
                  <a:srgbClr val="0000CC"/>
                </a:solidFill>
              </a:rPr>
              <a:t>đời</a:t>
            </a:r>
            <a:r>
              <a:rPr lang="en-GB" altLang="en-US" sz="3200" b="1" dirty="0">
                <a:solidFill>
                  <a:srgbClr val="0000CC"/>
                </a:solidFill>
              </a:rPr>
              <a:t>?</a:t>
            </a: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2960914" y="1768417"/>
            <a:ext cx="9105897" cy="2554545"/>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rPr>
              <a:t>Khi A-ri-ôn hát giã biệt cuộc đời, đàn cá heo đã bơi đến vây quanh tàu , say sưa thưởng thức tiếng hát của ông. Bầy cá heo đã cứu A-ri-ôn khi ông nhảy xuống biển và đưa ông trở về đất liền nhanh hơn cả tàu của bọn cướp.</a:t>
            </a:r>
            <a:endParaRPr lang="en-GB" altLang="en-US" sz="3200" b="1" dirty="0">
              <a:solidFill>
                <a:srgbClr val="CC0000"/>
              </a:solidFill>
            </a:endParaRPr>
          </a:p>
        </p:txBody>
      </p:sp>
      <p:sp>
        <p:nvSpPr>
          <p:cNvPr id="3" name="Rectangle 2"/>
          <p:cNvSpPr/>
          <p:nvPr/>
        </p:nvSpPr>
        <p:spPr>
          <a:xfrm>
            <a:off x="1387210" y="4608231"/>
            <a:ext cx="4256293" cy="523220"/>
          </a:xfrm>
          <a:prstGeom prst="rect">
            <a:avLst/>
          </a:prstGeom>
        </p:spPr>
        <p:txBody>
          <a:bodyPr wrap="none">
            <a:spAutoFit/>
          </a:bodyPr>
          <a:lstStyle/>
          <a:p>
            <a:pPr eaLnBrk="0" hangingPunct="0"/>
            <a:r>
              <a:rPr lang="en-US" altLang="en-US" sz="2800" b="1" dirty="0" err="1">
                <a:solidFill>
                  <a:srgbClr val="0000CC"/>
                </a:solidFill>
                <a:latin typeface="Times New Roman" panose="02020603050405020304" pitchFamily="18" charset="0"/>
                <a:cs typeface="Times New Roman" panose="02020603050405020304" pitchFamily="18" charset="0"/>
              </a:rPr>
              <a:t>Đoạn</a:t>
            </a:r>
            <a:r>
              <a:rPr lang="en-US" altLang="en-US" sz="2800" b="1" dirty="0">
                <a:solidFill>
                  <a:srgbClr val="0000CC"/>
                </a:solidFill>
                <a:latin typeface="Times New Roman" panose="02020603050405020304" pitchFamily="18" charset="0"/>
                <a:cs typeface="Times New Roman" panose="02020603050405020304" pitchFamily="18" charset="0"/>
              </a:rPr>
              <a:t> 2</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cho</a:t>
            </a:r>
            <a:r>
              <a:rPr lang="en-GB" altLang="en-US" sz="2800" b="1" dirty="0">
                <a:solidFill>
                  <a:srgbClr val="0000CC"/>
                </a:solidFill>
                <a:latin typeface="Times New Roman" panose="02020603050405020304" pitchFamily="18" charset="0"/>
                <a:cs typeface="Times New Roman" panose="02020603050405020304" pitchFamily="18" charset="0"/>
              </a:rPr>
              <a:t> ta </a:t>
            </a:r>
            <a:r>
              <a:rPr lang="en-GB" altLang="en-US" sz="2800" b="1" dirty="0" err="1">
                <a:solidFill>
                  <a:srgbClr val="0000CC"/>
                </a:solidFill>
                <a:latin typeface="Times New Roman" panose="02020603050405020304" pitchFamily="18" charset="0"/>
                <a:cs typeface="Times New Roman" panose="02020603050405020304" pitchFamily="18" charset="0"/>
              </a:rPr>
              <a:t>biết</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điều</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gì</a:t>
            </a:r>
            <a:r>
              <a:rPr lang="en-GB" altLang="en-US" sz="2800" b="1"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81044" y="5103536"/>
            <a:ext cx="8357096" cy="761747"/>
          </a:xfrm>
          <a:prstGeom prst="rect">
            <a:avLst/>
          </a:prstGeom>
          <a:solidFill>
            <a:schemeClr val="bg1"/>
          </a:solidFill>
          <a:ln>
            <a:solidFill>
              <a:srgbClr val="FF0000"/>
            </a:solidFill>
          </a:ln>
        </p:spPr>
        <p:txBody>
          <a:bodyPr wrap="none">
            <a:spAutoFit/>
          </a:bodyPr>
          <a:lstStyle/>
          <a:p>
            <a:pPr>
              <a:lnSpc>
                <a:spcPct val="150000"/>
              </a:lnSpc>
            </a:pPr>
            <a:r>
              <a:rPr lang="en-US" sz="2900" b="1" dirty="0">
                <a:solidFill>
                  <a:srgbClr val="FF0000"/>
                </a:solidFill>
                <a:latin typeface="Times New Roman" pitchFamily="18" charset="0"/>
                <a:ea typeface="Barlow Condensed" panose="00000506000000000000" charset="0"/>
                <a:cs typeface="Times New Roman" pitchFamily="18" charset="0"/>
              </a:rPr>
              <a:t>Ý 2: A-</a:t>
            </a:r>
            <a:r>
              <a:rPr lang="en-US" sz="2900" b="1" dirty="0" err="1">
                <a:solidFill>
                  <a:srgbClr val="FF0000"/>
                </a:solidFill>
                <a:latin typeface="Times New Roman" pitchFamily="18" charset="0"/>
                <a:ea typeface="Barlow Condensed" panose="00000506000000000000" charset="0"/>
                <a:cs typeface="Times New Roman" pitchFamily="18" charset="0"/>
              </a:rPr>
              <a:t>ri</a:t>
            </a:r>
            <a:r>
              <a:rPr lang="en-US" sz="2900" b="1" dirty="0">
                <a:solidFill>
                  <a:srgbClr val="FF0000"/>
                </a:solidFill>
                <a:latin typeface="Times New Roman" pitchFamily="18" charset="0"/>
                <a:ea typeface="Barlow Condensed" panose="00000506000000000000" charset="0"/>
                <a:cs typeface="Times New Roman" pitchFamily="18" charset="0"/>
              </a:rPr>
              <a:t>-</a:t>
            </a:r>
            <a:r>
              <a:rPr lang="en-US" sz="2900" b="1" dirty="0" err="1">
                <a:solidFill>
                  <a:srgbClr val="FF0000"/>
                </a:solidFill>
                <a:latin typeface="Times New Roman" pitchFamily="18" charset="0"/>
                <a:ea typeface="Barlow Condensed" panose="00000506000000000000" charset="0"/>
                <a:cs typeface="Times New Roman" pitchFamily="18" charset="0"/>
              </a:rPr>
              <a:t>ôn</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được</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cá</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heo</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cứu</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và</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đưa</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trở</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về</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đất</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liền</a:t>
            </a:r>
            <a:r>
              <a:rPr lang="en-US" sz="2900" b="1" dirty="0">
                <a:solidFill>
                  <a:srgbClr val="FF0000"/>
                </a:solidFill>
                <a:latin typeface="Times New Roman" pitchFamily="18" charset="0"/>
                <a:ea typeface="Barlow Condensed" panose="00000506000000000000" charset="0"/>
                <a:cs typeface="Times New Roman" pitchFamily="18" charset="0"/>
              </a:rPr>
              <a:t>.</a:t>
            </a:r>
          </a:p>
        </p:txBody>
      </p:sp>
    </p:spTree>
    <p:extLst>
      <p:ext uri="{BB962C8B-B14F-4D97-AF65-F5344CB8AC3E}">
        <p14:creationId xmlns:p14="http://schemas.microsoft.com/office/powerpoint/2010/main" val="6114594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animBg="1"/>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8">
            <a:extLst>
              <a:ext uri="{FF2B5EF4-FFF2-40B4-BE49-F238E27FC236}">
                <a16:creationId xmlns:a16="http://schemas.microsoft.com/office/drawing/2014/main" id="{C6D0002F-1A78-4AD1-A18D-53FFE020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6" name="图片 5">
            <a:extLst>
              <a:ext uri="{FF2B5EF4-FFF2-40B4-BE49-F238E27FC236}">
                <a16:creationId xmlns:a16="http://schemas.microsoft.com/office/drawing/2014/main" id="{A18EF2BC-9538-4B12-BBBF-EE53AF73422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711" r="5857" b="32161"/>
          <a:stretch/>
        </p:blipFill>
        <p:spPr>
          <a:xfrm>
            <a:off x="-243597" y="-148587"/>
            <a:ext cx="9719193" cy="7006587"/>
          </a:xfrm>
          <a:prstGeom prst="rect">
            <a:avLst/>
          </a:prstGeom>
        </p:spPr>
      </p:pic>
      <p:pic>
        <p:nvPicPr>
          <p:cNvPr id="13" name="图片 12">
            <a:extLst>
              <a:ext uri="{FF2B5EF4-FFF2-40B4-BE49-F238E27FC236}">
                <a16:creationId xmlns:a16="http://schemas.microsoft.com/office/drawing/2014/main" id="{111CA430-0796-4C9E-8F3E-8BBD6E7F7FE5}"/>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8647992" y="2623431"/>
            <a:ext cx="3544008" cy="4234569"/>
          </a:xfrm>
          <a:prstGeom prst="rect">
            <a:avLst/>
          </a:prstGeom>
        </p:spPr>
      </p:pic>
      <p:pic>
        <p:nvPicPr>
          <p:cNvPr id="12" name="图片 11">
            <a:extLst>
              <a:ext uri="{FF2B5EF4-FFF2-40B4-BE49-F238E27FC236}">
                <a16:creationId xmlns:a16="http://schemas.microsoft.com/office/drawing/2014/main" id="{FD967D6A-1F74-4094-B8D3-5FD52F554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1674" flipH="1">
            <a:off x="5877159" y="-316740"/>
            <a:ext cx="5541666" cy="5541666"/>
          </a:xfrm>
          <a:prstGeom prst="rect">
            <a:avLst/>
          </a:prstGeom>
        </p:spPr>
      </p:pic>
      <p:sp>
        <p:nvSpPr>
          <p:cNvPr id="11" name="Text Box 10">
            <a:extLst>
              <a:ext uri="{FF2B5EF4-FFF2-40B4-BE49-F238E27FC236}">
                <a16:creationId xmlns:a16="http://schemas.microsoft.com/office/drawing/2014/main" id="{35F7A84A-389D-46E7-A294-B27222CFE40F}"/>
              </a:ext>
            </a:extLst>
          </p:cNvPr>
          <p:cNvSpPr txBox="1">
            <a:spLocks noChangeArrowheads="1"/>
          </p:cNvSpPr>
          <p:nvPr/>
        </p:nvSpPr>
        <p:spPr bwMode="auto">
          <a:xfrm>
            <a:off x="1766519" y="2202591"/>
            <a:ext cx="601888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GB"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Tiếng</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đàn</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và</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tiếng</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hát</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của</a:t>
            </a:r>
            <a:r>
              <a:rPr lang="vi-VN" altLang="en-US" sz="3200" b="1" dirty="0">
                <a:solidFill>
                  <a:srgbClr val="00B0F0"/>
                </a:solidFill>
                <a:sym typeface="Wingdings" panose="05000000000000000000" pitchFamily="2" charset="2"/>
              </a:rPr>
              <a:t> A-ri-ôn </a:t>
            </a:r>
            <a:r>
              <a:rPr lang="vi-VN" altLang="en-US" sz="3200" b="1" dirty="0" err="1">
                <a:solidFill>
                  <a:srgbClr val="00B0F0"/>
                </a:solidFill>
                <a:sym typeface="Wingdings" panose="05000000000000000000" pitchFamily="2" charset="2"/>
              </a:rPr>
              <a:t>đã</a:t>
            </a:r>
            <a:r>
              <a:rPr lang="vi-VN" altLang="en-US" sz="3200" b="1" dirty="0">
                <a:solidFill>
                  <a:srgbClr val="00B0F0"/>
                </a:solidFill>
                <a:sym typeface="Wingdings" panose="05000000000000000000" pitchFamily="2" charset="2"/>
              </a:rPr>
              <a:t> lay </a:t>
            </a:r>
            <a:r>
              <a:rPr lang="vi-VN" altLang="en-US" sz="3200" b="1" dirty="0" err="1">
                <a:solidFill>
                  <a:srgbClr val="00B0F0"/>
                </a:solidFill>
                <a:sym typeface="Wingdings" panose="05000000000000000000" pitchFamily="2" charset="2"/>
              </a:rPr>
              <a:t>động</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được</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trái</a:t>
            </a:r>
            <a:r>
              <a:rPr lang="vi-VN" altLang="en-US" sz="3200" b="1" dirty="0">
                <a:solidFill>
                  <a:srgbClr val="00B0F0"/>
                </a:solidFill>
                <a:sym typeface="Wingdings" panose="05000000000000000000" pitchFamily="2" charset="2"/>
              </a:rPr>
              <a:t> tim </a:t>
            </a:r>
            <a:r>
              <a:rPr lang="vi-VN" altLang="en-US" sz="3200" b="1" dirty="0" err="1">
                <a:solidFill>
                  <a:srgbClr val="00B0F0"/>
                </a:solidFill>
                <a:sym typeface="Wingdings" panose="05000000000000000000" pitchFamily="2" charset="2"/>
              </a:rPr>
              <a:t>loài</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vật</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và</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giúp</a:t>
            </a:r>
            <a:r>
              <a:rPr lang="vi-VN" altLang="en-US" sz="3200" b="1" dirty="0">
                <a:solidFill>
                  <a:srgbClr val="00B0F0"/>
                </a:solidFill>
                <a:sym typeface="Wingdings" panose="05000000000000000000" pitchFamily="2" charset="2"/>
              </a:rPr>
              <a:t> ông </a:t>
            </a:r>
            <a:r>
              <a:rPr lang="vi-VN" altLang="en-US" sz="3200" b="1" dirty="0" err="1">
                <a:solidFill>
                  <a:srgbClr val="00B0F0"/>
                </a:solidFill>
                <a:sym typeface="Wingdings" panose="05000000000000000000" pitchFamily="2" charset="2"/>
              </a:rPr>
              <a:t>có</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thể</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sống</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sót</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trở</a:t>
            </a:r>
            <a:r>
              <a:rPr lang="vi-VN" altLang="en-US" sz="3200" b="1" dirty="0">
                <a:solidFill>
                  <a:srgbClr val="00B0F0"/>
                </a:solidFill>
                <a:sym typeface="Wingdings" panose="05000000000000000000" pitchFamily="2" charset="2"/>
              </a:rPr>
              <a:t> </a:t>
            </a:r>
            <a:r>
              <a:rPr lang="vi-VN" altLang="en-US" sz="3200" b="1" dirty="0" err="1">
                <a:solidFill>
                  <a:srgbClr val="00B0F0"/>
                </a:solidFill>
                <a:sym typeface="Wingdings" panose="05000000000000000000" pitchFamily="2" charset="2"/>
              </a:rPr>
              <a:t>về</a:t>
            </a:r>
            <a:r>
              <a:rPr lang="vi-VN" altLang="en-US" sz="3200" b="1" dirty="0">
                <a:solidFill>
                  <a:srgbClr val="00B0F0"/>
                </a:solidFill>
                <a:sym typeface="Wingdings" panose="05000000000000000000" pitchFamily="2" charset="2"/>
              </a:rPr>
              <a:t>.</a:t>
            </a:r>
            <a:endParaRPr lang="en-GB" altLang="en-US" sz="3200" b="1" dirty="0">
              <a:solidFill>
                <a:srgbClr val="00B0F0"/>
              </a:solidFill>
            </a:endParaRPr>
          </a:p>
        </p:txBody>
      </p:sp>
    </p:spTree>
    <p:extLst>
      <p:ext uri="{BB962C8B-B14F-4D97-AF65-F5344CB8AC3E}">
        <p14:creationId xmlns:p14="http://schemas.microsoft.com/office/powerpoint/2010/main" val="16574122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61820" y="174036"/>
            <a:ext cx="12334390" cy="6683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01598" y="407188"/>
            <a:ext cx="11930743" cy="522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sz="2900" b="1" dirty="0">
                <a:solidFill>
                  <a:schemeClr val="tx2"/>
                </a:solidFill>
                <a:latin typeface="+mj-lt"/>
              </a:rPr>
              <a:t>Khi bọn cướp quay trở lại đất liền, có chuyện gì đã xảy ra với chúng?</a:t>
            </a:r>
          </a:p>
          <a:p>
            <a:pPr>
              <a:lnSpc>
                <a:spcPct val="150000"/>
              </a:lnSpc>
            </a:pPr>
            <a:r>
              <a:rPr lang="vi-VN" sz="2900" dirty="0">
                <a:solidFill>
                  <a:schemeClr val="tx2"/>
                </a:solidFill>
                <a:latin typeface="+mj-lt"/>
              </a:rPr>
              <a:t>A. Bọn chúng ăn năn, hối lỗi, nhận tội với nhà vua vì đã giết chết A-ri-ôn. Nhà vua thương tình nên tha cho bọn chúng.</a:t>
            </a:r>
          </a:p>
          <a:p>
            <a:pPr>
              <a:lnSpc>
                <a:spcPct val="150000"/>
              </a:lnSpc>
            </a:pPr>
            <a:r>
              <a:rPr lang="vi-VN" sz="2900" dirty="0">
                <a:solidFill>
                  <a:schemeClr val="tx2"/>
                </a:solidFill>
                <a:latin typeface="+mj-lt"/>
              </a:rPr>
              <a:t>B. Bọn chúng báo cáo tình hình với nhà vua. Lúc này mới lộ ra, nhà vua chính là kẻ chủ mưu trong vụ này.</a:t>
            </a:r>
          </a:p>
          <a:p>
            <a:pPr algn="just">
              <a:lnSpc>
                <a:spcPct val="150000"/>
              </a:lnSpc>
            </a:pPr>
            <a:r>
              <a:rPr lang="vi-VN" sz="2900" dirty="0">
                <a:solidFill>
                  <a:schemeClr val="tx2"/>
                </a:solidFill>
                <a:latin typeface="+mj-lt"/>
              </a:rPr>
              <a:t>C. Chúng bịa chuyện A-ri-ôn ở lại đảo. Đúng lúc đó A-ri-ôn bước ra. Bọn chúng sửng sốt, vua liền truyền lệnh trị tội bọn chúng và thả tự do cho A-ri-ôn.</a:t>
            </a:r>
          </a:p>
          <a:p>
            <a:pPr>
              <a:lnSpc>
                <a:spcPct val="150000"/>
              </a:lnSpc>
            </a:pPr>
            <a:r>
              <a:rPr lang="vi-VN" sz="2900" dirty="0">
                <a:solidFill>
                  <a:schemeClr val="tx2"/>
                </a:solidFill>
                <a:latin typeface="+mj-lt"/>
              </a:rPr>
              <a:t>D. Bọn cướp lập mưu định giết luôn cả đức vua.</a:t>
            </a:r>
          </a:p>
        </p:txBody>
      </p:sp>
      <p:sp>
        <p:nvSpPr>
          <p:cNvPr id="3" name="Rectangle 1"/>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92978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101599" y="3495891"/>
            <a:ext cx="11930742" cy="1351011"/>
          </a:xfrm>
          <a:prstGeom prst="rect">
            <a:avLst/>
          </a:prstGeom>
        </p:spPr>
        <p:txBody>
          <a:bodyPr wrap="square">
            <a:spAutoFit/>
          </a:bodyPr>
          <a:lstStyle/>
          <a:p>
            <a:pPr algn="just">
              <a:lnSpc>
                <a:spcPct val="150000"/>
              </a:lnSpc>
            </a:pPr>
            <a:r>
              <a:rPr lang="vi-VN" sz="2900" dirty="0">
                <a:solidFill>
                  <a:srgbClr val="FF0000"/>
                </a:solidFill>
                <a:latin typeface="+mj-lt"/>
              </a:rPr>
              <a:t>C. Chúng bịa chuyện A-ri-ôn ở lại đảo. Đúng lúc đó A-ri-ôn bước ra. Bọn chúng sửng sốt, vua liền truyền lệnh trị tội bọn chúng và thả tự do cho A-ri-ôn.</a:t>
            </a:r>
          </a:p>
        </p:txBody>
      </p:sp>
    </p:spTree>
    <p:extLst>
      <p:ext uri="{BB962C8B-B14F-4D97-AF65-F5344CB8AC3E}">
        <p14:creationId xmlns:p14="http://schemas.microsoft.com/office/powerpoint/2010/main" val="27077931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8">
            <a:extLst>
              <a:ext uri="{FF2B5EF4-FFF2-40B4-BE49-F238E27FC236}">
                <a16:creationId xmlns:a16="http://schemas.microsoft.com/office/drawing/2014/main" id="{C6D0002F-1A78-4AD1-A18D-53FFE0202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6" name="图片 5">
            <a:extLst>
              <a:ext uri="{FF2B5EF4-FFF2-40B4-BE49-F238E27FC236}">
                <a16:creationId xmlns:a16="http://schemas.microsoft.com/office/drawing/2014/main" id="{A18EF2BC-9538-4B12-BBBF-EE53AF73422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711" r="5857" b="32161"/>
          <a:stretch/>
        </p:blipFill>
        <p:spPr>
          <a:xfrm>
            <a:off x="-325483" y="-287469"/>
            <a:ext cx="9719193" cy="7006587"/>
          </a:xfrm>
          <a:prstGeom prst="rect">
            <a:avLst/>
          </a:prstGeom>
        </p:spPr>
      </p:pic>
      <p:pic>
        <p:nvPicPr>
          <p:cNvPr id="13" name="图片 12">
            <a:extLst>
              <a:ext uri="{FF2B5EF4-FFF2-40B4-BE49-F238E27FC236}">
                <a16:creationId xmlns:a16="http://schemas.microsoft.com/office/drawing/2014/main" id="{111CA430-0796-4C9E-8F3E-8BBD6E7F7FE5}"/>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8647992" y="2623431"/>
            <a:ext cx="3544008" cy="4234569"/>
          </a:xfrm>
          <a:prstGeom prst="rect">
            <a:avLst/>
          </a:prstGeom>
        </p:spPr>
      </p:pic>
      <p:pic>
        <p:nvPicPr>
          <p:cNvPr id="12" name="图片 11">
            <a:extLst>
              <a:ext uri="{FF2B5EF4-FFF2-40B4-BE49-F238E27FC236}">
                <a16:creationId xmlns:a16="http://schemas.microsoft.com/office/drawing/2014/main" id="{FD967D6A-1F74-4094-B8D3-5FD52F554F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1674" flipH="1">
            <a:off x="5877159" y="-316740"/>
            <a:ext cx="5541666" cy="5541666"/>
          </a:xfrm>
          <a:prstGeom prst="rect">
            <a:avLst/>
          </a:prstGeom>
        </p:spPr>
      </p:pic>
      <p:sp>
        <p:nvSpPr>
          <p:cNvPr id="7" name="Rectangle 6"/>
          <p:cNvSpPr/>
          <p:nvPr/>
        </p:nvSpPr>
        <p:spPr>
          <a:xfrm>
            <a:off x="1332619" y="2623431"/>
            <a:ext cx="4256293" cy="523220"/>
          </a:xfrm>
          <a:prstGeom prst="rect">
            <a:avLst/>
          </a:prstGeom>
        </p:spPr>
        <p:txBody>
          <a:bodyPr wrap="none">
            <a:spAutoFit/>
          </a:bodyPr>
          <a:lstStyle/>
          <a:p>
            <a:pPr eaLnBrk="0" hangingPunct="0"/>
            <a:r>
              <a:rPr lang="en-US" altLang="en-US" sz="2800" b="1" dirty="0" err="1">
                <a:solidFill>
                  <a:srgbClr val="0000CC"/>
                </a:solidFill>
                <a:latin typeface="Times New Roman" panose="02020603050405020304" pitchFamily="18" charset="0"/>
                <a:cs typeface="Times New Roman" panose="02020603050405020304" pitchFamily="18" charset="0"/>
              </a:rPr>
              <a:t>Đoạn</a:t>
            </a:r>
            <a:r>
              <a:rPr lang="en-US" altLang="en-US" sz="2800" b="1" dirty="0">
                <a:solidFill>
                  <a:srgbClr val="0000CC"/>
                </a:solidFill>
                <a:latin typeface="Times New Roman" panose="02020603050405020304" pitchFamily="18" charset="0"/>
                <a:cs typeface="Times New Roman" panose="02020603050405020304" pitchFamily="18" charset="0"/>
              </a:rPr>
              <a:t> 3</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cho</a:t>
            </a:r>
            <a:r>
              <a:rPr lang="en-GB" altLang="en-US" sz="2800" b="1" dirty="0">
                <a:solidFill>
                  <a:srgbClr val="0000CC"/>
                </a:solidFill>
                <a:latin typeface="Times New Roman" panose="02020603050405020304" pitchFamily="18" charset="0"/>
                <a:cs typeface="Times New Roman" panose="02020603050405020304" pitchFamily="18" charset="0"/>
              </a:rPr>
              <a:t> ta </a:t>
            </a:r>
            <a:r>
              <a:rPr lang="en-GB" altLang="en-US" sz="2800" b="1" dirty="0" err="1">
                <a:solidFill>
                  <a:srgbClr val="0000CC"/>
                </a:solidFill>
                <a:latin typeface="Times New Roman" panose="02020603050405020304" pitchFamily="18" charset="0"/>
                <a:cs typeface="Times New Roman" panose="02020603050405020304" pitchFamily="18" charset="0"/>
              </a:rPr>
              <a:t>biết</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điều</a:t>
            </a:r>
            <a:r>
              <a:rPr lang="en-GB" altLang="en-US" sz="2800" b="1" dirty="0">
                <a:solidFill>
                  <a:srgbClr val="0000CC"/>
                </a:solidFill>
                <a:latin typeface="Times New Roman" panose="02020603050405020304" pitchFamily="18" charset="0"/>
                <a:cs typeface="Times New Roman" panose="02020603050405020304" pitchFamily="18" charset="0"/>
              </a:rPr>
              <a:t> </a:t>
            </a:r>
            <a:r>
              <a:rPr lang="en-GB" altLang="en-US" sz="2800" b="1" dirty="0" err="1">
                <a:solidFill>
                  <a:srgbClr val="0000CC"/>
                </a:solidFill>
                <a:latin typeface="Times New Roman" panose="02020603050405020304" pitchFamily="18" charset="0"/>
                <a:cs typeface="Times New Roman" panose="02020603050405020304" pitchFamily="18" charset="0"/>
              </a:rPr>
              <a:t>gì</a:t>
            </a:r>
            <a:r>
              <a:rPr lang="en-GB" altLang="en-US" sz="2800" b="1" dirty="0">
                <a:solidFill>
                  <a:srgbClr val="0000CC"/>
                </a:solidFill>
                <a:latin typeface="Times New Roman" panose="02020603050405020304" pitchFamily="18" charset="0"/>
                <a:cs typeface="Times New Roman" panose="02020603050405020304" pitchFamily="18" charset="0"/>
              </a:rPr>
              <a:t>?</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2233531" y="3757527"/>
            <a:ext cx="4681410" cy="761747"/>
          </a:xfrm>
          <a:prstGeom prst="rect">
            <a:avLst/>
          </a:prstGeom>
          <a:solidFill>
            <a:schemeClr val="bg1"/>
          </a:solidFill>
          <a:ln>
            <a:solidFill>
              <a:srgbClr val="FF0000"/>
            </a:solidFill>
          </a:ln>
        </p:spPr>
        <p:txBody>
          <a:bodyPr wrap="none">
            <a:spAutoFit/>
          </a:bodyPr>
          <a:lstStyle/>
          <a:p>
            <a:pPr>
              <a:lnSpc>
                <a:spcPct val="150000"/>
              </a:lnSpc>
            </a:pPr>
            <a:r>
              <a:rPr lang="en-US" sz="2900" b="1" dirty="0">
                <a:solidFill>
                  <a:srgbClr val="FF0000"/>
                </a:solidFill>
                <a:latin typeface="Times New Roman" pitchFamily="18" charset="0"/>
                <a:ea typeface="Barlow Condensed" panose="00000506000000000000" charset="0"/>
                <a:cs typeface="Times New Roman" pitchFamily="18" charset="0"/>
              </a:rPr>
              <a:t>Ý 3: A-</a:t>
            </a:r>
            <a:r>
              <a:rPr lang="en-US" sz="2900" b="1" dirty="0" err="1">
                <a:solidFill>
                  <a:srgbClr val="FF0000"/>
                </a:solidFill>
                <a:latin typeface="Times New Roman" pitchFamily="18" charset="0"/>
                <a:ea typeface="Barlow Condensed" panose="00000506000000000000" charset="0"/>
                <a:cs typeface="Times New Roman" pitchFamily="18" charset="0"/>
              </a:rPr>
              <a:t>ri</a:t>
            </a:r>
            <a:r>
              <a:rPr lang="en-US" sz="2900" b="1" dirty="0">
                <a:solidFill>
                  <a:srgbClr val="FF0000"/>
                </a:solidFill>
                <a:latin typeface="Times New Roman" pitchFamily="18" charset="0"/>
                <a:ea typeface="Barlow Condensed" panose="00000506000000000000" charset="0"/>
                <a:cs typeface="Times New Roman" pitchFamily="18" charset="0"/>
              </a:rPr>
              <a:t>-</a:t>
            </a:r>
            <a:r>
              <a:rPr lang="en-US" sz="2900" b="1" dirty="0" err="1">
                <a:solidFill>
                  <a:srgbClr val="FF0000"/>
                </a:solidFill>
                <a:latin typeface="Times New Roman" pitchFamily="18" charset="0"/>
                <a:ea typeface="Barlow Condensed" panose="00000506000000000000" charset="0"/>
                <a:cs typeface="Times New Roman" pitchFamily="18" charset="0"/>
              </a:rPr>
              <a:t>ôn</a:t>
            </a:r>
            <a:r>
              <a:rPr lang="en-US" sz="2900" b="1" dirty="0">
                <a:solidFill>
                  <a:srgbClr val="FF0000"/>
                </a:solidFill>
                <a:latin typeface="Times New Roman" pitchFamily="18" charset="0"/>
                <a:ea typeface="Barlow Condensed" panose="00000506000000000000" charset="0"/>
                <a:cs typeface="Times New Roman" pitchFamily="18" charset="0"/>
              </a:rPr>
              <a:t> </a:t>
            </a:r>
            <a:r>
              <a:rPr lang="en-US" sz="2900" b="1" dirty="0" err="1">
                <a:solidFill>
                  <a:srgbClr val="FF0000"/>
                </a:solidFill>
                <a:latin typeface="Times New Roman" pitchFamily="18" charset="0"/>
                <a:ea typeface="Barlow Condensed" panose="00000506000000000000" charset="0"/>
                <a:cs typeface="Times New Roman" pitchFamily="18" charset="0"/>
              </a:rPr>
              <a:t>được</a:t>
            </a:r>
            <a:r>
              <a:rPr lang="en-US" sz="2900" b="1" dirty="0">
                <a:solidFill>
                  <a:srgbClr val="FF0000"/>
                </a:solidFill>
                <a:latin typeface="Times New Roman" pitchFamily="18" charset="0"/>
                <a:ea typeface="Barlow Condensed" panose="00000506000000000000" charset="0"/>
                <a:cs typeface="Times New Roman" pitchFamily="18" charset="0"/>
              </a:rPr>
              <a:t> minh </a:t>
            </a:r>
            <a:r>
              <a:rPr lang="en-US" sz="2900" b="1" dirty="0" err="1">
                <a:solidFill>
                  <a:srgbClr val="FF0000"/>
                </a:solidFill>
                <a:latin typeface="Times New Roman" pitchFamily="18" charset="0"/>
                <a:ea typeface="Barlow Condensed" panose="00000506000000000000" charset="0"/>
                <a:cs typeface="Times New Roman" pitchFamily="18" charset="0"/>
              </a:rPr>
              <a:t>oan</a:t>
            </a:r>
            <a:r>
              <a:rPr lang="en-US" sz="2900" b="1" dirty="0">
                <a:solidFill>
                  <a:srgbClr val="FF0000"/>
                </a:solidFill>
                <a:latin typeface="Times New Roman" pitchFamily="18" charset="0"/>
                <a:ea typeface="Barlow Condensed" panose="00000506000000000000" charset="0"/>
                <a:cs typeface="Times New Roman" pitchFamily="18" charset="0"/>
              </a:rPr>
              <a:t>.</a:t>
            </a:r>
          </a:p>
        </p:txBody>
      </p:sp>
    </p:spTree>
    <p:extLst>
      <p:ext uri="{BB962C8B-B14F-4D97-AF65-F5344CB8AC3E}">
        <p14:creationId xmlns:p14="http://schemas.microsoft.com/office/powerpoint/2010/main" val="3243453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61820" y="174036"/>
            <a:ext cx="12334390" cy="66839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01598" y="407188"/>
            <a:ext cx="1193074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800" b="1" dirty="0">
                <a:solidFill>
                  <a:schemeClr val="tx2"/>
                </a:solidFill>
                <a:latin typeface="+mj-lt"/>
              </a:rPr>
              <a:t>Qua câu chuyện em thấy cá heo đáng yêu, đáng quý ở điểm nào?</a:t>
            </a:r>
          </a:p>
          <a:p>
            <a:pPr>
              <a:lnSpc>
                <a:spcPct val="150000"/>
              </a:lnSpc>
            </a:pPr>
            <a:r>
              <a:rPr lang="vi-VN" sz="2800" dirty="0">
                <a:solidFill>
                  <a:schemeClr val="tx2"/>
                </a:solidFill>
                <a:latin typeface="+mj-lt"/>
              </a:rPr>
              <a:t>1. Cá heo biết thưởng thức tiếng hát của nghệ sĩ A-ri-ôn.</a:t>
            </a:r>
          </a:p>
          <a:p>
            <a:pPr>
              <a:lnSpc>
                <a:spcPct val="150000"/>
              </a:lnSpc>
            </a:pPr>
            <a:r>
              <a:rPr lang="vi-VN" sz="2800" dirty="0">
                <a:solidFill>
                  <a:schemeClr val="tx2"/>
                </a:solidFill>
                <a:latin typeface="+mj-lt"/>
              </a:rPr>
              <a:t>2. Cá heo biết mời A-ri-ôn xuống cung điện của mình chơi.</a:t>
            </a:r>
          </a:p>
          <a:p>
            <a:pPr>
              <a:lnSpc>
                <a:spcPct val="150000"/>
              </a:lnSpc>
            </a:pPr>
            <a:r>
              <a:rPr lang="vi-VN" sz="2800" dirty="0">
                <a:solidFill>
                  <a:schemeClr val="tx2"/>
                </a:solidFill>
                <a:latin typeface="+mj-lt"/>
              </a:rPr>
              <a:t>3. Cá heo biết trân trọng tài năng của nghệ sĩ, mời A-ri-ôn xuống cung điện ca hát ngày đêm cho chúng.</a:t>
            </a:r>
          </a:p>
          <a:p>
            <a:pPr>
              <a:lnSpc>
                <a:spcPct val="150000"/>
              </a:lnSpc>
            </a:pPr>
            <a:r>
              <a:rPr lang="vi-VN" sz="2800" dirty="0">
                <a:solidFill>
                  <a:schemeClr val="tx2"/>
                </a:solidFill>
                <a:latin typeface="+mj-lt"/>
              </a:rPr>
              <a:t>4. Cá heo biết cứu giúp nghệ sĩ khi ông nhảy xuống biển.</a:t>
            </a:r>
          </a:p>
          <a:p>
            <a:pPr>
              <a:lnSpc>
                <a:spcPct val="150000"/>
              </a:lnSpc>
            </a:pPr>
            <a:r>
              <a:rPr lang="vi-VN" sz="2800" dirty="0">
                <a:solidFill>
                  <a:schemeClr val="tx2"/>
                </a:solidFill>
                <a:latin typeface="+mj-lt"/>
              </a:rPr>
              <a:t>5. Cá heo là bạn tốt của con người.</a:t>
            </a:r>
          </a:p>
        </p:txBody>
      </p:sp>
      <p:sp>
        <p:nvSpPr>
          <p:cNvPr id="3" name="Rectangle 1"/>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92978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p:cNvSpPr/>
          <p:nvPr/>
        </p:nvSpPr>
        <p:spPr>
          <a:xfrm>
            <a:off x="95885" y="834181"/>
            <a:ext cx="11930742" cy="661207"/>
          </a:xfrm>
          <a:prstGeom prst="rect">
            <a:avLst/>
          </a:prstGeom>
        </p:spPr>
        <p:txBody>
          <a:bodyPr wrap="square">
            <a:spAutoFit/>
          </a:bodyPr>
          <a:lstStyle/>
          <a:p>
            <a:pPr>
              <a:lnSpc>
                <a:spcPct val="150000"/>
              </a:lnSpc>
            </a:pPr>
            <a:r>
              <a:rPr lang="vi-VN" sz="2800" dirty="0">
                <a:solidFill>
                  <a:srgbClr val="FF0000"/>
                </a:solidFill>
                <a:latin typeface="+mj-lt"/>
              </a:rPr>
              <a:t>1. Cá heo biết thưởng thức tiếng hát của nghệ sĩ A-ri-ôn.</a:t>
            </a:r>
          </a:p>
        </p:txBody>
      </p:sp>
      <p:sp>
        <p:nvSpPr>
          <p:cNvPr id="2" name="Rectangle 1"/>
          <p:cNvSpPr/>
          <p:nvPr/>
        </p:nvSpPr>
        <p:spPr>
          <a:xfrm>
            <a:off x="95885" y="3393530"/>
            <a:ext cx="8388835" cy="661207"/>
          </a:xfrm>
          <a:prstGeom prst="rect">
            <a:avLst/>
          </a:prstGeom>
        </p:spPr>
        <p:txBody>
          <a:bodyPr wrap="none">
            <a:spAutoFit/>
          </a:bodyPr>
          <a:lstStyle/>
          <a:p>
            <a:pPr>
              <a:lnSpc>
                <a:spcPct val="150000"/>
              </a:lnSpc>
            </a:pPr>
            <a:r>
              <a:rPr lang="vi-VN" sz="2800" dirty="0">
                <a:solidFill>
                  <a:srgbClr val="FF0000"/>
                </a:solidFill>
                <a:latin typeface="+mj-lt"/>
              </a:rPr>
              <a:t>4. Cá heo biết cứu giúp nghệ sĩ khi ông nhảy xuống biển.</a:t>
            </a:r>
          </a:p>
        </p:txBody>
      </p:sp>
      <p:sp>
        <p:nvSpPr>
          <p:cNvPr id="5" name="Rectangle 4"/>
          <p:cNvSpPr/>
          <p:nvPr/>
        </p:nvSpPr>
        <p:spPr>
          <a:xfrm>
            <a:off x="102771" y="4035628"/>
            <a:ext cx="5187639" cy="661207"/>
          </a:xfrm>
          <a:prstGeom prst="rect">
            <a:avLst/>
          </a:prstGeom>
        </p:spPr>
        <p:txBody>
          <a:bodyPr wrap="none">
            <a:spAutoFit/>
          </a:bodyPr>
          <a:lstStyle/>
          <a:p>
            <a:pPr>
              <a:lnSpc>
                <a:spcPct val="150000"/>
              </a:lnSpc>
            </a:pPr>
            <a:r>
              <a:rPr lang="vi-VN" sz="2800" dirty="0">
                <a:solidFill>
                  <a:srgbClr val="FF0000"/>
                </a:solidFill>
                <a:latin typeface="+mj-lt"/>
              </a:rPr>
              <a:t>5. Cá heo là bạn tốt của con người.</a:t>
            </a:r>
          </a:p>
        </p:txBody>
      </p:sp>
    </p:spTree>
    <p:extLst>
      <p:ext uri="{BB962C8B-B14F-4D97-AF65-F5344CB8AC3E}">
        <p14:creationId xmlns:p14="http://schemas.microsoft.com/office/powerpoint/2010/main" val="14825836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 grpId="0"/>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EA275453-308B-40CA-83A2-615F75801392}"/>
              </a:ext>
            </a:extLst>
          </p:cNvPr>
          <p:cNvGrpSpPr/>
          <p:nvPr/>
        </p:nvGrpSpPr>
        <p:grpSpPr>
          <a:xfrm>
            <a:off x="0" y="8221"/>
            <a:ext cx="12192000" cy="6809987"/>
            <a:chOff x="-355600" y="1242283"/>
            <a:chExt cx="13347700" cy="5974104"/>
          </a:xfrm>
        </p:grpSpPr>
        <p:pic>
          <p:nvPicPr>
            <p:cNvPr id="41" name="图片 40">
              <a:extLst>
                <a:ext uri="{FF2B5EF4-FFF2-40B4-BE49-F238E27FC236}">
                  <a16:creationId xmlns:a16="http://schemas.microsoft.com/office/drawing/2014/main" id="{78614D0D-1AD5-4D15-89A2-D786581AD802}"/>
                </a:ext>
              </a:extLst>
            </p:cNvPr>
            <p:cNvPicPr>
              <a:picLocks noChangeAspect="1"/>
            </p:cNvPicPr>
            <p:nvPr/>
          </p:nvPicPr>
          <p:blipFill rotWithShape="1">
            <a:blip r:embed="rId2">
              <a:extLst>
                <a:ext uri="{28A0092B-C50C-407E-A947-70E740481C1C}">
                  <a14:useLocalDpi xmlns:a14="http://schemas.microsoft.com/office/drawing/2010/main" val="0"/>
                </a:ext>
              </a:extLst>
            </a:blip>
            <a:srcRect l="44898" t="41978" r="-237" b="13260"/>
            <a:stretch/>
          </p:blipFill>
          <p:spPr>
            <a:xfrm>
              <a:off x="-355600" y="1242284"/>
              <a:ext cx="6731000" cy="5974103"/>
            </a:xfrm>
            <a:prstGeom prst="rect">
              <a:avLst/>
            </a:prstGeom>
          </p:spPr>
        </p:pic>
        <p:pic>
          <p:nvPicPr>
            <p:cNvPr id="42" name="图片 41">
              <a:extLst>
                <a:ext uri="{FF2B5EF4-FFF2-40B4-BE49-F238E27FC236}">
                  <a16:creationId xmlns:a16="http://schemas.microsoft.com/office/drawing/2014/main" id="{D4C632DA-6BBA-4034-8FD3-AAA1FBE4FC46}"/>
                </a:ext>
              </a:extLst>
            </p:cNvPr>
            <p:cNvPicPr>
              <a:picLocks noChangeAspect="1"/>
            </p:cNvPicPr>
            <p:nvPr/>
          </p:nvPicPr>
          <p:blipFill rotWithShape="1">
            <a:blip r:embed="rId2">
              <a:extLst>
                <a:ext uri="{28A0092B-C50C-407E-A947-70E740481C1C}">
                  <a14:useLocalDpi xmlns:a14="http://schemas.microsoft.com/office/drawing/2010/main" val="0"/>
                </a:ext>
              </a:extLst>
            </a:blip>
            <a:srcRect l="44898" t="41978" r="-237" b="13260"/>
            <a:stretch/>
          </p:blipFill>
          <p:spPr>
            <a:xfrm flipH="1">
              <a:off x="6261100" y="1242283"/>
              <a:ext cx="6731000" cy="5974103"/>
            </a:xfrm>
            <a:prstGeom prst="rect">
              <a:avLst/>
            </a:prstGeom>
          </p:spPr>
        </p:pic>
      </p:grpSp>
      <p:pic>
        <p:nvPicPr>
          <p:cNvPr id="37" name="图片 32">
            <a:extLst>
              <a:ext uri="{FF2B5EF4-FFF2-40B4-BE49-F238E27FC236}">
                <a16:creationId xmlns:a16="http://schemas.microsoft.com/office/drawing/2014/main" id="{C1D75213-E7D5-49ED-B268-DBA6489C94C5}"/>
              </a:ext>
            </a:extLst>
          </p:cNvPr>
          <p:cNvPicPr>
            <a:picLocks noChangeAspect="1"/>
          </p:cNvPicPr>
          <p:nvPr/>
        </p:nvPicPr>
        <p:blipFill rotWithShape="1">
          <a:blip r:embed="rId3">
            <a:extLst>
              <a:ext uri="{28A0092B-C50C-407E-A947-70E740481C1C}">
                <a14:useLocalDpi xmlns:a14="http://schemas.microsoft.com/office/drawing/2010/main" val="0"/>
              </a:ext>
            </a:extLst>
          </a:blip>
          <a:srcRect t="2535" r="1294" b="67599"/>
          <a:stretch/>
        </p:blipFill>
        <p:spPr>
          <a:xfrm>
            <a:off x="1511573" y="658757"/>
            <a:ext cx="8742234" cy="4769249"/>
          </a:xfrm>
          <a:prstGeom prst="rect">
            <a:avLst/>
          </a:prstGeom>
        </p:spPr>
      </p:pic>
      <p:pic>
        <p:nvPicPr>
          <p:cNvPr id="20" name="图片 19">
            <a:extLst>
              <a:ext uri="{FF2B5EF4-FFF2-40B4-BE49-F238E27FC236}">
                <a16:creationId xmlns:a16="http://schemas.microsoft.com/office/drawing/2014/main" id="{EF25737E-F6C0-417C-8B33-77EAEE34EA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00356" y="-350320"/>
            <a:ext cx="2178878" cy="1983752"/>
          </a:xfrm>
          <a:prstGeom prst="rect">
            <a:avLst/>
          </a:prstGeom>
        </p:spPr>
      </p:pic>
      <p:pic>
        <p:nvPicPr>
          <p:cNvPr id="25" name="图片 24">
            <a:extLst>
              <a:ext uri="{FF2B5EF4-FFF2-40B4-BE49-F238E27FC236}">
                <a16:creationId xmlns:a16="http://schemas.microsoft.com/office/drawing/2014/main" id="{F83A94E9-53AD-44B7-8C09-3BD9B95D2435}"/>
              </a:ext>
            </a:extLst>
          </p:cNvPr>
          <p:cNvPicPr>
            <a:picLocks noChangeAspect="1"/>
          </p:cNvPicPr>
          <p:nvPr/>
        </p:nvPicPr>
        <p:blipFill rotWithShape="1">
          <a:blip r:embed="rId5">
            <a:extLst>
              <a:ext uri="{28A0092B-C50C-407E-A947-70E740481C1C}">
                <a14:useLocalDpi xmlns:a14="http://schemas.microsoft.com/office/drawing/2010/main" val="0"/>
              </a:ext>
            </a:extLst>
          </a:blip>
          <a:srcRect t="71253" r="274" b="9427"/>
          <a:stretch/>
        </p:blipFill>
        <p:spPr>
          <a:xfrm>
            <a:off x="0" y="3696568"/>
            <a:ext cx="12192000" cy="3301750"/>
          </a:xfrm>
          <a:prstGeom prst="rect">
            <a:avLst/>
          </a:prstGeom>
        </p:spPr>
      </p:pic>
      <p:pic>
        <p:nvPicPr>
          <p:cNvPr id="23" name="图片 22">
            <a:extLst>
              <a:ext uri="{FF2B5EF4-FFF2-40B4-BE49-F238E27FC236}">
                <a16:creationId xmlns:a16="http://schemas.microsoft.com/office/drawing/2014/main" id="{236B012D-26C8-49E1-82B9-497CEE8F6C45}"/>
              </a:ext>
            </a:extLst>
          </p:cNvPr>
          <p:cNvPicPr>
            <a:picLocks noChangeAspect="1"/>
          </p:cNvPicPr>
          <p:nvPr/>
        </p:nvPicPr>
        <p:blipFill rotWithShape="1">
          <a:blip r:embed="rId6">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pic>
        <p:nvPicPr>
          <p:cNvPr id="9" name="图片 8">
            <a:extLst>
              <a:ext uri="{FF2B5EF4-FFF2-40B4-BE49-F238E27FC236}">
                <a16:creationId xmlns:a16="http://schemas.microsoft.com/office/drawing/2014/main" id="{F87ADF33-8D76-4E87-A5BC-0D5D0C06A10E}"/>
              </a:ext>
            </a:extLst>
          </p:cNvPr>
          <p:cNvPicPr>
            <a:picLocks noChangeAspect="1"/>
          </p:cNvPicPr>
          <p:nvPr/>
        </p:nvPicPr>
        <p:blipFill rotWithShape="1">
          <a:blip r:embed="rId7">
            <a:extLst>
              <a:ext uri="{28A0092B-C50C-407E-A947-70E740481C1C}">
                <a14:useLocalDpi xmlns:a14="http://schemas.microsoft.com/office/drawing/2010/main" val="0"/>
              </a:ext>
            </a:extLst>
          </a:blip>
          <a:srcRect l="27630" t="30226" r="23590" b="29068"/>
          <a:stretch/>
        </p:blipFill>
        <p:spPr>
          <a:xfrm>
            <a:off x="-276507" y="1948533"/>
            <a:ext cx="2813064" cy="4175386"/>
          </a:xfrm>
          <a:prstGeom prst="rect">
            <a:avLst/>
          </a:prstGeom>
        </p:spPr>
      </p:pic>
      <p:grpSp>
        <p:nvGrpSpPr>
          <p:cNvPr id="10" name="组合 9">
            <a:extLst>
              <a:ext uri="{FF2B5EF4-FFF2-40B4-BE49-F238E27FC236}">
                <a16:creationId xmlns:a16="http://schemas.microsoft.com/office/drawing/2014/main" id="{53225ACB-2B01-4694-A33C-3051DDC99CBC}"/>
              </a:ext>
            </a:extLst>
          </p:cNvPr>
          <p:cNvGrpSpPr/>
          <p:nvPr/>
        </p:nvGrpSpPr>
        <p:grpSpPr>
          <a:xfrm>
            <a:off x="-39076" y="3615855"/>
            <a:ext cx="12195836" cy="3580168"/>
            <a:chOff x="-3836" y="3564981"/>
            <a:chExt cx="12195836" cy="3433990"/>
          </a:xfrm>
        </p:grpSpPr>
        <p:pic>
          <p:nvPicPr>
            <p:cNvPr id="22" name="图片 21">
              <a:extLst>
                <a:ext uri="{FF2B5EF4-FFF2-40B4-BE49-F238E27FC236}">
                  <a16:creationId xmlns:a16="http://schemas.microsoft.com/office/drawing/2014/main" id="{2AD54DB5-DF11-4D4B-B715-14BE6EDB78E0}"/>
                </a:ext>
              </a:extLst>
            </p:cNvPr>
            <p:cNvPicPr>
              <a:picLocks noChangeAspect="1"/>
            </p:cNvPicPr>
            <p:nvPr/>
          </p:nvPicPr>
          <p:blipFill rotWithShape="1">
            <a:blip r:embed="rId6">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 name="组合 5">
              <a:extLst>
                <a:ext uri="{FF2B5EF4-FFF2-40B4-BE49-F238E27FC236}">
                  <a16:creationId xmlns:a16="http://schemas.microsoft.com/office/drawing/2014/main" id="{8CBF9286-8141-422D-803D-CE836221C510}"/>
                </a:ext>
              </a:extLst>
            </p:cNvPr>
            <p:cNvGrpSpPr/>
            <p:nvPr/>
          </p:nvGrpSpPr>
          <p:grpSpPr>
            <a:xfrm>
              <a:off x="169579" y="3564981"/>
              <a:ext cx="12022421" cy="3433990"/>
              <a:chOff x="169579" y="3564981"/>
              <a:chExt cx="12022421" cy="3433990"/>
            </a:xfrm>
          </p:grpSpPr>
          <p:pic>
            <p:nvPicPr>
              <p:cNvPr id="8" name="图片 7">
                <a:extLst>
                  <a:ext uri="{FF2B5EF4-FFF2-40B4-BE49-F238E27FC236}">
                    <a16:creationId xmlns:a16="http://schemas.microsoft.com/office/drawing/2014/main" id="{C21A2CA1-D5CE-449E-89E2-D6C9BA13B12B}"/>
                  </a:ext>
                </a:extLst>
              </p:cNvPr>
              <p:cNvPicPr>
                <a:picLocks noChangeAspect="1"/>
              </p:cNvPicPr>
              <p:nvPr/>
            </p:nvPicPr>
            <p:blipFill rotWithShape="1">
              <a:blip r:embed="rId7">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4" name="组合 3">
                <a:extLst>
                  <a:ext uri="{FF2B5EF4-FFF2-40B4-BE49-F238E27FC236}">
                    <a16:creationId xmlns:a16="http://schemas.microsoft.com/office/drawing/2014/main" id="{BF4DC20D-0499-40A3-8AB2-CF1A63C3F8DB}"/>
                  </a:ext>
                </a:extLst>
              </p:cNvPr>
              <p:cNvGrpSpPr/>
              <p:nvPr/>
            </p:nvGrpSpPr>
            <p:grpSpPr>
              <a:xfrm>
                <a:off x="169579" y="3963247"/>
                <a:ext cx="9959645" cy="3035724"/>
                <a:chOff x="169579" y="3963247"/>
                <a:chExt cx="9959645" cy="3035724"/>
              </a:xfrm>
            </p:grpSpPr>
            <p:pic>
              <p:nvPicPr>
                <p:cNvPr id="5" name="图片 4">
                  <a:extLst>
                    <a:ext uri="{FF2B5EF4-FFF2-40B4-BE49-F238E27FC236}">
                      <a16:creationId xmlns:a16="http://schemas.microsoft.com/office/drawing/2014/main" id="{2F5957EB-EE9F-4FFA-B1EB-413A8D7F71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7" name="图片 6">
                  <a:extLst>
                    <a:ext uri="{FF2B5EF4-FFF2-40B4-BE49-F238E27FC236}">
                      <a16:creationId xmlns:a16="http://schemas.microsoft.com/office/drawing/2014/main" id="{CF706E28-17BB-46E7-B856-B13544EAEB5B}"/>
                    </a:ext>
                  </a:extLst>
                </p:cNvPr>
                <p:cNvPicPr>
                  <a:picLocks noChangeAspect="1"/>
                </p:cNvPicPr>
                <p:nvPr/>
              </p:nvPicPr>
              <p:blipFill rotWithShape="1">
                <a:blip r:embed="rId7">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4" name="图片 23">
                  <a:extLst>
                    <a:ext uri="{FF2B5EF4-FFF2-40B4-BE49-F238E27FC236}">
                      <a16:creationId xmlns:a16="http://schemas.microsoft.com/office/drawing/2014/main" id="{200886FB-87A5-49DB-8771-744C22C3048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7" name="图片 16">
                  <a:extLst>
                    <a:ext uri="{FF2B5EF4-FFF2-40B4-BE49-F238E27FC236}">
                      <a16:creationId xmlns:a16="http://schemas.microsoft.com/office/drawing/2014/main" id="{2D9C71D4-CE87-4FBD-B4B8-575E92D75AB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6" name="图片 25">
                  <a:extLst>
                    <a:ext uri="{FF2B5EF4-FFF2-40B4-BE49-F238E27FC236}">
                      <a16:creationId xmlns:a16="http://schemas.microsoft.com/office/drawing/2014/main" id="{AF19E9F9-C16C-4321-AE86-AD5E213B996E}"/>
                    </a:ext>
                  </a:extLst>
                </p:cNvPr>
                <p:cNvPicPr>
                  <a:picLocks noChangeAspect="1"/>
                </p:cNvPicPr>
                <p:nvPr/>
              </p:nvPicPr>
              <p:blipFill rotWithShape="1">
                <a:blip r:embed="rId6">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1" name="图片 20">
                  <a:extLst>
                    <a:ext uri="{FF2B5EF4-FFF2-40B4-BE49-F238E27FC236}">
                      <a16:creationId xmlns:a16="http://schemas.microsoft.com/office/drawing/2014/main" id="{8ED05ECC-D629-440F-BD3F-5DF2CBEA4695}"/>
                    </a:ext>
                  </a:extLst>
                </p:cNvPr>
                <p:cNvPicPr>
                  <a:picLocks noChangeAspect="1"/>
                </p:cNvPicPr>
                <p:nvPr/>
              </p:nvPicPr>
              <p:blipFill rotWithShape="1">
                <a:blip r:embed="rId7">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9" name="图片 18">
                  <a:extLst>
                    <a:ext uri="{FF2B5EF4-FFF2-40B4-BE49-F238E27FC236}">
                      <a16:creationId xmlns:a16="http://schemas.microsoft.com/office/drawing/2014/main" id="{0C998546-343A-4B4F-92E4-C3689280CAFF}"/>
                    </a:ext>
                  </a:extLst>
                </p:cNvPr>
                <p:cNvPicPr>
                  <a:picLocks noChangeAspect="1"/>
                </p:cNvPicPr>
                <p:nvPr/>
              </p:nvPicPr>
              <p:blipFill rotWithShape="1">
                <a:blip r:embed="rId6">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pic>
        <p:nvPicPr>
          <p:cNvPr id="30" name="图片 11">
            <a:extLst>
              <a:ext uri="{FF2B5EF4-FFF2-40B4-BE49-F238E27FC236}">
                <a16:creationId xmlns:a16="http://schemas.microsoft.com/office/drawing/2014/main" id="{00F47E73-5F4D-437F-86DE-FBF55AE4BCC1}"/>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82943" flipH="1">
            <a:off x="8570035" y="95965"/>
            <a:ext cx="4222692" cy="4222692"/>
          </a:xfrm>
          <a:prstGeom prst="rect">
            <a:avLst/>
          </a:prstGeom>
        </p:spPr>
      </p:pic>
      <p:sp>
        <p:nvSpPr>
          <p:cNvPr id="11" name="Rectangle 10">
            <a:extLst>
              <a:ext uri="{FF2B5EF4-FFF2-40B4-BE49-F238E27FC236}">
                <a16:creationId xmlns:a16="http://schemas.microsoft.com/office/drawing/2014/main" id="{4E663C49-CAEE-467F-864C-9D58E691F32C}"/>
              </a:ext>
            </a:extLst>
          </p:cNvPr>
          <p:cNvSpPr/>
          <p:nvPr/>
        </p:nvSpPr>
        <p:spPr>
          <a:xfrm>
            <a:off x="2540342" y="1873467"/>
            <a:ext cx="7011956" cy="2185214"/>
          </a:xfrm>
          <a:prstGeom prst="rect">
            <a:avLst/>
          </a:prstGeom>
          <a:noFill/>
        </p:spPr>
        <p:txBody>
          <a:bodyPr wrap="square" lIns="91440" tIns="45720" rIns="91440" bIns="45720">
            <a:spAutoFit/>
          </a:bodyPr>
          <a:lstStyle/>
          <a:p>
            <a:pPr algn="ctr"/>
            <a:r>
              <a:rPr lang="vi-VN" sz="6800" b="1" dirty="0">
                <a:ln w="28575">
                  <a:solidFill>
                    <a:schemeClr val="bg1"/>
                  </a:solidFill>
                  <a:prstDash val="solid"/>
                </a:ln>
                <a:solidFill>
                  <a:srgbClr val="00B050"/>
                </a:solidFill>
                <a:effectLst>
                  <a:outerShdw blurRad="50800" dist="38100" dir="13500000" algn="br" rotWithShape="0">
                    <a:prstClr val="black">
                      <a:alpha val="40000"/>
                    </a:prstClr>
                  </a:outerShdw>
                </a:effectLst>
                <a:latin typeface="iCiel Pequena" pitchFamily="50" charset="0"/>
              </a:rPr>
              <a:t>NHỮNG NGƯỜI BẠN TỐT</a:t>
            </a:r>
            <a:endParaRPr lang="en-US" sz="6800" b="1" cap="none" spc="0" dirty="0">
              <a:ln w="28575">
                <a:solidFill>
                  <a:schemeClr val="bg1"/>
                </a:solidFill>
                <a:prstDash val="solid"/>
              </a:ln>
              <a:solidFill>
                <a:srgbClr val="00B050"/>
              </a:solidFill>
              <a:effectLst>
                <a:outerShdw blurRad="50800" dist="38100" dir="13500000" algn="br" rotWithShape="0">
                  <a:prstClr val="black">
                    <a:alpha val="40000"/>
                  </a:prstClr>
                </a:outerShdw>
              </a:effectLst>
              <a:latin typeface="iCiel Pequena" pitchFamily="50" charset="0"/>
            </a:endParaRPr>
          </a:p>
        </p:txBody>
      </p:sp>
      <p:sp>
        <p:nvSpPr>
          <p:cNvPr id="36" name="Rectangle 35">
            <a:extLst>
              <a:ext uri="{FF2B5EF4-FFF2-40B4-BE49-F238E27FC236}">
                <a16:creationId xmlns:a16="http://schemas.microsoft.com/office/drawing/2014/main" id="{99B77CBD-025D-4731-B56A-74CFEC40218E}"/>
              </a:ext>
            </a:extLst>
          </p:cNvPr>
          <p:cNvSpPr/>
          <p:nvPr/>
        </p:nvSpPr>
        <p:spPr>
          <a:xfrm>
            <a:off x="3970092" y="710832"/>
            <a:ext cx="4434371" cy="1015663"/>
          </a:xfrm>
          <a:prstGeom prst="rect">
            <a:avLst/>
          </a:prstGeom>
          <a:noFill/>
        </p:spPr>
        <p:txBody>
          <a:bodyPr wrap="square" lIns="91440" tIns="45720" rIns="91440" bIns="45720">
            <a:spAutoFit/>
          </a:bodyPr>
          <a:lstStyle/>
          <a:p>
            <a:pPr algn="ctr"/>
            <a:r>
              <a:rPr lang="vi-VN" sz="6000" b="1" cap="none" spc="0" dirty="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TẬP ĐỌC</a:t>
            </a:r>
            <a:endParaRPr lang="en-US" sz="6000" b="1" cap="none" spc="0" dirty="0">
              <a:ln w="28575">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53" presetClass="entr" presetSubtype="16"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216012" y="577574"/>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52400" y="833336"/>
            <a:ext cx="1194675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sz="2800" b="1" dirty="0">
                <a:solidFill>
                  <a:schemeClr val="tx2"/>
                </a:solidFill>
                <a:latin typeface="+mj-lt"/>
              </a:rPr>
              <a:t>Sau câu chuyện kì lạ A-ri-ôn được cá heo cứu sống đó, nhiều thành phố Hi Lạp và La Mã xuất hiện điều gì? Và vì sao họ lại làm vậy?</a:t>
            </a:r>
          </a:p>
          <a:p>
            <a:r>
              <a:rPr lang="vi-VN" sz="2800" dirty="0">
                <a:solidFill>
                  <a:schemeClr val="tx2"/>
                </a:solidFill>
                <a:latin typeface="+mj-lt"/>
              </a:rPr>
              <a:t>A. Xuất hiện một đài tưởng niệm có hình cá heo để ghi lại tình cảm yêu quý con người của loài cá thông minh.</a:t>
            </a:r>
          </a:p>
          <a:p>
            <a:r>
              <a:rPr lang="vi-VN" sz="2800" dirty="0">
                <a:solidFill>
                  <a:schemeClr val="tx2"/>
                </a:solidFill>
                <a:latin typeface="+mj-lt"/>
              </a:rPr>
              <a:t>B. Xuất hiện những đồng tiền khắc hình một con cá heo cõng người trên lưng để ghi lại tình cảm yêu quý con người của loài cá thông minh.</a:t>
            </a:r>
          </a:p>
          <a:p>
            <a:r>
              <a:rPr lang="vi-VN" sz="2800" dirty="0">
                <a:solidFill>
                  <a:schemeClr val="tx2"/>
                </a:solidFill>
                <a:latin typeface="+mj-lt"/>
              </a:rPr>
              <a:t>C. Xuất hiện một bài hát ca ngợi loài cá heo được thành phố La Mã và Hi Lạp phát vào mỗi sáng thứ hai để đời đời ghi nhớ và bảy tỏ tình cảm yêu quý của con người với loài cá heo thông minh.</a:t>
            </a:r>
          </a:p>
          <a:p>
            <a:r>
              <a:rPr lang="vi-VN" sz="2800" dirty="0">
                <a:solidFill>
                  <a:schemeClr val="tx2"/>
                </a:solidFill>
                <a:latin typeface="+mj-lt"/>
              </a:rPr>
              <a:t>D. Cả A và C đều đúng.</a:t>
            </a:r>
          </a:p>
        </p:txBody>
      </p:sp>
      <p:sp>
        <p:nvSpPr>
          <p:cNvPr id="3" name="Rectangle 1"/>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929786"/>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26"/>
          <p:cNvSpPr/>
          <p:nvPr/>
        </p:nvSpPr>
        <p:spPr>
          <a:xfrm>
            <a:off x="148706" y="2527864"/>
            <a:ext cx="11937001" cy="954107"/>
          </a:xfrm>
          <a:prstGeom prst="rect">
            <a:avLst/>
          </a:prstGeom>
        </p:spPr>
        <p:txBody>
          <a:bodyPr wrap="square">
            <a:spAutoFit/>
          </a:bodyPr>
          <a:lstStyle/>
          <a:p>
            <a:r>
              <a:rPr lang="vi-VN" sz="2800" dirty="0">
                <a:solidFill>
                  <a:srgbClr val="FF0000"/>
                </a:solidFill>
                <a:latin typeface="+mj-lt"/>
              </a:rPr>
              <a:t>B. Xuất hiện những đồng tiền khắc hình một con cá heo cõng người trên lưng để ghi lại tình cảm yêu quý con người của loài cá thông minh.</a:t>
            </a:r>
          </a:p>
        </p:txBody>
      </p:sp>
    </p:spTree>
    <p:extLst>
      <p:ext uri="{BB962C8B-B14F-4D97-AF65-F5344CB8AC3E}">
        <p14:creationId xmlns:p14="http://schemas.microsoft.com/office/powerpoint/2010/main" val="34053095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8">
            <a:extLst>
              <a:ext uri="{FF2B5EF4-FFF2-40B4-BE49-F238E27FC236}">
                <a16:creationId xmlns:a16="http://schemas.microsoft.com/office/drawing/2014/main" id="{57F028D6-FCFE-4D6C-9510-8EB9568A2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6" name="图片 5">
            <a:extLst>
              <a:ext uri="{FF2B5EF4-FFF2-40B4-BE49-F238E27FC236}">
                <a16:creationId xmlns:a16="http://schemas.microsoft.com/office/drawing/2014/main" id="{A18EF2BC-9538-4B12-BBBF-EE53AF73422F}"/>
              </a:ext>
            </a:extLst>
          </p:cNvPr>
          <p:cNvPicPr>
            <a:picLocks noChangeAspect="1"/>
          </p:cNvPicPr>
          <p:nvPr/>
        </p:nvPicPr>
        <p:blipFill rotWithShape="1">
          <a:blip r:embed="rId3">
            <a:extLst>
              <a:ext uri="{28A0092B-C50C-407E-A947-70E740481C1C}">
                <a14:useLocalDpi xmlns:a14="http://schemas.microsoft.com/office/drawing/2010/main" val="0"/>
              </a:ext>
            </a:extLst>
          </a:blip>
          <a:srcRect l="-1" t="22711" r="5857" b="32161"/>
          <a:stretch/>
        </p:blipFill>
        <p:spPr>
          <a:xfrm>
            <a:off x="900459" y="1555215"/>
            <a:ext cx="7545196" cy="5439348"/>
          </a:xfrm>
          <a:prstGeom prst="rect">
            <a:avLst/>
          </a:prstGeom>
        </p:spPr>
      </p:pic>
      <p:pic>
        <p:nvPicPr>
          <p:cNvPr id="13" name="图片 12">
            <a:extLst>
              <a:ext uri="{FF2B5EF4-FFF2-40B4-BE49-F238E27FC236}">
                <a16:creationId xmlns:a16="http://schemas.microsoft.com/office/drawing/2014/main" id="{111CA430-0796-4C9E-8F3E-8BBD6E7F7FE5}"/>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8647992" y="2623431"/>
            <a:ext cx="3544008" cy="4234569"/>
          </a:xfrm>
          <a:prstGeom prst="rect">
            <a:avLst/>
          </a:prstGeom>
        </p:spPr>
      </p:pic>
      <p:pic>
        <p:nvPicPr>
          <p:cNvPr id="7" name="Content Placeholder 2">
            <a:extLst>
              <a:ext uri="{FF2B5EF4-FFF2-40B4-BE49-F238E27FC236}">
                <a16:creationId xmlns:a16="http://schemas.microsoft.com/office/drawing/2014/main" id="{A470E164-2559-4970-A01E-EAB66E70CA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93" b="100000" l="0" r="100000">
                        <a14:foregroundMark x1="82101" y1="79851" x2="82101" y2="79851"/>
                        <a14:foregroundMark x1="38521" y1="88806" x2="38521" y2="88806"/>
                        <a14:foregroundMark x1="75097" y1="86940" x2="75097" y2="86940"/>
                        <a14:foregroundMark x1="82490" y1="81343" x2="82490" y2="81343"/>
                        <a14:foregroundMark x1="83268" y1="81343" x2="83268" y2="81343"/>
                        <a14:foregroundMark x1="83268" y1="80597" x2="89494" y2="73507"/>
                        <a14:foregroundMark x1="76654" y1="85821" x2="85603" y2="78358"/>
                        <a14:backgroundMark x1="12062" y1="4104" x2="778" y2="30597"/>
                        <a14:backgroundMark x1="1946" y1="46269" x2="8560" y2="86567"/>
                        <a14:backgroundMark x1="10895" y1="89179" x2="49027" y2="97761"/>
                        <a14:backgroundMark x1="7782" y1="13433" x2="24125" y2="746"/>
                        <a14:backgroundMark x1="87549" y1="3731" x2="92996" y2="10075"/>
                        <a14:backgroundMark x1="24125" y1="8209" x2="42802" y2="0"/>
                        <a14:backgroundMark x1="70039" y1="2612" x2="98444" y2="16045"/>
                        <a14:backgroundMark x1="94163" y1="87313" x2="81323" y2="98881"/>
                        <a14:backgroundMark x1="60311" y1="95896" x2="60311" y2="95896"/>
                        <a14:backgroundMark x1="53696" y1="95896" x2="53696" y2="95896"/>
                        <a14:backgroundMark x1="13619" y1="78358" x2="13619" y2="78358"/>
                        <a14:backgroundMark x1="14786" y1="78358" x2="14786" y2="78358"/>
                        <a14:backgroundMark x1="17510" y1="78731" x2="17510" y2="78731"/>
                        <a14:backgroundMark x1="14008" y1="76119" x2="21790" y2="85821"/>
                        <a14:backgroundMark x1="25292" y1="87687" x2="33852" y2="92164"/>
                        <a14:backgroundMark x1="7393" y1="32836" x2="3502" y2="49254"/>
                        <a14:backgroundMark x1="39689" y1="2985" x2="63035" y2="3731"/>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21271529">
            <a:off x="2534795" y="2345684"/>
            <a:ext cx="4440817" cy="3773355"/>
          </a:xfrm>
          <a:prstGeom prst="rect">
            <a:avLst/>
          </a:prstGeom>
        </p:spPr>
      </p:pic>
      <p:sp>
        <p:nvSpPr>
          <p:cNvPr id="8" name="Text Box 48">
            <a:extLst>
              <a:ext uri="{FF2B5EF4-FFF2-40B4-BE49-F238E27FC236}">
                <a16:creationId xmlns:a16="http://schemas.microsoft.com/office/drawing/2014/main" id="{61156D74-74B5-4701-A477-825FF582B03F}"/>
              </a:ext>
            </a:extLst>
          </p:cNvPr>
          <p:cNvSpPr txBox="1">
            <a:spLocks noChangeArrowheads="1"/>
          </p:cNvSpPr>
          <p:nvPr/>
        </p:nvSpPr>
        <p:spPr bwMode="auto">
          <a:xfrm>
            <a:off x="287479" y="137975"/>
            <a:ext cx="6858000" cy="181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a:r>
              <a:rPr lang="nl-NL" altLang="en-US" sz="3600">
                <a:solidFill>
                  <a:schemeClr val="tx1"/>
                </a:solidFill>
              </a:rPr>
              <a:t>Đồng tiền cổ của Hi Lạp có khắc hình cá heo cõng người để mong phước lành khi đi </a:t>
            </a:r>
            <a:r>
              <a:rPr lang="vi-VN" altLang="en-US" sz="3600">
                <a:solidFill>
                  <a:schemeClr val="tx1"/>
                </a:solidFill>
              </a:rPr>
              <a:t>biển.</a:t>
            </a:r>
            <a:r>
              <a:rPr lang="nl-NL" altLang="en-US" sz="3600">
                <a:solidFill>
                  <a:schemeClr val="tx1"/>
                </a:solidFill>
              </a:rPr>
              <a:t> </a:t>
            </a:r>
            <a:endParaRPr lang="en-US" altLang="en-US" sz="3600">
              <a:solidFill>
                <a:schemeClr val="tx1"/>
              </a:solidFill>
            </a:endParaRPr>
          </a:p>
        </p:txBody>
      </p:sp>
      <p:pic>
        <p:nvPicPr>
          <p:cNvPr id="9" name="Picture 13">
            <a:extLst>
              <a:ext uri="{FF2B5EF4-FFF2-40B4-BE49-F238E27FC236}">
                <a16:creationId xmlns:a16="http://schemas.microsoft.com/office/drawing/2014/main" id="{EB42B761-615E-44C6-8205-E5A62E9AE8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87198" y="535734"/>
            <a:ext cx="4125113" cy="4114800"/>
          </a:xfrm>
          <a:prstGeom prst="rect">
            <a:avLst/>
          </a:prstGeom>
        </p:spPr>
      </p:pic>
    </p:spTree>
    <p:extLst>
      <p:ext uri="{BB962C8B-B14F-4D97-AF65-F5344CB8AC3E}">
        <p14:creationId xmlns:p14="http://schemas.microsoft.com/office/powerpoint/2010/main" val="2584180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077853" cy="2367300"/>
            <a:chOff x="28272" y="-31308"/>
            <a:chExt cx="12149045"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TÌM HIỂU BÀI</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52" name="Text Box 9">
            <a:extLst>
              <a:ext uri="{FF2B5EF4-FFF2-40B4-BE49-F238E27FC236}">
                <a16:creationId xmlns:a16="http://schemas.microsoft.com/office/drawing/2014/main" id="{939D7E8F-9814-4015-A89F-820D01D8F4C2}"/>
              </a:ext>
            </a:extLst>
          </p:cNvPr>
          <p:cNvSpPr txBox="1">
            <a:spLocks noChangeArrowheads="1"/>
          </p:cNvSpPr>
          <p:nvPr/>
        </p:nvSpPr>
        <p:spPr bwMode="auto">
          <a:xfrm>
            <a:off x="1420504" y="2558348"/>
            <a:ext cx="932051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200" b="1" dirty="0">
                <a:solidFill>
                  <a:srgbClr val="0000CC"/>
                </a:solidFill>
              </a:rPr>
              <a:t>Qua </a:t>
            </a:r>
            <a:r>
              <a:rPr lang="en-GB" altLang="en-US" sz="3200" b="1" dirty="0" err="1">
                <a:solidFill>
                  <a:srgbClr val="0000CC"/>
                </a:solidFill>
              </a:rPr>
              <a:t>câu</a:t>
            </a:r>
            <a:r>
              <a:rPr lang="en-GB" altLang="en-US" sz="3200" b="1" dirty="0">
                <a:solidFill>
                  <a:srgbClr val="0000CC"/>
                </a:solidFill>
              </a:rPr>
              <a:t> </a:t>
            </a:r>
            <a:r>
              <a:rPr lang="en-GB" altLang="en-US" sz="3200" b="1" dirty="0" err="1">
                <a:solidFill>
                  <a:srgbClr val="0000CC"/>
                </a:solidFill>
              </a:rPr>
              <a:t>chuyện</a:t>
            </a:r>
            <a:r>
              <a:rPr lang="en-GB" altLang="en-US" sz="3200" b="1" dirty="0">
                <a:solidFill>
                  <a:srgbClr val="0000CC"/>
                </a:solidFill>
              </a:rPr>
              <a:t> </a:t>
            </a:r>
            <a:r>
              <a:rPr lang="en-GB" altLang="en-US" sz="3200" b="1" dirty="0" err="1">
                <a:solidFill>
                  <a:srgbClr val="0000CC"/>
                </a:solidFill>
              </a:rPr>
              <a:t>trên</a:t>
            </a:r>
            <a:r>
              <a:rPr lang="en-GB" altLang="en-US" sz="3200" b="1" dirty="0">
                <a:solidFill>
                  <a:srgbClr val="0000CC"/>
                </a:solidFill>
              </a:rPr>
              <a:t>, </a:t>
            </a:r>
            <a:r>
              <a:rPr lang="en-GB" altLang="en-US" sz="3200" b="1" dirty="0" err="1">
                <a:solidFill>
                  <a:srgbClr val="0000CC"/>
                </a:solidFill>
              </a:rPr>
              <a:t>em</a:t>
            </a:r>
            <a:r>
              <a:rPr lang="en-GB" altLang="en-US" sz="3200" b="1" dirty="0">
                <a:solidFill>
                  <a:srgbClr val="0000CC"/>
                </a:solidFill>
              </a:rPr>
              <a:t> </a:t>
            </a:r>
            <a:r>
              <a:rPr lang="en-GB" altLang="en-US" sz="3200" b="1" dirty="0" err="1">
                <a:solidFill>
                  <a:srgbClr val="0000CC"/>
                </a:solidFill>
              </a:rPr>
              <a:t>thấy</a:t>
            </a:r>
            <a:r>
              <a:rPr lang="en-GB" altLang="en-US" sz="3200" b="1" dirty="0">
                <a:solidFill>
                  <a:srgbClr val="0000CC"/>
                </a:solidFill>
              </a:rPr>
              <a:t> </a:t>
            </a:r>
            <a:r>
              <a:rPr lang="en-GB" altLang="en-US" sz="3200" b="1" dirty="0" err="1">
                <a:solidFill>
                  <a:srgbClr val="0000CC"/>
                </a:solidFill>
              </a:rPr>
              <a:t>cá</a:t>
            </a:r>
            <a:r>
              <a:rPr lang="en-GB" altLang="en-US" sz="3200" b="1" dirty="0">
                <a:solidFill>
                  <a:srgbClr val="0000CC"/>
                </a:solidFill>
              </a:rPr>
              <a:t> </a:t>
            </a:r>
            <a:r>
              <a:rPr lang="en-GB" altLang="en-US" sz="3200" b="1" dirty="0" err="1">
                <a:solidFill>
                  <a:srgbClr val="0000CC"/>
                </a:solidFill>
              </a:rPr>
              <a:t>heo</a:t>
            </a:r>
            <a:r>
              <a:rPr lang="en-GB" altLang="en-US" sz="3200" b="1" dirty="0">
                <a:solidFill>
                  <a:srgbClr val="0000CC"/>
                </a:solidFill>
              </a:rPr>
              <a:t> </a:t>
            </a:r>
          </a:p>
          <a:p>
            <a:pPr algn="ctr" eaLnBrk="1" hangingPunct="1"/>
            <a:r>
              <a:rPr lang="en-GB" altLang="en-US" sz="3200" b="1" dirty="0" err="1">
                <a:solidFill>
                  <a:srgbClr val="0000CC"/>
                </a:solidFill>
              </a:rPr>
              <a:t>đáng</a:t>
            </a:r>
            <a:r>
              <a:rPr lang="en-GB" altLang="en-US" sz="3200" b="1" dirty="0">
                <a:solidFill>
                  <a:srgbClr val="0000CC"/>
                </a:solidFill>
              </a:rPr>
              <a:t> </a:t>
            </a:r>
            <a:r>
              <a:rPr lang="en-GB" altLang="en-US" sz="3200" b="1" dirty="0" err="1">
                <a:solidFill>
                  <a:srgbClr val="0000CC"/>
                </a:solidFill>
              </a:rPr>
              <a:t>yêu</a:t>
            </a:r>
            <a:r>
              <a:rPr lang="en-GB" altLang="en-US" sz="3200" b="1" dirty="0">
                <a:solidFill>
                  <a:srgbClr val="0000CC"/>
                </a:solidFill>
              </a:rPr>
              <a:t>, </a:t>
            </a:r>
            <a:r>
              <a:rPr lang="en-GB" altLang="en-US" sz="3200" b="1" dirty="0" err="1">
                <a:solidFill>
                  <a:srgbClr val="0000CC"/>
                </a:solidFill>
              </a:rPr>
              <a:t>đáng</a:t>
            </a:r>
            <a:r>
              <a:rPr lang="en-GB" altLang="en-US" sz="3200" b="1" dirty="0">
                <a:solidFill>
                  <a:srgbClr val="0000CC"/>
                </a:solidFill>
              </a:rPr>
              <a:t> </a:t>
            </a:r>
            <a:r>
              <a:rPr lang="en-GB" altLang="en-US" sz="3200" b="1" dirty="0" err="1">
                <a:solidFill>
                  <a:srgbClr val="0000CC"/>
                </a:solidFill>
              </a:rPr>
              <a:t>quý</a:t>
            </a:r>
            <a:r>
              <a:rPr lang="en-GB" altLang="en-US" sz="3200" b="1" dirty="0">
                <a:solidFill>
                  <a:srgbClr val="0000CC"/>
                </a:solidFill>
              </a:rPr>
              <a:t> ở </a:t>
            </a:r>
            <a:r>
              <a:rPr lang="en-GB" altLang="en-US" sz="3200" b="1" dirty="0" err="1">
                <a:solidFill>
                  <a:srgbClr val="0000CC"/>
                </a:solidFill>
              </a:rPr>
              <a:t>điểm</a:t>
            </a:r>
            <a:r>
              <a:rPr lang="en-GB" altLang="en-US" sz="3200" b="1" dirty="0">
                <a:solidFill>
                  <a:srgbClr val="0000CC"/>
                </a:solidFill>
              </a:rPr>
              <a:t> </a:t>
            </a:r>
            <a:r>
              <a:rPr lang="en-GB" altLang="en-US" sz="3200" b="1" dirty="0" err="1">
                <a:solidFill>
                  <a:srgbClr val="0000CC"/>
                </a:solidFill>
              </a:rPr>
              <a:t>nào</a:t>
            </a:r>
            <a:r>
              <a:rPr lang="en-GB" altLang="en-US" sz="3200" b="1" dirty="0">
                <a:solidFill>
                  <a:srgbClr val="0000CC"/>
                </a:solidFill>
              </a:rPr>
              <a:t>?</a:t>
            </a:r>
          </a:p>
          <a:p>
            <a:pPr algn="ctr" eaLnBrk="1" hangingPunct="1"/>
            <a:endParaRPr lang="en-GB" altLang="en-US" sz="3200" b="1" dirty="0">
              <a:solidFill>
                <a:srgbClr val="0000CC"/>
              </a:solidFill>
            </a:endParaRPr>
          </a:p>
        </p:txBody>
      </p:sp>
      <p:sp>
        <p:nvSpPr>
          <p:cNvPr id="54" name="Text Box 10">
            <a:extLst>
              <a:ext uri="{FF2B5EF4-FFF2-40B4-BE49-F238E27FC236}">
                <a16:creationId xmlns:a16="http://schemas.microsoft.com/office/drawing/2014/main" id="{284C2986-37E2-42D3-BF4D-A9D00B49B7D4}"/>
              </a:ext>
            </a:extLst>
          </p:cNvPr>
          <p:cNvSpPr txBox="1">
            <a:spLocks noChangeArrowheads="1"/>
          </p:cNvSpPr>
          <p:nvPr/>
        </p:nvSpPr>
        <p:spPr bwMode="auto">
          <a:xfrm>
            <a:off x="715778" y="3606177"/>
            <a:ext cx="1089436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a:solidFill>
                  <a:srgbClr val="CC0000"/>
                </a:solidFill>
              </a:rPr>
              <a:t>Cá heo là con vật thông minh, tình nghĩa, chúng biết thưởng thức tiếng hát của nghệ sĩ, biết cứu giúp khi người gặp nạn.</a:t>
            </a:r>
            <a:endParaRPr lang="en-GB" altLang="en-US" sz="3200" b="1">
              <a:solidFill>
                <a:srgbClr val="CC0000"/>
              </a:solidFill>
            </a:endParaRPr>
          </a:p>
        </p:txBody>
      </p:sp>
    </p:spTree>
    <p:extLst>
      <p:ext uri="{BB962C8B-B14F-4D97-AF65-F5344CB8AC3E}">
        <p14:creationId xmlns:p14="http://schemas.microsoft.com/office/powerpoint/2010/main" val="11854604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500" fill="hold"/>
                                        <p:tgtEl>
                                          <p:spTgt spid="54"/>
                                        </p:tgtEl>
                                        <p:attrNameLst>
                                          <p:attrName>ppt_w</p:attrName>
                                        </p:attrNameLst>
                                      </p:cBhvr>
                                      <p:tavLst>
                                        <p:tav tm="0">
                                          <p:val>
                                            <p:fltVal val="0"/>
                                          </p:val>
                                        </p:tav>
                                        <p:tav tm="100000">
                                          <p:val>
                                            <p:strVal val="#ppt_w"/>
                                          </p:val>
                                        </p:tav>
                                      </p:tavLst>
                                    </p:anim>
                                    <p:anim calcmode="lin" valueType="num">
                                      <p:cBhvr>
                                        <p:cTn id="13" dur="500" fill="hold"/>
                                        <p:tgtEl>
                                          <p:spTgt spid="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18">
            <a:extLst>
              <a:ext uri="{FF2B5EF4-FFF2-40B4-BE49-F238E27FC236}">
                <a16:creationId xmlns:a16="http://schemas.microsoft.com/office/drawing/2014/main" id="{7A2DFF0D-2E73-4BC4-872A-1271774E2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graphicFrame>
        <p:nvGraphicFramePr>
          <p:cNvPr id="3" name="Table 2">
            <a:extLst>
              <a:ext uri="{FF2B5EF4-FFF2-40B4-BE49-F238E27FC236}">
                <a16:creationId xmlns:a16="http://schemas.microsoft.com/office/drawing/2014/main" id="{1A062390-3946-4B07-AED7-8A2099610BC8}"/>
              </a:ext>
            </a:extLst>
          </p:cNvPr>
          <p:cNvGraphicFramePr>
            <a:graphicFrameLocks noGrp="1"/>
          </p:cNvGraphicFramePr>
          <p:nvPr>
            <p:extLst>
              <p:ext uri="{D42A27DB-BD31-4B8C-83A1-F6EECF244321}">
                <p14:modId xmlns:p14="http://schemas.microsoft.com/office/powerpoint/2010/main" val="4039945036"/>
              </p:ext>
            </p:extLst>
          </p:nvPr>
        </p:nvGraphicFramePr>
        <p:xfrm>
          <a:off x="315119" y="1457325"/>
          <a:ext cx="11561762" cy="3316296"/>
        </p:xfrm>
        <a:graphic>
          <a:graphicData uri="http://schemas.openxmlformats.org/drawingml/2006/table">
            <a:tbl>
              <a:tblPr/>
              <a:tblGrid>
                <a:gridCol w="5870299">
                  <a:extLst>
                    <a:ext uri="{9D8B030D-6E8A-4147-A177-3AD203B41FA5}">
                      <a16:colId xmlns:a16="http://schemas.microsoft.com/office/drawing/2014/main" val="20000"/>
                    </a:ext>
                  </a:extLst>
                </a:gridCol>
                <a:gridCol w="5691463">
                  <a:extLst>
                    <a:ext uri="{9D8B030D-6E8A-4147-A177-3AD203B41FA5}">
                      <a16:colId xmlns:a16="http://schemas.microsoft.com/office/drawing/2014/main" val="20001"/>
                    </a:ext>
                  </a:extLst>
                </a:gridCol>
              </a:tblGrid>
              <a:tr h="6784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4000" b="1" i="0" u="none" strike="noStrike" cap="none" normalizeH="0" baseline="0">
                          <a:ln>
                            <a:noFill/>
                          </a:ln>
                          <a:solidFill>
                            <a:schemeClr val="tx1"/>
                          </a:solidFill>
                          <a:effectLst/>
                          <a:latin typeface="Times New Roman" pitchFamily="18" charset="0"/>
                        </a:rPr>
                        <a:t>Đám thủy thủ</a:t>
                      </a:r>
                      <a:endParaRPr kumimoji="0" lang="en-US" sz="4000" b="1" i="0" u="none" strike="noStrike" cap="none" normalizeH="0" baseline="0">
                        <a:ln>
                          <a:noFill/>
                        </a:ln>
                        <a:solidFill>
                          <a:schemeClr val="tx1"/>
                        </a:solidFill>
                        <a:effectLst/>
                        <a:latin typeface="Arial" pitchFamily="34"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4000" b="1" i="0" u="none" strike="noStrike" cap="none" normalizeH="0" baseline="0">
                          <a:ln>
                            <a:noFill/>
                          </a:ln>
                          <a:solidFill>
                            <a:schemeClr val="tx1"/>
                          </a:solidFill>
                          <a:effectLst/>
                          <a:latin typeface="Times New Roman" pitchFamily="18" charset="0"/>
                        </a:rPr>
                        <a:t>Đàn cá heo</a:t>
                      </a:r>
                      <a:endParaRPr kumimoji="0" lang="en-US" sz="4000" b="1" i="0" u="none" strike="noStrike" cap="none" normalizeH="0" baseline="0">
                        <a:ln>
                          <a:noFill/>
                        </a:ln>
                        <a:solidFill>
                          <a:schemeClr val="tx1"/>
                        </a:solidFill>
                        <a:effectLst/>
                        <a:latin typeface="Times New Roman" pitchFamily="18"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928273">
                <a:tc>
                  <a:txBody>
                    <a:bodyPr/>
                    <a:lstStyle/>
                    <a:p>
                      <a:pPr marL="0" marR="0" lvl="0" indent="0" algn="just" defTabSz="1514475"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là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người</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nhưng</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tham</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lam</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độc</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ác</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không</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có</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tình</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người</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endParaRPr kumimoji="0" lang="en-US" sz="4000" b="0" i="0" u="none" strike="noStrike" cap="none" normalizeH="0" baseline="0" dirty="0">
                        <a:ln>
                          <a:noFill/>
                        </a:ln>
                        <a:solidFill>
                          <a:srgbClr val="C00000"/>
                        </a:solidFill>
                        <a:effectLst/>
                        <a:latin typeface="Times New Roman" pitchFamily="18" charset="0"/>
                        <a:cs typeface="Times New Roman" pitchFamily="18"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là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loài</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vật</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nhưng</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thông</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minh</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tốt</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bụng</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biết</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cứu</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giúp</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người</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gặp</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 </a:t>
                      </a:r>
                      <a:r>
                        <a:rPr kumimoji="0" lang="fr-FR" sz="4000" b="1" i="0" u="none" strike="noStrike" cap="none" normalizeH="0" baseline="0" dirty="0" err="1">
                          <a:ln>
                            <a:noFill/>
                          </a:ln>
                          <a:solidFill>
                            <a:srgbClr val="C00000"/>
                          </a:solidFill>
                          <a:effectLst/>
                          <a:latin typeface="Times New Roman" pitchFamily="18" charset="0"/>
                          <a:cs typeface="Times New Roman" pitchFamily="18" charset="0"/>
                        </a:rPr>
                        <a:t>nạn</a:t>
                      </a:r>
                      <a:r>
                        <a:rPr kumimoji="0" lang="fr-FR" sz="4000" b="1" i="0" u="none" strike="noStrike" cap="none" normalizeH="0" baseline="0" dirty="0">
                          <a:ln>
                            <a:noFill/>
                          </a:ln>
                          <a:solidFill>
                            <a:srgbClr val="C00000"/>
                          </a:solidFill>
                          <a:effectLst/>
                          <a:latin typeface="Times New Roman" pitchFamily="18" charset="0"/>
                          <a:cs typeface="Times New Roman" pitchFamily="18" charset="0"/>
                        </a:rPr>
                        <a:t>.</a:t>
                      </a:r>
                      <a:endParaRPr kumimoji="0" lang="en-GB" sz="4000" b="1" i="0" u="none" strike="noStrike" cap="none" normalizeH="0" baseline="0" dirty="0">
                        <a:ln>
                          <a:noFill/>
                        </a:ln>
                        <a:solidFill>
                          <a:srgbClr val="C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a:ln>
                          <a:noFill/>
                        </a:ln>
                        <a:solidFill>
                          <a:srgbClr val="C00000"/>
                        </a:solidFill>
                        <a:effectLst/>
                        <a:latin typeface="Arial" pitchFamily="34" charset="0"/>
                      </a:endParaRPr>
                    </a:p>
                  </a:txBody>
                  <a:tcPr marL="164592" marR="164592" marT="67074" marB="6707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pSp>
        <p:nvGrpSpPr>
          <p:cNvPr id="33" name="组合 8">
            <a:extLst>
              <a:ext uri="{FF2B5EF4-FFF2-40B4-BE49-F238E27FC236}">
                <a16:creationId xmlns:a16="http://schemas.microsoft.com/office/drawing/2014/main" id="{D59481EC-A37B-47CF-B844-C2ECDC316833}"/>
              </a:ext>
            </a:extLst>
          </p:cNvPr>
          <p:cNvGrpSpPr/>
          <p:nvPr/>
        </p:nvGrpSpPr>
        <p:grpSpPr>
          <a:xfrm>
            <a:off x="-190500" y="3429000"/>
            <a:ext cx="12417839" cy="3504967"/>
            <a:chOff x="-70679" y="3564981"/>
            <a:chExt cx="12262679" cy="3301218"/>
          </a:xfrm>
        </p:grpSpPr>
        <p:pic>
          <p:nvPicPr>
            <p:cNvPr id="34" name="图片 9">
              <a:extLst>
                <a:ext uri="{FF2B5EF4-FFF2-40B4-BE49-F238E27FC236}">
                  <a16:creationId xmlns:a16="http://schemas.microsoft.com/office/drawing/2014/main" id="{5418246B-8BCB-44EC-B697-7742D2699F7E}"/>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pic>
          <p:nvPicPr>
            <p:cNvPr id="35" name="图片 11">
              <a:extLst>
                <a:ext uri="{FF2B5EF4-FFF2-40B4-BE49-F238E27FC236}">
                  <a16:creationId xmlns:a16="http://schemas.microsoft.com/office/drawing/2014/main" id="{273A0E71-38E7-4F07-A995-7D8F5F60A6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0679" y="4304370"/>
              <a:ext cx="2467186" cy="2527323"/>
            </a:xfrm>
            <a:prstGeom prst="rect">
              <a:avLst/>
            </a:prstGeom>
          </p:spPr>
        </p:pic>
      </p:grpSp>
      <p:sp>
        <p:nvSpPr>
          <p:cNvPr id="39" name="TextBox 38">
            <a:extLst>
              <a:ext uri="{FF2B5EF4-FFF2-40B4-BE49-F238E27FC236}">
                <a16:creationId xmlns:a16="http://schemas.microsoft.com/office/drawing/2014/main" id="{C4FE96D3-AEFA-4A24-94E6-D6139E5EA6CA}"/>
              </a:ext>
            </a:extLst>
          </p:cNvPr>
          <p:cNvSpPr txBox="1"/>
          <p:nvPr/>
        </p:nvSpPr>
        <p:spPr>
          <a:xfrm>
            <a:off x="315119" y="0"/>
            <a:ext cx="11561762" cy="1323439"/>
          </a:xfrm>
          <a:prstGeom prst="rect">
            <a:avLst/>
          </a:prstGeom>
          <a:noFill/>
        </p:spPr>
        <p:txBody>
          <a:bodyPr wrap="square">
            <a:spAutoFit/>
          </a:bodyPr>
          <a:lstStyle/>
          <a:p>
            <a:pPr algn="ctr"/>
            <a:r>
              <a:rPr lang="vi-VN"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4. </a:t>
            </a:r>
            <a:r>
              <a:rPr lang="en-US"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có suy nghĩ gì về cách đối xử</a:t>
            </a:r>
          </a:p>
          <a:p>
            <a:pPr algn="ctr"/>
            <a:r>
              <a:rPr lang="en-US" sz="40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 của đám thủy thủ và của đàn cá heo?</a:t>
            </a:r>
          </a:p>
        </p:txBody>
      </p:sp>
    </p:spTree>
    <p:extLst>
      <p:ext uri="{BB962C8B-B14F-4D97-AF65-F5344CB8AC3E}">
        <p14:creationId xmlns:p14="http://schemas.microsoft.com/office/powerpoint/2010/main" val="42074068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500" fill="hold"/>
                                        <p:tgtEl>
                                          <p:spTgt spid="33"/>
                                        </p:tgtEl>
                                        <p:attrNameLst>
                                          <p:attrName>ppt_w</p:attrName>
                                        </p:attrNameLst>
                                      </p:cBhvr>
                                      <p:tavLst>
                                        <p:tav tm="0">
                                          <p:val>
                                            <p:fltVal val="0"/>
                                          </p:val>
                                        </p:tav>
                                        <p:tav tm="100000">
                                          <p:val>
                                            <p:strVal val="#ppt_w"/>
                                          </p:val>
                                        </p:tav>
                                      </p:tavLst>
                                    </p:anim>
                                    <p:anim calcmode="lin" valueType="num">
                                      <p:cBhvr>
                                        <p:cTn id="11" dur="500" fill="hold"/>
                                        <p:tgtEl>
                                          <p:spTgt spid="33"/>
                                        </p:tgtEl>
                                        <p:attrNameLst>
                                          <p:attrName>ppt_h</p:attrName>
                                        </p:attrNameLst>
                                      </p:cBhvr>
                                      <p:tavLst>
                                        <p:tav tm="0">
                                          <p:val>
                                            <p:fltVal val="0"/>
                                          </p:val>
                                        </p:tav>
                                        <p:tav tm="100000">
                                          <p:val>
                                            <p:strVal val="#ppt_h"/>
                                          </p:val>
                                        </p:tav>
                                      </p:tavLst>
                                    </p:anim>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8915729" cy="2367300"/>
            <a:chOff x="28272" y="-31308"/>
            <a:chExt cx="17821687"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432114" y="1596126"/>
              <a:ext cx="15417845" cy="1845648"/>
            </a:xfrm>
            <a:prstGeom prst="rect">
              <a:avLst/>
            </a:prstGeom>
            <a:noFill/>
          </p:spPr>
          <p:txBody>
            <a:bodyPr wrap="square" lIns="91440" tIns="45720" rIns="91440" bIns="45720">
              <a:spAutoFit/>
            </a:bodyPr>
            <a:lstStyle/>
            <a:p>
              <a:pPr algn="ct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Bài</a:t>
              </a:r>
              <a:r>
                <a:rPr lang="en-US" sz="5400" b="1" dirty="0"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 </a:t>
              </a: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văn</a:t>
              </a:r>
              <a:r>
                <a:rPr lang="en-US" sz="5400" b="1" dirty="0"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 </a:t>
              </a: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nói</a:t>
              </a:r>
              <a:r>
                <a:rPr lang="en-US" sz="5400" b="1" dirty="0"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 </a:t>
              </a: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về</a:t>
              </a:r>
              <a:r>
                <a:rPr lang="en-US" sz="5400" b="1" dirty="0"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 </a:t>
              </a: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điều</a:t>
              </a:r>
              <a:r>
                <a:rPr lang="en-US" sz="5400" b="1" dirty="0"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 </a:t>
              </a:r>
              <a:r>
                <a:rPr lang="en-US" sz="5400" b="1" dirty="0" err="1" smtClean="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gì</a:t>
              </a:r>
              <a:endParaRPr lang="en-US" sz="5400" b="1" cap="none" spc="0" dirty="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933681" y="2793889"/>
            <a:ext cx="10712433" cy="184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ctr" eaLnBrk="1" hangingPunct="1">
              <a:spcBef>
                <a:spcPct val="50000"/>
              </a:spcBef>
            </a:pPr>
            <a:r>
              <a:rPr lang="en-GB" altLang="en-US" sz="4400">
                <a:solidFill>
                  <a:srgbClr val="C00000"/>
                </a:solidFill>
              </a:rPr>
              <a:t>Bài văn khen ngợi sự thông minh, </a:t>
            </a:r>
            <a:endParaRPr lang="vi-VN" altLang="en-US" sz="4400">
              <a:solidFill>
                <a:srgbClr val="C00000"/>
              </a:solidFill>
            </a:endParaRPr>
          </a:p>
          <a:p>
            <a:pPr algn="just" eaLnBrk="1" hangingPunct="1">
              <a:spcBef>
                <a:spcPct val="50000"/>
              </a:spcBef>
            </a:pPr>
            <a:r>
              <a:rPr lang="en-GB" altLang="en-US" sz="4400">
                <a:solidFill>
                  <a:srgbClr val="C00000"/>
                </a:solidFill>
              </a:rPr>
              <a:t>tình cảm gắn bó của cá heo với con người.</a:t>
            </a:r>
          </a:p>
        </p:txBody>
      </p:sp>
    </p:spTree>
    <p:extLst>
      <p:ext uri="{BB962C8B-B14F-4D97-AF65-F5344CB8AC3E}">
        <p14:creationId xmlns:p14="http://schemas.microsoft.com/office/powerpoint/2010/main" val="322385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a:extLst>
              <a:ext uri="{FF2B5EF4-FFF2-40B4-BE49-F238E27FC236}">
                <a16:creationId xmlns:a16="http://schemas.microsoft.com/office/drawing/2014/main" id="{2C3539F2-2694-4A3C-A2D5-06BF4BBC165C}"/>
              </a:ext>
            </a:extLst>
          </p:cNvPr>
          <p:cNvPicPr>
            <a:picLocks noChangeAspect="1"/>
          </p:cNvPicPr>
          <p:nvPr/>
        </p:nvPicPr>
        <p:blipFill rotWithShape="1">
          <a:blip r:embed="rId2">
            <a:extLst>
              <a:ext uri="{28A0092B-C50C-407E-A947-70E740481C1C}">
                <a14:useLocalDpi xmlns:a14="http://schemas.microsoft.com/office/drawing/2010/main" val="0"/>
              </a:ext>
            </a:extLst>
          </a:blip>
          <a:srcRect t="71253" r="274" b="9427"/>
          <a:stretch/>
        </p:blipFill>
        <p:spPr>
          <a:xfrm>
            <a:off x="0" y="3556250"/>
            <a:ext cx="12192000" cy="3301750"/>
          </a:xfrm>
          <a:prstGeom prst="rect">
            <a:avLst/>
          </a:prstGeom>
        </p:spPr>
      </p:pic>
      <p:pic>
        <p:nvPicPr>
          <p:cNvPr id="57" name="图片 56">
            <a:extLst>
              <a:ext uri="{FF2B5EF4-FFF2-40B4-BE49-F238E27FC236}">
                <a16:creationId xmlns:a16="http://schemas.microsoft.com/office/drawing/2014/main" id="{02E1DF90-CB47-471F-9A71-3D5B31F2E90E}"/>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58" name="组合 57">
            <a:extLst>
              <a:ext uri="{FF2B5EF4-FFF2-40B4-BE49-F238E27FC236}">
                <a16:creationId xmlns:a16="http://schemas.microsoft.com/office/drawing/2014/main" id="{6D379875-DDCC-499A-BCBF-473219E27136}"/>
              </a:ext>
            </a:extLst>
          </p:cNvPr>
          <p:cNvGrpSpPr/>
          <p:nvPr/>
        </p:nvGrpSpPr>
        <p:grpSpPr>
          <a:xfrm>
            <a:off x="0" y="3566019"/>
            <a:ext cx="12195836" cy="3433990"/>
            <a:chOff x="-3836" y="3564981"/>
            <a:chExt cx="12195836" cy="3433990"/>
          </a:xfrm>
        </p:grpSpPr>
        <p:pic>
          <p:nvPicPr>
            <p:cNvPr id="59" name="图片 58">
              <a:extLst>
                <a:ext uri="{FF2B5EF4-FFF2-40B4-BE49-F238E27FC236}">
                  <a16:creationId xmlns:a16="http://schemas.microsoft.com/office/drawing/2014/main" id="{FD4347A6-B00D-40BE-AAAE-FF4CAF4DD558}"/>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60" name="组合 59">
              <a:extLst>
                <a:ext uri="{FF2B5EF4-FFF2-40B4-BE49-F238E27FC236}">
                  <a16:creationId xmlns:a16="http://schemas.microsoft.com/office/drawing/2014/main" id="{EB9D2F9A-F756-4402-9F5D-26C819A4B27F}"/>
                </a:ext>
              </a:extLst>
            </p:cNvPr>
            <p:cNvGrpSpPr/>
            <p:nvPr/>
          </p:nvGrpSpPr>
          <p:grpSpPr>
            <a:xfrm>
              <a:off x="169579" y="3564981"/>
              <a:ext cx="12022421" cy="3433990"/>
              <a:chOff x="169579" y="3564981"/>
              <a:chExt cx="12022421" cy="3433990"/>
            </a:xfrm>
          </p:grpSpPr>
          <p:pic>
            <p:nvPicPr>
              <p:cNvPr id="61" name="图片 60">
                <a:extLst>
                  <a:ext uri="{FF2B5EF4-FFF2-40B4-BE49-F238E27FC236}">
                    <a16:creationId xmlns:a16="http://schemas.microsoft.com/office/drawing/2014/main" id="{B2E6111B-623B-407A-A436-BE3E3D86D711}"/>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62" name="组合 61">
                <a:extLst>
                  <a:ext uri="{FF2B5EF4-FFF2-40B4-BE49-F238E27FC236}">
                    <a16:creationId xmlns:a16="http://schemas.microsoft.com/office/drawing/2014/main" id="{11E39401-A460-4674-BE22-E0E627B5A22A}"/>
                  </a:ext>
                </a:extLst>
              </p:cNvPr>
              <p:cNvGrpSpPr/>
              <p:nvPr/>
            </p:nvGrpSpPr>
            <p:grpSpPr>
              <a:xfrm>
                <a:off x="169579" y="3963247"/>
                <a:ext cx="9959645" cy="3035724"/>
                <a:chOff x="169579" y="3963247"/>
                <a:chExt cx="9959645" cy="3035724"/>
              </a:xfrm>
            </p:grpSpPr>
            <p:pic>
              <p:nvPicPr>
                <p:cNvPr id="63" name="图片 62">
                  <a:extLst>
                    <a:ext uri="{FF2B5EF4-FFF2-40B4-BE49-F238E27FC236}">
                      <a16:creationId xmlns:a16="http://schemas.microsoft.com/office/drawing/2014/main" id="{CCACF87D-E4E0-43AE-9589-B7CD204D2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64" name="图片 63">
                  <a:extLst>
                    <a:ext uri="{FF2B5EF4-FFF2-40B4-BE49-F238E27FC236}">
                      <a16:creationId xmlns:a16="http://schemas.microsoft.com/office/drawing/2014/main" id="{C26AA3F0-E137-4834-B2A3-97DAC7DC9EA1}"/>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65" name="图片 64">
                  <a:extLst>
                    <a:ext uri="{FF2B5EF4-FFF2-40B4-BE49-F238E27FC236}">
                      <a16:creationId xmlns:a16="http://schemas.microsoft.com/office/drawing/2014/main" id="{ECD9CD58-8A18-4094-916D-3A3C942D69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66" name="图片 65">
                  <a:extLst>
                    <a:ext uri="{FF2B5EF4-FFF2-40B4-BE49-F238E27FC236}">
                      <a16:creationId xmlns:a16="http://schemas.microsoft.com/office/drawing/2014/main" id="{669CBD89-B41C-4C9A-A576-7FCDCE138C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67" name="图片 66">
                  <a:extLst>
                    <a:ext uri="{FF2B5EF4-FFF2-40B4-BE49-F238E27FC236}">
                      <a16:creationId xmlns:a16="http://schemas.microsoft.com/office/drawing/2014/main" id="{6EE9A463-0DB5-41CA-A322-27734E0231E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68" name="图片 67">
                  <a:extLst>
                    <a:ext uri="{FF2B5EF4-FFF2-40B4-BE49-F238E27FC236}">
                      <a16:creationId xmlns:a16="http://schemas.microsoft.com/office/drawing/2014/main" id="{0615CD0A-EDE4-4D77-8E76-5DD0EF05FCDE}"/>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69" name="图片 68">
                  <a:extLst>
                    <a:ext uri="{FF2B5EF4-FFF2-40B4-BE49-F238E27FC236}">
                      <a16:creationId xmlns:a16="http://schemas.microsoft.com/office/drawing/2014/main" id="{171F981A-D3FD-4BF4-8E40-5FF6A3E53095}"/>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sp>
        <p:nvSpPr>
          <p:cNvPr id="70" name="云形 69">
            <a:extLst>
              <a:ext uri="{FF2B5EF4-FFF2-40B4-BE49-F238E27FC236}">
                <a16:creationId xmlns:a16="http://schemas.microsoft.com/office/drawing/2014/main" id="{044E3ED3-133D-40F9-82DA-23CA8E388AA4}"/>
              </a:ext>
            </a:extLst>
          </p:cNvPr>
          <p:cNvSpPr/>
          <p:nvPr/>
        </p:nvSpPr>
        <p:spPr>
          <a:xfrm>
            <a:off x="1490783" y="567942"/>
            <a:ext cx="1068653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z</a:t>
            </a:r>
            <a:endParaRPr lang="zh-CN" altLang="en-US"/>
          </a:p>
        </p:txBody>
      </p:sp>
      <p:sp>
        <p:nvSpPr>
          <p:cNvPr id="18" name="Rectangle 17">
            <a:extLst>
              <a:ext uri="{FF2B5EF4-FFF2-40B4-BE49-F238E27FC236}">
                <a16:creationId xmlns:a16="http://schemas.microsoft.com/office/drawing/2014/main" id="{44666962-CC67-443F-B5DE-416D4C620C9C}"/>
              </a:ext>
            </a:extLst>
          </p:cNvPr>
          <p:cNvSpPr/>
          <p:nvPr/>
        </p:nvSpPr>
        <p:spPr>
          <a:xfrm>
            <a:off x="2432118" y="1596126"/>
            <a:ext cx="9670982" cy="1631216"/>
          </a:xfrm>
          <a:prstGeom prst="rect">
            <a:avLst/>
          </a:prstGeom>
          <a:noFill/>
        </p:spPr>
        <p:txBody>
          <a:bodyPr wrap="square" lIns="91440" tIns="45720" rIns="91440" bIns="45720">
            <a:spAutoFit/>
          </a:bodyPr>
          <a:lstStyle/>
          <a:p>
            <a:pPr algn="ctr"/>
            <a:r>
              <a:rPr lang="vi-VN" sz="100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100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22" name="Picture 2">
            <a:extLst>
              <a:ext uri="{FF2B5EF4-FFF2-40B4-BE49-F238E27FC236}">
                <a16:creationId xmlns:a16="http://schemas.microsoft.com/office/drawing/2014/main" id="{C57E2703-899A-4359-BD0A-FE404429B7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spTree>
    <p:extLst>
      <p:ext uri="{BB962C8B-B14F-4D97-AF65-F5344CB8AC3E}">
        <p14:creationId xmlns:p14="http://schemas.microsoft.com/office/powerpoint/2010/main" val="8106322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randombar(horizontal)">
                                      <p:cBhvr>
                                        <p:cTn id="13" dur="500"/>
                                        <p:tgtEl>
                                          <p:spTgt spid="7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22"/>
                                        </p:tgtEl>
                                        <p:attrNameLst>
                                          <p:attrName>r</p:attrName>
                                        </p:attrNameLst>
                                      </p:cBhvr>
                                    </p:animRot>
                                    <p:animRot by="-240000">
                                      <p:cBhvr>
                                        <p:cTn id="20" dur="200" fill="hold">
                                          <p:stCondLst>
                                            <p:cond delay="200"/>
                                          </p:stCondLst>
                                        </p:cTn>
                                        <p:tgtEl>
                                          <p:spTgt spid="22"/>
                                        </p:tgtEl>
                                        <p:attrNameLst>
                                          <p:attrName>r</p:attrName>
                                        </p:attrNameLst>
                                      </p:cBhvr>
                                    </p:animRot>
                                    <p:animRot by="240000">
                                      <p:cBhvr>
                                        <p:cTn id="21" dur="200" fill="hold">
                                          <p:stCondLst>
                                            <p:cond delay="400"/>
                                          </p:stCondLst>
                                        </p:cTn>
                                        <p:tgtEl>
                                          <p:spTgt spid="22"/>
                                        </p:tgtEl>
                                        <p:attrNameLst>
                                          <p:attrName>r</p:attrName>
                                        </p:attrNameLst>
                                      </p:cBhvr>
                                    </p:animRot>
                                    <p:animRot by="-240000">
                                      <p:cBhvr>
                                        <p:cTn id="22" dur="200" fill="hold">
                                          <p:stCondLst>
                                            <p:cond delay="600"/>
                                          </p:stCondLst>
                                        </p:cTn>
                                        <p:tgtEl>
                                          <p:spTgt spid="22"/>
                                        </p:tgtEl>
                                        <p:attrNameLst>
                                          <p:attrName>r</p:attrName>
                                        </p:attrNameLst>
                                      </p:cBhvr>
                                    </p:animRot>
                                    <p:animRot by="120000">
                                      <p:cBhvr>
                                        <p:cTn id="23"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294409" cy="2367300"/>
            <a:chOff x="28272" y="-31308"/>
            <a:chExt cx="12581920"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939210" y="1619013"/>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1030423" y="2564590"/>
            <a:ext cx="10394772" cy="29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eaLnBrk="1" hangingPunct="1">
              <a:spcBef>
                <a:spcPct val="50000"/>
              </a:spcBef>
            </a:pPr>
            <a:r>
              <a:rPr lang="en-US" altLang="en-US" sz="3600" b="1" dirty="0" err="1">
                <a:solidFill>
                  <a:srgbClr val="C00000"/>
                </a:solidFill>
                <a:latin typeface="Arial" panose="020B0604020202020204" pitchFamily="34" charset="0"/>
                <a:cs typeface="Arial" panose="020B0604020202020204" pitchFamily="34" charset="0"/>
              </a:rPr>
              <a:t>Toàn</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bài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đọc</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với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giọng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kể</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sôi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nổi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hồi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hộp</a:t>
            </a:r>
            <a:r>
              <a:rPr lang="en-US" altLang="en-US" sz="3600" b="1" dirty="0">
                <a:solidFill>
                  <a:srgbClr val="C00000"/>
                </a:solidFill>
                <a:latin typeface="Arial" panose="020B0604020202020204" pitchFamily="34" charset="0"/>
                <a:cs typeface="Arial" panose="020B0604020202020204" pitchFamily="34" charset="0"/>
              </a:rPr>
              <a:t>. </a:t>
            </a:r>
            <a:endParaRPr lang="vi-VN" altLang="en-US" sz="3600" b="1" dirty="0">
              <a:solidFill>
                <a:srgbClr val="C00000"/>
              </a:solidFill>
              <a:latin typeface="Arial" panose="020B0604020202020204" pitchFamily="34" charset="0"/>
              <a:cs typeface="Arial" panose="020B0604020202020204" pitchFamily="34" charset="0"/>
            </a:endParaRPr>
          </a:p>
          <a:p>
            <a:pPr algn="just" eaLnBrk="1" hangingPunct="1">
              <a:spcBef>
                <a:spcPct val="50000"/>
              </a:spcBef>
            </a:pPr>
            <a:r>
              <a:rPr lang="en-US" altLang="en-US" sz="3600" b="1" dirty="0" err="1">
                <a:solidFill>
                  <a:srgbClr val="C00000"/>
                </a:solidFill>
                <a:latin typeface="Arial" panose="020B0604020202020204" pitchFamily="34" charset="0"/>
                <a:cs typeface="Arial" panose="020B0604020202020204" pitchFamily="34" charset="0"/>
              </a:rPr>
              <a:t>Đoạn</a:t>
            </a:r>
            <a:r>
              <a:rPr lang="en-US" altLang="en-US" sz="3600" b="1" dirty="0">
                <a:solidFill>
                  <a:srgbClr val="C00000"/>
                </a:solidFill>
                <a:latin typeface="Arial" panose="020B0604020202020204" pitchFamily="34" charset="0"/>
                <a:cs typeface="Arial" panose="020B0604020202020204" pitchFamily="34" charset="0"/>
              </a:rPr>
              <a:t> 1: </a:t>
            </a:r>
            <a:r>
              <a:rPr lang="en-US" altLang="en-US" sz="3600" b="1" dirty="0" err="1">
                <a:solidFill>
                  <a:srgbClr val="C00000"/>
                </a:solidFill>
                <a:latin typeface="Arial" panose="020B0604020202020204" pitchFamily="34" charset="0"/>
                <a:cs typeface="Arial" panose="020B0604020202020204" pitchFamily="34" charset="0"/>
              </a:rPr>
              <a:t>Đọc</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chậm</a:t>
            </a:r>
            <a:r>
              <a:rPr lang="en-US" altLang="en-US" sz="3600" b="1" dirty="0">
                <a:solidFill>
                  <a:srgbClr val="C00000"/>
                </a:solidFill>
                <a:latin typeface="Arial" panose="020B0604020202020204" pitchFamily="34" charset="0"/>
                <a:cs typeface="Arial" panose="020B0604020202020204" pitchFamily="34" charset="0"/>
              </a:rPr>
              <a:t> 2 </a:t>
            </a:r>
            <a:r>
              <a:rPr lang="en-US" altLang="en-US" sz="3600" b="1" dirty="0" err="1">
                <a:solidFill>
                  <a:srgbClr val="C00000"/>
                </a:solidFill>
                <a:latin typeface="Arial" panose="020B0604020202020204" pitchFamily="34" charset="0"/>
                <a:cs typeface="Arial" panose="020B0604020202020204" pitchFamily="34" charset="0"/>
              </a:rPr>
              <a:t>câu</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đầu</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đọc</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nhanh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dần</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những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câu</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diễn</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tả</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tình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huống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nguy</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hiểm</a:t>
            </a:r>
            <a:r>
              <a:rPr lang="en-US" altLang="en-US" sz="3600" b="1" dirty="0">
                <a:solidFill>
                  <a:srgbClr val="C00000"/>
                </a:solidFill>
                <a:latin typeface="Arial" panose="020B0604020202020204" pitchFamily="34" charset="0"/>
                <a:cs typeface="Arial" panose="020B0604020202020204" pitchFamily="34" charset="0"/>
              </a:rPr>
              <a:t>. </a:t>
            </a:r>
            <a:endParaRPr lang="vi-VN" altLang="en-US" sz="3600" b="1" dirty="0">
              <a:solidFill>
                <a:srgbClr val="C00000"/>
              </a:solidFill>
              <a:latin typeface="Arial" panose="020B0604020202020204" pitchFamily="34" charset="0"/>
              <a:cs typeface="Arial" panose="020B0604020202020204" pitchFamily="34" charset="0"/>
            </a:endParaRPr>
          </a:p>
          <a:p>
            <a:pPr algn="just" eaLnBrk="1" hangingPunct="1">
              <a:spcBef>
                <a:spcPct val="50000"/>
              </a:spcBef>
            </a:pPr>
            <a:r>
              <a:rPr lang="en-US" altLang="en-US" sz="3600" b="1" dirty="0" err="1">
                <a:solidFill>
                  <a:srgbClr val="C00000"/>
                </a:solidFill>
                <a:latin typeface="Arial" panose="020B0604020202020204" pitchFamily="34" charset="0"/>
                <a:cs typeface="Arial" panose="020B0604020202020204" pitchFamily="34" charset="0"/>
              </a:rPr>
              <a:t>Đoạn</a:t>
            </a:r>
            <a:r>
              <a:rPr lang="en-US" altLang="en-US" sz="3600" b="1" dirty="0">
                <a:solidFill>
                  <a:srgbClr val="C00000"/>
                </a:solidFill>
                <a:latin typeface="Arial" panose="020B0604020202020204" pitchFamily="34" charset="0"/>
                <a:cs typeface="Arial" panose="020B0604020202020204" pitchFamily="34" charset="0"/>
              </a:rPr>
              <a:t> 2: </a:t>
            </a:r>
            <a:r>
              <a:rPr lang="en-US" altLang="en-US" sz="3600" b="1" dirty="0" err="1">
                <a:solidFill>
                  <a:srgbClr val="C00000"/>
                </a:solidFill>
                <a:latin typeface="Arial" panose="020B0604020202020204" pitchFamily="34" charset="0"/>
                <a:cs typeface="Arial" panose="020B0604020202020204" pitchFamily="34" charset="0"/>
              </a:rPr>
              <a:t>Giọng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sảng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khoái</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thán</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phục</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cá</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heo</a:t>
            </a:r>
            <a:r>
              <a:rPr lang="en-US" altLang="en-US" sz="3600" b="1" dirty="0">
                <a:solidFill>
                  <a:srgbClr val="C00000"/>
                </a:solidFill>
                <a:latin typeface="Arial" panose="020B0604020202020204" pitchFamily="34" charset="0"/>
                <a:cs typeface="Arial" panose="020B0604020202020204" pitchFamily="34" charset="0"/>
              </a:rPr>
              <a:t>.</a:t>
            </a:r>
            <a:endParaRPr lang="en-GB" altLang="en-US" sz="6000" dirty="0">
              <a:solidFill>
                <a:srgbClr val="C00000"/>
              </a:solidFill>
            </a:endParaRPr>
          </a:p>
        </p:txBody>
      </p:sp>
    </p:spTree>
    <p:extLst>
      <p:ext uri="{BB962C8B-B14F-4D97-AF65-F5344CB8AC3E}">
        <p14:creationId xmlns:p14="http://schemas.microsoft.com/office/powerpoint/2010/main" val="38721200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1102EEC-918E-4685-9E80-2CA2D6BA2D6B}"/>
              </a:ext>
            </a:extLst>
          </p:cNvPr>
          <p:cNvSpPr/>
          <p:nvPr/>
        </p:nvSpPr>
        <p:spPr>
          <a:xfrm>
            <a:off x="375920" y="1381760"/>
            <a:ext cx="11409680" cy="5069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组合 4">
            <a:extLst>
              <a:ext uri="{FF2B5EF4-FFF2-40B4-BE49-F238E27FC236}">
                <a16:creationId xmlns:a16="http://schemas.microsoft.com/office/drawing/2014/main" id="{56322765-05BC-4012-8FB8-4744F732392C}"/>
              </a:ext>
            </a:extLst>
          </p:cNvPr>
          <p:cNvGrpSpPr/>
          <p:nvPr/>
        </p:nvGrpSpPr>
        <p:grpSpPr>
          <a:xfrm>
            <a:off x="5830010" y="5155547"/>
            <a:ext cx="6442560" cy="1914952"/>
            <a:chOff x="0" y="3566019"/>
            <a:chExt cx="12298652" cy="3655585"/>
          </a:xfrm>
        </p:grpSpPr>
        <p:pic>
          <p:nvPicPr>
            <p:cNvPr id="12" name="图片 5">
              <a:extLst>
                <a:ext uri="{FF2B5EF4-FFF2-40B4-BE49-F238E27FC236}">
                  <a16:creationId xmlns:a16="http://schemas.microsoft.com/office/drawing/2014/main" id="{F77EACB8-66C7-4448-8982-6DCA666100D7}"/>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13" name="组合 6">
              <a:extLst>
                <a:ext uri="{FF2B5EF4-FFF2-40B4-BE49-F238E27FC236}">
                  <a16:creationId xmlns:a16="http://schemas.microsoft.com/office/drawing/2014/main" id="{AE25196C-8D0E-4872-A442-E2B4052E910C}"/>
                </a:ext>
              </a:extLst>
            </p:cNvPr>
            <p:cNvGrpSpPr/>
            <p:nvPr/>
          </p:nvGrpSpPr>
          <p:grpSpPr>
            <a:xfrm>
              <a:off x="0" y="3566019"/>
              <a:ext cx="12195836" cy="3433990"/>
              <a:chOff x="-3836" y="3564981"/>
              <a:chExt cx="12195836" cy="3433990"/>
            </a:xfrm>
          </p:grpSpPr>
          <p:pic>
            <p:nvPicPr>
              <p:cNvPr id="14" name="图片 7">
                <a:extLst>
                  <a:ext uri="{FF2B5EF4-FFF2-40B4-BE49-F238E27FC236}">
                    <a16:creationId xmlns:a16="http://schemas.microsoft.com/office/drawing/2014/main" id="{E902CDC3-BB9C-4B1A-9BD4-F626AA168EDE}"/>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15" name="组合 8">
                <a:extLst>
                  <a:ext uri="{FF2B5EF4-FFF2-40B4-BE49-F238E27FC236}">
                    <a16:creationId xmlns:a16="http://schemas.microsoft.com/office/drawing/2014/main" id="{9E4CC67F-9B18-49F3-8D7A-4A0B86B0A401}"/>
                  </a:ext>
                </a:extLst>
              </p:cNvPr>
              <p:cNvGrpSpPr/>
              <p:nvPr/>
            </p:nvGrpSpPr>
            <p:grpSpPr>
              <a:xfrm>
                <a:off x="169579" y="3564981"/>
                <a:ext cx="12022421" cy="3433990"/>
                <a:chOff x="169579" y="3564981"/>
                <a:chExt cx="12022421" cy="3433990"/>
              </a:xfrm>
            </p:grpSpPr>
            <p:pic>
              <p:nvPicPr>
                <p:cNvPr id="16" name="图片 9">
                  <a:extLst>
                    <a:ext uri="{FF2B5EF4-FFF2-40B4-BE49-F238E27FC236}">
                      <a16:creationId xmlns:a16="http://schemas.microsoft.com/office/drawing/2014/main" id="{DDB2D210-0852-4BB4-8E0E-4E9A74583002}"/>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7" name="组合 10">
                  <a:extLst>
                    <a:ext uri="{FF2B5EF4-FFF2-40B4-BE49-F238E27FC236}">
                      <a16:creationId xmlns:a16="http://schemas.microsoft.com/office/drawing/2014/main" id="{48E0D5F1-7C85-48FB-B524-BDB37A5195B1}"/>
                    </a:ext>
                  </a:extLst>
                </p:cNvPr>
                <p:cNvGrpSpPr/>
                <p:nvPr/>
              </p:nvGrpSpPr>
              <p:grpSpPr>
                <a:xfrm>
                  <a:off x="169579" y="3963247"/>
                  <a:ext cx="9959645" cy="3035724"/>
                  <a:chOff x="169579" y="3963247"/>
                  <a:chExt cx="9959645" cy="3035724"/>
                </a:xfrm>
              </p:grpSpPr>
              <p:pic>
                <p:nvPicPr>
                  <p:cNvPr id="18" name="图片 11">
                    <a:extLst>
                      <a:ext uri="{FF2B5EF4-FFF2-40B4-BE49-F238E27FC236}">
                        <a16:creationId xmlns:a16="http://schemas.microsoft.com/office/drawing/2014/main" id="{583D3A4E-23D7-480E-978F-7AF82E4083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9" name="图片 12">
                    <a:extLst>
                      <a:ext uri="{FF2B5EF4-FFF2-40B4-BE49-F238E27FC236}">
                        <a16:creationId xmlns:a16="http://schemas.microsoft.com/office/drawing/2014/main" id="{3B89093F-7114-4198-B246-1A9E5AF6E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20" name="图片 13">
                    <a:extLst>
                      <a:ext uri="{FF2B5EF4-FFF2-40B4-BE49-F238E27FC236}">
                        <a16:creationId xmlns:a16="http://schemas.microsoft.com/office/drawing/2014/main" id="{B83E0C07-9316-4FFA-984D-45D17877FF3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21" name="图片 14">
                    <a:extLst>
                      <a:ext uri="{FF2B5EF4-FFF2-40B4-BE49-F238E27FC236}">
                        <a16:creationId xmlns:a16="http://schemas.microsoft.com/office/drawing/2014/main" id="{DCBE873A-825D-4619-9C1C-805468CF442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22" name="图片 15">
                    <a:extLst>
                      <a:ext uri="{FF2B5EF4-FFF2-40B4-BE49-F238E27FC236}">
                        <a16:creationId xmlns:a16="http://schemas.microsoft.com/office/drawing/2014/main" id="{B4DE0A29-040D-4753-8583-BEE3BE3147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23" name="图片 16">
                    <a:extLst>
                      <a:ext uri="{FF2B5EF4-FFF2-40B4-BE49-F238E27FC236}">
                        <a16:creationId xmlns:a16="http://schemas.microsoft.com/office/drawing/2014/main" id="{A538286F-59A4-45A4-9D36-1A84D84842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24" name="图片 17">
                    <a:extLst>
                      <a:ext uri="{FF2B5EF4-FFF2-40B4-BE49-F238E27FC236}">
                        <a16:creationId xmlns:a16="http://schemas.microsoft.com/office/drawing/2014/main" id="{C7A9CB0F-445E-42B0-BE98-BDDA7DC9C454}"/>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30" name="组合 4">
            <a:extLst>
              <a:ext uri="{FF2B5EF4-FFF2-40B4-BE49-F238E27FC236}">
                <a16:creationId xmlns:a16="http://schemas.microsoft.com/office/drawing/2014/main" id="{02F7CFD9-2AEC-413B-B96A-80968A4D63D3}"/>
              </a:ext>
            </a:extLst>
          </p:cNvPr>
          <p:cNvGrpSpPr/>
          <p:nvPr/>
        </p:nvGrpSpPr>
        <p:grpSpPr>
          <a:xfrm flipH="1">
            <a:off x="-61820" y="5164897"/>
            <a:ext cx="6442560" cy="1914952"/>
            <a:chOff x="0" y="3566019"/>
            <a:chExt cx="12298652" cy="3655585"/>
          </a:xfrm>
        </p:grpSpPr>
        <p:pic>
          <p:nvPicPr>
            <p:cNvPr id="31" name="图片 5">
              <a:extLst>
                <a:ext uri="{FF2B5EF4-FFF2-40B4-BE49-F238E27FC236}">
                  <a16:creationId xmlns:a16="http://schemas.microsoft.com/office/drawing/2014/main" id="{3188F653-4AAD-4A84-8879-12A69AD8B88B}"/>
                </a:ext>
              </a:extLst>
            </p:cNvPr>
            <p:cNvPicPr>
              <a:picLocks noChangeAspect="1"/>
            </p:cNvPicPr>
            <p:nvPr/>
          </p:nvPicPr>
          <p:blipFill rotWithShape="1">
            <a:blip r:embed="rId2">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32" name="组合 6">
              <a:extLst>
                <a:ext uri="{FF2B5EF4-FFF2-40B4-BE49-F238E27FC236}">
                  <a16:creationId xmlns:a16="http://schemas.microsoft.com/office/drawing/2014/main" id="{9ED19737-99AA-4CCA-987A-731AB5C91F16}"/>
                </a:ext>
              </a:extLst>
            </p:cNvPr>
            <p:cNvGrpSpPr/>
            <p:nvPr/>
          </p:nvGrpSpPr>
          <p:grpSpPr>
            <a:xfrm>
              <a:off x="0" y="3566019"/>
              <a:ext cx="12195836" cy="3433990"/>
              <a:chOff x="-3836" y="3564981"/>
              <a:chExt cx="12195836" cy="3433990"/>
            </a:xfrm>
          </p:grpSpPr>
          <p:pic>
            <p:nvPicPr>
              <p:cNvPr id="33" name="图片 7">
                <a:extLst>
                  <a:ext uri="{FF2B5EF4-FFF2-40B4-BE49-F238E27FC236}">
                    <a16:creationId xmlns:a16="http://schemas.microsoft.com/office/drawing/2014/main" id="{54FFDDAB-45C2-44AD-8052-CE9B38B783D9}"/>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34" name="组合 8">
                <a:extLst>
                  <a:ext uri="{FF2B5EF4-FFF2-40B4-BE49-F238E27FC236}">
                    <a16:creationId xmlns:a16="http://schemas.microsoft.com/office/drawing/2014/main" id="{0F61B89B-D832-45AA-AF9E-5302468A2FB6}"/>
                  </a:ext>
                </a:extLst>
              </p:cNvPr>
              <p:cNvGrpSpPr/>
              <p:nvPr/>
            </p:nvGrpSpPr>
            <p:grpSpPr>
              <a:xfrm>
                <a:off x="169579" y="3564981"/>
                <a:ext cx="12022421" cy="3433990"/>
                <a:chOff x="169579" y="3564981"/>
                <a:chExt cx="12022421" cy="3433990"/>
              </a:xfrm>
            </p:grpSpPr>
            <p:pic>
              <p:nvPicPr>
                <p:cNvPr id="35" name="图片 9">
                  <a:extLst>
                    <a:ext uri="{FF2B5EF4-FFF2-40B4-BE49-F238E27FC236}">
                      <a16:creationId xmlns:a16="http://schemas.microsoft.com/office/drawing/2014/main" id="{C15DF47A-0ED9-430F-B7DE-0BA2463E5C86}"/>
                    </a:ext>
                  </a:extLst>
                </p:cNvPr>
                <p:cNvPicPr>
                  <a:picLocks noChangeAspect="1"/>
                </p:cNvPicPr>
                <p:nvPr/>
              </p:nvPicPr>
              <p:blipFill rotWithShape="1">
                <a:blip r:embed="rId3">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36" name="组合 10">
                  <a:extLst>
                    <a:ext uri="{FF2B5EF4-FFF2-40B4-BE49-F238E27FC236}">
                      <a16:creationId xmlns:a16="http://schemas.microsoft.com/office/drawing/2014/main" id="{12B8F0BB-E2FA-48B4-BF63-9F9744560FA2}"/>
                    </a:ext>
                  </a:extLst>
                </p:cNvPr>
                <p:cNvGrpSpPr/>
                <p:nvPr/>
              </p:nvGrpSpPr>
              <p:grpSpPr>
                <a:xfrm>
                  <a:off x="169579" y="3963247"/>
                  <a:ext cx="9959645" cy="3035724"/>
                  <a:chOff x="169579" y="3963247"/>
                  <a:chExt cx="9959645" cy="3035724"/>
                </a:xfrm>
              </p:grpSpPr>
              <p:pic>
                <p:nvPicPr>
                  <p:cNvPr id="37" name="图片 11">
                    <a:extLst>
                      <a:ext uri="{FF2B5EF4-FFF2-40B4-BE49-F238E27FC236}">
                        <a16:creationId xmlns:a16="http://schemas.microsoft.com/office/drawing/2014/main" id="{E90EF9F3-B534-4B3A-8ED9-400A6D04A2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38" name="图片 12">
                    <a:extLst>
                      <a:ext uri="{FF2B5EF4-FFF2-40B4-BE49-F238E27FC236}">
                        <a16:creationId xmlns:a16="http://schemas.microsoft.com/office/drawing/2014/main" id="{DC10FBB6-37C0-4484-8B3B-F9FB7814FD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39" name="图片 13">
                    <a:extLst>
                      <a:ext uri="{FF2B5EF4-FFF2-40B4-BE49-F238E27FC236}">
                        <a16:creationId xmlns:a16="http://schemas.microsoft.com/office/drawing/2014/main" id="{3C8AEAD9-9B16-497D-9F09-525994CD24B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40" name="图片 14">
                    <a:extLst>
                      <a:ext uri="{FF2B5EF4-FFF2-40B4-BE49-F238E27FC236}">
                        <a16:creationId xmlns:a16="http://schemas.microsoft.com/office/drawing/2014/main" id="{04E4921D-0A9D-4F98-B9D7-73BC628DC9F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41" name="图片 15">
                    <a:extLst>
                      <a:ext uri="{FF2B5EF4-FFF2-40B4-BE49-F238E27FC236}">
                        <a16:creationId xmlns:a16="http://schemas.microsoft.com/office/drawing/2014/main" id="{FED885F0-62EE-4CD9-854A-4A7D5488FC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42" name="图片 16">
                    <a:extLst>
                      <a:ext uri="{FF2B5EF4-FFF2-40B4-BE49-F238E27FC236}">
                        <a16:creationId xmlns:a16="http://schemas.microsoft.com/office/drawing/2014/main" id="{DDA5C019-0BD2-4307-8FCC-166DA3A02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43" name="图片 17">
                    <a:extLst>
                      <a:ext uri="{FF2B5EF4-FFF2-40B4-BE49-F238E27FC236}">
                        <a16:creationId xmlns:a16="http://schemas.microsoft.com/office/drawing/2014/main" id="{6A159F02-952F-4F93-943D-EDCFB3332717}"/>
                      </a:ext>
                    </a:extLst>
                  </p:cNvPr>
                  <p:cNvPicPr>
                    <a:picLocks noChangeAspect="1"/>
                  </p:cNvPicPr>
                  <p:nvPr/>
                </p:nvPicPr>
                <p:blipFill rotWithShape="1">
                  <a:blip r:embed="rId2">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grpSp>
        <p:nvGrpSpPr>
          <p:cNvPr id="2" name="Group 1">
            <a:extLst>
              <a:ext uri="{FF2B5EF4-FFF2-40B4-BE49-F238E27FC236}">
                <a16:creationId xmlns:a16="http://schemas.microsoft.com/office/drawing/2014/main" id="{5BD96388-6129-4CB1-95FA-2CA045062678}"/>
              </a:ext>
            </a:extLst>
          </p:cNvPr>
          <p:cNvGrpSpPr/>
          <p:nvPr/>
        </p:nvGrpSpPr>
        <p:grpSpPr>
          <a:xfrm>
            <a:off x="406400" y="130815"/>
            <a:ext cx="6294409" cy="2367300"/>
            <a:chOff x="28272" y="-31308"/>
            <a:chExt cx="12581920" cy="4732006"/>
          </a:xfrm>
        </p:grpSpPr>
        <p:sp>
          <p:nvSpPr>
            <p:cNvPr id="44" name="云形 69">
              <a:extLst>
                <a:ext uri="{FF2B5EF4-FFF2-40B4-BE49-F238E27FC236}">
                  <a16:creationId xmlns:a16="http://schemas.microsoft.com/office/drawing/2014/main" id="{5ADFAF1A-30B6-43B1-BF1A-E21CE5FD2CA2}"/>
                </a:ext>
              </a:extLst>
            </p:cNvPr>
            <p:cNvSpPr/>
            <p:nvPr/>
          </p:nvSpPr>
          <p:spPr>
            <a:xfrm>
              <a:off x="1490783" y="567942"/>
              <a:ext cx="10686534" cy="4132756"/>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t>z</a:t>
              </a:r>
              <a:endParaRPr lang="zh-CN" altLang="en-US" sz="800"/>
            </a:p>
          </p:txBody>
        </p:sp>
        <p:sp>
          <p:nvSpPr>
            <p:cNvPr id="45" name="Rectangle 44">
              <a:extLst>
                <a:ext uri="{FF2B5EF4-FFF2-40B4-BE49-F238E27FC236}">
                  <a16:creationId xmlns:a16="http://schemas.microsoft.com/office/drawing/2014/main" id="{8772A774-ECF0-4E9D-A467-71DD8704ADF8}"/>
                </a:ext>
              </a:extLst>
            </p:cNvPr>
            <p:cNvSpPr/>
            <p:nvPr/>
          </p:nvSpPr>
          <p:spPr>
            <a:xfrm>
              <a:off x="2939210" y="1619013"/>
              <a:ext cx="9670982" cy="1845648"/>
            </a:xfrm>
            <a:prstGeom prst="rect">
              <a:avLst/>
            </a:prstGeom>
            <a:noFill/>
          </p:spPr>
          <p:txBody>
            <a:bodyPr wrap="square" lIns="91440" tIns="45720" rIns="91440" bIns="45720">
              <a:spAutoFit/>
            </a:bodyPr>
            <a:lstStyle/>
            <a:p>
              <a:pPr algn="ctr"/>
              <a:r>
                <a:rPr lang="vi-VN" sz="54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LUYỆN ĐỌC HAY</a:t>
              </a:r>
              <a:endParaRPr lang="en-US" sz="54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pic>
          <p:nvPicPr>
            <p:cNvPr id="46" name="Picture 2">
              <a:extLst>
                <a:ext uri="{FF2B5EF4-FFF2-40B4-BE49-F238E27FC236}">
                  <a16:creationId xmlns:a16="http://schemas.microsoft.com/office/drawing/2014/main" id="{9E97BC4D-0477-4A6F-9F72-B348310745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2110">
              <a:off x="28272" y="-31308"/>
              <a:ext cx="3378352" cy="4391490"/>
            </a:xfrm>
            <a:prstGeom prst="rect">
              <a:avLst/>
            </a:prstGeom>
          </p:spPr>
        </p:pic>
      </p:grpSp>
      <p:sp>
        <p:nvSpPr>
          <p:cNvPr id="49" name="Text Box 4">
            <a:extLst>
              <a:ext uri="{FF2B5EF4-FFF2-40B4-BE49-F238E27FC236}">
                <a16:creationId xmlns:a16="http://schemas.microsoft.com/office/drawing/2014/main" id="{8A4B0218-959E-4269-BF2B-D48F2DD63493}"/>
              </a:ext>
            </a:extLst>
          </p:cNvPr>
          <p:cNvSpPr txBox="1">
            <a:spLocks noChangeArrowheads="1"/>
          </p:cNvSpPr>
          <p:nvPr/>
        </p:nvSpPr>
        <p:spPr bwMode="auto">
          <a:xfrm>
            <a:off x="882828" y="2666518"/>
            <a:ext cx="10712433" cy="273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51525" tIns="75763" rIns="151525" bIns="75763">
            <a:spAutoFit/>
          </a:bodyPr>
          <a:lstStyle>
            <a:lvl1pPr>
              <a:defRPr sz="5000" b="1">
                <a:solidFill>
                  <a:srgbClr val="3333FF"/>
                </a:solidFill>
                <a:latin typeface="Times New Roman" panose="02020603050405020304" pitchFamily="18" charset="0"/>
              </a:defRPr>
            </a:lvl1pPr>
            <a:lvl2pPr marL="742950" indent="-285750">
              <a:defRPr sz="5000" b="1">
                <a:solidFill>
                  <a:srgbClr val="3333FF"/>
                </a:solidFill>
                <a:latin typeface="Times New Roman" panose="02020603050405020304" pitchFamily="18" charset="0"/>
              </a:defRPr>
            </a:lvl2pPr>
            <a:lvl3pPr marL="1143000" indent="-228600">
              <a:defRPr sz="5000" b="1">
                <a:solidFill>
                  <a:srgbClr val="3333FF"/>
                </a:solidFill>
                <a:latin typeface="Times New Roman" panose="02020603050405020304" pitchFamily="18" charset="0"/>
              </a:defRPr>
            </a:lvl3pPr>
            <a:lvl4pPr marL="1600200" indent="-228600">
              <a:defRPr sz="5000" b="1">
                <a:solidFill>
                  <a:srgbClr val="3333FF"/>
                </a:solidFill>
                <a:latin typeface="Times New Roman" panose="02020603050405020304" pitchFamily="18" charset="0"/>
              </a:defRPr>
            </a:lvl4pPr>
            <a:lvl5pPr marL="2057400" indent="-228600">
              <a:defRPr sz="5000" b="1">
                <a:solidFill>
                  <a:srgbClr val="3333FF"/>
                </a:solidFill>
                <a:latin typeface="Times New Roman" panose="02020603050405020304" pitchFamily="18" charset="0"/>
              </a:defRPr>
            </a:lvl5pPr>
            <a:lvl6pPr marL="2514600" indent="-228600" eaLnBrk="0" fontAlgn="base" hangingPunct="0">
              <a:spcBef>
                <a:spcPct val="0"/>
              </a:spcBef>
              <a:spcAft>
                <a:spcPct val="0"/>
              </a:spcAft>
              <a:defRPr sz="5000" b="1">
                <a:solidFill>
                  <a:srgbClr val="3333FF"/>
                </a:solidFill>
                <a:latin typeface="Times New Roman" panose="02020603050405020304" pitchFamily="18" charset="0"/>
              </a:defRPr>
            </a:lvl6pPr>
            <a:lvl7pPr marL="2971800" indent="-228600" eaLnBrk="0" fontAlgn="base" hangingPunct="0">
              <a:spcBef>
                <a:spcPct val="0"/>
              </a:spcBef>
              <a:spcAft>
                <a:spcPct val="0"/>
              </a:spcAft>
              <a:defRPr sz="5000" b="1">
                <a:solidFill>
                  <a:srgbClr val="3333FF"/>
                </a:solidFill>
                <a:latin typeface="Times New Roman" panose="02020603050405020304" pitchFamily="18" charset="0"/>
              </a:defRPr>
            </a:lvl7pPr>
            <a:lvl8pPr marL="3429000" indent="-228600" eaLnBrk="0" fontAlgn="base" hangingPunct="0">
              <a:spcBef>
                <a:spcPct val="0"/>
              </a:spcBef>
              <a:spcAft>
                <a:spcPct val="0"/>
              </a:spcAft>
              <a:defRPr sz="5000" b="1">
                <a:solidFill>
                  <a:srgbClr val="3333FF"/>
                </a:solidFill>
                <a:latin typeface="Times New Roman" panose="02020603050405020304" pitchFamily="18" charset="0"/>
              </a:defRPr>
            </a:lvl8pPr>
            <a:lvl9pPr marL="3886200" indent="-228600" eaLnBrk="0" fontAlgn="base" hangingPunct="0">
              <a:spcBef>
                <a:spcPct val="0"/>
              </a:spcBef>
              <a:spcAft>
                <a:spcPct val="0"/>
              </a:spcAft>
              <a:defRPr sz="5000" b="1">
                <a:solidFill>
                  <a:srgbClr val="3333FF"/>
                </a:solidFill>
                <a:latin typeface="Times New Roman" panose="02020603050405020304" pitchFamily="18" charset="0"/>
              </a:defRPr>
            </a:lvl9pPr>
          </a:lstStyle>
          <a:p>
            <a:pPr algn="just" eaLnBrk="1" hangingPunct="1">
              <a:spcBef>
                <a:spcPct val="50000"/>
              </a:spcBef>
            </a:pPr>
            <a:r>
              <a:rPr lang="en-US" altLang="en-US" sz="2800" b="1">
                <a:solidFill>
                  <a:srgbClr val="0000FF"/>
                </a:solidFill>
                <a:latin typeface="Arial" panose="020B0604020202020204" pitchFamily="34" charset="0"/>
                <a:cs typeface="Arial" panose="020B0604020202020204" pitchFamily="34" charset="0"/>
              </a:rPr>
              <a:t>Nhưng những tên cướp </a:t>
            </a:r>
            <a:r>
              <a:rPr lang="en-US" altLang="en-US" sz="2800" b="1">
                <a:solidFill>
                  <a:srgbClr val="FF0000"/>
                </a:solidFill>
                <a:latin typeface="Arial" panose="020B0604020202020204" pitchFamily="34" charset="0"/>
                <a:cs typeface="Arial" panose="020B0604020202020204" pitchFamily="34" charset="0"/>
              </a:rPr>
              <a:t>đã nhầm. </a:t>
            </a:r>
            <a:r>
              <a:rPr lang="en-US" altLang="en-US" sz="2800" b="1">
                <a:solidFill>
                  <a:srgbClr val="0000FF"/>
                </a:solidFill>
                <a:latin typeface="Arial" panose="020B0604020202020204" pitchFamily="34" charset="0"/>
                <a:cs typeface="Arial" panose="020B0604020202020204" pitchFamily="34" charset="0"/>
              </a:rPr>
              <a:t>Khi tiếng đàn, tiếng hát của A-ri-ôn vang lên, có một </a:t>
            </a:r>
            <a:r>
              <a:rPr lang="en-US" altLang="en-US" sz="2800" b="1">
                <a:solidFill>
                  <a:srgbClr val="FF0000"/>
                </a:solidFill>
                <a:latin typeface="Arial" panose="020B0604020202020204" pitchFamily="34" charset="0"/>
                <a:cs typeface="Arial" panose="020B0604020202020204" pitchFamily="34" charset="0"/>
              </a:rPr>
              <a:t>đàn cá heo </a:t>
            </a:r>
            <a:r>
              <a:rPr lang="en-US" altLang="en-US" sz="2800" b="1">
                <a:solidFill>
                  <a:srgbClr val="0000FF"/>
                </a:solidFill>
                <a:latin typeface="Arial" panose="020B0604020202020204" pitchFamily="34" charset="0"/>
                <a:cs typeface="Arial" panose="020B0604020202020204" pitchFamily="34" charset="0"/>
              </a:rPr>
              <a:t>đã bơi đến vây quanh tàu, </a:t>
            </a:r>
            <a:r>
              <a:rPr lang="en-US" altLang="en-US" sz="2800" b="1">
                <a:solidFill>
                  <a:srgbClr val="FF0000"/>
                </a:solidFill>
                <a:latin typeface="Arial" panose="020B0604020202020204" pitchFamily="34" charset="0"/>
                <a:cs typeface="Arial" panose="020B0604020202020204" pitchFamily="34" charset="0"/>
              </a:rPr>
              <a:t>say sưa thưởng thức </a:t>
            </a:r>
            <a:r>
              <a:rPr lang="en-US" altLang="en-US" sz="2800" b="1">
                <a:solidFill>
                  <a:srgbClr val="0000FF"/>
                </a:solidFill>
                <a:latin typeface="Arial" panose="020B0604020202020204" pitchFamily="34" charset="0"/>
                <a:cs typeface="Arial" panose="020B0604020202020204" pitchFamily="34" charset="0"/>
              </a:rPr>
              <a:t>tiếng hát của nghệ sĩ tài ba. Bầy cá heo </a:t>
            </a:r>
            <a:r>
              <a:rPr lang="en-US" altLang="en-US" sz="2800" b="1">
                <a:solidFill>
                  <a:srgbClr val="FF0000"/>
                </a:solidFill>
                <a:latin typeface="Arial" panose="020B0604020202020204" pitchFamily="34" charset="0"/>
                <a:cs typeface="Arial" panose="020B0604020202020204" pitchFamily="34" charset="0"/>
              </a:rPr>
              <a:t>đã cứu </a:t>
            </a:r>
            <a:r>
              <a:rPr lang="en-US" altLang="en-US" sz="2800" b="1">
                <a:solidFill>
                  <a:srgbClr val="0000FF"/>
                </a:solidFill>
                <a:latin typeface="Arial" panose="020B0604020202020204" pitchFamily="34" charset="0"/>
                <a:cs typeface="Arial" panose="020B0604020202020204" pitchFamily="34" charset="0"/>
              </a:rPr>
              <a:t>A-ri-ôn. Chúng đưa ông trở về đất liền </a:t>
            </a:r>
            <a:r>
              <a:rPr lang="en-US" altLang="en-US" sz="2800" b="1">
                <a:solidFill>
                  <a:srgbClr val="FF0000"/>
                </a:solidFill>
                <a:latin typeface="Arial" panose="020B0604020202020204" pitchFamily="34" charset="0"/>
                <a:cs typeface="Arial" panose="020B0604020202020204" pitchFamily="34" charset="0"/>
              </a:rPr>
              <a:t>nhanh hơn </a:t>
            </a:r>
            <a:r>
              <a:rPr lang="en-US" altLang="en-US" sz="2800" b="1">
                <a:solidFill>
                  <a:srgbClr val="0000FF"/>
                </a:solidFill>
                <a:latin typeface="Arial" panose="020B0604020202020204" pitchFamily="34" charset="0"/>
                <a:cs typeface="Arial" panose="020B0604020202020204" pitchFamily="34" charset="0"/>
              </a:rPr>
              <a:t>cả tàu của bọn cướp. A-ri-ôn tâu với vua </a:t>
            </a:r>
            <a:r>
              <a:rPr lang="en-US" altLang="en-US" sz="2800" b="1">
                <a:solidFill>
                  <a:srgbClr val="FF0000"/>
                </a:solidFill>
                <a:latin typeface="Arial" panose="020B0604020202020204" pitchFamily="34" charset="0"/>
                <a:cs typeface="Arial" panose="020B0604020202020204" pitchFamily="34" charset="0"/>
              </a:rPr>
              <a:t>toàn bộ sự việc </a:t>
            </a:r>
            <a:r>
              <a:rPr lang="en-US" altLang="en-US" sz="2800" b="1">
                <a:solidFill>
                  <a:srgbClr val="0000FF"/>
                </a:solidFill>
                <a:latin typeface="Arial" panose="020B0604020202020204" pitchFamily="34" charset="0"/>
                <a:cs typeface="Arial" panose="020B0604020202020204" pitchFamily="34" charset="0"/>
              </a:rPr>
              <a:t>nhưng nhà vua </a:t>
            </a:r>
            <a:r>
              <a:rPr lang="en-US" altLang="en-US" sz="2800" b="1">
                <a:solidFill>
                  <a:srgbClr val="FF0000"/>
                </a:solidFill>
                <a:latin typeface="Arial" panose="020B0604020202020204" pitchFamily="34" charset="0"/>
                <a:cs typeface="Arial" panose="020B0604020202020204" pitchFamily="34" charset="0"/>
              </a:rPr>
              <a:t>không tin, </a:t>
            </a:r>
            <a:r>
              <a:rPr lang="en-US" altLang="en-US" sz="2800" b="1">
                <a:solidFill>
                  <a:srgbClr val="0000FF"/>
                </a:solidFill>
                <a:latin typeface="Arial" panose="020B0604020202020204" pitchFamily="34" charset="0"/>
                <a:cs typeface="Arial" panose="020B0604020202020204" pitchFamily="34" charset="0"/>
              </a:rPr>
              <a:t>sai giam ông lại.</a:t>
            </a:r>
            <a:endParaRPr lang="en-GB" altLang="en-US" sz="4800">
              <a:solidFill>
                <a:srgbClr val="C00000"/>
              </a:solidFill>
            </a:endParaRPr>
          </a:p>
        </p:txBody>
      </p:sp>
    </p:spTree>
    <p:extLst>
      <p:ext uri="{BB962C8B-B14F-4D97-AF65-F5344CB8AC3E}">
        <p14:creationId xmlns:p14="http://schemas.microsoft.com/office/powerpoint/2010/main" val="28219849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8">
            <a:extLst>
              <a:ext uri="{FF2B5EF4-FFF2-40B4-BE49-F238E27FC236}">
                <a16:creationId xmlns:a16="http://schemas.microsoft.com/office/drawing/2014/main" id="{AF0D94FD-D12E-4068-9FB8-4C7C5866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sp>
        <p:nvSpPr>
          <p:cNvPr id="2" name="云形 1">
            <a:extLst>
              <a:ext uri="{FF2B5EF4-FFF2-40B4-BE49-F238E27FC236}">
                <a16:creationId xmlns:a16="http://schemas.microsoft.com/office/drawing/2014/main" id="{E1C246DA-5B9F-48BC-B82A-B9CA43339505}"/>
              </a:ext>
            </a:extLst>
          </p:cNvPr>
          <p:cNvSpPr/>
          <p:nvPr/>
        </p:nvSpPr>
        <p:spPr>
          <a:xfrm>
            <a:off x="3390993" y="736600"/>
            <a:ext cx="8395894" cy="4610104"/>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6">
            <a:extLst>
              <a:ext uri="{FF2B5EF4-FFF2-40B4-BE49-F238E27FC236}">
                <a16:creationId xmlns:a16="http://schemas.microsoft.com/office/drawing/2014/main" id="{079EA839-D5DD-4A67-B97A-3B8C45FDE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320"/>
          <a:stretch/>
        </p:blipFill>
        <p:spPr>
          <a:xfrm flipH="1">
            <a:off x="-49470" y="2228671"/>
            <a:ext cx="6400065" cy="3774983"/>
          </a:xfrm>
          <a:prstGeom prst="rect">
            <a:avLst/>
          </a:prstGeom>
        </p:spPr>
      </p:pic>
      <p:grpSp>
        <p:nvGrpSpPr>
          <p:cNvPr id="11" name="组合 8">
            <a:extLst>
              <a:ext uri="{FF2B5EF4-FFF2-40B4-BE49-F238E27FC236}">
                <a16:creationId xmlns:a16="http://schemas.microsoft.com/office/drawing/2014/main" id="{F6F1FCFE-5612-4C1C-82A7-848AF603ACBF}"/>
              </a:ext>
            </a:extLst>
          </p:cNvPr>
          <p:cNvGrpSpPr/>
          <p:nvPr/>
        </p:nvGrpSpPr>
        <p:grpSpPr>
          <a:xfrm>
            <a:off x="-190500" y="3429000"/>
            <a:ext cx="12417839" cy="3504967"/>
            <a:chOff x="-70679" y="3564981"/>
            <a:chExt cx="12262679" cy="3301218"/>
          </a:xfrm>
        </p:grpSpPr>
        <p:pic>
          <p:nvPicPr>
            <p:cNvPr id="12" name="图片 9">
              <a:extLst>
                <a:ext uri="{FF2B5EF4-FFF2-40B4-BE49-F238E27FC236}">
                  <a16:creationId xmlns:a16="http://schemas.microsoft.com/office/drawing/2014/main" id="{CAA35DF0-7ECA-42F9-A124-2E15A86CE4F0}"/>
                </a:ext>
              </a:extLst>
            </p:cNvPr>
            <p:cNvPicPr>
              <a:picLocks noChangeAspect="1"/>
            </p:cNvPicPr>
            <p:nvPr/>
          </p:nvPicPr>
          <p:blipFill rotWithShape="1">
            <a:blip r:embed="rId5">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pic>
          <p:nvPicPr>
            <p:cNvPr id="13" name="图片 11">
              <a:extLst>
                <a:ext uri="{FF2B5EF4-FFF2-40B4-BE49-F238E27FC236}">
                  <a16:creationId xmlns:a16="http://schemas.microsoft.com/office/drawing/2014/main" id="{FE72F880-9E75-4293-A29C-FE29AEA1CF7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0679" y="4304370"/>
              <a:ext cx="2467186" cy="2527323"/>
            </a:xfrm>
            <a:prstGeom prst="rect">
              <a:avLst/>
            </a:prstGeom>
          </p:spPr>
        </p:pic>
      </p:grpSp>
      <p:sp>
        <p:nvSpPr>
          <p:cNvPr id="15" name="TextBox 14">
            <a:extLst>
              <a:ext uri="{FF2B5EF4-FFF2-40B4-BE49-F238E27FC236}">
                <a16:creationId xmlns:a16="http://schemas.microsoft.com/office/drawing/2014/main" id="{BFA89749-9D83-4F58-95AB-4293CE5F4FBA}"/>
              </a:ext>
            </a:extLst>
          </p:cNvPr>
          <p:cNvSpPr txBox="1"/>
          <p:nvPr/>
        </p:nvSpPr>
        <p:spPr>
          <a:xfrm>
            <a:off x="5618277" y="2048775"/>
            <a:ext cx="7251700" cy="1446550"/>
          </a:xfrm>
          <a:prstGeom prst="rect">
            <a:avLst/>
          </a:prstGeom>
          <a:noFill/>
        </p:spPr>
        <p:txBody>
          <a:bodyPr wrap="square">
            <a:spAutoFit/>
          </a:bodyPr>
          <a:lstStyle/>
          <a:p>
            <a:r>
              <a:rPr lang="en-US" sz="4400" b="1"/>
              <a:t>Chúng ta cần làm gì để </a:t>
            </a:r>
            <a:endParaRPr lang="vi-VN" sz="4400" b="1"/>
          </a:p>
          <a:p>
            <a:r>
              <a:rPr lang="en-US" sz="4400" b="1"/>
              <a:t>bảo vệ loài cá heo?</a:t>
            </a:r>
          </a:p>
        </p:txBody>
      </p:sp>
    </p:spTree>
    <p:extLst>
      <p:ext uri="{BB962C8B-B14F-4D97-AF65-F5344CB8AC3E}">
        <p14:creationId xmlns:p14="http://schemas.microsoft.com/office/powerpoint/2010/main" val="41214652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56175D3-62FE-41BF-9E47-D5F8EF0C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9227" y="-2778961"/>
            <a:ext cx="6688916" cy="11860897"/>
          </a:xfrm>
          <a:prstGeom prst="rect">
            <a:avLst/>
          </a:prstGeom>
        </p:spPr>
      </p:pic>
      <p:sp>
        <p:nvSpPr>
          <p:cNvPr id="19" name="云形 18">
            <a:extLst>
              <a:ext uri="{FF2B5EF4-FFF2-40B4-BE49-F238E27FC236}">
                <a16:creationId xmlns:a16="http://schemas.microsoft.com/office/drawing/2014/main" id="{4B1CAABC-7F3C-4503-B2D5-AC84F5F5EF1B}"/>
              </a:ext>
            </a:extLst>
          </p:cNvPr>
          <p:cNvSpPr/>
          <p:nvPr/>
        </p:nvSpPr>
        <p:spPr>
          <a:xfrm>
            <a:off x="1125767" y="970701"/>
            <a:ext cx="10189211" cy="4642560"/>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2B8B286D-13E4-4386-85CD-93642C3081C2}"/>
              </a:ext>
            </a:extLst>
          </p:cNvPr>
          <p:cNvGrpSpPr/>
          <p:nvPr/>
        </p:nvGrpSpPr>
        <p:grpSpPr>
          <a:xfrm>
            <a:off x="0" y="3566019"/>
            <a:ext cx="12298652" cy="3655585"/>
            <a:chOff x="0" y="3566019"/>
            <a:chExt cx="12298652" cy="3655585"/>
          </a:xfrm>
        </p:grpSpPr>
        <p:pic>
          <p:nvPicPr>
            <p:cNvPr id="6" name="图片 5">
              <a:extLst>
                <a:ext uri="{FF2B5EF4-FFF2-40B4-BE49-F238E27FC236}">
                  <a16:creationId xmlns:a16="http://schemas.microsoft.com/office/drawing/2014/main" id="{53A473BC-F9A0-478F-A946-88779046A98C}"/>
                </a:ext>
              </a:extLst>
            </p:cNvPr>
            <p:cNvPicPr>
              <a:picLocks noChangeAspect="1"/>
            </p:cNvPicPr>
            <p:nvPr/>
          </p:nvPicPr>
          <p:blipFill rotWithShape="1">
            <a:blip r:embed="rId3">
              <a:extLst>
                <a:ext uri="{28A0092B-C50C-407E-A947-70E740481C1C}">
                  <a14:useLocalDpi xmlns:a14="http://schemas.microsoft.com/office/drawing/2010/main" val="0"/>
                </a:ext>
              </a:extLst>
            </a:blip>
            <a:srcRect l="58176" t="52867" r="-1171" b="21243"/>
            <a:stretch/>
          </p:blipFill>
          <p:spPr>
            <a:xfrm>
              <a:off x="9118237" y="3815161"/>
              <a:ext cx="3180415" cy="3406443"/>
            </a:xfrm>
            <a:prstGeom prst="rect">
              <a:avLst/>
            </a:prstGeom>
          </p:spPr>
        </p:pic>
        <p:grpSp>
          <p:nvGrpSpPr>
            <p:cNvPr id="7" name="组合 6">
              <a:extLst>
                <a:ext uri="{FF2B5EF4-FFF2-40B4-BE49-F238E27FC236}">
                  <a16:creationId xmlns:a16="http://schemas.microsoft.com/office/drawing/2014/main" id="{99BE9762-6BC1-4F56-B633-F59049C2206A}"/>
                </a:ext>
              </a:extLst>
            </p:cNvPr>
            <p:cNvGrpSpPr/>
            <p:nvPr/>
          </p:nvGrpSpPr>
          <p:grpSpPr>
            <a:xfrm>
              <a:off x="0" y="3566019"/>
              <a:ext cx="12195836" cy="3433990"/>
              <a:chOff x="-3836" y="3564981"/>
              <a:chExt cx="12195836" cy="3433990"/>
            </a:xfrm>
          </p:grpSpPr>
          <p:pic>
            <p:nvPicPr>
              <p:cNvPr id="8" name="图片 7">
                <a:extLst>
                  <a:ext uri="{FF2B5EF4-FFF2-40B4-BE49-F238E27FC236}">
                    <a16:creationId xmlns:a16="http://schemas.microsoft.com/office/drawing/2014/main" id="{49DDBED0-53F1-4378-B3E9-AF8E26070294}"/>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4596"/>
              <a:stretch/>
            </p:blipFill>
            <p:spPr>
              <a:xfrm>
                <a:off x="-3836" y="3705474"/>
                <a:ext cx="2664699" cy="3152526"/>
              </a:xfrm>
              <a:prstGeom prst="rect">
                <a:avLst/>
              </a:prstGeom>
            </p:spPr>
          </p:pic>
          <p:grpSp>
            <p:nvGrpSpPr>
              <p:cNvPr id="9" name="组合 8">
                <a:extLst>
                  <a:ext uri="{FF2B5EF4-FFF2-40B4-BE49-F238E27FC236}">
                    <a16:creationId xmlns:a16="http://schemas.microsoft.com/office/drawing/2014/main" id="{C30C1514-3C65-4865-B8BC-B1A9A1972CDE}"/>
                  </a:ext>
                </a:extLst>
              </p:cNvPr>
              <p:cNvGrpSpPr/>
              <p:nvPr/>
            </p:nvGrpSpPr>
            <p:grpSpPr>
              <a:xfrm>
                <a:off x="169579" y="3564981"/>
                <a:ext cx="12022421" cy="3433990"/>
                <a:chOff x="169579" y="3564981"/>
                <a:chExt cx="12022421" cy="3433990"/>
              </a:xfrm>
            </p:grpSpPr>
            <p:pic>
              <p:nvPicPr>
                <p:cNvPr id="10" name="图片 9">
                  <a:extLst>
                    <a:ext uri="{FF2B5EF4-FFF2-40B4-BE49-F238E27FC236}">
                      <a16:creationId xmlns:a16="http://schemas.microsoft.com/office/drawing/2014/main" id="{C25C1E48-9BFE-46F6-810D-93D469D99B78}"/>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4981"/>
                  <a:ext cx="2762865" cy="3301218"/>
                </a:xfrm>
                <a:prstGeom prst="rect">
                  <a:avLst/>
                </a:prstGeom>
              </p:spPr>
            </p:pic>
            <p:grpSp>
              <p:nvGrpSpPr>
                <p:cNvPr id="11" name="组合 10">
                  <a:extLst>
                    <a:ext uri="{FF2B5EF4-FFF2-40B4-BE49-F238E27FC236}">
                      <a16:creationId xmlns:a16="http://schemas.microsoft.com/office/drawing/2014/main" id="{27B89C5D-35C4-4008-AB8D-FBF4806782E5}"/>
                    </a:ext>
                  </a:extLst>
                </p:cNvPr>
                <p:cNvGrpSpPr/>
                <p:nvPr/>
              </p:nvGrpSpPr>
              <p:grpSpPr>
                <a:xfrm>
                  <a:off x="169579" y="3963247"/>
                  <a:ext cx="9959645" cy="3035724"/>
                  <a:chOff x="169579" y="3963247"/>
                  <a:chExt cx="9959645" cy="3035724"/>
                </a:xfrm>
              </p:grpSpPr>
              <p:pic>
                <p:nvPicPr>
                  <p:cNvPr id="12" name="图片 11">
                    <a:extLst>
                      <a:ext uri="{FF2B5EF4-FFF2-40B4-BE49-F238E27FC236}">
                        <a16:creationId xmlns:a16="http://schemas.microsoft.com/office/drawing/2014/main" id="{CEBFF2AA-724A-495D-A640-8D812B52138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169579" y="4358452"/>
                    <a:ext cx="2467897" cy="2528052"/>
                  </a:xfrm>
                  <a:prstGeom prst="rect">
                    <a:avLst/>
                  </a:prstGeom>
                </p:spPr>
              </p:pic>
              <p:pic>
                <p:nvPicPr>
                  <p:cNvPr id="13" name="图片 12">
                    <a:extLst>
                      <a:ext uri="{FF2B5EF4-FFF2-40B4-BE49-F238E27FC236}">
                        <a16:creationId xmlns:a16="http://schemas.microsoft.com/office/drawing/2014/main" id="{5D4300EE-3F82-4C00-8664-B55A0EDEDBEB}"/>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8729046" y="4649650"/>
                    <a:ext cx="1400178" cy="2298273"/>
                  </a:xfrm>
                  <a:prstGeom prst="rect">
                    <a:avLst/>
                  </a:prstGeom>
                </p:spPr>
              </p:pic>
              <p:pic>
                <p:nvPicPr>
                  <p:cNvPr id="14" name="图片 13">
                    <a:extLst>
                      <a:ext uri="{FF2B5EF4-FFF2-40B4-BE49-F238E27FC236}">
                        <a16:creationId xmlns:a16="http://schemas.microsoft.com/office/drawing/2014/main" id="{5640B3CE-E8B2-44A9-957B-686E3860FD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2291851" y="4991808"/>
                    <a:ext cx="1850211" cy="1895310"/>
                  </a:xfrm>
                  <a:prstGeom prst="rect">
                    <a:avLst/>
                  </a:prstGeom>
                </p:spPr>
              </p:pic>
              <p:pic>
                <p:nvPicPr>
                  <p:cNvPr id="15" name="图片 14">
                    <a:extLst>
                      <a:ext uri="{FF2B5EF4-FFF2-40B4-BE49-F238E27FC236}">
                        <a16:creationId xmlns:a16="http://schemas.microsoft.com/office/drawing/2014/main" id="{AEF7373B-BEC1-4A61-B090-08ED59AB82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541" b="90330" l="400" r="39600">
                                <a14:foregroundMark x1="19600" y1="87031" x2="18933" y2="89430"/>
                                <a14:foregroundMark x1="23733" y1="77961" x2="23733" y2="77961"/>
                              </a14:backgroundRemoval>
                            </a14:imgEffect>
                          </a14:imgLayer>
                        </a14:imgProps>
                      </a:ext>
                      <a:ext uri="{28A0092B-C50C-407E-A947-70E740481C1C}">
                        <a14:useLocalDpi xmlns:a14="http://schemas.microsoft.com/office/drawing/2010/main" val="0"/>
                      </a:ext>
                    </a:extLst>
                  </a:blip>
                  <a:srcRect t="66810" r="58925" b="9534"/>
                  <a:stretch/>
                </p:blipFill>
                <p:spPr>
                  <a:xfrm flipH="1">
                    <a:off x="7243369" y="4922282"/>
                    <a:ext cx="1917482" cy="1964221"/>
                  </a:xfrm>
                  <a:prstGeom prst="rect">
                    <a:avLst/>
                  </a:prstGeom>
                </p:spPr>
              </p:pic>
              <p:pic>
                <p:nvPicPr>
                  <p:cNvPr id="16" name="图片 15">
                    <a:extLst>
                      <a:ext uri="{FF2B5EF4-FFF2-40B4-BE49-F238E27FC236}">
                        <a16:creationId xmlns:a16="http://schemas.microsoft.com/office/drawing/2014/main" id="{DAB82CD2-9A9B-4E89-9B5F-2728206AF129}"/>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3826598" y="5351805"/>
                    <a:ext cx="1400178" cy="1521061"/>
                  </a:xfrm>
                  <a:prstGeom prst="rect">
                    <a:avLst/>
                  </a:prstGeom>
                </p:spPr>
              </p:pic>
              <p:pic>
                <p:nvPicPr>
                  <p:cNvPr id="17" name="图片 16">
                    <a:extLst>
                      <a:ext uri="{FF2B5EF4-FFF2-40B4-BE49-F238E27FC236}">
                        <a16:creationId xmlns:a16="http://schemas.microsoft.com/office/drawing/2014/main" id="{B81093AC-79EF-4F88-8DAE-0068594FC41D}"/>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4564326" y="4700698"/>
                    <a:ext cx="1400178" cy="2298273"/>
                  </a:xfrm>
                  <a:prstGeom prst="rect">
                    <a:avLst/>
                  </a:prstGeom>
                </p:spPr>
              </p:pic>
              <p:pic>
                <p:nvPicPr>
                  <p:cNvPr id="18" name="图片 17">
                    <a:extLst>
                      <a:ext uri="{FF2B5EF4-FFF2-40B4-BE49-F238E27FC236}">
                        <a16:creationId xmlns:a16="http://schemas.microsoft.com/office/drawing/2014/main" id="{F673F3D3-6D52-421F-858E-5593CC04583C}"/>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a:off x="5264416" y="3963247"/>
                    <a:ext cx="2664699" cy="2894753"/>
                  </a:xfrm>
                  <a:prstGeom prst="rect">
                    <a:avLst/>
                  </a:prstGeom>
                </p:spPr>
              </p:pic>
            </p:grpSp>
          </p:grpSp>
        </p:grpSp>
      </p:grpSp>
      <p:sp>
        <p:nvSpPr>
          <p:cNvPr id="21" name="Rectangle 20">
            <a:extLst>
              <a:ext uri="{FF2B5EF4-FFF2-40B4-BE49-F238E27FC236}">
                <a16:creationId xmlns:a16="http://schemas.microsoft.com/office/drawing/2014/main" id="{AD225D7D-B52F-44BF-9BA9-B80459D38706}"/>
              </a:ext>
            </a:extLst>
          </p:cNvPr>
          <p:cNvSpPr/>
          <p:nvPr/>
        </p:nvSpPr>
        <p:spPr>
          <a:xfrm>
            <a:off x="4052285" y="418604"/>
            <a:ext cx="4838142" cy="1446550"/>
          </a:xfrm>
          <a:prstGeom prst="rect">
            <a:avLst/>
          </a:prstGeom>
          <a:noFill/>
        </p:spPr>
        <p:txBody>
          <a:bodyPr wrap="square" lIns="91440" tIns="45720" rIns="91440" bIns="45720">
            <a:spAutoFit/>
          </a:bodyPr>
          <a:lstStyle/>
          <a:p>
            <a:pPr algn="ctr"/>
            <a:r>
              <a:rPr lang="vi-VN" sz="8800" b="1">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rPr>
              <a:t>DẶN DÒ</a:t>
            </a:r>
            <a:endParaRPr lang="en-US" sz="8800" b="1" cap="none" spc="0">
              <a:ln w="38100">
                <a:solidFill>
                  <a:schemeClr val="bg1"/>
                </a:solidFill>
                <a:prstDash val="solid"/>
              </a:ln>
              <a:solidFill>
                <a:srgbClr val="00B0F0"/>
              </a:solidFill>
              <a:effectLst>
                <a:outerShdw blurRad="50800" dist="38100" dir="13500000" algn="br" rotWithShape="0">
                  <a:prstClr val="black">
                    <a:alpha val="40000"/>
                  </a:prstClr>
                </a:outerShdw>
              </a:effectLst>
              <a:latin typeface="iCiel Pequena" pitchFamily="50" charset="0"/>
            </a:endParaRPr>
          </a:p>
        </p:txBody>
      </p:sp>
      <p:sp>
        <p:nvSpPr>
          <p:cNvPr id="22" name="TextBox 21">
            <a:extLst>
              <a:ext uri="{FF2B5EF4-FFF2-40B4-BE49-F238E27FC236}">
                <a16:creationId xmlns:a16="http://schemas.microsoft.com/office/drawing/2014/main" id="{17D48556-FA75-4833-8B88-75C0AAA61E0C}"/>
              </a:ext>
            </a:extLst>
          </p:cNvPr>
          <p:cNvSpPr txBox="1"/>
          <p:nvPr/>
        </p:nvSpPr>
        <p:spPr>
          <a:xfrm>
            <a:off x="2295687" y="2351913"/>
            <a:ext cx="9879703" cy="1446550"/>
          </a:xfrm>
          <a:prstGeom prst="rect">
            <a:avLst/>
          </a:prstGeom>
          <a:noFill/>
        </p:spPr>
        <p:txBody>
          <a:bodyPr wrap="square">
            <a:spAutoFit/>
          </a:bodyPr>
          <a:lstStyle/>
          <a:p>
            <a:pPr marL="285750" indent="-285750">
              <a:buFontTx/>
              <a:buChar char="-"/>
            </a:pPr>
            <a:r>
              <a:rPr lang="en-US" altLang="en-US" sz="4400" dirty="0" err="1"/>
              <a:t>Về</a:t>
            </a:r>
            <a:r>
              <a:rPr lang="en-US" altLang="en-US" sz="4400" dirty="0"/>
              <a:t> </a:t>
            </a:r>
            <a:r>
              <a:rPr lang="en-US" altLang="en-US" sz="4400" dirty="0" err="1"/>
              <a:t>nhà</a:t>
            </a:r>
            <a:r>
              <a:rPr lang="en-US" altLang="en-US" sz="4400" dirty="0"/>
              <a:t> </a:t>
            </a:r>
            <a:r>
              <a:rPr lang="en-US" altLang="en-US" sz="4400" dirty="0" err="1"/>
              <a:t>đọc</a:t>
            </a:r>
            <a:r>
              <a:rPr lang="en-US" altLang="en-US" sz="4400" dirty="0"/>
              <a:t> </a:t>
            </a:r>
            <a:r>
              <a:rPr lang="en-US" altLang="en-US" sz="4400" dirty="0" err="1"/>
              <a:t>lại</a:t>
            </a:r>
            <a:r>
              <a:rPr lang="en-US" altLang="en-US" sz="4400" dirty="0"/>
              <a:t> </a:t>
            </a:r>
            <a:r>
              <a:rPr lang="en-US" altLang="en-US" sz="4400" dirty="0" err="1"/>
              <a:t>bài</a:t>
            </a:r>
            <a:r>
              <a:rPr lang="en-US" altLang="en-US" sz="4400" dirty="0"/>
              <a:t>. </a:t>
            </a:r>
            <a:endParaRPr lang="vi-VN" altLang="en-US" sz="4400" dirty="0"/>
          </a:p>
          <a:p>
            <a:pPr marL="285750" indent="-285750">
              <a:buFontTx/>
              <a:buChar char="-"/>
            </a:pPr>
            <a:r>
              <a:rPr lang="en-US" altLang="en-US" sz="4400" dirty="0" err="1"/>
              <a:t>Chuẩn</a:t>
            </a:r>
            <a:r>
              <a:rPr lang="en-US" altLang="en-US" sz="4400" dirty="0"/>
              <a:t> </a:t>
            </a:r>
            <a:r>
              <a:rPr lang="en-US" altLang="en-US" sz="4400" dirty="0" err="1"/>
              <a:t>bị</a:t>
            </a:r>
            <a:r>
              <a:rPr lang="en-US" altLang="en-US" sz="4400" dirty="0"/>
              <a:t> </a:t>
            </a:r>
            <a:r>
              <a:rPr lang="en-US" altLang="en-US" sz="4400" dirty="0" err="1"/>
              <a:t>bài</a:t>
            </a:r>
            <a:r>
              <a:rPr lang="en-US" altLang="en-US" sz="4400" dirty="0"/>
              <a:t> </a:t>
            </a:r>
            <a:r>
              <a:rPr lang="en-US" altLang="en-US" sz="4400" dirty="0" err="1"/>
              <a:t>sau</a:t>
            </a:r>
            <a:r>
              <a:rPr lang="en-US" altLang="en-US" sz="4400" dirty="0"/>
              <a:t>: </a:t>
            </a:r>
            <a:r>
              <a:rPr lang="en-US" altLang="en-US" sz="4400" dirty="0">
                <a:solidFill>
                  <a:srgbClr val="C00000"/>
                </a:solidFill>
              </a:rPr>
              <a:t>“</a:t>
            </a:r>
            <a:r>
              <a:rPr lang="en-US" altLang="en-US" sz="4400" dirty="0" err="1">
                <a:solidFill>
                  <a:srgbClr val="C00000"/>
                </a:solidFill>
              </a:rPr>
              <a:t>Kì</a:t>
            </a:r>
            <a:r>
              <a:rPr lang="en-US" altLang="en-US" sz="4400" dirty="0">
                <a:solidFill>
                  <a:srgbClr val="C00000"/>
                </a:solidFill>
              </a:rPr>
              <a:t> </a:t>
            </a:r>
            <a:r>
              <a:rPr lang="en-US" altLang="en-US" sz="4400" dirty="0" err="1">
                <a:solidFill>
                  <a:srgbClr val="C00000"/>
                </a:solidFill>
              </a:rPr>
              <a:t>diệu</a:t>
            </a:r>
            <a:r>
              <a:rPr lang="en-US" altLang="en-US" sz="4400" dirty="0">
                <a:solidFill>
                  <a:srgbClr val="C00000"/>
                </a:solidFill>
              </a:rPr>
              <a:t> </a:t>
            </a:r>
            <a:r>
              <a:rPr lang="en-US" altLang="en-US" sz="4400" dirty="0" err="1">
                <a:solidFill>
                  <a:srgbClr val="C00000"/>
                </a:solidFill>
              </a:rPr>
              <a:t>rừng</a:t>
            </a:r>
            <a:r>
              <a:rPr lang="en-US" altLang="en-US" sz="4400" dirty="0">
                <a:solidFill>
                  <a:srgbClr val="C00000"/>
                </a:solidFill>
              </a:rPr>
              <a:t> </a:t>
            </a:r>
            <a:r>
              <a:rPr lang="en-US" altLang="en-US" sz="4400" dirty="0" err="1">
                <a:solidFill>
                  <a:srgbClr val="C00000"/>
                </a:solidFill>
              </a:rPr>
              <a:t>xanh</a:t>
            </a:r>
            <a:r>
              <a:rPr lang="en-US" altLang="en-US" sz="4400" dirty="0">
                <a:solidFill>
                  <a:srgbClr val="C00000"/>
                </a:solidFill>
              </a:rPr>
              <a:t>”.</a:t>
            </a:r>
            <a:endParaRPr lang="en-US" sz="4400" dirty="0"/>
          </a:p>
        </p:txBody>
      </p:sp>
    </p:spTree>
    <p:extLst>
      <p:ext uri="{BB962C8B-B14F-4D97-AF65-F5344CB8AC3E}">
        <p14:creationId xmlns:p14="http://schemas.microsoft.com/office/powerpoint/2010/main" val="3227662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8">
            <a:extLst>
              <a:ext uri="{FF2B5EF4-FFF2-40B4-BE49-F238E27FC236}">
                <a16:creationId xmlns:a16="http://schemas.microsoft.com/office/drawing/2014/main" id="{0C3EB76C-9CD0-45AF-AF43-43C5EB403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58180" y="-2880175"/>
            <a:ext cx="6875640" cy="12192000"/>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flipH="1">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5">
            <a:extLst>
              <a:ext uri="{FF2B5EF4-FFF2-40B4-BE49-F238E27FC236}">
                <a16:creationId xmlns:a16="http://schemas.microsoft.com/office/drawing/2014/main" id="{B6F57ACA-8374-42AA-AEE0-D5DB42EC01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424963" y="3597739"/>
            <a:ext cx="2767036" cy="3198886"/>
          </a:xfrm>
          <a:prstGeom prst="rect">
            <a:avLst/>
          </a:prstGeom>
        </p:spPr>
      </p:pic>
      <p:sp>
        <p:nvSpPr>
          <p:cNvPr id="31" name="Rectangle 30">
            <a:extLst>
              <a:ext uri="{FF2B5EF4-FFF2-40B4-BE49-F238E27FC236}">
                <a16:creationId xmlns:a16="http://schemas.microsoft.com/office/drawing/2014/main" id="{790B4B28-C5AA-4610-9BF3-0780BC67FBE4}"/>
              </a:ext>
            </a:extLst>
          </p:cNvPr>
          <p:cNvSpPr/>
          <p:nvPr/>
        </p:nvSpPr>
        <p:spPr>
          <a:xfrm>
            <a:off x="-525274" y="1404899"/>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Bài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văn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gồm</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4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đoạn</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a:t>
            </a:r>
          </a:p>
        </p:txBody>
      </p:sp>
      <p:pic>
        <p:nvPicPr>
          <p:cNvPr id="32" name="图片 20">
            <a:extLst>
              <a:ext uri="{FF2B5EF4-FFF2-40B4-BE49-F238E27FC236}">
                <a16:creationId xmlns:a16="http://schemas.microsoft.com/office/drawing/2014/main" id="{2EAAA090-1D36-4409-93A0-431DA72A09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33" name="TextBox 32">
            <a:extLst>
              <a:ext uri="{FF2B5EF4-FFF2-40B4-BE49-F238E27FC236}">
                <a16:creationId xmlns:a16="http://schemas.microsoft.com/office/drawing/2014/main" id="{AA37022A-BB20-407A-B767-657844E267F5}"/>
              </a:ext>
            </a:extLst>
          </p:cNvPr>
          <p:cNvSpPr txBox="1"/>
          <p:nvPr/>
        </p:nvSpPr>
        <p:spPr>
          <a:xfrm>
            <a:off x="943462" y="5246813"/>
            <a:ext cx="10131274" cy="523220"/>
          </a:xfrm>
          <a:prstGeom prst="rect">
            <a:avLst/>
          </a:prstGeom>
          <a:noFill/>
        </p:spPr>
        <p:txBody>
          <a:bodyPr wrap="square">
            <a:spAutoFit/>
          </a:bodyPr>
          <a:lstStyle/>
          <a:p>
            <a:pPr eaLnBrk="1" hangingPunct="1">
              <a:spcBef>
                <a:spcPct val="50000"/>
              </a:spcBef>
            </a:pPr>
            <a:r>
              <a:rPr lang="vi-VN" altLang="en-US" sz="2800" b="1" dirty="0" err="1">
                <a:solidFill>
                  <a:srgbClr val="00B0F0"/>
                </a:solidFill>
              </a:rPr>
              <a:t>Đoạn</a:t>
            </a:r>
            <a:r>
              <a:rPr lang="vi-VN" altLang="en-US" sz="2800" b="1" dirty="0">
                <a:solidFill>
                  <a:srgbClr val="00B0F0"/>
                </a:solidFill>
              </a:rPr>
              <a:t> 4: </a:t>
            </a:r>
            <a:r>
              <a:rPr lang="vi-VN" altLang="en-US" sz="2800" b="1" dirty="0" err="1">
                <a:solidFill>
                  <a:srgbClr val="00B0F0"/>
                </a:solidFill>
              </a:rPr>
              <a:t>Còn</a:t>
            </a:r>
            <a:r>
              <a:rPr lang="vi-VN" altLang="en-US" sz="2800" b="1" dirty="0">
                <a:solidFill>
                  <a:srgbClr val="00B0F0"/>
                </a:solidFill>
              </a:rPr>
              <a:t> </a:t>
            </a:r>
            <a:r>
              <a:rPr lang="vi-VN" altLang="en-US" sz="2800" b="1" dirty="0" err="1">
                <a:solidFill>
                  <a:srgbClr val="00B0F0"/>
                </a:solidFill>
              </a:rPr>
              <a:t>lại</a:t>
            </a:r>
            <a:r>
              <a:rPr lang="vi-VN" altLang="en-US" sz="2800" b="1" dirty="0">
                <a:solidFill>
                  <a:srgbClr val="00B0F0"/>
                </a:solidFill>
              </a:rPr>
              <a:t>.</a:t>
            </a:r>
          </a:p>
        </p:txBody>
      </p:sp>
      <p:sp>
        <p:nvSpPr>
          <p:cNvPr id="34" name="TextBox 33">
            <a:extLst>
              <a:ext uri="{FF2B5EF4-FFF2-40B4-BE49-F238E27FC236}">
                <a16:creationId xmlns:a16="http://schemas.microsoft.com/office/drawing/2014/main" id="{670755B8-26AE-4FD7-9E57-662B4C27F233}"/>
              </a:ext>
            </a:extLst>
          </p:cNvPr>
          <p:cNvSpPr txBox="1"/>
          <p:nvPr/>
        </p:nvSpPr>
        <p:spPr>
          <a:xfrm>
            <a:off x="943462" y="2347158"/>
            <a:ext cx="7344382" cy="523220"/>
          </a:xfrm>
          <a:prstGeom prst="rect">
            <a:avLst/>
          </a:prstGeom>
          <a:noFill/>
        </p:spPr>
        <p:txBody>
          <a:bodyPr wrap="square">
            <a:spAutoFit/>
          </a:bodyPr>
          <a:lstStyle/>
          <a:p>
            <a:pPr eaLnBrk="1" hangingPunct="1">
              <a:spcBef>
                <a:spcPct val="50000"/>
              </a:spcBef>
            </a:pPr>
            <a:r>
              <a:rPr lang="vi-VN" altLang="en-US" sz="2800" b="1" dirty="0" err="1">
                <a:solidFill>
                  <a:srgbClr val="00B0F0"/>
                </a:solidFill>
              </a:rPr>
              <a:t>Đoạn</a:t>
            </a:r>
            <a:r>
              <a:rPr lang="vi-VN" altLang="en-US" sz="2800" b="1" dirty="0">
                <a:solidFill>
                  <a:srgbClr val="00B0F0"/>
                </a:solidFill>
              </a:rPr>
              <a:t> 1: </a:t>
            </a:r>
            <a:r>
              <a:rPr lang="vi-VN" altLang="en-US" sz="2800" b="1" dirty="0" err="1">
                <a:solidFill>
                  <a:srgbClr val="00B0F0"/>
                </a:solidFill>
              </a:rPr>
              <a:t>Từ</a:t>
            </a:r>
            <a:r>
              <a:rPr lang="vi-VN" altLang="en-US" sz="2800" b="1" dirty="0">
                <a:solidFill>
                  <a:srgbClr val="00B0F0"/>
                </a:solidFill>
              </a:rPr>
              <a:t> </a:t>
            </a:r>
            <a:r>
              <a:rPr lang="vi-VN" altLang="en-US" sz="2800" b="1" dirty="0" err="1">
                <a:solidFill>
                  <a:srgbClr val="00B0F0"/>
                </a:solidFill>
              </a:rPr>
              <a:t>đầu</a:t>
            </a:r>
            <a:r>
              <a:rPr lang="vi-VN" altLang="en-US" sz="2800" b="1" dirty="0">
                <a:solidFill>
                  <a:srgbClr val="00B0F0"/>
                </a:solidFill>
              </a:rPr>
              <a:t> ... </a:t>
            </a:r>
            <a:r>
              <a:rPr lang="vi-VN" altLang="en-US" sz="2800" b="1" dirty="0" err="1">
                <a:solidFill>
                  <a:srgbClr val="00B0F0"/>
                </a:solidFill>
              </a:rPr>
              <a:t>trở</a:t>
            </a:r>
            <a:r>
              <a:rPr lang="vi-VN" altLang="en-US" sz="2800" b="1" dirty="0">
                <a:solidFill>
                  <a:srgbClr val="00B0F0"/>
                </a:solidFill>
              </a:rPr>
              <a:t> </a:t>
            </a:r>
            <a:r>
              <a:rPr lang="vi-VN" altLang="en-US" sz="2800" b="1" dirty="0" err="1">
                <a:solidFill>
                  <a:srgbClr val="00B0F0"/>
                </a:solidFill>
              </a:rPr>
              <a:t>về</a:t>
            </a:r>
            <a:r>
              <a:rPr lang="vi-VN" altLang="en-US" sz="2800" b="1" dirty="0">
                <a:solidFill>
                  <a:srgbClr val="00B0F0"/>
                </a:solidFill>
              </a:rPr>
              <a:t> </a:t>
            </a:r>
            <a:r>
              <a:rPr lang="vi-VN" altLang="en-US" sz="2800" b="1" dirty="0" err="1">
                <a:solidFill>
                  <a:srgbClr val="00B0F0"/>
                </a:solidFill>
              </a:rPr>
              <a:t>đất</a:t>
            </a:r>
            <a:r>
              <a:rPr lang="en-US" altLang="en-US" sz="2800" b="1" dirty="0">
                <a:solidFill>
                  <a:srgbClr val="00B0F0"/>
                </a:solidFill>
              </a:rPr>
              <a:t> </a:t>
            </a:r>
            <a:r>
              <a:rPr lang="vi-VN" altLang="en-US" sz="2800" b="1" dirty="0" err="1">
                <a:solidFill>
                  <a:srgbClr val="00B0F0"/>
                </a:solidFill>
              </a:rPr>
              <a:t>liền</a:t>
            </a:r>
            <a:r>
              <a:rPr lang="vi-VN" altLang="en-US" sz="2800" b="1" dirty="0">
                <a:solidFill>
                  <a:srgbClr val="00B0F0"/>
                </a:solidFill>
              </a:rPr>
              <a:t>.</a:t>
            </a:r>
          </a:p>
        </p:txBody>
      </p:sp>
      <p:sp>
        <p:nvSpPr>
          <p:cNvPr id="35" name="TextBox 34">
            <a:extLst>
              <a:ext uri="{FF2B5EF4-FFF2-40B4-BE49-F238E27FC236}">
                <a16:creationId xmlns:a16="http://schemas.microsoft.com/office/drawing/2014/main" id="{B32D832B-E917-4853-88A7-456E244F4F15}"/>
              </a:ext>
            </a:extLst>
          </p:cNvPr>
          <p:cNvSpPr txBox="1"/>
          <p:nvPr/>
        </p:nvSpPr>
        <p:spPr>
          <a:xfrm>
            <a:off x="943462" y="3336129"/>
            <a:ext cx="10041556" cy="523220"/>
          </a:xfrm>
          <a:prstGeom prst="rect">
            <a:avLst/>
          </a:prstGeom>
          <a:noFill/>
        </p:spPr>
        <p:txBody>
          <a:bodyPr wrap="square">
            <a:spAutoFit/>
          </a:bodyPr>
          <a:lstStyle/>
          <a:p>
            <a:pPr eaLnBrk="1" hangingPunct="1">
              <a:spcBef>
                <a:spcPct val="50000"/>
              </a:spcBef>
            </a:pPr>
            <a:r>
              <a:rPr lang="vi-VN" altLang="en-US" sz="2800" b="1" dirty="0" err="1">
                <a:solidFill>
                  <a:srgbClr val="00B0F0"/>
                </a:solidFill>
              </a:rPr>
              <a:t>Đoạn</a:t>
            </a:r>
            <a:r>
              <a:rPr lang="vi-VN" altLang="en-US" sz="2800" b="1" dirty="0">
                <a:solidFill>
                  <a:srgbClr val="00B0F0"/>
                </a:solidFill>
              </a:rPr>
              <a:t> 2: Nhưng </a:t>
            </a:r>
            <a:r>
              <a:rPr lang="vi-VN" altLang="en-US" sz="2800" b="1" dirty="0" err="1">
                <a:solidFill>
                  <a:srgbClr val="00B0F0"/>
                </a:solidFill>
              </a:rPr>
              <a:t>những</a:t>
            </a:r>
            <a:r>
              <a:rPr lang="vi-VN" altLang="en-US" sz="2800" b="1" dirty="0">
                <a:solidFill>
                  <a:srgbClr val="00B0F0"/>
                </a:solidFill>
              </a:rPr>
              <a:t> tên </a:t>
            </a:r>
            <a:r>
              <a:rPr lang="vi-VN" altLang="en-US" sz="2800" b="1" dirty="0" err="1">
                <a:solidFill>
                  <a:srgbClr val="00B0F0"/>
                </a:solidFill>
              </a:rPr>
              <a:t>cướp</a:t>
            </a:r>
            <a:r>
              <a:rPr lang="vi-VN" altLang="en-US" sz="2800" b="1" dirty="0">
                <a:solidFill>
                  <a:srgbClr val="00B0F0"/>
                </a:solidFill>
              </a:rPr>
              <a:t> … giam ông </a:t>
            </a:r>
            <a:r>
              <a:rPr lang="vi-VN" altLang="en-US" sz="2800" b="1" dirty="0" err="1">
                <a:solidFill>
                  <a:srgbClr val="00B0F0"/>
                </a:solidFill>
              </a:rPr>
              <a:t>lại</a:t>
            </a:r>
            <a:r>
              <a:rPr lang="vi-VN" altLang="en-US" sz="2800" b="1" dirty="0">
                <a:solidFill>
                  <a:srgbClr val="00B0F0"/>
                </a:solidFill>
              </a:rPr>
              <a:t>.</a:t>
            </a:r>
          </a:p>
        </p:txBody>
      </p:sp>
      <p:sp>
        <p:nvSpPr>
          <p:cNvPr id="36" name="TextBox 35">
            <a:extLst>
              <a:ext uri="{FF2B5EF4-FFF2-40B4-BE49-F238E27FC236}">
                <a16:creationId xmlns:a16="http://schemas.microsoft.com/office/drawing/2014/main" id="{37564B2D-073C-44D9-946A-22EEA78B5584}"/>
              </a:ext>
            </a:extLst>
          </p:cNvPr>
          <p:cNvSpPr txBox="1"/>
          <p:nvPr/>
        </p:nvSpPr>
        <p:spPr>
          <a:xfrm>
            <a:off x="943462" y="4318029"/>
            <a:ext cx="10041556" cy="523220"/>
          </a:xfrm>
          <a:prstGeom prst="rect">
            <a:avLst/>
          </a:prstGeom>
          <a:noFill/>
        </p:spPr>
        <p:txBody>
          <a:bodyPr wrap="square">
            <a:spAutoFit/>
          </a:bodyPr>
          <a:lstStyle/>
          <a:p>
            <a:pPr eaLnBrk="1" hangingPunct="1">
              <a:spcBef>
                <a:spcPct val="50000"/>
              </a:spcBef>
            </a:pPr>
            <a:r>
              <a:rPr lang="vi-VN" altLang="en-US" sz="2800" b="1" dirty="0" err="1">
                <a:solidFill>
                  <a:srgbClr val="00B0F0"/>
                </a:solidFill>
              </a:rPr>
              <a:t>Đoạn</a:t>
            </a:r>
            <a:r>
              <a:rPr lang="vi-VN" altLang="en-US" sz="2800" b="1" dirty="0">
                <a:solidFill>
                  <a:srgbClr val="00B0F0"/>
                </a:solidFill>
              </a:rPr>
              <a:t> 3: Hai hôm sau … cho A-ri-ôn. </a:t>
            </a:r>
            <a:r>
              <a:rPr lang="en-US" altLang="en-US" sz="2800" b="1" dirty="0">
                <a:solidFill>
                  <a:srgbClr val="00B0F0"/>
                </a:solidFill>
              </a:rPr>
              <a:t> </a:t>
            </a:r>
          </a:p>
        </p:txBody>
      </p:sp>
      <p:pic>
        <p:nvPicPr>
          <p:cNvPr id="37" name="图片 20">
            <a:extLst>
              <a:ext uri="{FF2B5EF4-FFF2-40B4-BE49-F238E27FC236}">
                <a16:creationId xmlns:a16="http://schemas.microsoft.com/office/drawing/2014/main" id="{11AEB901-CB7B-4031-8BAC-AB1E59B97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38" name="图片 20">
            <a:extLst>
              <a:ext uri="{FF2B5EF4-FFF2-40B4-BE49-F238E27FC236}">
                <a16:creationId xmlns:a16="http://schemas.microsoft.com/office/drawing/2014/main" id="{C85C6D64-C6D5-4404-B6FF-B263A38929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39" name="图片 20">
            <a:extLst>
              <a:ext uri="{FF2B5EF4-FFF2-40B4-BE49-F238E27FC236}">
                <a16:creationId xmlns:a16="http://schemas.microsoft.com/office/drawing/2014/main" id="{D07A6623-2CE3-4A94-8B40-D68FDA6CB8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pic>
        <p:nvPicPr>
          <p:cNvPr id="40" name="Picture 10">
            <a:extLst>
              <a:ext uri="{FF2B5EF4-FFF2-40B4-BE49-F238E27FC236}">
                <a16:creationId xmlns:a16="http://schemas.microsoft.com/office/drawing/2014/main" id="{24E8C2A6-7595-42D3-96A5-7A56BA14F0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1281532" flipH="1">
            <a:off x="8427254" y="854286"/>
            <a:ext cx="3859040" cy="1810241"/>
          </a:xfrm>
          <a:prstGeom prst="rect">
            <a:avLst/>
          </a:prstGeom>
        </p:spPr>
      </p:pic>
    </p:spTree>
    <p:extLst>
      <p:ext uri="{BB962C8B-B14F-4D97-AF65-F5344CB8AC3E}">
        <p14:creationId xmlns:p14="http://schemas.microsoft.com/office/powerpoint/2010/main" val="7836386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3"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a:extLst>
              <a:ext uri="{FF2B5EF4-FFF2-40B4-BE49-F238E27FC236}">
                <a16:creationId xmlns:a16="http://schemas.microsoft.com/office/drawing/2014/main" id="{D52FC1AF-71E3-4F89-9A04-665EA8ABC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478895" y="-2823865"/>
            <a:ext cx="6688916" cy="11860897"/>
          </a:xfrm>
          <a:prstGeom prst="rect">
            <a:avLst/>
          </a:prstGeom>
        </p:spPr>
      </p:pic>
      <p:pic>
        <p:nvPicPr>
          <p:cNvPr id="24" name="图片 23">
            <a:extLst>
              <a:ext uri="{FF2B5EF4-FFF2-40B4-BE49-F238E27FC236}">
                <a16:creationId xmlns:a16="http://schemas.microsoft.com/office/drawing/2014/main" id="{737293C1-3AD1-4EF5-98B7-57FA2761C1DF}"/>
              </a:ext>
            </a:extLst>
          </p:cNvPr>
          <p:cNvPicPr>
            <a:picLocks noChangeAspect="1"/>
          </p:cNvPicPr>
          <p:nvPr/>
        </p:nvPicPr>
        <p:blipFill>
          <a:blip r:embed="rId3"/>
          <a:stretch>
            <a:fillRect/>
          </a:stretch>
        </p:blipFill>
        <p:spPr>
          <a:xfrm rot="615036">
            <a:off x="3128243" y="-118117"/>
            <a:ext cx="8018043" cy="6313865"/>
          </a:xfrm>
          <a:prstGeom prst="rect">
            <a:avLst/>
          </a:prstGeom>
        </p:spPr>
      </p:pic>
      <p:pic>
        <p:nvPicPr>
          <p:cNvPr id="29" name="图片 28">
            <a:extLst>
              <a:ext uri="{FF2B5EF4-FFF2-40B4-BE49-F238E27FC236}">
                <a16:creationId xmlns:a16="http://schemas.microsoft.com/office/drawing/2014/main" id="{09799811-90DD-48FA-9829-5628882BB95B}"/>
              </a:ext>
            </a:extLst>
          </p:cNvPr>
          <p:cNvPicPr>
            <a:picLocks noChangeAspect="1"/>
          </p:cNvPicPr>
          <p:nvPr/>
        </p:nvPicPr>
        <p:blipFill rotWithShape="1">
          <a:blip r:embed="rId4">
            <a:extLst>
              <a:ext uri="{28A0092B-C50C-407E-A947-70E740481C1C}">
                <a14:useLocalDpi xmlns:a14="http://schemas.microsoft.com/office/drawing/2010/main" val="0"/>
              </a:ext>
            </a:extLst>
          </a:blip>
          <a:srcRect l="65426" t="67526" r="-108" b="9176"/>
          <a:stretch/>
        </p:blipFill>
        <p:spPr>
          <a:xfrm>
            <a:off x="9429135" y="3566438"/>
            <a:ext cx="2762865" cy="3301218"/>
          </a:xfrm>
          <a:prstGeom prst="rect">
            <a:avLst/>
          </a:prstGeom>
        </p:spPr>
      </p:pic>
      <p:pic>
        <p:nvPicPr>
          <p:cNvPr id="32" name="图片 31">
            <a:extLst>
              <a:ext uri="{FF2B5EF4-FFF2-40B4-BE49-F238E27FC236}">
                <a16:creationId xmlns:a16="http://schemas.microsoft.com/office/drawing/2014/main" id="{9A8D6782-EC8D-4E5A-84FB-A2FA74E3ACA8}"/>
              </a:ext>
            </a:extLst>
          </p:cNvPr>
          <p:cNvPicPr>
            <a:picLocks noChangeAspect="1"/>
          </p:cNvPicPr>
          <p:nvPr/>
        </p:nvPicPr>
        <p:blipFill rotWithShape="1">
          <a:blip r:embed="rId5">
            <a:extLst>
              <a:ext uri="{28A0092B-C50C-407E-A947-70E740481C1C}">
                <a14:useLocalDpi xmlns:a14="http://schemas.microsoft.com/office/drawing/2010/main" val="0"/>
              </a:ext>
            </a:extLst>
          </a:blip>
          <a:srcRect t="48762" r="59945" b="26775"/>
          <a:stretch/>
        </p:blipFill>
        <p:spPr>
          <a:xfrm flipH="1">
            <a:off x="7590841" y="4581924"/>
            <a:ext cx="2104079" cy="2285732"/>
          </a:xfrm>
          <a:prstGeom prst="rect">
            <a:avLst/>
          </a:prstGeom>
        </p:spPr>
      </p:pic>
      <p:pic>
        <p:nvPicPr>
          <p:cNvPr id="30" name="图片 29">
            <a:extLst>
              <a:ext uri="{FF2B5EF4-FFF2-40B4-BE49-F238E27FC236}">
                <a16:creationId xmlns:a16="http://schemas.microsoft.com/office/drawing/2014/main" id="{00BB0C1C-58C5-4A7D-818B-4DAAEBA8C0FA}"/>
              </a:ext>
            </a:extLst>
          </p:cNvPr>
          <p:cNvPicPr>
            <a:picLocks noChangeAspect="1"/>
          </p:cNvPicPr>
          <p:nvPr/>
        </p:nvPicPr>
        <p:blipFill rotWithShape="1">
          <a:blip r:embed="rId4">
            <a:extLst>
              <a:ext uri="{28A0092B-C50C-407E-A947-70E740481C1C}">
                <a14:useLocalDpi xmlns:a14="http://schemas.microsoft.com/office/drawing/2010/main" val="0"/>
              </a:ext>
            </a:extLst>
          </a:blip>
          <a:srcRect l="40565" t="76702" r="34189"/>
          <a:stretch/>
        </p:blipFill>
        <p:spPr>
          <a:xfrm>
            <a:off x="9063808" y="4621683"/>
            <a:ext cx="1400178" cy="2298273"/>
          </a:xfrm>
          <a:prstGeom prst="rect">
            <a:avLst/>
          </a:prstGeom>
        </p:spPr>
      </p:pic>
      <p:pic>
        <p:nvPicPr>
          <p:cNvPr id="53" name="Picture 6">
            <a:extLst>
              <a:ext uri="{FF2B5EF4-FFF2-40B4-BE49-F238E27FC236}">
                <a16:creationId xmlns:a16="http://schemas.microsoft.com/office/drawing/2014/main" id="{728976A2-76AC-4965-B7FA-AFE1456959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33208">
            <a:off x="-474043" y="1520412"/>
            <a:ext cx="3883399" cy="4412953"/>
          </a:xfrm>
          <a:prstGeom prst="rect">
            <a:avLst/>
          </a:prstGeom>
        </p:spPr>
      </p:pic>
      <p:sp>
        <p:nvSpPr>
          <p:cNvPr id="55" name="Rectangle 54">
            <a:extLst>
              <a:ext uri="{FF2B5EF4-FFF2-40B4-BE49-F238E27FC236}">
                <a16:creationId xmlns:a16="http://schemas.microsoft.com/office/drawing/2014/main" id="{31D98459-ED82-4979-89C6-64A4C4347C34}"/>
              </a:ext>
            </a:extLst>
          </p:cNvPr>
          <p:cNvSpPr/>
          <p:nvPr/>
        </p:nvSpPr>
        <p:spPr>
          <a:xfrm>
            <a:off x="3334082" y="816152"/>
            <a:ext cx="8078821" cy="4401205"/>
          </a:xfrm>
          <a:prstGeom prst="rect">
            <a:avLst/>
          </a:prstGeom>
          <a:noFill/>
        </p:spPr>
        <p:txBody>
          <a:bodyPr wrap="square" lIns="91440" tIns="45720" rIns="91440" bIns="45720">
            <a:spAutoFit/>
          </a:bodyPr>
          <a:lstStyle/>
          <a:p>
            <a:pPr algn="ctr"/>
            <a:r>
              <a:rPr lang="vi-VN" sz="4000" b="1" dirty="0">
                <a:ln w="19050">
                  <a:noFill/>
                </a:ln>
                <a:solidFill>
                  <a:srgbClr val="00B0F0"/>
                </a:solidFill>
                <a:effectLst>
                  <a:outerShdw blurRad="38100" dist="19050" dir="2700000" algn="tl" rotWithShape="0">
                    <a:schemeClr val="dk1">
                      <a:alpha val="40000"/>
                    </a:schemeClr>
                  </a:outerShdw>
                </a:effectLst>
              </a:rPr>
              <a:t>A-ri-ôn</a:t>
            </a:r>
          </a:p>
          <a:p>
            <a:pPr algn="ctr"/>
            <a:r>
              <a:rPr lang="vi-VN" sz="4000" b="1" dirty="0">
                <a:ln w="19050">
                  <a:noFill/>
                </a:ln>
                <a:solidFill>
                  <a:srgbClr val="00B0F0"/>
                </a:solidFill>
                <a:effectLst>
                  <a:outerShdw blurRad="38100" dist="19050" dir="2700000" algn="tl" rotWithShape="0">
                    <a:schemeClr val="dk1">
                      <a:alpha val="40000"/>
                    </a:schemeClr>
                  </a:outerShdw>
                </a:effectLst>
              </a:rPr>
              <a:t>Xi-xin</a:t>
            </a:r>
          </a:p>
          <a:p>
            <a:pPr algn="ctr"/>
            <a:r>
              <a:rPr lang="vi-VN" sz="4000" b="1" dirty="0">
                <a:ln w="19050">
                  <a:noFill/>
                </a:ln>
                <a:solidFill>
                  <a:srgbClr val="00B0F0"/>
                </a:solidFill>
                <a:effectLst>
                  <a:outerShdw blurRad="38100" dist="19050" dir="2700000" algn="tl" rotWithShape="0">
                    <a:schemeClr val="dk1">
                      <a:alpha val="40000"/>
                    </a:schemeClr>
                  </a:outerShdw>
                </a:effectLst>
              </a:rPr>
              <a:t>La </a:t>
            </a:r>
            <a:r>
              <a:rPr lang="vi-VN" sz="4000" b="1" dirty="0" err="1">
                <a:ln w="19050">
                  <a:noFill/>
                </a:ln>
                <a:solidFill>
                  <a:srgbClr val="00B0F0"/>
                </a:solidFill>
                <a:effectLst>
                  <a:outerShdw blurRad="38100" dist="19050" dir="2700000" algn="tl" rotWithShape="0">
                    <a:schemeClr val="dk1">
                      <a:alpha val="40000"/>
                    </a:schemeClr>
                  </a:outerShdw>
                </a:effectLst>
              </a:rPr>
              <a:t>Mã</a:t>
            </a:r>
            <a:endParaRPr lang="vi-VN" sz="4000" b="1" dirty="0">
              <a:ln w="19050">
                <a:noFill/>
              </a:ln>
              <a:solidFill>
                <a:srgbClr val="00B0F0"/>
              </a:solidFill>
              <a:effectLst>
                <a:outerShdw blurRad="38100" dist="19050" dir="2700000" algn="tl" rotWithShape="0">
                  <a:schemeClr val="dk1">
                    <a:alpha val="40000"/>
                  </a:schemeClr>
                </a:outerShdw>
              </a:effectLst>
            </a:endParaRPr>
          </a:p>
          <a:p>
            <a:pPr algn="ctr"/>
            <a:r>
              <a:rPr lang="vi-VN" sz="4000" b="1" dirty="0">
                <a:ln w="19050">
                  <a:noFill/>
                </a:ln>
                <a:solidFill>
                  <a:srgbClr val="00B0F0"/>
                </a:solidFill>
                <a:effectLst>
                  <a:outerShdw blurRad="38100" dist="19050" dir="2700000" algn="tl" rotWithShape="0">
                    <a:schemeClr val="dk1">
                      <a:alpha val="40000"/>
                    </a:schemeClr>
                  </a:outerShdw>
                </a:effectLst>
              </a:rPr>
              <a:t>boong </a:t>
            </a:r>
            <a:r>
              <a:rPr lang="vi-VN" sz="4000" b="1" dirty="0" err="1">
                <a:ln w="19050">
                  <a:noFill/>
                </a:ln>
                <a:solidFill>
                  <a:srgbClr val="00B0F0"/>
                </a:solidFill>
                <a:effectLst>
                  <a:outerShdw blurRad="38100" dist="19050" dir="2700000" algn="tl" rotWithShape="0">
                    <a:schemeClr val="dk1">
                      <a:alpha val="40000"/>
                    </a:schemeClr>
                  </a:outerShdw>
                </a:effectLst>
              </a:rPr>
              <a:t>tàu</a:t>
            </a:r>
            <a:endParaRPr lang="vi-VN" sz="4000" b="1" dirty="0">
              <a:ln w="19050">
                <a:noFill/>
              </a:ln>
              <a:solidFill>
                <a:srgbClr val="00B0F0"/>
              </a:solidFill>
              <a:effectLst>
                <a:outerShdw blurRad="38100" dist="19050" dir="2700000" algn="tl" rotWithShape="0">
                  <a:schemeClr val="dk1">
                    <a:alpha val="40000"/>
                  </a:schemeClr>
                </a:outerShdw>
              </a:effectLst>
            </a:endParaRPr>
          </a:p>
          <a:p>
            <a:pPr algn="ctr"/>
            <a:r>
              <a:rPr lang="vi-VN" sz="4000" b="1" dirty="0">
                <a:ln w="19050">
                  <a:noFill/>
                </a:ln>
                <a:solidFill>
                  <a:srgbClr val="00B0F0"/>
                </a:solidFill>
                <a:effectLst>
                  <a:outerShdw blurRad="38100" dist="19050" dir="2700000" algn="tl" rotWithShape="0">
                    <a:schemeClr val="dk1">
                      <a:alpha val="40000"/>
                    </a:schemeClr>
                  </a:outerShdw>
                </a:effectLst>
              </a:rPr>
              <a:t>say sưa</a:t>
            </a:r>
          </a:p>
          <a:p>
            <a:pPr algn="ctr"/>
            <a:r>
              <a:rPr lang="vi-VN" sz="4000" b="1" dirty="0">
                <a:ln w="19050">
                  <a:noFill/>
                </a:ln>
                <a:solidFill>
                  <a:srgbClr val="00B0F0"/>
                </a:solidFill>
                <a:effectLst>
                  <a:outerShdw blurRad="38100" dist="19050" dir="2700000" algn="tl" rotWithShape="0">
                    <a:schemeClr val="dk1">
                      <a:alpha val="40000"/>
                    </a:schemeClr>
                  </a:outerShdw>
                </a:effectLst>
              </a:rPr>
              <a:t>sửng sốt</a:t>
            </a:r>
            <a:endParaRPr lang="en-US" sz="4000" b="1" dirty="0">
              <a:ln w="19050">
                <a:noFill/>
              </a:ln>
              <a:solidFill>
                <a:srgbClr val="00B0F0"/>
              </a:solidFill>
              <a:effectLst>
                <a:outerShdw blurRad="38100" dist="19050" dir="2700000" algn="tl" rotWithShape="0">
                  <a:schemeClr val="dk1">
                    <a:alpha val="40000"/>
                  </a:schemeClr>
                </a:outerShdw>
              </a:effectLst>
            </a:endParaRPr>
          </a:p>
          <a:p>
            <a:pPr algn="ctr"/>
            <a:r>
              <a:rPr lang="en-US" sz="4000" b="1" dirty="0" err="1">
                <a:ln w="19050">
                  <a:noFill/>
                </a:ln>
                <a:solidFill>
                  <a:srgbClr val="00B0F0"/>
                </a:solidFill>
                <a:effectLst>
                  <a:outerShdw blurRad="38100" dist="19050" dir="2700000" algn="tl" rotWithShape="0">
                    <a:schemeClr val="dk1">
                      <a:alpha val="40000"/>
                    </a:schemeClr>
                  </a:outerShdw>
                </a:effectLst>
              </a:rPr>
              <a:t>truyền</a:t>
            </a:r>
            <a:r>
              <a:rPr lang="en-US" sz="4000" b="1" dirty="0">
                <a:ln w="19050">
                  <a:noFill/>
                </a:ln>
                <a:solidFill>
                  <a:srgbClr val="00B0F0"/>
                </a:solidFill>
                <a:effectLst>
                  <a:outerShdw blurRad="38100" dist="19050" dir="2700000" algn="tl" rotWithShape="0">
                    <a:schemeClr val="dk1">
                      <a:alpha val="40000"/>
                    </a:schemeClr>
                  </a:outerShdw>
                </a:effectLst>
              </a:rPr>
              <a:t> </a:t>
            </a:r>
            <a:r>
              <a:rPr lang="en-US" sz="4000" b="1" dirty="0" err="1">
                <a:ln w="19050">
                  <a:noFill/>
                </a:ln>
                <a:solidFill>
                  <a:srgbClr val="00B0F0"/>
                </a:solidFill>
                <a:effectLst>
                  <a:outerShdw blurRad="38100" dist="19050" dir="2700000" algn="tl" rotWithShape="0">
                    <a:schemeClr val="dk1">
                      <a:alpha val="40000"/>
                    </a:schemeClr>
                  </a:outerShdw>
                </a:effectLst>
              </a:rPr>
              <a:t>lệnh</a:t>
            </a:r>
            <a:r>
              <a:rPr lang="vi-VN" sz="4000" b="1" dirty="0">
                <a:ln w="19050">
                  <a:noFill/>
                </a:ln>
                <a:solidFill>
                  <a:srgbClr val="00B0F0"/>
                </a:solidFill>
                <a:effectLst>
                  <a:outerShdw blurRad="38100" dist="19050" dir="2700000" algn="tl" rotWithShape="0">
                    <a:schemeClr val="dk1">
                      <a:alpha val="40000"/>
                    </a:schemeClr>
                  </a:outerShdw>
                </a:effectLst>
              </a:rPr>
              <a:t> </a:t>
            </a:r>
          </a:p>
        </p:txBody>
      </p:sp>
      <p:sp>
        <p:nvSpPr>
          <p:cNvPr id="60" name="Rectangle 59">
            <a:extLst>
              <a:ext uri="{FF2B5EF4-FFF2-40B4-BE49-F238E27FC236}">
                <a16:creationId xmlns:a16="http://schemas.microsoft.com/office/drawing/2014/main" id="{530E09CB-5F7E-44C0-AEFC-9418F66889D2}"/>
              </a:ext>
            </a:extLst>
          </p:cNvPr>
          <p:cNvSpPr/>
          <p:nvPr/>
        </p:nvSpPr>
        <p:spPr>
          <a:xfrm>
            <a:off x="-1982821" y="86154"/>
            <a:ext cx="8078821" cy="830997"/>
          </a:xfrm>
          <a:prstGeom prst="rect">
            <a:avLst/>
          </a:prstGeom>
          <a:noFill/>
        </p:spPr>
        <p:txBody>
          <a:bodyPr wrap="square" lIns="91440" tIns="45720" rIns="91440" bIns="45720">
            <a:spAutoFit/>
          </a:bodyPr>
          <a:lstStyle/>
          <a:p>
            <a:pPr algn="ctr"/>
            <a:r>
              <a:rPr lang="vi-VN" sz="4800" b="1">
                <a:ln w="19050">
                  <a:solidFill>
                    <a:srgbClr val="57091A"/>
                  </a:solidFill>
                </a:ln>
                <a:solidFill>
                  <a:srgbClr val="EA3259"/>
                </a:solidFill>
                <a:effectLst>
                  <a:outerShdw blurRad="38100" dist="19050" dir="2700000" algn="tl" rotWithShape="0">
                    <a:schemeClr val="dk1">
                      <a:alpha val="40000"/>
                    </a:schemeClr>
                  </a:outerShdw>
                </a:effectLst>
              </a:rPr>
              <a:t>Từ khó đọc:</a:t>
            </a:r>
          </a:p>
        </p:txBody>
      </p:sp>
    </p:spTree>
    <p:extLst>
      <p:ext uri="{BB962C8B-B14F-4D97-AF65-F5344CB8AC3E}">
        <p14:creationId xmlns:p14="http://schemas.microsoft.com/office/powerpoint/2010/main" val="200154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42"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randombar(horizontal)">
                                      <p:cBhvr>
                                        <p:cTn id="29" dur="500"/>
                                        <p:tgtEl>
                                          <p:spTgt spid="60"/>
                                        </p:tgtEl>
                                      </p:cBhvr>
                                    </p:animEffect>
                                  </p:childTnLst>
                                </p:cTn>
                              </p:par>
                              <p:par>
                                <p:cTn id="30" presetID="14" presetClass="entr" presetSubtype="1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par>
                                <p:cTn id="33" presetID="53"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5">
                                            <p:txEl>
                                              <p:pRg st="1" end="1"/>
                                            </p:txEl>
                                          </p:spTgt>
                                        </p:tgtEl>
                                        <p:attrNameLst>
                                          <p:attrName>style.visibility</p:attrName>
                                        </p:attrNameLst>
                                      </p:cBhvr>
                                      <p:to>
                                        <p:strVal val="visible"/>
                                      </p:to>
                                    </p:set>
                                    <p:animEffect transition="in" filter="barn(inVertical)">
                                      <p:cBhvr>
                                        <p:cTn id="47" dur="500"/>
                                        <p:tgtEl>
                                          <p:spTgt spid="5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5">
                                            <p:txEl>
                                              <p:pRg st="2" end="2"/>
                                            </p:txEl>
                                          </p:spTgt>
                                        </p:tgtEl>
                                        <p:attrNameLst>
                                          <p:attrName>style.visibility</p:attrName>
                                        </p:attrNameLst>
                                      </p:cBhvr>
                                      <p:to>
                                        <p:strVal val="visible"/>
                                      </p:to>
                                    </p:set>
                                    <p:animEffect transition="in" filter="barn(inVertical)">
                                      <p:cBhvr>
                                        <p:cTn id="52" dur="500"/>
                                        <p:tgtEl>
                                          <p:spTgt spid="5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5">
                                            <p:txEl>
                                              <p:pRg st="3" end="3"/>
                                            </p:txEl>
                                          </p:spTgt>
                                        </p:tgtEl>
                                        <p:attrNameLst>
                                          <p:attrName>style.visibility</p:attrName>
                                        </p:attrNameLst>
                                      </p:cBhvr>
                                      <p:to>
                                        <p:strVal val="visible"/>
                                      </p:to>
                                    </p:set>
                                    <p:animEffect transition="in" filter="barn(inVertical)">
                                      <p:cBhvr>
                                        <p:cTn id="57" dur="500"/>
                                        <p:tgtEl>
                                          <p:spTgt spid="5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5">
                                            <p:txEl>
                                              <p:pRg st="4" end="4"/>
                                            </p:txEl>
                                          </p:spTgt>
                                        </p:tgtEl>
                                        <p:attrNameLst>
                                          <p:attrName>style.visibility</p:attrName>
                                        </p:attrNameLst>
                                      </p:cBhvr>
                                      <p:to>
                                        <p:strVal val="visible"/>
                                      </p:to>
                                    </p:set>
                                    <p:animEffect transition="in" filter="barn(inVertical)">
                                      <p:cBhvr>
                                        <p:cTn id="62" dur="500"/>
                                        <p:tgtEl>
                                          <p:spTgt spid="5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5">
                                            <p:txEl>
                                              <p:pRg st="5" end="5"/>
                                            </p:txEl>
                                          </p:spTgt>
                                        </p:tgtEl>
                                        <p:attrNameLst>
                                          <p:attrName>style.visibility</p:attrName>
                                        </p:attrNameLst>
                                      </p:cBhvr>
                                      <p:to>
                                        <p:strVal val="visible"/>
                                      </p:to>
                                    </p:set>
                                    <p:animEffect transition="in" filter="barn(inVertical)">
                                      <p:cBhvr>
                                        <p:cTn id="67" dur="500"/>
                                        <p:tgtEl>
                                          <p:spTgt spid="55">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55">
                                            <p:txEl>
                                              <p:pRg st="6" end="6"/>
                                            </p:txEl>
                                          </p:spTgt>
                                        </p:tgtEl>
                                        <p:attrNameLst>
                                          <p:attrName>style.visibility</p:attrName>
                                        </p:attrNameLst>
                                      </p:cBhvr>
                                      <p:to>
                                        <p:strVal val="visible"/>
                                      </p:to>
                                    </p:set>
                                    <p:animEffect transition="in" filter="barn(inVertical)">
                                      <p:cBhvr>
                                        <p:cTn id="72" dur="500"/>
                                        <p:tgtEl>
                                          <p:spTgt spid="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a:extLst>
              <a:ext uri="{FF2B5EF4-FFF2-40B4-BE49-F238E27FC236}">
                <a16:creationId xmlns:a16="http://schemas.microsoft.com/office/drawing/2014/main" id="{670755B8-26AE-4FD7-9E57-662B4C27F233}"/>
              </a:ext>
            </a:extLst>
          </p:cNvPr>
          <p:cNvSpPr txBox="1"/>
          <p:nvPr/>
        </p:nvSpPr>
        <p:spPr>
          <a:xfrm>
            <a:off x="6337302" y="2487858"/>
            <a:ext cx="7344382" cy="1261884"/>
          </a:xfrm>
          <a:prstGeom prst="rect">
            <a:avLst/>
          </a:prstGeom>
          <a:noFill/>
        </p:spPr>
        <p:txBody>
          <a:bodyPr wrap="square">
            <a:spAutoFit/>
          </a:bodyPr>
          <a:lstStyle/>
          <a:p>
            <a:pPr>
              <a:spcBef>
                <a:spcPct val="0"/>
              </a:spcBef>
              <a:buFontTx/>
              <a:buNone/>
            </a:pPr>
            <a:r>
              <a:rPr lang="vi-VN" altLang="en-US" sz="4400" b="1" dirty="0">
                <a:solidFill>
                  <a:srgbClr val="FF0000"/>
                </a:solidFill>
                <a:ea typeface="Arial-Rounded" panose="020B0500000000000000" pitchFamily="34" charset="0"/>
                <a:cs typeface="Arial-Rounded" panose="020B0500000000000000" pitchFamily="34" charset="0"/>
              </a:rPr>
              <a:t>b</a:t>
            </a:r>
            <a:r>
              <a:rPr lang="en-US" altLang="en-US" sz="4400" b="1" dirty="0" err="1">
                <a:solidFill>
                  <a:srgbClr val="FF0000"/>
                </a:solidFill>
                <a:ea typeface="Arial-Rounded" panose="020B0500000000000000" pitchFamily="34" charset="0"/>
                <a:cs typeface="Arial-Rounded" panose="020B0500000000000000" pitchFamily="34" charset="0"/>
              </a:rPr>
              <a:t>oong</a:t>
            </a:r>
            <a:r>
              <a:rPr lang="en-US" altLang="en-US" sz="4400" b="1" dirty="0">
                <a:solidFill>
                  <a:srgbClr val="FF0000"/>
                </a:solidFill>
                <a:ea typeface="Arial-Rounded" panose="020B0500000000000000" pitchFamily="34" charset="0"/>
                <a:cs typeface="Arial-Rounded" panose="020B0500000000000000" pitchFamily="34" charset="0"/>
              </a:rPr>
              <a:t> </a:t>
            </a:r>
            <a:r>
              <a:rPr lang="en-US" altLang="en-US" sz="4400" b="1" dirty="0" err="1">
                <a:solidFill>
                  <a:srgbClr val="FF0000"/>
                </a:solidFill>
                <a:ea typeface="Arial-Rounded" panose="020B0500000000000000" pitchFamily="34" charset="0"/>
                <a:cs typeface="Arial-Rounded" panose="020B0500000000000000" pitchFamily="34" charset="0"/>
              </a:rPr>
              <a:t>tàu</a:t>
            </a:r>
            <a:r>
              <a:rPr lang="en-US" altLang="en-US" sz="4400" b="1" dirty="0">
                <a:solidFill>
                  <a:srgbClr val="FF0000"/>
                </a:solidFill>
                <a:ea typeface="Arial-Rounded" panose="020B0500000000000000" pitchFamily="34" charset="0"/>
                <a:cs typeface="Arial-Rounded" panose="020B0500000000000000" pitchFamily="34" charset="0"/>
              </a:rPr>
              <a:t>: </a:t>
            </a:r>
            <a:endParaRPr lang="vi-VN" altLang="en-US" sz="4400" b="1" dirty="0">
              <a:solidFill>
                <a:srgbClr val="FF0000"/>
              </a:solidFill>
              <a:ea typeface="Arial-Rounded" panose="020B0500000000000000" pitchFamily="34" charset="0"/>
              <a:cs typeface="Arial-Rounded" panose="020B0500000000000000" pitchFamily="34" charset="0"/>
            </a:endParaRPr>
          </a:p>
          <a:p>
            <a:pPr>
              <a:spcBef>
                <a:spcPct val="0"/>
              </a:spcBef>
              <a:buFontTx/>
              <a:buNone/>
            </a:pPr>
            <a:r>
              <a:rPr lang="en-US" altLang="en-US" sz="3200" b="1" dirty="0" err="1">
                <a:solidFill>
                  <a:srgbClr val="0070C0"/>
                </a:solidFill>
                <a:ea typeface="Arial-Rounded" panose="020B0500000000000000" pitchFamily="34" charset="0"/>
                <a:cs typeface="Arial-Rounded" panose="020B0500000000000000" pitchFamily="34" charset="0"/>
              </a:rPr>
              <a:t>sàn</a:t>
            </a:r>
            <a:r>
              <a:rPr lang="en-US" altLang="en-US" sz="3200" b="1" dirty="0">
                <a:solidFill>
                  <a:srgbClr val="0070C0"/>
                </a:solidFill>
                <a:ea typeface="Arial-Rounded" panose="020B0500000000000000" pitchFamily="34" charset="0"/>
                <a:cs typeface="Arial-Rounded" panose="020B0500000000000000" pitchFamily="34" charset="0"/>
              </a:rPr>
              <a:t> </a:t>
            </a:r>
            <a:r>
              <a:rPr lang="en-US" altLang="en-US" sz="3200" b="1" dirty="0" err="1">
                <a:solidFill>
                  <a:srgbClr val="0070C0"/>
                </a:solidFill>
                <a:ea typeface="Arial-Rounded" panose="020B0500000000000000" pitchFamily="34" charset="0"/>
                <a:cs typeface="Arial-Rounded" panose="020B0500000000000000" pitchFamily="34" charset="0"/>
              </a:rPr>
              <a:t>lộ</a:t>
            </a:r>
            <a:r>
              <a:rPr lang="en-US" altLang="en-US" sz="3200" b="1" dirty="0">
                <a:solidFill>
                  <a:srgbClr val="0070C0"/>
                </a:solidFill>
                <a:ea typeface="Arial-Rounded" panose="020B0500000000000000" pitchFamily="34" charset="0"/>
                <a:cs typeface="Arial-Rounded" panose="020B0500000000000000" pitchFamily="34" charset="0"/>
              </a:rPr>
              <a:t> </a:t>
            </a:r>
            <a:r>
              <a:rPr lang="en-US" altLang="en-US" sz="3200" b="1" dirty="0" err="1">
                <a:solidFill>
                  <a:srgbClr val="0070C0"/>
                </a:solidFill>
                <a:ea typeface="Arial-Rounded" panose="020B0500000000000000" pitchFamily="34" charset="0"/>
                <a:cs typeface="Arial-Rounded" panose="020B0500000000000000" pitchFamily="34" charset="0"/>
              </a:rPr>
              <a:t>thiên</a:t>
            </a:r>
            <a:r>
              <a:rPr lang="en-US" altLang="en-US" sz="3200" b="1" dirty="0">
                <a:solidFill>
                  <a:srgbClr val="0070C0"/>
                </a:solidFill>
                <a:ea typeface="Arial-Rounded" panose="020B0500000000000000" pitchFamily="34" charset="0"/>
                <a:cs typeface="Arial-Rounded" panose="020B0500000000000000" pitchFamily="34" charset="0"/>
              </a:rPr>
              <a:t> </a:t>
            </a:r>
            <a:r>
              <a:rPr lang="en-US" altLang="en-US" sz="3200" b="1" dirty="0" err="1">
                <a:solidFill>
                  <a:srgbClr val="0070C0"/>
                </a:solidFill>
                <a:ea typeface="Arial-Rounded" panose="020B0500000000000000" pitchFamily="34" charset="0"/>
                <a:cs typeface="Arial-Rounded" panose="020B0500000000000000" pitchFamily="34" charset="0"/>
              </a:rPr>
              <a:t>trên</a:t>
            </a:r>
            <a:r>
              <a:rPr lang="en-US" altLang="en-US" sz="3200" b="1" dirty="0">
                <a:solidFill>
                  <a:srgbClr val="0070C0"/>
                </a:solidFill>
                <a:ea typeface="Arial-Rounded" panose="020B0500000000000000" pitchFamily="34" charset="0"/>
                <a:cs typeface="Arial-Rounded" panose="020B0500000000000000" pitchFamily="34" charset="0"/>
              </a:rPr>
              <a:t> </a:t>
            </a:r>
            <a:r>
              <a:rPr lang="en-US" altLang="en-US" sz="3200" b="1" dirty="0" err="1">
                <a:solidFill>
                  <a:srgbClr val="0070C0"/>
                </a:solidFill>
                <a:ea typeface="Arial-Rounded" panose="020B0500000000000000" pitchFamily="34" charset="0"/>
                <a:cs typeface="Arial-Rounded" panose="020B0500000000000000" pitchFamily="34" charset="0"/>
              </a:rPr>
              <a:t>tàu</a:t>
            </a:r>
            <a:r>
              <a:rPr lang="en-US" altLang="en-US" sz="3200" b="1" dirty="0">
                <a:solidFill>
                  <a:srgbClr val="0070C0"/>
                </a:solidFill>
                <a:ea typeface="Arial-Rounded" panose="020B0500000000000000" pitchFamily="34" charset="0"/>
                <a:cs typeface="Arial-Rounded" panose="020B0500000000000000" pitchFamily="34" charset="0"/>
              </a:rPr>
              <a:t> </a:t>
            </a:r>
            <a:r>
              <a:rPr lang="en-US" altLang="en-US" sz="3200" b="1" dirty="0" err="1">
                <a:solidFill>
                  <a:srgbClr val="0070C0"/>
                </a:solidFill>
                <a:ea typeface="Arial-Rounded" panose="020B0500000000000000" pitchFamily="34" charset="0"/>
                <a:cs typeface="Arial-Rounded" panose="020B0500000000000000" pitchFamily="34" charset="0"/>
              </a:rPr>
              <a:t>thủy</a:t>
            </a:r>
            <a:r>
              <a:rPr lang="en-US" altLang="en-US" sz="3200" b="1" dirty="0">
                <a:solidFill>
                  <a:srgbClr val="0070C0"/>
                </a:solidFill>
                <a:ea typeface="Arial-Rounded" panose="020B0500000000000000" pitchFamily="34" charset="0"/>
                <a:cs typeface="Arial-Rounded" panose="020B0500000000000000" pitchFamily="34" charset="0"/>
              </a:rPr>
              <a:t>.</a:t>
            </a:r>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Giải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nghĩa</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từ</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p>
        </p:txBody>
      </p:sp>
      <p:pic>
        <p:nvPicPr>
          <p:cNvPr id="16" name="Picture 10">
            <a:extLst>
              <a:ext uri="{FF2B5EF4-FFF2-40B4-BE49-F238E27FC236}">
                <a16:creationId xmlns:a16="http://schemas.microsoft.com/office/drawing/2014/main" id="{2DA19244-D9E0-40FD-ADFE-362D3E6C7F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092350" y="3954872"/>
            <a:ext cx="3099649" cy="2750939"/>
          </a:xfrm>
          <a:prstGeom prst="rect">
            <a:avLst/>
          </a:prstGeom>
        </p:spPr>
      </p:pic>
      <p:pic>
        <p:nvPicPr>
          <p:cNvPr id="8" name="Picture 4" descr="Du thuyền thám hiểm B.Yond của Benetti - LUXUO.VN">
            <a:extLst>
              <a:ext uri="{FF2B5EF4-FFF2-40B4-BE49-F238E27FC236}">
                <a16:creationId xmlns:a16="http://schemas.microsoft.com/office/drawing/2014/main" id="{6C71EC22-53BC-48E2-A9F2-BCCC6FE068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56" y="2223848"/>
            <a:ext cx="5677544" cy="31064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32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xEl>
                                              <p:pRg st="0" end="0"/>
                                            </p:txEl>
                                          </p:spTgt>
                                        </p:tgtEl>
                                        <p:attrNameLst>
                                          <p:attrName>style.visibility</p:attrName>
                                        </p:attrNameLst>
                                      </p:cBhvr>
                                      <p:to>
                                        <p:strVal val="visible"/>
                                      </p:to>
                                    </p:set>
                                    <p:animEffect transition="in" filter="fade">
                                      <p:cBhvr>
                                        <p:cTn id="26" dur="1000"/>
                                        <p:tgtEl>
                                          <p:spTgt spid="34">
                                            <p:txEl>
                                              <p:pRg st="0" end="0"/>
                                            </p:txEl>
                                          </p:spTgt>
                                        </p:tgtEl>
                                      </p:cBhvr>
                                    </p:animEffect>
                                    <p:anim calcmode="lin" valueType="num">
                                      <p:cBhvr>
                                        <p:cTn id="27"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4">
                                            <p:txEl>
                                              <p:pRg st="1" end="1"/>
                                            </p:txEl>
                                          </p:spTgt>
                                        </p:tgtEl>
                                        <p:attrNameLst>
                                          <p:attrName>style.visibility</p:attrName>
                                        </p:attrNameLst>
                                      </p:cBhvr>
                                      <p:to>
                                        <p:strVal val="visible"/>
                                      </p:to>
                                    </p:set>
                                    <p:animEffect transition="in" filter="fade">
                                      <p:cBhvr>
                                        <p:cTn id="40" dur="1000"/>
                                        <p:tgtEl>
                                          <p:spTgt spid="34">
                                            <p:txEl>
                                              <p:pRg st="1" end="1"/>
                                            </p:txEl>
                                          </p:spTgt>
                                        </p:tgtEl>
                                      </p:cBhvr>
                                    </p:animEffect>
                                    <p:anim calcmode="lin" valueType="num">
                                      <p:cBhvr>
                                        <p:cTn id="41"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8">
            <a:extLst>
              <a:ext uri="{FF2B5EF4-FFF2-40B4-BE49-F238E27FC236}">
                <a16:creationId xmlns:a16="http://schemas.microsoft.com/office/drawing/2014/main" id="{9DCB651F-203C-49E9-99EC-36B97FA356B2}"/>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26" name="图片 31">
            <a:extLst>
              <a:ext uri="{FF2B5EF4-FFF2-40B4-BE49-F238E27FC236}">
                <a16:creationId xmlns:a16="http://schemas.microsoft.com/office/drawing/2014/main" id="{E5CAD8F5-EA11-4AE0-9E6B-F3682312B486}"/>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Giải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nghĩa</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từ</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p>
        </p:txBody>
      </p:sp>
      <p:pic>
        <p:nvPicPr>
          <p:cNvPr id="7170" name="Picture 2" descr="Boat Animation GIFs | Tenor">
            <a:extLst>
              <a:ext uri="{FF2B5EF4-FFF2-40B4-BE49-F238E27FC236}">
                <a16:creationId xmlns:a16="http://schemas.microsoft.com/office/drawing/2014/main" id="{0833E292-D0B2-4B4B-9A11-47A6147BBFF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760" y="2095862"/>
            <a:ext cx="4743450" cy="35528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261884"/>
          </a:xfrm>
          <a:prstGeom prst="rect">
            <a:avLst/>
          </a:prstGeom>
          <a:noFill/>
        </p:spPr>
        <p:txBody>
          <a:bodyPr wrap="square">
            <a:spAutoFit/>
          </a:bodyPr>
          <a:lstStyle/>
          <a:p>
            <a:pPr>
              <a:spcBef>
                <a:spcPct val="0"/>
              </a:spcBef>
              <a:buFontTx/>
              <a:buNone/>
            </a:pPr>
            <a:r>
              <a:rPr lang="vi-VN" altLang="en-US" sz="4400" b="1" dirty="0">
                <a:solidFill>
                  <a:srgbClr val="FF0000"/>
                </a:solidFill>
                <a:ea typeface="Arial-Rounded" panose="020B0500000000000000" pitchFamily="34" charset="0"/>
                <a:cs typeface="Arial-Rounded" panose="020B0500000000000000" pitchFamily="34" charset="0"/>
              </a:rPr>
              <a:t>g</a:t>
            </a:r>
            <a:r>
              <a:rPr lang="en-US" altLang="en-US" sz="4400" b="1" dirty="0" err="1">
                <a:solidFill>
                  <a:srgbClr val="FF0000"/>
                </a:solidFill>
                <a:ea typeface="Arial-Rounded" panose="020B0500000000000000" pitchFamily="34" charset="0"/>
                <a:cs typeface="Arial-Rounded" panose="020B0500000000000000" pitchFamily="34" charset="0"/>
              </a:rPr>
              <a:t>iong</a:t>
            </a:r>
            <a:r>
              <a:rPr lang="en-US" altLang="en-US" sz="4400" b="1" dirty="0">
                <a:solidFill>
                  <a:srgbClr val="FF0000"/>
                </a:solidFill>
                <a:ea typeface="Arial-Rounded" panose="020B0500000000000000" pitchFamily="34" charset="0"/>
                <a:cs typeface="Arial-Rounded" panose="020B0500000000000000" pitchFamily="34" charset="0"/>
              </a:rPr>
              <a:t> </a:t>
            </a:r>
            <a:r>
              <a:rPr lang="vi-VN" altLang="en-US" sz="4400" b="1" dirty="0" err="1">
                <a:solidFill>
                  <a:srgbClr val="FF0000"/>
                </a:solidFill>
                <a:ea typeface="Arial-Rounded" panose="020B0500000000000000" pitchFamily="34" charset="0"/>
                <a:cs typeface="Arial-Rounded" panose="020B0500000000000000" pitchFamily="34" charset="0"/>
              </a:rPr>
              <a:t>buồm</a:t>
            </a:r>
            <a:r>
              <a:rPr lang="en-US" altLang="en-US" sz="4400" b="1" dirty="0">
                <a:solidFill>
                  <a:srgbClr val="FF0000"/>
                </a:solidFill>
                <a:ea typeface="Arial-Rounded" panose="020B0500000000000000" pitchFamily="34" charset="0"/>
                <a:cs typeface="Arial-Rounded" panose="020B0500000000000000" pitchFamily="34" charset="0"/>
              </a:rPr>
              <a:t>: </a:t>
            </a:r>
            <a:endParaRPr lang="vi-VN" altLang="en-US" sz="4400" b="1" dirty="0">
              <a:solidFill>
                <a:srgbClr val="FF0000"/>
              </a:solidFill>
              <a:ea typeface="Arial-Rounded" panose="020B0500000000000000" pitchFamily="34" charset="0"/>
              <a:cs typeface="Arial-Rounded" panose="020B0500000000000000" pitchFamily="34" charset="0"/>
            </a:endParaRPr>
          </a:p>
          <a:p>
            <a:pPr>
              <a:spcBef>
                <a:spcPct val="0"/>
              </a:spcBef>
              <a:buFontTx/>
              <a:buNone/>
            </a:pPr>
            <a:r>
              <a:rPr lang="vi-VN" altLang="en-US" sz="3200" b="1" dirty="0">
                <a:solidFill>
                  <a:srgbClr val="0070C0"/>
                </a:solidFill>
                <a:ea typeface="Arial-Rounded" panose="020B0500000000000000" pitchFamily="34" charset="0"/>
                <a:cs typeface="Arial-Rounded" panose="020B0500000000000000" pitchFamily="34" charset="0"/>
              </a:rPr>
              <a:t>giương cao </a:t>
            </a:r>
            <a:r>
              <a:rPr lang="vi-VN" altLang="en-US" sz="3200" b="1" dirty="0" err="1">
                <a:solidFill>
                  <a:srgbClr val="0070C0"/>
                </a:solidFill>
                <a:ea typeface="Arial-Rounded" panose="020B0500000000000000" pitchFamily="34" charset="0"/>
                <a:cs typeface="Arial-Rounded" panose="020B0500000000000000" pitchFamily="34" charset="0"/>
              </a:rPr>
              <a:t>buồm</a:t>
            </a:r>
            <a:r>
              <a:rPr lang="vi-VN" altLang="en-US" sz="3200" b="1" dirty="0">
                <a:solidFill>
                  <a:srgbClr val="0070C0"/>
                </a:solidFill>
                <a:ea typeface="Arial-Rounded" panose="020B0500000000000000" pitchFamily="34" charset="0"/>
                <a:cs typeface="Arial-Rounded" panose="020B0500000000000000" pitchFamily="34" charset="0"/>
              </a:rPr>
              <a:t> </a:t>
            </a:r>
            <a:r>
              <a:rPr lang="vi-VN" altLang="en-US" sz="3200" b="1" dirty="0" err="1">
                <a:solidFill>
                  <a:srgbClr val="0070C0"/>
                </a:solidFill>
                <a:ea typeface="Arial-Rounded" panose="020B0500000000000000" pitchFamily="34" charset="0"/>
                <a:cs typeface="Arial-Rounded" panose="020B0500000000000000" pitchFamily="34" charset="0"/>
              </a:rPr>
              <a:t>để</a:t>
            </a:r>
            <a:r>
              <a:rPr lang="vi-VN" altLang="en-US" sz="3200" b="1" dirty="0">
                <a:solidFill>
                  <a:srgbClr val="0070C0"/>
                </a:solidFill>
                <a:ea typeface="Arial-Rounded" panose="020B0500000000000000" pitchFamily="34" charset="0"/>
                <a:cs typeface="Arial-Rounded" panose="020B0500000000000000" pitchFamily="34" charset="0"/>
              </a:rPr>
              <a:t> lên </a:t>
            </a:r>
            <a:r>
              <a:rPr lang="vi-VN" altLang="en-US" sz="3200" b="1" dirty="0" err="1">
                <a:solidFill>
                  <a:srgbClr val="0070C0"/>
                </a:solidFill>
                <a:ea typeface="Arial-Rounded" panose="020B0500000000000000" pitchFamily="34" charset="0"/>
                <a:cs typeface="Arial-Rounded" panose="020B0500000000000000" pitchFamily="34" charset="0"/>
              </a:rPr>
              <a:t>đường</a:t>
            </a:r>
            <a:r>
              <a:rPr lang="vi-VN" altLang="en-US" sz="3200" b="1" dirty="0">
                <a:solidFill>
                  <a:srgbClr val="0070C0"/>
                </a:solidFill>
                <a:ea typeface="Arial-Rounded" panose="020B0500000000000000" pitchFamily="34" charset="0"/>
                <a:cs typeface="Arial-Rounded" panose="020B0500000000000000" pitchFamily="34" charset="0"/>
              </a:rPr>
              <a:t>.</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092350" y="3954872"/>
            <a:ext cx="3099649" cy="2750939"/>
          </a:xfrm>
          <a:prstGeom prst="rect">
            <a:avLst/>
          </a:prstGeom>
        </p:spPr>
      </p:pic>
    </p:spTree>
    <p:extLst>
      <p:ext uri="{BB962C8B-B14F-4D97-AF65-F5344CB8AC3E}">
        <p14:creationId xmlns:p14="http://schemas.microsoft.com/office/powerpoint/2010/main" val="98432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1000"/>
                                        <p:tgtEl>
                                          <p:spTgt spid="18">
                                            <p:txEl>
                                              <p:pRg st="0" end="0"/>
                                            </p:txEl>
                                          </p:spTgt>
                                        </p:tgtEl>
                                      </p:cBhvr>
                                    </p:animEffect>
                                    <p:anim calcmode="lin" valueType="num">
                                      <p:cBhvr>
                                        <p:cTn id="3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170"/>
                                        </p:tgtEl>
                                        <p:attrNameLst>
                                          <p:attrName>style.visibility</p:attrName>
                                        </p:attrNameLst>
                                      </p:cBhvr>
                                      <p:to>
                                        <p:strVal val="visible"/>
                                      </p:to>
                                    </p:set>
                                    <p:animEffect transition="in" filter="fade">
                                      <p:cBhvr>
                                        <p:cTn id="43" dur="1000"/>
                                        <p:tgtEl>
                                          <p:spTgt spid="7170"/>
                                        </p:tgtEl>
                                      </p:cBhvr>
                                    </p:animEffect>
                                    <p:anim calcmode="lin" valueType="num">
                                      <p:cBhvr>
                                        <p:cTn id="44" dur="1000" fill="hold"/>
                                        <p:tgtEl>
                                          <p:spTgt spid="7170"/>
                                        </p:tgtEl>
                                        <p:attrNameLst>
                                          <p:attrName>ppt_x</p:attrName>
                                        </p:attrNameLst>
                                      </p:cBhvr>
                                      <p:tavLst>
                                        <p:tav tm="0">
                                          <p:val>
                                            <p:strVal val="#ppt_x"/>
                                          </p:val>
                                        </p:tav>
                                        <p:tav tm="100000">
                                          <p:val>
                                            <p:strVal val="#ppt_x"/>
                                          </p:val>
                                        </p:tav>
                                      </p:tavLst>
                                    </p:anim>
                                    <p:anim calcmode="lin" valueType="num">
                                      <p:cBhvr>
                                        <p:cTn id="45"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animEffect transition="in" filter="fade">
                                      <p:cBhvr>
                                        <p:cTn id="50" dur="1000"/>
                                        <p:tgtEl>
                                          <p:spTgt spid="18">
                                            <p:txEl>
                                              <p:pRg st="1" end="1"/>
                                            </p:txEl>
                                          </p:spTgt>
                                        </p:tgtEl>
                                      </p:cBhvr>
                                    </p:animEffect>
                                    <p:anim calcmode="lin" valueType="num">
                                      <p:cBhvr>
                                        <p:cTn id="51"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F28B690B-53E0-4616-BD38-84C7A0C698EF}"/>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E084E5D6-9848-4472-901B-ACE82A5534AA}"/>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Giải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nghĩa</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từ</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475513" y="2095862"/>
            <a:ext cx="7344382" cy="1261884"/>
          </a:xfrm>
          <a:prstGeom prst="rect">
            <a:avLst/>
          </a:prstGeom>
          <a:noFill/>
        </p:spPr>
        <p:txBody>
          <a:bodyPr wrap="square">
            <a:spAutoFit/>
          </a:bodyPr>
          <a:lstStyle/>
          <a:p>
            <a:pPr>
              <a:spcBef>
                <a:spcPct val="0"/>
              </a:spcBef>
              <a:buFontTx/>
              <a:buNone/>
            </a:pPr>
            <a:r>
              <a:rPr lang="vi-VN" altLang="en-US" sz="4400" b="1" dirty="0" err="1">
                <a:solidFill>
                  <a:srgbClr val="FF0000"/>
                </a:solidFill>
                <a:ea typeface="Arial-Rounded" panose="020B0500000000000000" pitchFamily="34" charset="0"/>
                <a:cs typeface="Arial-Rounded" panose="020B0500000000000000" pitchFamily="34" charset="0"/>
              </a:rPr>
              <a:t>hành</a:t>
            </a:r>
            <a:r>
              <a:rPr lang="vi-VN" altLang="en-US" sz="4400" b="1" dirty="0">
                <a:solidFill>
                  <a:srgbClr val="FF0000"/>
                </a:solidFill>
                <a:ea typeface="Arial-Rounded" panose="020B0500000000000000" pitchFamily="34" charset="0"/>
                <a:cs typeface="Arial-Rounded" panose="020B0500000000000000" pitchFamily="34" charset="0"/>
              </a:rPr>
              <a:t> </a:t>
            </a:r>
            <a:r>
              <a:rPr lang="vi-VN" altLang="en-US" sz="4400" b="1" dirty="0" err="1">
                <a:solidFill>
                  <a:srgbClr val="FF0000"/>
                </a:solidFill>
                <a:ea typeface="Arial-Rounded" panose="020B0500000000000000" pitchFamily="34" charset="0"/>
                <a:cs typeface="Arial-Rounded" panose="020B0500000000000000" pitchFamily="34" charset="0"/>
              </a:rPr>
              <a:t>trình</a:t>
            </a:r>
            <a:r>
              <a:rPr lang="en-US" altLang="en-US" sz="4400" b="1" dirty="0">
                <a:solidFill>
                  <a:srgbClr val="FF0000"/>
                </a:solidFill>
                <a:ea typeface="Arial-Rounded" panose="020B0500000000000000" pitchFamily="34" charset="0"/>
                <a:cs typeface="Arial-Rounded" panose="020B0500000000000000" pitchFamily="34" charset="0"/>
              </a:rPr>
              <a:t>: </a:t>
            </a:r>
            <a:endParaRPr lang="vi-VN" altLang="en-US" sz="4400" b="1" dirty="0">
              <a:solidFill>
                <a:srgbClr val="FF0000"/>
              </a:solidFill>
              <a:ea typeface="Arial-Rounded" panose="020B0500000000000000" pitchFamily="34" charset="0"/>
              <a:cs typeface="Arial-Rounded" panose="020B0500000000000000" pitchFamily="34" charset="0"/>
            </a:endParaRPr>
          </a:p>
          <a:p>
            <a:pPr>
              <a:spcBef>
                <a:spcPct val="0"/>
              </a:spcBef>
              <a:buFontTx/>
              <a:buNone/>
            </a:pPr>
            <a:r>
              <a:rPr lang="vi-VN" altLang="en-US" sz="3200" b="1" dirty="0" err="1">
                <a:solidFill>
                  <a:srgbClr val="0070C0"/>
                </a:solidFill>
                <a:ea typeface="Arial-Rounded" panose="020B0500000000000000" pitchFamily="34" charset="0"/>
                <a:cs typeface="Arial-Rounded" panose="020B0500000000000000" pitchFamily="34" charset="0"/>
              </a:rPr>
              <a:t>chuyến</a:t>
            </a:r>
            <a:r>
              <a:rPr lang="vi-VN" altLang="en-US" sz="3200" b="1" dirty="0">
                <a:solidFill>
                  <a:srgbClr val="0070C0"/>
                </a:solidFill>
                <a:ea typeface="Arial-Rounded" panose="020B0500000000000000" pitchFamily="34" charset="0"/>
                <a:cs typeface="Arial-Rounded" panose="020B0500000000000000" pitchFamily="34" charset="0"/>
              </a:rPr>
              <a:t> đi xa, </a:t>
            </a:r>
            <a:r>
              <a:rPr lang="vi-VN" altLang="en-US" sz="3200" b="1" dirty="0" err="1">
                <a:solidFill>
                  <a:srgbClr val="0070C0"/>
                </a:solidFill>
                <a:ea typeface="Arial-Rounded" panose="020B0500000000000000" pitchFamily="34" charset="0"/>
                <a:cs typeface="Arial-Rounded" panose="020B0500000000000000" pitchFamily="34" charset="0"/>
              </a:rPr>
              <a:t>dài</a:t>
            </a:r>
            <a:r>
              <a:rPr lang="vi-VN" altLang="en-US" sz="3200" b="1" dirty="0">
                <a:solidFill>
                  <a:srgbClr val="0070C0"/>
                </a:solidFill>
                <a:ea typeface="Arial-Rounded" panose="020B0500000000000000" pitchFamily="34" charset="0"/>
                <a:cs typeface="Arial-Rounded" panose="020B0500000000000000" pitchFamily="34" charset="0"/>
              </a:rPr>
              <a:t> </a:t>
            </a:r>
            <a:r>
              <a:rPr lang="vi-VN" altLang="en-US" sz="3200" b="1" dirty="0" err="1">
                <a:solidFill>
                  <a:srgbClr val="0070C0"/>
                </a:solidFill>
                <a:ea typeface="Arial-Rounded" panose="020B0500000000000000" pitchFamily="34" charset="0"/>
                <a:cs typeface="Arial-Rounded" panose="020B0500000000000000" pitchFamily="34" charset="0"/>
              </a:rPr>
              <a:t>ngày</a:t>
            </a:r>
            <a:r>
              <a:rPr lang="vi-VN" altLang="en-US" sz="3200" b="1" dirty="0">
                <a:solidFill>
                  <a:srgbClr val="0070C0"/>
                </a:solidFill>
                <a:ea typeface="Arial-Rounded" panose="020B0500000000000000" pitchFamily="34" charset="0"/>
                <a:cs typeface="Arial-Rounded" panose="020B0500000000000000" pitchFamily="34" charset="0"/>
              </a:rPr>
              <a:t>.</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092350" y="3954872"/>
            <a:ext cx="3099649" cy="2750939"/>
          </a:xfrm>
          <a:prstGeom prst="rect">
            <a:avLst/>
          </a:prstGeom>
        </p:spPr>
      </p:pic>
      <p:pic>
        <p:nvPicPr>
          <p:cNvPr id="10242" name="Picture 2" descr="Economic data coming up in the European session">
            <a:extLst>
              <a:ext uri="{FF2B5EF4-FFF2-40B4-BE49-F238E27FC236}">
                <a16:creationId xmlns:a16="http://schemas.microsoft.com/office/drawing/2014/main" id="{62840C77-B3FE-4C92-87EF-E67F627E47C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7229" y="2282341"/>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789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242"/>
                                        </p:tgtEl>
                                        <p:attrNameLst>
                                          <p:attrName>style.visibility</p:attrName>
                                        </p:attrNameLst>
                                      </p:cBhvr>
                                      <p:to>
                                        <p:strVal val="visible"/>
                                      </p:to>
                                    </p:set>
                                    <p:animEffect transition="in" filter="fade">
                                      <p:cBhvr>
                                        <p:cTn id="36" dur="1000"/>
                                        <p:tgtEl>
                                          <p:spTgt spid="10242"/>
                                        </p:tgtEl>
                                      </p:cBhvr>
                                    </p:animEffect>
                                    <p:anim calcmode="lin" valueType="num">
                                      <p:cBhvr>
                                        <p:cTn id="37" dur="1000" fill="hold"/>
                                        <p:tgtEl>
                                          <p:spTgt spid="10242"/>
                                        </p:tgtEl>
                                        <p:attrNameLst>
                                          <p:attrName>ppt_x</p:attrName>
                                        </p:attrNameLst>
                                      </p:cBhvr>
                                      <p:tavLst>
                                        <p:tav tm="0">
                                          <p:val>
                                            <p:strVal val="#ppt_x"/>
                                          </p:val>
                                        </p:tav>
                                        <p:tav tm="100000">
                                          <p:val>
                                            <p:strVal val="#ppt_x"/>
                                          </p:val>
                                        </p:tav>
                                      </p:tavLst>
                                    </p:anim>
                                    <p:anim calcmode="lin" valueType="num">
                                      <p:cBhvr>
                                        <p:cTn id="38"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xEl>
                                              <p:pRg st="1" end="1"/>
                                            </p:txEl>
                                          </p:spTgt>
                                        </p:tgtEl>
                                        <p:attrNameLst>
                                          <p:attrName>style.visibility</p:attrName>
                                        </p:attrNameLst>
                                      </p:cBhvr>
                                      <p:to>
                                        <p:strVal val="visible"/>
                                      </p:to>
                                    </p:set>
                                    <p:animEffect transition="in" filter="fade">
                                      <p:cBhvr>
                                        <p:cTn id="43" dur="1000"/>
                                        <p:tgtEl>
                                          <p:spTgt spid="18">
                                            <p:txEl>
                                              <p:pRg st="1" end="1"/>
                                            </p:txEl>
                                          </p:spTgt>
                                        </p:tgtEl>
                                      </p:cBhvr>
                                    </p:animEffect>
                                    <p:anim calcmode="lin" valueType="num">
                                      <p:cBhvr>
                                        <p:cTn id="44"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55DC3036-A21C-48F8-938E-6D1897B615F0}"/>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255C9251-CF99-4436-9444-30E368B62F81}"/>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Giải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nghĩa</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từ</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163508" y="2572059"/>
            <a:ext cx="7344382" cy="646331"/>
          </a:xfrm>
          <a:prstGeom prst="rect">
            <a:avLst/>
          </a:prstGeom>
          <a:noFill/>
        </p:spPr>
        <p:txBody>
          <a:bodyPr wrap="square">
            <a:spAutoFit/>
          </a:bodyPr>
          <a:lstStyle/>
          <a:p>
            <a:pPr>
              <a:spcBef>
                <a:spcPct val="0"/>
              </a:spcBef>
              <a:buFontTx/>
              <a:buNone/>
            </a:pPr>
            <a:r>
              <a:rPr lang="vi-VN" altLang="en-US" sz="3600" b="1" dirty="0" err="1">
                <a:solidFill>
                  <a:srgbClr val="FF0000"/>
                </a:solidFill>
                <a:ea typeface="Arial-Rounded" panose="020B0500000000000000" pitchFamily="34" charset="0"/>
                <a:cs typeface="Arial-Rounded" panose="020B0500000000000000" pitchFamily="34" charset="0"/>
              </a:rPr>
              <a:t>sửng</a:t>
            </a:r>
            <a:r>
              <a:rPr lang="vi-VN" altLang="en-US" sz="3600" b="1" dirty="0">
                <a:solidFill>
                  <a:srgbClr val="FF0000"/>
                </a:solidFill>
                <a:ea typeface="Arial-Rounded" panose="020B0500000000000000" pitchFamily="34" charset="0"/>
                <a:cs typeface="Arial-Rounded" panose="020B0500000000000000" pitchFamily="34" charset="0"/>
              </a:rPr>
              <a:t> </a:t>
            </a:r>
            <a:r>
              <a:rPr lang="vi-VN" altLang="en-US" sz="3600" b="1" dirty="0" err="1">
                <a:solidFill>
                  <a:srgbClr val="FF0000"/>
                </a:solidFill>
                <a:ea typeface="Arial-Rounded" panose="020B0500000000000000" pitchFamily="34" charset="0"/>
                <a:cs typeface="Arial-Rounded" panose="020B0500000000000000" pitchFamily="34" charset="0"/>
              </a:rPr>
              <a:t>sốt</a:t>
            </a:r>
            <a:r>
              <a:rPr lang="en-US" altLang="en-US" sz="3600" b="1" dirty="0">
                <a:solidFill>
                  <a:srgbClr val="FF0000"/>
                </a:solidFill>
                <a:ea typeface="Arial-Rounded" panose="020B0500000000000000" pitchFamily="34" charset="0"/>
                <a:cs typeface="Arial-Rounded" panose="020B0500000000000000" pitchFamily="34" charset="0"/>
              </a:rPr>
              <a:t>: </a:t>
            </a:r>
            <a:r>
              <a:rPr lang="vi-VN" altLang="en-US" sz="3200" b="1" dirty="0" err="1">
                <a:solidFill>
                  <a:srgbClr val="0070C0"/>
                </a:solidFill>
                <a:ea typeface="Arial-Rounded" panose="020B0500000000000000" pitchFamily="34" charset="0"/>
                <a:cs typeface="Arial-Rounded" panose="020B0500000000000000" pitchFamily="34" charset="0"/>
              </a:rPr>
              <a:t>ngạc</a:t>
            </a:r>
            <a:r>
              <a:rPr lang="vi-VN" altLang="en-US" sz="3200" b="1" dirty="0">
                <a:solidFill>
                  <a:srgbClr val="0070C0"/>
                </a:solidFill>
                <a:ea typeface="Arial-Rounded" panose="020B0500000000000000" pitchFamily="34" charset="0"/>
                <a:cs typeface="Arial-Rounded" panose="020B0500000000000000" pitchFamily="34" charset="0"/>
              </a:rPr>
              <a:t> nhiên cao </a:t>
            </a:r>
            <a:r>
              <a:rPr lang="vi-VN" altLang="en-US" sz="3200" b="1" dirty="0" err="1">
                <a:solidFill>
                  <a:srgbClr val="0070C0"/>
                </a:solidFill>
                <a:ea typeface="Arial-Rounded" panose="020B0500000000000000" pitchFamily="34" charset="0"/>
                <a:cs typeface="Arial-Rounded" panose="020B0500000000000000" pitchFamily="34" charset="0"/>
              </a:rPr>
              <a:t>độ</a:t>
            </a:r>
            <a:endParaRPr lang="en-US" altLang="en-US" sz="3200" b="1" dirty="0">
              <a:solidFill>
                <a:srgbClr val="0070C0"/>
              </a:solidFill>
              <a:ea typeface="Arial-Rounded" panose="020B0500000000000000" pitchFamily="34" charset="0"/>
              <a:cs typeface="Arial-Rounded" panose="020B0500000000000000"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092350" y="3954872"/>
            <a:ext cx="3099649" cy="2750939"/>
          </a:xfrm>
          <a:prstGeom prst="rect">
            <a:avLst/>
          </a:prstGeom>
        </p:spPr>
      </p:pic>
      <p:pic>
        <p:nvPicPr>
          <p:cNvPr id="13314" name="Picture 2" descr="MIM Funnyeve | Cute emoji, Animation, Cartoon gifs">
            <a:extLst>
              <a:ext uri="{FF2B5EF4-FFF2-40B4-BE49-F238E27FC236}">
                <a16:creationId xmlns:a16="http://schemas.microsoft.com/office/drawing/2014/main" id="{C830D0ED-F363-43D5-AA22-BD796B0A39C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86964"/>
            <a:ext cx="4269813" cy="3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41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1000"/>
                                        <p:tgtEl>
                                          <p:spTgt spid="18">
                                            <p:txEl>
                                              <p:pRg st="0" end="0"/>
                                            </p:txEl>
                                          </p:spTgt>
                                        </p:tgtEl>
                                      </p:cBhvr>
                                    </p:animEffect>
                                    <p:anim calcmode="lin" valueType="num">
                                      <p:cBhvr>
                                        <p:cTn id="3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314"/>
                                        </p:tgtEl>
                                        <p:attrNameLst>
                                          <p:attrName>style.visibility</p:attrName>
                                        </p:attrNameLst>
                                      </p:cBhvr>
                                      <p:to>
                                        <p:strVal val="visible"/>
                                      </p:to>
                                    </p:set>
                                    <p:animEffect transition="in" filter="fade">
                                      <p:cBhvr>
                                        <p:cTn id="43" dur="1000"/>
                                        <p:tgtEl>
                                          <p:spTgt spid="13314"/>
                                        </p:tgtEl>
                                      </p:cBhvr>
                                    </p:animEffect>
                                    <p:anim calcmode="lin" valueType="num">
                                      <p:cBhvr>
                                        <p:cTn id="44" dur="1000" fill="hold"/>
                                        <p:tgtEl>
                                          <p:spTgt spid="13314"/>
                                        </p:tgtEl>
                                        <p:attrNameLst>
                                          <p:attrName>ppt_x</p:attrName>
                                        </p:attrNameLst>
                                      </p:cBhvr>
                                      <p:tavLst>
                                        <p:tav tm="0">
                                          <p:val>
                                            <p:strVal val="#ppt_x"/>
                                          </p:val>
                                        </p:tav>
                                        <p:tav tm="100000">
                                          <p:val>
                                            <p:strVal val="#ppt_x"/>
                                          </p:val>
                                        </p:tav>
                                      </p:tavLst>
                                    </p:anim>
                                    <p:anim calcmode="lin" valueType="num">
                                      <p:cBhvr>
                                        <p:cTn id="45"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8">
            <a:extLst>
              <a:ext uri="{FF2B5EF4-FFF2-40B4-BE49-F238E27FC236}">
                <a16:creationId xmlns:a16="http://schemas.microsoft.com/office/drawing/2014/main" id="{9CD3ACEC-8630-4E73-8688-C4ECE01A8FC1}"/>
              </a:ext>
            </a:extLst>
          </p:cNvPr>
          <p:cNvPicPr>
            <a:picLocks noChangeAspect="1"/>
          </p:cNvPicPr>
          <p:nvPr/>
        </p:nvPicPr>
        <p:blipFill rotWithShape="1">
          <a:blip r:embed="rId2">
            <a:extLst>
              <a:ext uri="{28A0092B-C50C-407E-A947-70E740481C1C}">
                <a14:useLocalDpi xmlns:a14="http://schemas.microsoft.com/office/drawing/2010/main" val="0"/>
              </a:ext>
            </a:extLst>
          </a:blip>
          <a:srcRect l="65426" t="67526" r="-108" b="9176"/>
          <a:stretch/>
        </p:blipFill>
        <p:spPr>
          <a:xfrm>
            <a:off x="10615992" y="-299597"/>
            <a:ext cx="1469269" cy="1755561"/>
          </a:xfrm>
          <a:prstGeom prst="rect">
            <a:avLst/>
          </a:prstGeom>
        </p:spPr>
      </p:pic>
      <p:pic>
        <p:nvPicPr>
          <p:cNvPr id="10" name="图片 31">
            <a:extLst>
              <a:ext uri="{FF2B5EF4-FFF2-40B4-BE49-F238E27FC236}">
                <a16:creationId xmlns:a16="http://schemas.microsoft.com/office/drawing/2014/main" id="{A614A799-BE28-423E-A288-22254BC13E53}"/>
              </a:ext>
            </a:extLst>
          </p:cNvPr>
          <p:cNvPicPr>
            <a:picLocks noChangeAspect="1"/>
          </p:cNvPicPr>
          <p:nvPr/>
        </p:nvPicPr>
        <p:blipFill rotWithShape="1">
          <a:blip r:embed="rId3">
            <a:extLst>
              <a:ext uri="{28A0092B-C50C-407E-A947-70E740481C1C}">
                <a14:useLocalDpi xmlns:a14="http://schemas.microsoft.com/office/drawing/2010/main" val="0"/>
              </a:ext>
            </a:extLst>
          </a:blip>
          <a:srcRect t="48762" r="59945" b="26775"/>
          <a:stretch/>
        </p:blipFill>
        <p:spPr>
          <a:xfrm flipH="1">
            <a:off x="9980445" y="124767"/>
            <a:ext cx="1271093" cy="1380832"/>
          </a:xfrm>
          <a:prstGeom prst="rect">
            <a:avLst/>
          </a:prstGeom>
        </p:spPr>
      </p:pic>
      <p:pic>
        <p:nvPicPr>
          <p:cNvPr id="20" name="图片 19">
            <a:extLst>
              <a:ext uri="{FF2B5EF4-FFF2-40B4-BE49-F238E27FC236}">
                <a16:creationId xmlns:a16="http://schemas.microsoft.com/office/drawing/2014/main" id="{981C407C-7223-4886-9E52-2C57DB7DC4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48" t="45402" r="24803" b="24732"/>
          <a:stretch/>
        </p:blipFill>
        <p:spPr>
          <a:xfrm>
            <a:off x="2803229" y="241300"/>
            <a:ext cx="2036981" cy="1854562"/>
          </a:xfrm>
          <a:prstGeom prst="rect">
            <a:avLst/>
          </a:prstGeom>
        </p:spPr>
      </p:pic>
      <p:sp>
        <p:nvSpPr>
          <p:cNvPr id="2" name="双波形 1">
            <a:extLst>
              <a:ext uri="{FF2B5EF4-FFF2-40B4-BE49-F238E27FC236}">
                <a16:creationId xmlns:a16="http://schemas.microsoft.com/office/drawing/2014/main" id="{4A7AF3C0-47C4-4FF9-BF06-C3CCF657CD0B}"/>
              </a:ext>
            </a:extLst>
          </p:cNvPr>
          <p:cNvSpPr/>
          <p:nvPr/>
        </p:nvSpPr>
        <p:spPr>
          <a:xfrm>
            <a:off x="1" y="578184"/>
            <a:ext cx="12191999" cy="5939515"/>
          </a:xfrm>
          <a:prstGeom prst="doubleWave">
            <a:avLst/>
          </a:prstGeom>
          <a:solidFill>
            <a:schemeClr val="bg1"/>
          </a:solidFill>
          <a:ln w="76200" cap="rnd">
            <a:noFill/>
            <a:round/>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a:extLst>
              <a:ext uri="{FF2B5EF4-FFF2-40B4-BE49-F238E27FC236}">
                <a16:creationId xmlns:a16="http://schemas.microsoft.com/office/drawing/2014/main" id="{6506FD00-B9C3-404A-A318-B9566851A71D}"/>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Giải</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nghĩa</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r>
              <a:rPr lang="vi-VN" sz="4000" b="1" dirty="0" err="1">
                <a:ln w="19050">
                  <a:solidFill>
                    <a:srgbClr val="57091A"/>
                  </a:solidFill>
                </a:ln>
                <a:solidFill>
                  <a:srgbClr val="EA3259"/>
                </a:solidFill>
                <a:effectLst>
                  <a:outerShdw blurRad="38100" dist="19050" dir="2700000" algn="tl" rotWithShape="0">
                    <a:schemeClr val="dk1">
                      <a:alpha val="40000"/>
                    </a:schemeClr>
                  </a:outerShdw>
                </a:effectLst>
              </a:rPr>
              <a:t>từ</a:t>
            </a:r>
            <a:r>
              <a:rPr lang="vi-VN" sz="4000" b="1" dirty="0">
                <a:ln w="19050">
                  <a:solidFill>
                    <a:srgbClr val="57091A"/>
                  </a:solidFill>
                </a:ln>
                <a:solidFill>
                  <a:srgbClr val="EA3259"/>
                </a:solidFill>
                <a:effectLst>
                  <a:outerShdw blurRad="38100" dist="19050" dir="2700000" algn="tl" rotWithShape="0">
                    <a:schemeClr val="dk1">
                      <a:alpha val="40000"/>
                    </a:schemeClr>
                  </a:outerShdw>
                </a:effectLst>
              </a:rPr>
              <a:t>: </a:t>
            </a:r>
          </a:p>
        </p:txBody>
      </p:sp>
      <p:sp>
        <p:nvSpPr>
          <p:cNvPr id="18" name="TextBox 17">
            <a:extLst>
              <a:ext uri="{FF2B5EF4-FFF2-40B4-BE49-F238E27FC236}">
                <a16:creationId xmlns:a16="http://schemas.microsoft.com/office/drawing/2014/main" id="{10BF4607-5FB2-433B-B6FE-3D05F9CB92F9}"/>
              </a:ext>
            </a:extLst>
          </p:cNvPr>
          <p:cNvSpPr txBox="1"/>
          <p:nvPr/>
        </p:nvSpPr>
        <p:spPr>
          <a:xfrm>
            <a:off x="5559149" y="2448005"/>
            <a:ext cx="7344382" cy="1754326"/>
          </a:xfrm>
          <a:prstGeom prst="rect">
            <a:avLst/>
          </a:prstGeom>
          <a:noFill/>
        </p:spPr>
        <p:txBody>
          <a:bodyPr wrap="square">
            <a:spAutoFit/>
          </a:bodyPr>
          <a:lstStyle/>
          <a:p>
            <a:pPr>
              <a:spcBef>
                <a:spcPct val="0"/>
              </a:spcBef>
              <a:buFontTx/>
              <a:buNone/>
            </a:pPr>
            <a:r>
              <a:rPr lang="en-US" alt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Hy </a:t>
            </a:r>
            <a:r>
              <a:rPr lang="vi-VN" alt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Lạp</a:t>
            </a:r>
            <a:r>
              <a:rPr lang="vi-VN" alt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alt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cổ</a:t>
            </a:r>
            <a:r>
              <a:rPr lang="vi-VN" alt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alt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đại</a:t>
            </a:r>
            <a:r>
              <a:rPr lang="en-US" alt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endParaRPr lang="vi-VN" altLang="en-US" sz="44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a:spcBef>
                <a:spcPct val="0"/>
              </a:spcBef>
              <a:buFontTx/>
              <a:buNone/>
            </a:pP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là</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một</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nền</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văn minh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thuộc</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về</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p>
          <a:p>
            <a:pPr>
              <a:spcBef>
                <a:spcPct val="0"/>
              </a:spcBef>
              <a:buFontTx/>
              <a:buNone/>
            </a:pP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một</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thời</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kỳ</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lịch</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sử</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của</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 Hy </a:t>
            </a:r>
            <a:r>
              <a:rPr lang="vi-VN" altLang="en-US" sz="32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Lạp</a:t>
            </a:r>
            <a:r>
              <a:rPr lang="vi-VN"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a:t>
            </a:r>
            <a:endParaRPr lang="en-US" altLang="en-US" sz="32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pic>
        <p:nvPicPr>
          <p:cNvPr id="19" name="Picture 10">
            <a:extLst>
              <a:ext uri="{FF2B5EF4-FFF2-40B4-BE49-F238E27FC236}">
                <a16:creationId xmlns:a16="http://schemas.microsoft.com/office/drawing/2014/main" id="{628C86EE-CA74-40D9-B15F-F91DD5DD4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092350" y="3954872"/>
            <a:ext cx="3099649" cy="2750939"/>
          </a:xfrm>
          <a:prstGeom prst="rect">
            <a:avLst/>
          </a:prstGeom>
        </p:spPr>
      </p:pic>
      <p:pic>
        <p:nvPicPr>
          <p:cNvPr id="14338" name="Picture 2">
            <a:extLst>
              <a:ext uri="{FF2B5EF4-FFF2-40B4-BE49-F238E27FC236}">
                <a16:creationId xmlns:a16="http://schemas.microsoft.com/office/drawing/2014/main" id="{FE79419F-B80F-448D-9B77-1FD813D5EF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88" y="2047150"/>
            <a:ext cx="4756574" cy="3567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385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1000"/>
                                        <p:tgtEl>
                                          <p:spTgt spid="18">
                                            <p:txEl>
                                              <p:pRg st="0" end="0"/>
                                            </p:txEl>
                                          </p:spTgt>
                                        </p:tgtEl>
                                      </p:cBhvr>
                                    </p:animEffect>
                                    <p:anim calcmode="lin" valueType="num">
                                      <p:cBhvr>
                                        <p:cTn id="3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338"/>
                                        </p:tgtEl>
                                        <p:attrNameLst>
                                          <p:attrName>style.visibility</p:attrName>
                                        </p:attrNameLst>
                                      </p:cBhvr>
                                      <p:to>
                                        <p:strVal val="visible"/>
                                      </p:to>
                                    </p:set>
                                    <p:animEffect transition="in" filter="fade">
                                      <p:cBhvr>
                                        <p:cTn id="43" dur="1000"/>
                                        <p:tgtEl>
                                          <p:spTgt spid="14338"/>
                                        </p:tgtEl>
                                      </p:cBhvr>
                                    </p:animEffect>
                                    <p:anim calcmode="lin" valueType="num">
                                      <p:cBhvr>
                                        <p:cTn id="44" dur="1000" fill="hold"/>
                                        <p:tgtEl>
                                          <p:spTgt spid="14338"/>
                                        </p:tgtEl>
                                        <p:attrNameLst>
                                          <p:attrName>ppt_x</p:attrName>
                                        </p:attrNameLst>
                                      </p:cBhvr>
                                      <p:tavLst>
                                        <p:tav tm="0">
                                          <p:val>
                                            <p:strVal val="#ppt_x"/>
                                          </p:val>
                                        </p:tav>
                                        <p:tav tm="100000">
                                          <p:val>
                                            <p:strVal val="#ppt_x"/>
                                          </p:val>
                                        </p:tav>
                                      </p:tavLst>
                                    </p:anim>
                                    <p:anim calcmode="lin" valueType="num">
                                      <p:cBhvr>
                                        <p:cTn id="45"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animEffect transition="in" filter="fade">
                                      <p:cBhvr>
                                        <p:cTn id="50" dur="1000"/>
                                        <p:tgtEl>
                                          <p:spTgt spid="18">
                                            <p:txEl>
                                              <p:pRg st="1" end="1"/>
                                            </p:txEl>
                                          </p:spTgt>
                                        </p:tgtEl>
                                      </p:cBhvr>
                                    </p:animEffect>
                                    <p:anim calcmode="lin" valueType="num">
                                      <p:cBhvr>
                                        <p:cTn id="51"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8">
                                            <p:txEl>
                                              <p:pRg st="2" end="2"/>
                                            </p:txEl>
                                          </p:spTgt>
                                        </p:tgtEl>
                                        <p:attrNameLst>
                                          <p:attrName>style.visibility</p:attrName>
                                        </p:attrNameLst>
                                      </p:cBhvr>
                                      <p:to>
                                        <p:strVal val="visible"/>
                                      </p:to>
                                    </p:set>
                                    <p:animEffect transition="in" filter="fade">
                                      <p:cBhvr>
                                        <p:cTn id="55" dur="1000"/>
                                        <p:tgtEl>
                                          <p:spTgt spid="18">
                                            <p:txEl>
                                              <p:pRg st="2" end="2"/>
                                            </p:txEl>
                                          </p:spTgt>
                                        </p:tgtEl>
                                      </p:cBhvr>
                                    </p:animEffect>
                                    <p:anim calcmode="lin" valueType="num">
                                      <p:cBhvr>
                                        <p:cTn id="56"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1595197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729</TotalTime>
  <Words>1381</Words>
  <Application>Microsoft Office PowerPoint</Application>
  <PresentationFormat>Widescreen</PresentationFormat>
  <Paragraphs>134</Paragraphs>
  <Slides>29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iCiel Nabila</vt:lpstr>
      <vt:lpstr>Wingdings</vt:lpstr>
      <vt:lpstr>Arial</vt:lpstr>
      <vt:lpstr>iCiel Pequena</vt:lpstr>
      <vt:lpstr>Arial-Rounded</vt:lpstr>
      <vt:lpstr>等线</vt:lpstr>
      <vt:lpstr>Times New Roman</vt:lpstr>
      <vt:lpstr>Barlow Condensed</vt:lpstr>
      <vt:lpstr>iCiel Soup of Justice</vt:lpstr>
      <vt:lpstr>Tahoma</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109</cp:revision>
  <dcterms:created xsi:type="dcterms:W3CDTF">2017-08-18T03:02:00Z</dcterms:created>
  <dcterms:modified xsi:type="dcterms:W3CDTF">2023-10-25T13:19:14Z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