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8" r:id="rId5"/>
  </p:sldMasterIdLst>
  <p:notesMasterIdLst>
    <p:notesMasterId r:id="rId44"/>
  </p:notesMasterIdLst>
  <p:sldIdLst>
    <p:sldId id="256" r:id="rId6"/>
    <p:sldId id="257" r:id="rId7"/>
    <p:sldId id="258" r:id="rId8"/>
    <p:sldId id="264" r:id="rId9"/>
    <p:sldId id="265" r:id="rId10"/>
    <p:sldId id="266" r:id="rId11"/>
    <p:sldId id="283" r:id="rId12"/>
    <p:sldId id="284" r:id="rId13"/>
    <p:sldId id="267" r:id="rId14"/>
    <p:sldId id="294" r:id="rId15"/>
    <p:sldId id="268" r:id="rId16"/>
    <p:sldId id="295" r:id="rId17"/>
    <p:sldId id="269" r:id="rId18"/>
    <p:sldId id="285" r:id="rId19"/>
    <p:sldId id="296" r:id="rId20"/>
    <p:sldId id="270" r:id="rId21"/>
    <p:sldId id="316" r:id="rId22"/>
    <p:sldId id="315" r:id="rId23"/>
    <p:sldId id="297" r:id="rId24"/>
    <p:sldId id="298" r:id="rId25"/>
    <p:sldId id="299" r:id="rId26"/>
    <p:sldId id="300" r:id="rId27"/>
    <p:sldId id="301" r:id="rId28"/>
    <p:sldId id="302" r:id="rId29"/>
    <p:sldId id="303" r:id="rId30"/>
    <p:sldId id="304" r:id="rId31"/>
    <p:sldId id="305" r:id="rId32"/>
    <p:sldId id="306" r:id="rId33"/>
    <p:sldId id="307" r:id="rId34"/>
    <p:sldId id="308" r:id="rId35"/>
    <p:sldId id="309" r:id="rId36"/>
    <p:sldId id="310" r:id="rId37"/>
    <p:sldId id="311" r:id="rId38"/>
    <p:sldId id="312" r:id="rId39"/>
    <p:sldId id="313" r:id="rId40"/>
    <p:sldId id="314" r:id="rId41"/>
    <p:sldId id="279" r:id="rId42"/>
    <p:sldId id="263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FF33CC"/>
    <a:srgbClr val="1F4E79"/>
    <a:srgbClr val="15142A"/>
    <a:srgbClr val="FAED3B"/>
    <a:srgbClr val="70AD47"/>
    <a:srgbClr val="A7FDFF"/>
    <a:srgbClr val="3CDFE6"/>
    <a:srgbClr val="0C0D0E"/>
    <a:srgbClr val="C55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56" autoAdjust="0"/>
    <p:restoredTop sz="84954" autoAdjust="0"/>
  </p:normalViewPr>
  <p:slideViewPr>
    <p:cSldViewPr snapToGrid="0">
      <p:cViewPr varScale="1">
        <p:scale>
          <a:sx n="51" d="100"/>
          <a:sy n="51" d="100"/>
        </p:scale>
        <p:origin x="-49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2913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856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1981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9549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24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110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030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233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2880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0366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4587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342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15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79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1348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2498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8680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60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929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2625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1211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62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927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340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xmlns="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020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pn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3.svg"/><Relationship Id="rId9" Type="http://schemas.openxmlformats.org/officeDocument/2006/relationships/image" Target="../media/image5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5" Type="http://schemas.openxmlformats.org/officeDocument/2006/relationships/slide" Target="slide24.xml"/><Relationship Id="rId4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slide" Target="slide21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slide" Target="slide21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slide" Target="slide27.xml"/><Relationship Id="rId5" Type="http://schemas.openxmlformats.org/officeDocument/2006/relationships/slide" Target="slide26.xml"/><Relationship Id="rId4" Type="http://schemas.openxmlformats.org/officeDocument/2006/relationships/slide" Target="slide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24.xml"/><Relationship Id="rId5" Type="http://schemas.openxmlformats.org/officeDocument/2006/relationships/slide" Target="slide5.xml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slide" Target="slide24.xml"/><Relationship Id="rId5" Type="http://schemas.openxmlformats.org/officeDocument/2006/relationships/slide" Target="slide5.xm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slide" Target="slide30.xml"/><Relationship Id="rId5" Type="http://schemas.openxmlformats.org/officeDocument/2006/relationships/slide" Target="slide28.xml"/><Relationship Id="rId4" Type="http://schemas.openxmlformats.org/officeDocument/2006/relationships/slide" Target="slide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slide" Target="slide27.xml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slide" Target="slide27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slide" Target="slide33.xml"/><Relationship Id="rId5" Type="http://schemas.openxmlformats.org/officeDocument/2006/relationships/slide" Target="slide32.xml"/><Relationship Id="rId4" Type="http://schemas.openxmlformats.org/officeDocument/2006/relationships/slide" Target="slide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slide" Target="slide30.xml"/><Relationship Id="rId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slide" Target="slide30.xml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5" Type="http://schemas.openxmlformats.org/officeDocument/2006/relationships/slide" Target="slide36.xml"/><Relationship Id="rId4" Type="http://schemas.openxmlformats.org/officeDocument/2006/relationships/slide" Target="slide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slide" Target="slide33.xml"/><Relationship Id="rId4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slide" Target="slide33.xml"/><Relationship Id="rId4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slide" Target="slide37.xml"/><Relationship Id="rId4" Type="http://schemas.openxmlformats.org/officeDocument/2006/relationships/image" Target="../media/image2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3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2">
            <a:extLst>
              <a:ext uri="{FF2B5EF4-FFF2-40B4-BE49-F238E27FC236}">
                <a16:creationId xmlns:a16="http://schemas.microsoft.com/office/drawing/2014/main" xmlns="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628" y="2323835"/>
            <a:ext cx="11952372" cy="1994074"/>
          </a:xfrm>
        </p:spPr>
        <p:txBody>
          <a:bodyPr>
            <a:noAutofit/>
          </a:bodyPr>
          <a:lstStyle/>
          <a:p>
            <a:r>
              <a:rPr lang="en-US" sz="5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 CHUNG VÀ BỘI CHUNG </a:t>
            </a:r>
            <a:br>
              <a:rPr lang="en-US" sz="5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 NHẤT</a:t>
            </a:r>
            <a:endParaRPr lang="en-US" sz="5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AA65E432-C1E6-4C36-BF8E-2DA25E65D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1" descr="Clipboard">
            <a:extLst>
              <a:ext uri="{FF2B5EF4-FFF2-40B4-BE49-F238E27FC236}">
                <a16:creationId xmlns:a16="http://schemas.microsoft.com/office/drawing/2014/main" xmlns="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631394">
            <a:off x="-634327" y="3883012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xmlns="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xmlns="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xmlns="" id="{CF2EB805-B981-47B9-9661-CF05DB551677}"/>
              </a:ext>
            </a:extLst>
          </p:cNvPr>
          <p:cNvSpPr txBox="1">
            <a:spLocks/>
          </p:cNvSpPr>
          <p:nvPr/>
        </p:nvSpPr>
        <p:spPr>
          <a:xfrm>
            <a:off x="262360" y="16089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PHÒNG GD&amp;ĐT………..</a:t>
            </a:r>
          </a:p>
          <a:p>
            <a:pPr algn="l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TRƯỜNG THCS ………….……</a:t>
            </a:r>
          </a:p>
        </p:txBody>
      </p:sp>
      <p:sp>
        <p:nvSpPr>
          <p:cNvPr id="14" name="!!1">
            <a:extLst>
              <a:ext uri="{FF2B5EF4-FFF2-40B4-BE49-F238E27FC236}">
                <a16:creationId xmlns:a16="http://schemas.microsoft.com/office/drawing/2014/main" xmlns="" id="{0E246211-C9C9-4B3E-9DDF-914AB989AE93}"/>
              </a:ext>
            </a:extLst>
          </p:cNvPr>
          <p:cNvSpPr txBox="1"/>
          <p:nvPr/>
        </p:nvSpPr>
        <p:spPr>
          <a:xfrm>
            <a:off x="5011653" y="1908068"/>
            <a:ext cx="676275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800" b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13</a:t>
            </a:r>
            <a:endParaRPr lang="en-US" sz="4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mc="http://schemas.openxmlformats.org/markup-compatibility/2006" xmlns:a14="http://schemas.microsoft.com/office/drawing/2010/main" xmlns:a16="http://schemas.microsoft.com/office/drawing/2014/main" xmlns="" id="{A3A062DA-93BF-4842-B601-4404401BCCE3}"/>
              </a:ext>
            </a:extLst>
          </p:cNvPr>
          <p:cNvSpPr txBox="1"/>
          <p:nvPr/>
        </p:nvSpPr>
        <p:spPr>
          <a:xfrm>
            <a:off x="1435462" y="987452"/>
            <a:ext cx="9936181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BC(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BCNN(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Chẳng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BC(3,4,6) = {0;12;24;36;…}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     BCNN(3,4,6) = 12.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:a14="http://schemas.microsoft.com/office/drawing/2010/main" xmlns:mc="http://schemas.openxmlformats.org/markup-compatibility/2006" xmlns="" id="{A3A062DA-93BF-4842-B601-4404401BCCE3}"/>
              </a:ext>
            </a:extLst>
          </p:cNvPr>
          <p:cNvSpPr txBox="1"/>
          <p:nvPr/>
        </p:nvSpPr>
        <p:spPr>
          <a:xfrm>
            <a:off x="1941478" y="162913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7002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xmlns:a14="http://schemas.microsoft.com/office/drawing/2010/main" xmlns:mc="http://schemas.openxmlformats.org/markup-compatibility/2006" id="{3EB32F49-3D44-4F28-BF72-F7004207C04D}"/>
              </a:ext>
            </a:extLst>
          </p:cNvPr>
          <p:cNvSpPr txBox="1"/>
          <p:nvPr/>
        </p:nvSpPr>
        <p:spPr>
          <a:xfrm>
            <a:off x="2091068" y="905255"/>
            <a:ext cx="4134924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2: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:a14="http://schemas.microsoft.com/office/drawing/2010/main" xmlns:mc="http://schemas.openxmlformats.org/markup-compatibility/2006" xmlns="" id="{A3A062DA-93BF-4842-B601-4404401BCCE3}"/>
              </a:ext>
            </a:extLst>
          </p:cNvPr>
          <p:cNvSpPr txBox="1"/>
          <p:nvPr/>
        </p:nvSpPr>
        <p:spPr>
          <a:xfrm>
            <a:off x="1883001" y="50827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mc="http://schemas.openxmlformats.org/markup-compatibility/2006" xmlns:a14="http://schemas.microsoft.com/office/drawing/2010/main" xmlns:a16="http://schemas.microsoft.com/office/drawing/2014/main" xmlns="" id="{A3A062DA-93BF-4842-B601-4404401BCCE3}"/>
              </a:ext>
            </a:extLst>
          </p:cNvPr>
          <p:cNvSpPr txBox="1"/>
          <p:nvPr/>
        </p:nvSpPr>
        <p:spPr>
          <a:xfrm>
            <a:off x="1641727" y="1388492"/>
            <a:ext cx="10003168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BC(8,12)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>
              <a:buAutoNum type="alphaLcParenR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BCNN(8,12).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BC(8,12)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BCNN(8,12). 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7382215"/>
              </p:ext>
            </p:extLst>
          </p:nvPr>
        </p:nvGraphicFramePr>
        <p:xfrm>
          <a:off x="802012" y="2043064"/>
          <a:ext cx="10498511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620450"/>
                <a:gridCol w="562741"/>
                <a:gridCol w="691401"/>
                <a:gridCol w="650885"/>
                <a:gridCol w="698509"/>
                <a:gridCol w="698509"/>
                <a:gridCol w="730259"/>
                <a:gridCol w="738197"/>
                <a:gridCol w="730259"/>
                <a:gridCol w="637041"/>
                <a:gridCol w="832332"/>
                <a:gridCol w="907928"/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8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56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64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72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12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60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72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96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108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120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</a:tr>
            </a:tbl>
          </a:graphicData>
        </a:graphic>
      </p:graphicFrame>
      <p:pic>
        <p:nvPicPr>
          <p:cNvPr id="21" name="!!3" descr="Wondering | Grappige gezichten, Smiley, Grappige plaatjes">
            <a:extLst>
              <a:ext uri="{FF2B5EF4-FFF2-40B4-BE49-F238E27FC236}">
                <a16:creationId xmlns:a16="http://schemas.microsoft.com/office/drawing/2014/main" xmlns="" id="{679F008B-6D84-4B69-B54D-201981BB3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34" y="99749"/>
            <a:ext cx="1406948" cy="169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91620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xmlns:a14="http://schemas.microsoft.com/office/drawing/2010/main" xmlns:mc="http://schemas.openxmlformats.org/markup-compatibility/2006" id="{3EB32F49-3D44-4F28-BF72-F7004207C04D}"/>
              </a:ext>
            </a:extLst>
          </p:cNvPr>
          <p:cNvSpPr txBox="1"/>
          <p:nvPr/>
        </p:nvSpPr>
        <p:spPr>
          <a:xfrm>
            <a:off x="1115708" y="889841"/>
            <a:ext cx="4134924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2: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:a14="http://schemas.microsoft.com/office/drawing/2010/main" xmlns:mc="http://schemas.openxmlformats.org/markup-compatibility/2006" xmlns="" id="{A3A062DA-93BF-4842-B601-4404401BCCE3}"/>
              </a:ext>
            </a:extLst>
          </p:cNvPr>
          <p:cNvSpPr txBox="1"/>
          <p:nvPr/>
        </p:nvSpPr>
        <p:spPr>
          <a:xfrm>
            <a:off x="1883001" y="50827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mc="http://schemas.openxmlformats.org/markup-compatibility/2006" xmlns:a14="http://schemas.microsoft.com/office/drawing/2010/main" xmlns:a16="http://schemas.microsoft.com/office/drawing/2014/main" xmlns="" id="{A3A062DA-93BF-4842-B601-4404401BCCE3}"/>
              </a:ext>
            </a:extLst>
          </p:cNvPr>
          <p:cNvSpPr txBox="1"/>
          <p:nvPr/>
        </p:nvSpPr>
        <p:spPr>
          <a:xfrm>
            <a:off x="1883001" y="3978207"/>
            <a:ext cx="10003168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arenR"/>
            </a:pP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BC(8,12)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24, 48, 72.</a:t>
            </a:r>
          </a:p>
          <a:p>
            <a:pPr marL="514350" indent="-514350">
              <a:buAutoNum type="alphaLcParenR"/>
            </a:pP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BCNN(8,12) = 24.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24 : 24 = 1.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48 : 24 = 2.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72 : 24 = 3.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7342303"/>
              </p:ext>
            </p:extLst>
          </p:nvPr>
        </p:nvGraphicFramePr>
        <p:xfrm>
          <a:off x="934623" y="1683365"/>
          <a:ext cx="10498511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620450"/>
                <a:gridCol w="562741"/>
                <a:gridCol w="691401"/>
                <a:gridCol w="650885"/>
                <a:gridCol w="698509"/>
                <a:gridCol w="698509"/>
                <a:gridCol w="730259"/>
                <a:gridCol w="738197"/>
                <a:gridCol w="730259"/>
                <a:gridCol w="637041"/>
                <a:gridCol w="832332"/>
                <a:gridCol w="907928"/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8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56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64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72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12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60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72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96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108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120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mc="http://schemas.openxmlformats.org/markup-compatibility/2006" xmlns:a14="http://schemas.microsoft.com/office/drawing/2010/main" xmlns:a16="http://schemas.microsoft.com/office/drawing/2014/main" xmlns="" id="{A3A062DA-93BF-4842-B601-4404401BCCE3}"/>
              </a:ext>
            </a:extLst>
          </p:cNvPr>
          <p:cNvSpPr txBox="1"/>
          <p:nvPr/>
        </p:nvSpPr>
        <p:spPr>
          <a:xfrm>
            <a:off x="1220413" y="1062138"/>
            <a:ext cx="10374413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6092270"/>
              </p:ext>
            </p:extLst>
          </p:nvPr>
        </p:nvGraphicFramePr>
        <p:xfrm>
          <a:off x="932542" y="1677691"/>
          <a:ext cx="10498511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620450"/>
                <a:gridCol w="562741"/>
                <a:gridCol w="691401"/>
                <a:gridCol w="650885"/>
                <a:gridCol w="698509"/>
                <a:gridCol w="698509"/>
                <a:gridCol w="730259"/>
                <a:gridCol w="738197"/>
                <a:gridCol w="730259"/>
                <a:gridCol w="637041"/>
                <a:gridCol w="832332"/>
                <a:gridCol w="907928"/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8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48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56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64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72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12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48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60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72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96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108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120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</a:tr>
            </a:tbl>
          </a:graphicData>
        </a:graphic>
      </p:graphicFrame>
      <p:sp>
        <p:nvSpPr>
          <p:cNvPr id="2" name="Oval 1"/>
          <p:cNvSpPr/>
          <p:nvPr/>
        </p:nvSpPr>
        <p:spPr>
          <a:xfrm rot="1877657">
            <a:off x="4980491" y="1523523"/>
            <a:ext cx="908253" cy="223311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42" y="5086466"/>
            <a:ext cx="2423795" cy="16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7476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!!4">
            <a:extLst>
              <a:ext uri="{FF2B5EF4-FFF2-40B4-BE49-F238E27FC236}">
                <a16:creationId xmlns:a16="http://schemas.microsoft.com/office/drawing/2014/main" xmlns="" id="{8F343863-9DC9-48EE-8845-A5B504C915DF}"/>
              </a:ext>
            </a:extLst>
          </p:cNvPr>
          <p:cNvSpPr/>
          <p:nvPr/>
        </p:nvSpPr>
        <p:spPr>
          <a:xfrm rot="5400000">
            <a:off x="8507246" y="3094677"/>
            <a:ext cx="6643540" cy="653685"/>
          </a:xfrm>
          <a:prstGeom prst="round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HÌNH THÀNH KIẾN THỨC</a:t>
            </a:r>
            <a:endParaRPr lang="en-US" sz="2400">
              <a:solidFill>
                <a:srgbClr val="FFFF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xmlns="" id="{97E81228-EC61-4337-8FCD-FEE6A5684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xmlns="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5296" y="1806878"/>
            <a:ext cx="8676942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xmlns="" id="{A5159DB8-36C5-4BDC-AA0F-1A4AB3045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141" y="1158359"/>
            <a:ext cx="2375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:a14="http://schemas.microsoft.com/office/drawing/2010/main" xmlns:mc="http://schemas.openxmlformats.org/markup-compatibility/2006" xmlns="" id="{A3A062DA-93BF-4842-B601-4404401BCCE3}"/>
              </a:ext>
            </a:extLst>
          </p:cNvPr>
          <p:cNvSpPr txBox="1"/>
          <p:nvPr/>
        </p:nvSpPr>
        <p:spPr>
          <a:xfrm>
            <a:off x="1883000" y="211410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xmlns="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4180" y="975019"/>
            <a:ext cx="867694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531" y="1230953"/>
            <a:ext cx="2294782" cy="2310942"/>
          </a:xfrm>
          <a:prstGeom prst="rect">
            <a:avLst/>
          </a:prstGeom>
        </p:spPr>
      </p:pic>
      <p:sp>
        <p:nvSpPr>
          <p:cNvPr id="15" name="Rectangle 6">
            <a:extLst>
              <a:ext uri="{FF2B5EF4-FFF2-40B4-BE49-F238E27FC236}">
                <a16:creationId xmlns:a16="http://schemas.microsoft.com/office/drawing/2014/main" xmlns="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5296" y="4135228"/>
            <a:ext cx="8676942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0, 1, 2,...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xmlns="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4180" y="3294665"/>
            <a:ext cx="867694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863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5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!!4">
            <a:extLst>
              <a:ext uri="{FF2B5EF4-FFF2-40B4-BE49-F238E27FC236}">
                <a16:creationId xmlns:a16="http://schemas.microsoft.com/office/drawing/2014/main" xmlns="" id="{8F343863-9DC9-48EE-8845-A5B504C915DF}"/>
              </a:ext>
            </a:extLst>
          </p:cNvPr>
          <p:cNvSpPr/>
          <p:nvPr/>
        </p:nvSpPr>
        <p:spPr>
          <a:xfrm rot="5400000">
            <a:off x="8507246" y="3094677"/>
            <a:ext cx="6643540" cy="653685"/>
          </a:xfrm>
          <a:prstGeom prst="round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HÌNH THÀNH KIẾN THỨC</a:t>
            </a:r>
            <a:endParaRPr lang="en-US" sz="2400">
              <a:solidFill>
                <a:srgbClr val="FFFF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xmlns="" id="{97E81228-EC61-4337-8FCD-FEE6A5684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xmlns="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5472" y="1054696"/>
            <a:ext cx="1760418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xmlns="" id="{A5159DB8-36C5-4BDC-AA0F-1A4AB3045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141" y="1158359"/>
            <a:ext cx="2375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7" name="Rectangle 6">
            <a:extLst>
              <a:ext uri="{FF2B5EF4-FFF2-40B4-BE49-F238E27FC236}">
                <a16:creationId xmlns:a16="http://schemas.microsoft.com/office/drawing/2014/main" xmlns="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0331" y="4063650"/>
            <a:ext cx="8258048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30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30, 60, 90.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xmlns="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0331" y="1771846"/>
            <a:ext cx="8498561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30.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xmlns="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324" y="3078028"/>
            <a:ext cx="101021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:a14="http://schemas.microsoft.com/office/drawing/2010/main" xmlns:mc="http://schemas.openxmlformats.org/markup-compatibility/2006" xmlns="" id="{A3A062DA-93BF-4842-B601-4404401BCCE3}"/>
              </a:ext>
            </a:extLst>
          </p:cNvPr>
          <p:cNvSpPr txBox="1"/>
          <p:nvPr/>
        </p:nvSpPr>
        <p:spPr>
          <a:xfrm>
            <a:off x="1032141" y="245213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529" y="2724730"/>
            <a:ext cx="2467762" cy="200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34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7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!!4">
            <a:extLst>
              <a:ext uri="{FF2B5EF4-FFF2-40B4-BE49-F238E27FC236}">
                <a16:creationId xmlns:a16="http://schemas.microsoft.com/office/drawing/2014/main" xmlns="" id="{8F343863-9DC9-48EE-8845-A5B504C915DF}"/>
              </a:ext>
            </a:extLst>
          </p:cNvPr>
          <p:cNvSpPr/>
          <p:nvPr/>
        </p:nvSpPr>
        <p:spPr>
          <a:xfrm rot="5400000">
            <a:off x="8507246" y="3094677"/>
            <a:ext cx="6643540" cy="653685"/>
          </a:xfrm>
          <a:prstGeom prst="round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HÌNH THÀNH KIẾN THỨC</a:t>
            </a:r>
            <a:endParaRPr lang="en-US" sz="2400">
              <a:solidFill>
                <a:srgbClr val="FFFF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xmlns="" id="{97E81228-EC61-4337-8FCD-FEE6A5684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xmlns="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0599" y="1063651"/>
            <a:ext cx="2678938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xmlns="" id="{A5159DB8-36C5-4BDC-AA0F-1A4AB3045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141" y="1158359"/>
            <a:ext cx="2375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7" name="Rectangle 6">
            <a:extLst>
              <a:ext uri="{FF2B5EF4-FFF2-40B4-BE49-F238E27FC236}">
                <a16:creationId xmlns:a16="http://schemas.microsoft.com/office/drawing/2014/main" xmlns="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8974" y="4155090"/>
            <a:ext cx="8350958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300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300, 600, 900.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xmlns="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8974" y="1778451"/>
            <a:ext cx="8188397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b,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rằng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BCNN(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300.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xmlns="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3421519"/>
            <a:ext cx="101021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:a14="http://schemas.microsoft.com/office/drawing/2010/main" xmlns:mc="http://schemas.openxmlformats.org/markup-compatibility/2006" xmlns="" id="{A3A062DA-93BF-4842-B601-4404401BCCE3}"/>
              </a:ext>
            </a:extLst>
          </p:cNvPr>
          <p:cNvSpPr txBox="1"/>
          <p:nvPr/>
        </p:nvSpPr>
        <p:spPr>
          <a:xfrm>
            <a:off x="2093523" y="260209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Graphic 27" descr="Clipboard">
            <a:extLst>
              <a:ext uri="{FF2B5EF4-FFF2-40B4-BE49-F238E27FC236}">
                <a16:creationId xmlns:a16="http://schemas.microsoft.com/office/drawing/2014/main" xmlns="" id="{69A6127C-44C4-4935-8488-02212BF0E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631394">
            <a:off x="232571" y="3057091"/>
            <a:ext cx="2077981" cy="2077981"/>
          </a:xfrm>
          <a:prstGeom prst="rect">
            <a:avLst/>
          </a:prstGeom>
        </p:spPr>
      </p:pic>
      <p:pic>
        <p:nvPicPr>
          <p:cNvPr id="15" name="Graphic 31" descr="Pencil">
            <a:extLst>
              <a:ext uri="{FF2B5EF4-FFF2-40B4-BE49-F238E27FC236}">
                <a16:creationId xmlns:a16="http://schemas.microsoft.com/office/drawing/2014/main" xmlns="" id="{F21940DF-3AEF-4263-BDC6-04DEDCE8D6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365176" y="3607463"/>
            <a:ext cx="1221150" cy="1221150"/>
          </a:xfrm>
          <a:prstGeom prst="rect">
            <a:avLst/>
          </a:prstGeom>
        </p:spPr>
      </p:pic>
      <p:pic>
        <p:nvPicPr>
          <p:cNvPr id="16" name="Graphic 18" descr="Ruler">
            <a:extLst>
              <a:ext uri="{FF2B5EF4-FFF2-40B4-BE49-F238E27FC236}">
                <a16:creationId xmlns:a16="http://schemas.microsoft.com/office/drawing/2014/main" xmlns="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8311222">
            <a:off x="214790" y="2056929"/>
            <a:ext cx="1574403" cy="157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1564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:a16="http://schemas.microsoft.com/office/drawing/2014/main" xmlns="" id="{58E6D429-DC53-47C4-8036-1E9D12B8E28B}"/>
              </a:ext>
            </a:extLst>
          </p:cNvPr>
          <p:cNvSpPr/>
          <p:nvPr/>
        </p:nvSpPr>
        <p:spPr>
          <a:xfrm>
            <a:off x="6474706" y="0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" y="493723"/>
            <a:ext cx="364394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xmlns="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5146" y="1328406"/>
            <a:ext cx="10739120" cy="32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chuyến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dã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ngoại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1903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:a16="http://schemas.microsoft.com/office/drawing/2014/main" xmlns="" id="{58E6D429-DC53-47C4-8036-1E9D12B8E28B}"/>
              </a:ext>
            </a:extLst>
          </p:cNvPr>
          <p:cNvSpPr/>
          <p:nvPr/>
        </p:nvSpPr>
        <p:spPr>
          <a:xfrm>
            <a:off x="6474706" y="0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800" y="185946"/>
            <a:ext cx="364394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xmlns="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080" y="1742376"/>
            <a:ext cx="1180592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6">
                <a:extLst>
                  <a:ext uri="{FF2B5EF4-FFF2-40B4-BE49-F238E27FC236}">
                    <a16:creationId xmlns:a16="http://schemas.microsoft.com/office/drawing/2014/main" xmlns="" id="{04D47F80-AD84-4BC4-B02E-F977E4577B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6080" y="1260364"/>
                <a:ext cx="11948160" cy="48013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bóng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bàn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cần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là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bội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của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6</a:t>
                </a:r>
              </a:p>
              <a:p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B(6) = {0;6;12;18;24;30;…}</a:t>
                </a:r>
              </a:p>
              <a:p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cốc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cần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phải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là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bội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của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8</a:t>
                </a:r>
              </a:p>
              <a:p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B(8) = {0;8;16;24;32…}</a:t>
                </a:r>
              </a:p>
              <a:p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Vì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cần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bóng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bàn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và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cốc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như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nhau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nên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bóng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bàn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và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cốc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ít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nhất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cần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là</a:t>
                </a:r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BCNN </a:t>
                </a:r>
                <a:r>
                  <a:rPr lang="en-US" sz="3400" b="1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của</a:t>
                </a:r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6 </a:t>
                </a:r>
                <a:r>
                  <a:rPr lang="en-US" sz="3400" b="1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và</a:t>
                </a:r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8.</a:t>
                </a:r>
                <a:endParaRPr lang="en-US" sz="3400" b="1" dirty="0">
                  <a:solidFill>
                    <a:srgbClr val="0070C0"/>
                  </a:solidFill>
                  <a:latin typeface="Arial" panose="020B0604020202020204" pitchFamily="34" charset="0"/>
                  <a:ea typeface="Tahoma"/>
                  <a:cs typeface="Arial" panose="020B0604020202020204" pitchFamily="34" charset="0"/>
                </a:endParaRPr>
              </a:p>
              <a:p>
                <a:r>
                  <a:rPr lang="en-US" sz="3400" b="1" dirty="0" smtClean="0">
                    <a:solidFill>
                      <a:srgbClr val="0070C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34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BCNN(6,8) = 24.</a:t>
                </a:r>
              </a:p>
              <a:p>
                <a:pPr algn="just"/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hộp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cốc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ít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nhất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cần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là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24 : 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6 = 4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hộp</a:t>
                </a:r>
                <a:endParaRPr lang="en-US" sz="3400" b="1" dirty="0">
                  <a:solidFill>
                    <a:srgbClr val="0070C0"/>
                  </a:solidFill>
                  <a:latin typeface="Arial" panose="020B0604020202020204" pitchFamily="34" charset="0"/>
                  <a:ea typeface="Tahoma"/>
                  <a:cs typeface="Arial" panose="020B0604020202020204" pitchFamily="34" charset="0"/>
                </a:endParaRPr>
              </a:p>
              <a:p>
                <a:pPr algn="just"/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hộp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bóng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bàn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ít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nhất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được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là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24 : 8 = 3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hộp</a:t>
                </a:r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.</a:t>
                </a:r>
                <a:endParaRPr lang="en-US" sz="34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4D47F80-AD84-4BC4-B02E-F977E4577B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6080" y="1260364"/>
                <a:ext cx="11948160" cy="4801314"/>
              </a:xfrm>
              <a:prstGeom prst="rect">
                <a:avLst/>
              </a:prstGeom>
              <a:blipFill rotWithShape="0">
                <a:blip r:embed="rId3"/>
                <a:stretch>
                  <a:fillRect l="-1429" t="-1398" b="-406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299" y="644811"/>
            <a:ext cx="101021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6367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:a16="http://schemas.microsoft.com/office/drawing/2014/main" xmlns="" id="{58E6D429-DC53-47C4-8036-1E9D12B8E28B}"/>
              </a:ext>
            </a:extLst>
          </p:cNvPr>
          <p:cNvSpPr/>
          <p:nvPr/>
        </p:nvSpPr>
        <p:spPr>
          <a:xfrm>
            <a:off x="36141" y="54868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6849" y="828427"/>
            <a:ext cx="532389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(SGK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57)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xmlns="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5409" y="1723816"/>
            <a:ext cx="9525504" cy="427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14350" indent="-514350">
              <a:buAutoNum type="alphaLcParenR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8.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ƯCLN(7,8).</a:t>
            </a:r>
          </a:p>
          <a:p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BCNN(7,8). So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!!3" descr="Chuyên đề về xác định công thức của hợp chất vô cơ và hữu cơ - Tech12h">
            <a:extLst>
              <a:ext uri="{FF2B5EF4-FFF2-40B4-BE49-F238E27FC236}">
                <a16:creationId xmlns:a16="http://schemas.microsoft.com/office/drawing/2014/main" xmlns="" id="{43D80D0E-F9AC-4D0D-9116-29FEC2960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94" y="1723816"/>
            <a:ext cx="2222255" cy="187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0842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:a16="http://schemas.microsoft.com/office/drawing/2014/main" xmlns="" id="{58E6D429-DC53-47C4-8036-1E9D12B8E28B}"/>
              </a:ext>
            </a:extLst>
          </p:cNvPr>
          <p:cNvSpPr/>
          <p:nvPr/>
        </p:nvSpPr>
        <p:spPr>
          <a:xfrm>
            <a:off x="36141" y="54868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6849" y="709838"/>
            <a:ext cx="532389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(SGK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57)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xmlns="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6849" y="1926205"/>
            <a:ext cx="9675587" cy="32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Ư(7) = {1;7}; Ư(8) = {1;8}.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ƯCLN(7,8) = 1.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ì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ƯCLN(7,8)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BCNN(7,8) = 56.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BCNN(7,8) = 7.8.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xmlns="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2968" y="1325391"/>
            <a:ext cx="101021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00" y="837769"/>
            <a:ext cx="2161649" cy="2176872"/>
          </a:xfrm>
          <a:prstGeom prst="rect">
            <a:avLst/>
          </a:prstGeom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xmlns="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6849" y="5189286"/>
            <a:ext cx="9449871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triped Right Arrow 2"/>
          <p:cNvSpPr/>
          <p:nvPr/>
        </p:nvSpPr>
        <p:spPr>
          <a:xfrm>
            <a:off x="965200" y="5317522"/>
            <a:ext cx="1330960" cy="882299"/>
          </a:xfrm>
          <a:prstGeom prst="striped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19477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8" grpId="0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189224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B41947A2-8C4E-460E-A29C-30BD4B5DB041}"/>
              </a:ext>
            </a:extLst>
          </p:cNvPr>
          <p:cNvGrpSpPr/>
          <p:nvPr/>
        </p:nvGrpSpPr>
        <p:grpSpPr>
          <a:xfrm rot="19823548">
            <a:off x="10380265" y="-1758946"/>
            <a:ext cx="3136324" cy="8030311"/>
            <a:chOff x="9055676" y="0"/>
            <a:chExt cx="3136324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EA5BD8AB-C5E3-48B8-8244-650D432A9D70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FA2DC627-8030-44BB-AF58-DA2E1D7FE52E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C7E7C356-12CC-418B-92DE-C3D776E2F383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0E126EC2-82B8-4C28-8457-E91069573314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3612BE79-8E59-4846-9676-1838738481B9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5" name="!!1">
            <a:extLst>
              <a:ext uri="{FF2B5EF4-FFF2-40B4-BE49-F238E27FC236}">
                <a16:creationId xmlns:a16="http://schemas.microsoft.com/office/drawing/2014/main" xmlns="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40285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MỞ ĐẦU</a:t>
            </a:r>
            <a:endParaRPr lang="en-US" sz="2800" dirty="0">
              <a:solidFill>
                <a:srgbClr val="C55A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16380" y="4767467"/>
            <a:ext cx="798725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!!3" descr="Wondering | Grappige gezichten, Smiley, Grappige plaatjes">
            <a:extLst>
              <a:ext uri="{FF2B5EF4-FFF2-40B4-BE49-F238E27FC236}">
                <a16:creationId xmlns:a16="http://schemas.microsoft.com/office/drawing/2014/main" xmlns="" id="{679F008B-6D84-4B69-B54D-201981BB3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64" y="4236918"/>
            <a:ext cx="1896036" cy="2284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220" y="2339978"/>
            <a:ext cx="2143125" cy="21431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5271" y="2595255"/>
            <a:ext cx="1902293" cy="19538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8693" y="673908"/>
            <a:ext cx="2336441" cy="2315991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1193651" y="723105"/>
            <a:ext cx="3239159" cy="1587639"/>
          </a:xfrm>
          <a:prstGeom prst="cloudCallou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loud Callout 15"/>
          <p:cNvSpPr/>
          <p:nvPr/>
        </p:nvSpPr>
        <p:spPr>
          <a:xfrm>
            <a:off x="7087135" y="782320"/>
            <a:ext cx="2829587" cy="1538113"/>
          </a:xfrm>
          <a:prstGeom prst="cloudCallou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499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ugointro">
            <a:hlinkClick r:id="" action="ppaction://media"/>
            <a:extLst>
              <a:ext uri="{FF2B5EF4-FFF2-40B4-BE49-F238E27FC236}">
                <a16:creationId xmlns="" xmlns:a16="http://schemas.microsoft.com/office/drawing/2014/main" id="{A1A60AED-47BC-465D-9B27-363E045119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6274162E-DB9A-4775-B720-607E7A77E262}"/>
              </a:ext>
            </a:extLst>
          </p:cNvPr>
          <p:cNvSpPr/>
          <p:nvPr/>
        </p:nvSpPr>
        <p:spPr>
          <a:xfrm>
            <a:off x="3374572" y="4680860"/>
            <a:ext cx="5442857" cy="1799772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9600" b="1">
                <a:solidFill>
                  <a:prstClr val="white"/>
                </a:solidFill>
              </a:rPr>
              <a:t>PLAY</a:t>
            </a:r>
          </a:p>
        </p:txBody>
      </p:sp>
      <p:sp>
        <p:nvSpPr>
          <p:cNvPr id="4" name="!!4">
            <a:extLst>
              <a:ext uri="{FF2B5EF4-FFF2-40B4-BE49-F238E27FC236}">
                <a16:creationId xmlns:a16="http://schemas.microsoft.com/office/drawing/2014/main" xmlns="" id="{58E6D429-DC53-47C4-8036-1E9D12B8E28B}"/>
              </a:ext>
            </a:extLst>
          </p:cNvPr>
          <p:cNvSpPr/>
          <p:nvPr/>
        </p:nvSpPr>
        <p:spPr>
          <a:xfrm>
            <a:off x="6474706" y="0"/>
            <a:ext cx="5717294" cy="49372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</a:p>
        </p:txBody>
      </p:sp>
      <p:sp>
        <p:nvSpPr>
          <p:cNvPr id="7" name="Rectangle 6"/>
          <p:cNvSpPr/>
          <p:nvPr/>
        </p:nvSpPr>
        <p:spPr>
          <a:xfrm>
            <a:off x="5536366" y="493723"/>
            <a:ext cx="6127313" cy="3095779"/>
          </a:xfrm>
          <a:prstGeom prst="rect">
            <a:avLst/>
          </a:prstGeom>
          <a:noFill/>
        </p:spPr>
        <p:txBody>
          <a:bodyPr wrap="square" lIns="91440" tIns="45720" rIns="91440" bIns="45720" numCol="1">
            <a:prstTxWarp prst="textWave1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 smtClean="0">
                <a:ln w="76200">
                  <a:solidFill>
                    <a:srgbClr val="FFFF00"/>
                  </a:solidFill>
                  <a:prstDash val="sysDot"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GIẢI CỨU HUGO</a:t>
            </a:r>
            <a:r>
              <a:rPr kumimoji="0" lang="en-US" sz="5400" b="1" i="0" u="none" strike="noStrike" kern="0" cap="none" spc="0" normalizeH="0" baseline="0" noProof="0" dirty="0" smtClean="0">
                <a:ln w="76200">
                  <a:solidFill>
                    <a:srgbClr val="FFFF00"/>
                  </a:solidFill>
                  <a:prstDash val="sysDot"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 </a:t>
            </a:r>
          </a:p>
        </p:txBody>
      </p:sp>
      <p:sp>
        <p:nvSpPr>
          <p:cNvPr id="8" name="Horizontal Scroll 7"/>
          <p:cNvSpPr/>
          <p:nvPr/>
        </p:nvSpPr>
        <p:spPr>
          <a:xfrm>
            <a:off x="1778000" y="619761"/>
            <a:ext cx="8046720" cy="4968239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CHƠI: GIẢI CỨU HUGO</a:t>
            </a:r>
          </a:p>
          <a:p>
            <a:pPr algn="ctr"/>
            <a:endParaRPr lang="en-US" sz="2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trắc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780082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05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/>
      <p:bldP spid="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rId3" action="ppaction://hlinksldjump"/>
            <a:extLst>
              <a:ext uri="{FF2B5EF4-FFF2-40B4-BE49-F238E27FC236}">
                <a16:creationId xmlns="" xmlns:a16="http://schemas.microsoft.com/office/drawing/2014/main" id="{8837FB28-9FD8-450C-823C-020C35D39319}"/>
              </a:ext>
            </a:extLst>
          </p:cNvPr>
          <p:cNvSpPr/>
          <p:nvPr/>
        </p:nvSpPr>
        <p:spPr>
          <a:xfrm>
            <a:off x="4704080" y="5258526"/>
            <a:ext cx="1095103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3200" b="1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="" xmlns:a16="http://schemas.microsoft.com/office/drawing/2014/main" id="{80DD7C02-37F0-4E48-9A4C-E5E6CAF0BEDD}"/>
              </a:ext>
            </a:extLst>
          </p:cNvPr>
          <p:cNvSpPr/>
          <p:nvPr/>
        </p:nvSpPr>
        <p:spPr>
          <a:xfrm>
            <a:off x="6445976" y="5258526"/>
            <a:ext cx="1013641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3200" b="1" dirty="0">
                <a:solidFill>
                  <a:prstClr val="white"/>
                </a:solidFill>
              </a:rPr>
              <a:t>B</a:t>
            </a:r>
          </a:p>
        </p:txBody>
      </p:sp>
      <p:sp>
        <p:nvSpPr>
          <p:cNvPr id="10" name="Rectangle 9">
            <a:hlinkClick r:id="rId4" action="ppaction://hlinksldjump"/>
            <a:extLst>
              <a:ext uri="{FF2B5EF4-FFF2-40B4-BE49-F238E27FC236}">
                <a16:creationId xmlns="" xmlns:a16="http://schemas.microsoft.com/office/drawing/2014/main" id="{F8187096-9889-4519-857B-9AB32715DF3A}"/>
              </a:ext>
            </a:extLst>
          </p:cNvPr>
          <p:cNvSpPr/>
          <p:nvPr/>
        </p:nvSpPr>
        <p:spPr>
          <a:xfrm>
            <a:off x="8106410" y="5258526"/>
            <a:ext cx="1092357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3200" b="1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11" name="Arrow: Pentagon 10">
            <a:extLst>
              <a:ext uri="{FF2B5EF4-FFF2-40B4-BE49-F238E27FC236}">
                <a16:creationId xmlns="" xmlns:a16="http://schemas.microsoft.com/office/drawing/2014/main" id="{DD652DBC-F0BE-4154-A824-0D386052EB2C}"/>
              </a:ext>
            </a:extLst>
          </p:cNvPr>
          <p:cNvSpPr/>
          <p:nvPr/>
        </p:nvSpPr>
        <p:spPr>
          <a:xfrm>
            <a:off x="1843314" y="159658"/>
            <a:ext cx="8505372" cy="1161143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BC(6,15)?</a:t>
            </a:r>
          </a:p>
        </p:txBody>
      </p:sp>
      <p:sp>
        <p:nvSpPr>
          <p:cNvPr id="12" name="Arrow: Pentagon 11">
            <a:extLst>
              <a:ext uri="{FF2B5EF4-FFF2-40B4-BE49-F238E27FC236}">
                <a16:creationId xmlns="" xmlns:a16="http://schemas.microsoft.com/office/drawing/2014/main" id="{C57DDB14-59FF-43F0-A5B8-F943CFA84B6B}"/>
              </a:ext>
            </a:extLst>
          </p:cNvPr>
          <p:cNvSpPr/>
          <p:nvPr/>
        </p:nvSpPr>
        <p:spPr>
          <a:xfrm>
            <a:off x="1944914" y="1428207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{0;15;30;45;…}</a:t>
            </a:r>
          </a:p>
        </p:txBody>
      </p:sp>
      <p:sp>
        <p:nvSpPr>
          <p:cNvPr id="13" name="Arrow: Pentagon 12">
            <a:extLst>
              <a:ext uri="{FF2B5EF4-FFF2-40B4-BE49-F238E27FC236}">
                <a16:creationId xmlns="" xmlns:a16="http://schemas.microsoft.com/office/drawing/2014/main" id="{D23DBB3E-C059-4C95-BA4D-14EB215371E1}"/>
              </a:ext>
            </a:extLst>
          </p:cNvPr>
          <p:cNvSpPr/>
          <p:nvPr/>
        </p:nvSpPr>
        <p:spPr>
          <a:xfrm>
            <a:off x="1944912" y="2854235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{0;30;60;90;…}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="" xmlns:a16="http://schemas.microsoft.com/office/drawing/2014/main" id="{E0489B79-CF00-4A69-A4C8-D55A1D195BF1}"/>
              </a:ext>
            </a:extLst>
          </p:cNvPr>
          <p:cNvSpPr/>
          <p:nvPr/>
        </p:nvSpPr>
        <p:spPr>
          <a:xfrm>
            <a:off x="1944913" y="2141221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{0;6;30;45,…}</a:t>
            </a:r>
          </a:p>
        </p:txBody>
      </p:sp>
      <p:sp>
        <p:nvSpPr>
          <p:cNvPr id="16" name="Arrow: Pentagon 15">
            <a:hlinkClick r:id="rId5" action="ppaction://hlinksldjump"/>
            <a:extLst>
              <a:ext uri="{FF2B5EF4-FFF2-40B4-BE49-F238E27FC236}">
                <a16:creationId xmlns="" xmlns:a16="http://schemas.microsoft.com/office/drawing/2014/main" id="{2C01868D-9CD3-4576-896C-6CC806843DAD}"/>
              </a:ext>
            </a:extLst>
          </p:cNvPr>
          <p:cNvSpPr/>
          <p:nvPr/>
        </p:nvSpPr>
        <p:spPr>
          <a:xfrm>
            <a:off x="5334183" y="4146369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800" b="1">
                <a:solidFill>
                  <a:prstClr val="black"/>
                </a:solidFill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480384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"/>
                            </p:stCondLst>
                            <p:childTnLst>
                              <p:par>
                                <p:cTn id="6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49" presetClass="entr" presetSubtype="0" de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6" grpId="1" animBg="1"/>
      <p:bldP spid="16" grpId="2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ugo1">
            <a:hlinkClick r:id="" action="ppaction://media"/>
            <a:extLst>
              <a:ext uri="{FF2B5EF4-FFF2-40B4-BE49-F238E27FC236}">
                <a16:creationId xmlns="" xmlns:a16="http://schemas.microsoft.com/office/drawing/2014/main" id="{B2B039CB-E3A6-46AE-84C3-0DFF9CD38B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="" xmlns:a16="http://schemas.microsoft.com/office/drawing/2014/main" id="{E65449D9-AA32-447A-8AAE-AAF0F5CCBD7D}"/>
              </a:ext>
            </a:extLst>
          </p:cNvPr>
          <p:cNvSpPr/>
          <p:nvPr/>
        </p:nvSpPr>
        <p:spPr>
          <a:xfrm flipH="1">
            <a:off x="1669145" y="130630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800" b="1" dirty="0">
                <a:solidFill>
                  <a:prstClr val="black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83748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ugo2">
            <a:hlinkClick r:id="" action="ppaction://media"/>
            <a:extLst>
              <a:ext uri="{FF2B5EF4-FFF2-40B4-BE49-F238E27FC236}">
                <a16:creationId xmlns="" xmlns:a16="http://schemas.microsoft.com/office/drawing/2014/main" id="{F5521847-6AB7-4AA5-9294-1FD0333B4F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="" xmlns:a16="http://schemas.microsoft.com/office/drawing/2014/main" id="{25B5A5F3-DD2E-4A2F-AFA7-4754958F4DD5}"/>
              </a:ext>
            </a:extLst>
          </p:cNvPr>
          <p:cNvSpPr/>
          <p:nvPr/>
        </p:nvSpPr>
        <p:spPr>
          <a:xfrm flipH="1">
            <a:off x="1669145" y="130630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800" b="1" dirty="0">
                <a:solidFill>
                  <a:prstClr val="black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61698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rId4" action="ppaction://hlinksldjump"/>
            <a:extLst>
              <a:ext uri="{FF2B5EF4-FFF2-40B4-BE49-F238E27FC236}">
                <a16:creationId xmlns="" xmlns:a16="http://schemas.microsoft.com/office/drawing/2014/main" id="{8837FB28-9FD8-450C-823C-020C35D39319}"/>
              </a:ext>
            </a:extLst>
          </p:cNvPr>
          <p:cNvSpPr/>
          <p:nvPr/>
        </p:nvSpPr>
        <p:spPr>
          <a:xfrm>
            <a:off x="4687388" y="5258526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3200" b="1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9" name="Rectangle 8">
            <a:hlinkClick r:id="rId5" action="ppaction://hlinksldjump"/>
            <a:extLst>
              <a:ext uri="{FF2B5EF4-FFF2-40B4-BE49-F238E27FC236}">
                <a16:creationId xmlns="" xmlns:a16="http://schemas.microsoft.com/office/drawing/2014/main" id="{80DD7C02-37F0-4E48-9A4C-E5E6CAF0BEDD}"/>
              </a:ext>
            </a:extLst>
          </p:cNvPr>
          <p:cNvSpPr/>
          <p:nvPr/>
        </p:nvSpPr>
        <p:spPr>
          <a:xfrm>
            <a:off x="6396899" y="5258526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3200" b="1">
                <a:solidFill>
                  <a:prstClr val="white"/>
                </a:solidFill>
              </a:rPr>
              <a:t>B</a:t>
            </a:r>
          </a:p>
        </p:txBody>
      </p:sp>
      <p:sp>
        <p:nvSpPr>
          <p:cNvPr id="10" name="Rectangle 9">
            <a:hlinkClick r:id="rId5" action="ppaction://hlinksldjump"/>
            <a:extLst>
              <a:ext uri="{FF2B5EF4-FFF2-40B4-BE49-F238E27FC236}">
                <a16:creationId xmlns="" xmlns:a16="http://schemas.microsoft.com/office/drawing/2014/main" id="{F8187096-9889-4519-857B-9AB32715DF3A}"/>
              </a:ext>
            </a:extLst>
          </p:cNvPr>
          <p:cNvSpPr/>
          <p:nvPr/>
        </p:nvSpPr>
        <p:spPr>
          <a:xfrm>
            <a:off x="8106410" y="5258526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3200" b="1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11" name="Arrow: Pentagon 10">
            <a:extLst>
              <a:ext uri="{FF2B5EF4-FFF2-40B4-BE49-F238E27FC236}">
                <a16:creationId xmlns="" xmlns:a16="http://schemas.microsoft.com/office/drawing/2014/main" id="{DD652DBC-F0BE-4154-A824-0D386052EB2C}"/>
              </a:ext>
            </a:extLst>
          </p:cNvPr>
          <p:cNvSpPr/>
          <p:nvPr/>
        </p:nvSpPr>
        <p:spPr>
          <a:xfrm>
            <a:off x="1843314" y="159658"/>
            <a:ext cx="8505372" cy="1161143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BCNN(10;12) = ?</a:t>
            </a:r>
          </a:p>
        </p:txBody>
      </p:sp>
      <p:sp>
        <p:nvSpPr>
          <p:cNvPr id="12" name="Arrow: Pentagon 11">
            <a:extLst>
              <a:ext uri="{FF2B5EF4-FFF2-40B4-BE49-F238E27FC236}">
                <a16:creationId xmlns="" xmlns:a16="http://schemas.microsoft.com/office/drawing/2014/main" id="{C57DDB14-59FF-43F0-A5B8-F943CFA84B6B}"/>
              </a:ext>
            </a:extLst>
          </p:cNvPr>
          <p:cNvSpPr/>
          <p:nvPr/>
        </p:nvSpPr>
        <p:spPr>
          <a:xfrm>
            <a:off x="1944912" y="2876372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30</a:t>
            </a:r>
          </a:p>
        </p:txBody>
      </p:sp>
      <p:sp>
        <p:nvSpPr>
          <p:cNvPr id="13" name="Arrow: Pentagon 12">
            <a:extLst>
              <a:ext uri="{FF2B5EF4-FFF2-40B4-BE49-F238E27FC236}">
                <a16:creationId xmlns="" xmlns:a16="http://schemas.microsoft.com/office/drawing/2014/main" id="{D23DBB3E-C059-4C95-BA4D-14EB215371E1}"/>
              </a:ext>
            </a:extLst>
          </p:cNvPr>
          <p:cNvSpPr/>
          <p:nvPr/>
        </p:nvSpPr>
        <p:spPr>
          <a:xfrm>
            <a:off x="1944911" y="1415327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60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="" xmlns:a16="http://schemas.microsoft.com/office/drawing/2014/main" id="{E0489B79-CF00-4A69-A4C8-D55A1D195BF1}"/>
              </a:ext>
            </a:extLst>
          </p:cNvPr>
          <p:cNvSpPr/>
          <p:nvPr/>
        </p:nvSpPr>
        <p:spPr>
          <a:xfrm>
            <a:off x="1944913" y="2141221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120</a:t>
            </a:r>
          </a:p>
        </p:txBody>
      </p:sp>
      <p:sp>
        <p:nvSpPr>
          <p:cNvPr id="16" name="Arrow: Pentagon 15">
            <a:hlinkClick r:id="rId6" action="ppaction://hlinksldjump"/>
            <a:extLst>
              <a:ext uri="{FF2B5EF4-FFF2-40B4-BE49-F238E27FC236}">
                <a16:creationId xmlns="" xmlns:a16="http://schemas.microsoft.com/office/drawing/2014/main" id="{2C01868D-9CD3-4576-896C-6CC806843DAD}"/>
              </a:ext>
            </a:extLst>
          </p:cNvPr>
          <p:cNvSpPr/>
          <p:nvPr/>
        </p:nvSpPr>
        <p:spPr>
          <a:xfrm>
            <a:off x="5334183" y="4146369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800" b="1" dirty="0">
                <a:solidFill>
                  <a:prstClr val="black"/>
                </a:solidFill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39426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"/>
                            </p:stCondLst>
                            <p:childTnLst>
                              <p:par>
                                <p:cTn id="6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49" presetClass="entr" presetSubtype="0" de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6" grpId="1" animBg="1"/>
      <p:bldP spid="16" grpId="2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ugo1">
            <a:hlinkClick r:id="" action="ppaction://media"/>
            <a:extLst>
              <a:ext uri="{FF2B5EF4-FFF2-40B4-BE49-F238E27FC236}">
                <a16:creationId xmlns="" xmlns:a16="http://schemas.microsoft.com/office/drawing/2014/main" id="{50518CDE-6FDC-4E91-AB5A-9BB4D87E29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="" xmlns:a16="http://schemas.microsoft.com/office/drawing/2014/main" id="{E65449D9-AA32-447A-8AAE-AAF0F5CCBD7D}"/>
              </a:ext>
            </a:extLst>
          </p:cNvPr>
          <p:cNvSpPr/>
          <p:nvPr/>
        </p:nvSpPr>
        <p:spPr>
          <a:xfrm flipH="1">
            <a:off x="1669145" y="130630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800" b="1" dirty="0">
                <a:solidFill>
                  <a:prstClr val="black"/>
                </a:solidFill>
                <a:hlinkClick r:id="rId6" action="ppaction://hlinksldjump"/>
              </a:rPr>
              <a:t>BACK</a:t>
            </a:r>
            <a:endParaRPr lang="en-US" sz="4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34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ugo2">
            <a:hlinkClick r:id="" action="ppaction://media"/>
            <a:extLst>
              <a:ext uri="{FF2B5EF4-FFF2-40B4-BE49-F238E27FC236}">
                <a16:creationId xmlns="" xmlns:a16="http://schemas.microsoft.com/office/drawing/2014/main" id="{B2D34902-047E-4F95-B906-37342D8480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="" xmlns:a16="http://schemas.microsoft.com/office/drawing/2014/main" id="{25B5A5F3-DD2E-4A2F-AFA7-4754958F4DD5}"/>
              </a:ext>
            </a:extLst>
          </p:cNvPr>
          <p:cNvSpPr/>
          <p:nvPr/>
        </p:nvSpPr>
        <p:spPr>
          <a:xfrm flipH="1">
            <a:off x="1669145" y="130630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800" b="1" dirty="0">
                <a:solidFill>
                  <a:prstClr val="black"/>
                </a:solidFill>
                <a:hlinkClick r:id="rId6" action="ppaction://hlinksldjump"/>
              </a:rPr>
              <a:t>BACK</a:t>
            </a:r>
            <a:endParaRPr lang="en-US" sz="4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028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rId4" action="ppaction://hlinksldjump"/>
            <a:extLst>
              <a:ext uri="{FF2B5EF4-FFF2-40B4-BE49-F238E27FC236}">
                <a16:creationId xmlns="" xmlns:a16="http://schemas.microsoft.com/office/drawing/2014/main" id="{8837FB28-9FD8-450C-823C-020C35D39319}"/>
              </a:ext>
            </a:extLst>
          </p:cNvPr>
          <p:cNvSpPr/>
          <p:nvPr/>
        </p:nvSpPr>
        <p:spPr>
          <a:xfrm>
            <a:off x="4704095" y="5258526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r>
              <a:rPr lang="en-US" sz="3200" b="1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9" name="Rectangle 8">
            <a:hlinkClick r:id="rId5" action="ppaction://hlinksldjump"/>
            <a:extLst>
              <a:ext uri="{FF2B5EF4-FFF2-40B4-BE49-F238E27FC236}">
                <a16:creationId xmlns="" xmlns:a16="http://schemas.microsoft.com/office/drawing/2014/main" id="{80DD7C02-37F0-4E48-9A4C-E5E6CAF0BEDD}"/>
              </a:ext>
            </a:extLst>
          </p:cNvPr>
          <p:cNvSpPr/>
          <p:nvPr/>
        </p:nvSpPr>
        <p:spPr>
          <a:xfrm>
            <a:off x="6432919" y="5258526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r>
              <a:rPr lang="en-US" sz="3200" b="1">
                <a:solidFill>
                  <a:prstClr val="white"/>
                </a:solidFill>
              </a:rPr>
              <a:t>B</a:t>
            </a:r>
          </a:p>
        </p:txBody>
      </p:sp>
      <p:sp>
        <p:nvSpPr>
          <p:cNvPr id="10" name="Rectangle 9">
            <a:hlinkClick r:id="rId4" action="ppaction://hlinksldjump"/>
            <a:extLst>
              <a:ext uri="{FF2B5EF4-FFF2-40B4-BE49-F238E27FC236}">
                <a16:creationId xmlns="" xmlns:a16="http://schemas.microsoft.com/office/drawing/2014/main" id="{F8187096-9889-4519-857B-9AB32715DF3A}"/>
              </a:ext>
            </a:extLst>
          </p:cNvPr>
          <p:cNvSpPr/>
          <p:nvPr/>
        </p:nvSpPr>
        <p:spPr>
          <a:xfrm>
            <a:off x="8161743" y="5258526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r>
              <a:rPr lang="en-US" sz="3200" b="1" dirty="0" smtClean="0">
                <a:solidFill>
                  <a:prstClr val="white"/>
                </a:solidFill>
              </a:rPr>
              <a:t>C</a:t>
            </a:r>
            <a:endParaRPr lang="en-US" sz="3200" b="1" dirty="0">
              <a:solidFill>
                <a:prstClr val="white"/>
              </a:solidFill>
            </a:endParaRPr>
          </a:p>
        </p:txBody>
      </p:sp>
      <p:sp>
        <p:nvSpPr>
          <p:cNvPr id="11" name="Arrow: Pentagon 10">
            <a:extLst>
              <a:ext uri="{FF2B5EF4-FFF2-40B4-BE49-F238E27FC236}">
                <a16:creationId xmlns="" xmlns:a16="http://schemas.microsoft.com/office/drawing/2014/main" id="{DD652DBC-F0BE-4154-A824-0D386052EB2C}"/>
              </a:ext>
            </a:extLst>
          </p:cNvPr>
          <p:cNvSpPr/>
          <p:nvPr/>
        </p:nvSpPr>
        <p:spPr>
          <a:xfrm>
            <a:off x="1843314" y="159658"/>
            <a:ext cx="8505372" cy="1161143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 BCNN (5,7,15) = ?</a:t>
            </a:r>
          </a:p>
        </p:txBody>
      </p:sp>
      <p:sp>
        <p:nvSpPr>
          <p:cNvPr id="12" name="Arrow: Pentagon 11">
            <a:extLst>
              <a:ext uri="{FF2B5EF4-FFF2-40B4-BE49-F238E27FC236}">
                <a16:creationId xmlns="" xmlns:a16="http://schemas.microsoft.com/office/drawing/2014/main" id="{C57DDB14-59FF-43F0-A5B8-F943CFA84B6B}"/>
              </a:ext>
            </a:extLst>
          </p:cNvPr>
          <p:cNvSpPr/>
          <p:nvPr/>
        </p:nvSpPr>
        <p:spPr>
          <a:xfrm>
            <a:off x="1944912" y="2876372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defRPr/>
            </a:pP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225</a:t>
            </a:r>
          </a:p>
        </p:txBody>
      </p:sp>
      <p:sp>
        <p:nvSpPr>
          <p:cNvPr id="13" name="Arrow: Pentagon 12">
            <a:extLst>
              <a:ext uri="{FF2B5EF4-FFF2-40B4-BE49-F238E27FC236}">
                <a16:creationId xmlns="" xmlns:a16="http://schemas.microsoft.com/office/drawing/2014/main" id="{D23DBB3E-C059-4C95-BA4D-14EB215371E1}"/>
              </a:ext>
            </a:extLst>
          </p:cNvPr>
          <p:cNvSpPr/>
          <p:nvPr/>
        </p:nvSpPr>
        <p:spPr>
          <a:xfrm>
            <a:off x="1944911" y="2140488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defRPr/>
            </a:pP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105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="" xmlns:a16="http://schemas.microsoft.com/office/drawing/2014/main" id="{E0489B79-CF00-4A69-A4C8-D55A1D195BF1}"/>
              </a:ext>
            </a:extLst>
          </p:cNvPr>
          <p:cNvSpPr/>
          <p:nvPr/>
        </p:nvSpPr>
        <p:spPr>
          <a:xfrm>
            <a:off x="1944912" y="1411876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defRPr/>
            </a:pP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35</a:t>
            </a:r>
          </a:p>
        </p:txBody>
      </p:sp>
      <p:sp>
        <p:nvSpPr>
          <p:cNvPr id="16" name="Arrow: Pentagon 15">
            <a:hlinkClick r:id="rId6" action="ppaction://hlinksldjump"/>
            <a:extLst>
              <a:ext uri="{FF2B5EF4-FFF2-40B4-BE49-F238E27FC236}">
                <a16:creationId xmlns="" xmlns:a16="http://schemas.microsoft.com/office/drawing/2014/main" id="{2C01868D-9CD3-4576-896C-6CC806843DAD}"/>
              </a:ext>
            </a:extLst>
          </p:cNvPr>
          <p:cNvSpPr/>
          <p:nvPr/>
        </p:nvSpPr>
        <p:spPr>
          <a:xfrm>
            <a:off x="5334183" y="4146369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800" b="1" dirty="0">
                <a:solidFill>
                  <a:prstClr val="black"/>
                </a:solidFill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328880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"/>
                            </p:stCondLst>
                            <p:childTnLst>
                              <p:par>
                                <p:cTn id="6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49" presetClass="entr" presetSubtype="0" de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6" grpId="1" animBg="1"/>
      <p:bldP spid="16" grpId="2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ugo1">
            <a:hlinkClick r:id="" action="ppaction://media"/>
            <a:extLst>
              <a:ext uri="{FF2B5EF4-FFF2-40B4-BE49-F238E27FC236}">
                <a16:creationId xmlns="" xmlns:a16="http://schemas.microsoft.com/office/drawing/2014/main" id="{50518CDE-6FDC-4E91-AB5A-9BB4D87E29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="" xmlns:a16="http://schemas.microsoft.com/office/drawing/2014/main" id="{E65449D9-AA32-447A-8AAE-AAF0F5CCBD7D}"/>
              </a:ext>
            </a:extLst>
          </p:cNvPr>
          <p:cNvSpPr/>
          <p:nvPr/>
        </p:nvSpPr>
        <p:spPr>
          <a:xfrm flipH="1">
            <a:off x="1669145" y="130630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800" b="1">
                <a:solidFill>
                  <a:prstClr val="black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96395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ugo2">
            <a:hlinkClick r:id="" action="ppaction://media"/>
            <a:extLst>
              <a:ext uri="{FF2B5EF4-FFF2-40B4-BE49-F238E27FC236}">
                <a16:creationId xmlns="" xmlns:a16="http://schemas.microsoft.com/office/drawing/2014/main" id="{B2D34902-047E-4F95-B906-37342D8480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="" xmlns:a16="http://schemas.microsoft.com/office/drawing/2014/main" id="{25B5A5F3-DD2E-4A2F-AFA7-4754958F4DD5}"/>
              </a:ext>
            </a:extLst>
          </p:cNvPr>
          <p:cNvSpPr/>
          <p:nvPr/>
        </p:nvSpPr>
        <p:spPr>
          <a:xfrm flipH="1">
            <a:off x="1669145" y="130630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800" b="1">
                <a:solidFill>
                  <a:prstClr val="black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00154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xmlns="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866010" y="726308"/>
            <a:ext cx="1012711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nay: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!!3" descr="Chuyên đề về xác định công thức của hợp chất vô cơ và hữu cơ - Tech12h">
            <a:extLst>
              <a:ext uri="{FF2B5EF4-FFF2-40B4-BE49-F238E27FC236}">
                <a16:creationId xmlns:a16="http://schemas.microsoft.com/office/drawing/2014/main" xmlns="" id="{43D80D0E-F9AC-4D0D-9116-29FEC2960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939" y="2936026"/>
            <a:ext cx="3783373" cy="319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89912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rId4" action="ppaction://hlinksldjump"/>
            <a:extLst>
              <a:ext uri="{FF2B5EF4-FFF2-40B4-BE49-F238E27FC236}">
                <a16:creationId xmlns="" xmlns:a16="http://schemas.microsoft.com/office/drawing/2014/main" id="{8837FB28-9FD8-450C-823C-020C35D39319}"/>
              </a:ext>
            </a:extLst>
          </p:cNvPr>
          <p:cNvSpPr/>
          <p:nvPr/>
        </p:nvSpPr>
        <p:spPr>
          <a:xfrm>
            <a:off x="4744384" y="5258526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r>
              <a:rPr lang="en-US" sz="3200" b="1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9" name="Rectangle 8">
            <a:hlinkClick r:id="rId5" action="ppaction://hlinksldjump"/>
            <a:extLst>
              <a:ext uri="{FF2B5EF4-FFF2-40B4-BE49-F238E27FC236}">
                <a16:creationId xmlns="" xmlns:a16="http://schemas.microsoft.com/office/drawing/2014/main" id="{80DD7C02-37F0-4E48-9A4C-E5E6CAF0BEDD}"/>
              </a:ext>
            </a:extLst>
          </p:cNvPr>
          <p:cNvSpPr/>
          <p:nvPr/>
        </p:nvSpPr>
        <p:spPr>
          <a:xfrm>
            <a:off x="6433639" y="5258526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r>
              <a:rPr lang="en-US" sz="3200" b="1">
                <a:solidFill>
                  <a:prstClr val="white"/>
                </a:solidFill>
              </a:rPr>
              <a:t>B</a:t>
            </a:r>
          </a:p>
        </p:txBody>
      </p:sp>
      <p:sp>
        <p:nvSpPr>
          <p:cNvPr id="10" name="Rectangle 9">
            <a:hlinkClick r:id="rId5" action="ppaction://hlinksldjump"/>
            <a:extLst>
              <a:ext uri="{FF2B5EF4-FFF2-40B4-BE49-F238E27FC236}">
                <a16:creationId xmlns="" xmlns:a16="http://schemas.microsoft.com/office/drawing/2014/main" id="{F8187096-9889-4519-857B-9AB32715DF3A}"/>
              </a:ext>
            </a:extLst>
          </p:cNvPr>
          <p:cNvSpPr/>
          <p:nvPr/>
        </p:nvSpPr>
        <p:spPr>
          <a:xfrm>
            <a:off x="8122894" y="5258526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r>
              <a:rPr lang="en-US" sz="3200" b="1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11" name="Arrow: Pentagon 10">
            <a:extLst>
              <a:ext uri="{FF2B5EF4-FFF2-40B4-BE49-F238E27FC236}">
                <a16:creationId xmlns="" xmlns:a16="http://schemas.microsoft.com/office/drawing/2014/main" id="{DD652DBC-F0BE-4154-A824-0D386052EB2C}"/>
              </a:ext>
            </a:extLst>
          </p:cNvPr>
          <p:cNvSpPr/>
          <p:nvPr/>
        </p:nvSpPr>
        <p:spPr>
          <a:xfrm>
            <a:off x="1843314" y="159658"/>
            <a:ext cx="8505372" cy="1161143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4. Cho BCNN(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25. </a:t>
            </a:r>
          </a:p>
          <a:p>
            <a:pPr algn="ctr" defTabSz="457200">
              <a:defRPr/>
            </a:pP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BC(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12" name="Arrow: Pentagon 11">
            <a:extLst>
              <a:ext uri="{FF2B5EF4-FFF2-40B4-BE49-F238E27FC236}">
                <a16:creationId xmlns="" xmlns:a16="http://schemas.microsoft.com/office/drawing/2014/main" id="{C57DDB14-59FF-43F0-A5B8-F943CFA84B6B}"/>
              </a:ext>
            </a:extLst>
          </p:cNvPr>
          <p:cNvSpPr/>
          <p:nvPr/>
        </p:nvSpPr>
        <p:spPr>
          <a:xfrm>
            <a:off x="1944912" y="2876372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defRPr/>
            </a:pP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{0;1;5;25;…}</a:t>
            </a:r>
          </a:p>
        </p:txBody>
      </p:sp>
      <p:sp>
        <p:nvSpPr>
          <p:cNvPr id="13" name="Arrow: Pentagon 12">
            <a:extLst>
              <a:ext uri="{FF2B5EF4-FFF2-40B4-BE49-F238E27FC236}">
                <a16:creationId xmlns="" xmlns:a16="http://schemas.microsoft.com/office/drawing/2014/main" id="{D23DBB3E-C059-4C95-BA4D-14EB215371E1}"/>
              </a:ext>
            </a:extLst>
          </p:cNvPr>
          <p:cNvSpPr/>
          <p:nvPr/>
        </p:nvSpPr>
        <p:spPr>
          <a:xfrm>
            <a:off x="1944911" y="1415327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defRPr/>
            </a:pP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{0;25;50;75;…}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="" xmlns:a16="http://schemas.microsoft.com/office/drawing/2014/main" id="{E0489B79-CF00-4A69-A4C8-D55A1D195BF1}"/>
              </a:ext>
            </a:extLst>
          </p:cNvPr>
          <p:cNvSpPr/>
          <p:nvPr/>
        </p:nvSpPr>
        <p:spPr>
          <a:xfrm>
            <a:off x="1944913" y="2141221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defRPr/>
            </a:pP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{0;25;30;35;….}</a:t>
            </a:r>
          </a:p>
        </p:txBody>
      </p:sp>
      <p:sp>
        <p:nvSpPr>
          <p:cNvPr id="16" name="Arrow: Pentagon 15">
            <a:hlinkClick r:id="rId6" action="ppaction://hlinksldjump"/>
            <a:extLst>
              <a:ext uri="{FF2B5EF4-FFF2-40B4-BE49-F238E27FC236}">
                <a16:creationId xmlns="" xmlns:a16="http://schemas.microsoft.com/office/drawing/2014/main" id="{2C01868D-9CD3-4576-896C-6CC806843DAD}"/>
              </a:ext>
            </a:extLst>
          </p:cNvPr>
          <p:cNvSpPr/>
          <p:nvPr/>
        </p:nvSpPr>
        <p:spPr>
          <a:xfrm>
            <a:off x="5334183" y="4146369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800" b="1">
                <a:solidFill>
                  <a:prstClr val="black"/>
                </a:solidFill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08601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"/>
                            </p:stCondLst>
                            <p:childTnLst>
                              <p:par>
                                <p:cTn id="6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49" presetClass="entr" presetSubtype="0" de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6" grpId="1" animBg="1"/>
      <p:bldP spid="16" grpId="2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ugo1">
            <a:hlinkClick r:id="" action="ppaction://media"/>
            <a:extLst>
              <a:ext uri="{FF2B5EF4-FFF2-40B4-BE49-F238E27FC236}">
                <a16:creationId xmlns="" xmlns:a16="http://schemas.microsoft.com/office/drawing/2014/main" id="{50518CDE-6FDC-4E91-AB5A-9BB4D87E29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="" xmlns:a16="http://schemas.microsoft.com/office/drawing/2014/main" id="{E65449D9-AA32-447A-8AAE-AAF0F5CCBD7D}"/>
              </a:ext>
            </a:extLst>
          </p:cNvPr>
          <p:cNvSpPr/>
          <p:nvPr/>
        </p:nvSpPr>
        <p:spPr>
          <a:xfrm flipH="1">
            <a:off x="1669145" y="130630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800" b="1">
                <a:solidFill>
                  <a:prstClr val="black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7651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ugo2">
            <a:hlinkClick r:id="" action="ppaction://media"/>
            <a:extLst>
              <a:ext uri="{FF2B5EF4-FFF2-40B4-BE49-F238E27FC236}">
                <a16:creationId xmlns="" xmlns:a16="http://schemas.microsoft.com/office/drawing/2014/main" id="{B2D34902-047E-4F95-B906-37342D8480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="" xmlns:a16="http://schemas.microsoft.com/office/drawing/2014/main" id="{25B5A5F3-DD2E-4A2F-AFA7-4754958F4DD5}"/>
              </a:ext>
            </a:extLst>
          </p:cNvPr>
          <p:cNvSpPr/>
          <p:nvPr/>
        </p:nvSpPr>
        <p:spPr>
          <a:xfrm flipH="1">
            <a:off x="1669145" y="130630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800" b="1" dirty="0">
                <a:solidFill>
                  <a:prstClr val="black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53629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rId3" action="ppaction://hlinksldjump"/>
            <a:extLst>
              <a:ext uri="{FF2B5EF4-FFF2-40B4-BE49-F238E27FC236}">
                <a16:creationId xmlns="" xmlns:a16="http://schemas.microsoft.com/office/drawing/2014/main" id="{8837FB28-9FD8-450C-823C-020C35D39319}"/>
              </a:ext>
            </a:extLst>
          </p:cNvPr>
          <p:cNvSpPr/>
          <p:nvPr/>
        </p:nvSpPr>
        <p:spPr>
          <a:xfrm>
            <a:off x="4677229" y="5258526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r>
              <a:rPr lang="en-US" sz="3200" b="1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="" xmlns:a16="http://schemas.microsoft.com/office/drawing/2014/main" id="{80DD7C02-37F0-4E48-9A4C-E5E6CAF0BEDD}"/>
              </a:ext>
            </a:extLst>
          </p:cNvPr>
          <p:cNvSpPr/>
          <p:nvPr/>
        </p:nvSpPr>
        <p:spPr>
          <a:xfrm>
            <a:off x="6419487" y="5243285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r>
              <a:rPr lang="en-US" sz="3200" b="1">
                <a:solidFill>
                  <a:prstClr val="white"/>
                </a:solidFill>
              </a:rPr>
              <a:t>B</a:t>
            </a:r>
          </a:p>
        </p:txBody>
      </p:sp>
      <p:sp>
        <p:nvSpPr>
          <p:cNvPr id="10" name="Rectangle 9">
            <a:hlinkClick r:id="rId4" action="ppaction://hlinksldjump"/>
            <a:extLst>
              <a:ext uri="{FF2B5EF4-FFF2-40B4-BE49-F238E27FC236}">
                <a16:creationId xmlns="" xmlns:a16="http://schemas.microsoft.com/office/drawing/2014/main" id="{F8187096-9889-4519-857B-9AB32715DF3A}"/>
              </a:ext>
            </a:extLst>
          </p:cNvPr>
          <p:cNvSpPr/>
          <p:nvPr/>
        </p:nvSpPr>
        <p:spPr>
          <a:xfrm>
            <a:off x="8161745" y="5258526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r>
              <a:rPr lang="en-US" sz="3200" b="1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11" name="Arrow: Pentagon 10">
            <a:extLst>
              <a:ext uri="{FF2B5EF4-FFF2-40B4-BE49-F238E27FC236}">
                <a16:creationId xmlns="" xmlns:a16="http://schemas.microsoft.com/office/drawing/2014/main" id="{DD652DBC-F0BE-4154-A824-0D386052EB2C}"/>
              </a:ext>
            </a:extLst>
          </p:cNvPr>
          <p:cNvSpPr/>
          <p:nvPr/>
        </p:nvSpPr>
        <p:spPr>
          <a:xfrm>
            <a:off x="1843314" y="159658"/>
            <a:ext cx="8871470" cy="1161143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defRPr/>
            </a:pP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5.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BCNN(7,11)?</a:t>
            </a:r>
          </a:p>
        </p:txBody>
      </p:sp>
      <p:sp>
        <p:nvSpPr>
          <p:cNvPr id="12" name="Arrow: Pentagon 11">
            <a:extLst>
              <a:ext uri="{FF2B5EF4-FFF2-40B4-BE49-F238E27FC236}">
                <a16:creationId xmlns="" xmlns:a16="http://schemas.microsoft.com/office/drawing/2014/main" id="{C57DDB14-59FF-43F0-A5B8-F943CFA84B6B}"/>
              </a:ext>
            </a:extLst>
          </p:cNvPr>
          <p:cNvSpPr/>
          <p:nvPr/>
        </p:nvSpPr>
        <p:spPr>
          <a:xfrm>
            <a:off x="1944914" y="1428207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defRPr/>
            </a:pP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35</a:t>
            </a:r>
          </a:p>
        </p:txBody>
      </p:sp>
      <p:sp>
        <p:nvSpPr>
          <p:cNvPr id="13" name="Arrow: Pentagon 12">
            <a:extLst>
              <a:ext uri="{FF2B5EF4-FFF2-40B4-BE49-F238E27FC236}">
                <a16:creationId xmlns="" xmlns:a16="http://schemas.microsoft.com/office/drawing/2014/main" id="{D23DBB3E-C059-4C95-BA4D-14EB215371E1}"/>
              </a:ext>
            </a:extLst>
          </p:cNvPr>
          <p:cNvSpPr/>
          <p:nvPr/>
        </p:nvSpPr>
        <p:spPr>
          <a:xfrm>
            <a:off x="1944913" y="2854236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defRPr/>
            </a:pP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77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="" xmlns:a16="http://schemas.microsoft.com/office/drawing/2014/main" id="{E0489B79-CF00-4A69-A4C8-D55A1D195BF1}"/>
              </a:ext>
            </a:extLst>
          </p:cNvPr>
          <p:cNvSpPr/>
          <p:nvPr/>
        </p:nvSpPr>
        <p:spPr>
          <a:xfrm>
            <a:off x="1944913" y="2141221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defRPr/>
            </a:pP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18</a:t>
            </a:r>
          </a:p>
        </p:txBody>
      </p:sp>
      <p:sp>
        <p:nvSpPr>
          <p:cNvPr id="16" name="Arrow: Pentagon 15">
            <a:hlinkClick r:id="rId5" action="ppaction://hlinksldjump"/>
            <a:extLst>
              <a:ext uri="{FF2B5EF4-FFF2-40B4-BE49-F238E27FC236}">
                <a16:creationId xmlns="" xmlns:a16="http://schemas.microsoft.com/office/drawing/2014/main" id="{2C01868D-9CD3-4576-896C-6CC806843DAD}"/>
              </a:ext>
            </a:extLst>
          </p:cNvPr>
          <p:cNvSpPr/>
          <p:nvPr/>
        </p:nvSpPr>
        <p:spPr>
          <a:xfrm>
            <a:off x="5334183" y="4146369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800" b="1" dirty="0">
                <a:solidFill>
                  <a:prstClr val="black"/>
                </a:solidFill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98035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"/>
                            </p:stCondLst>
                            <p:childTnLst>
                              <p:par>
                                <p:cTn id="6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49" presetClass="entr" presetSubtype="0" de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6" grpId="1" animBg="1"/>
      <p:bldP spid="16" grpId="2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ugo1">
            <a:hlinkClick r:id="" action="ppaction://media"/>
            <a:extLst>
              <a:ext uri="{FF2B5EF4-FFF2-40B4-BE49-F238E27FC236}">
                <a16:creationId xmlns="" xmlns:a16="http://schemas.microsoft.com/office/drawing/2014/main" id="{B2B039CB-E3A6-46AE-84C3-0DFF9CD38B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="" xmlns:a16="http://schemas.microsoft.com/office/drawing/2014/main" id="{E65449D9-AA32-447A-8AAE-AAF0F5CCBD7D}"/>
              </a:ext>
            </a:extLst>
          </p:cNvPr>
          <p:cNvSpPr/>
          <p:nvPr/>
        </p:nvSpPr>
        <p:spPr>
          <a:xfrm flipH="1">
            <a:off x="1669145" y="130630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800" b="1" dirty="0">
                <a:solidFill>
                  <a:prstClr val="black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173661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ugo2">
            <a:hlinkClick r:id="" action="ppaction://media"/>
            <a:extLst>
              <a:ext uri="{FF2B5EF4-FFF2-40B4-BE49-F238E27FC236}">
                <a16:creationId xmlns="" xmlns:a16="http://schemas.microsoft.com/office/drawing/2014/main" id="{F5521847-6AB7-4AA5-9294-1FD0333B4F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="" xmlns:a16="http://schemas.microsoft.com/office/drawing/2014/main" id="{25B5A5F3-DD2E-4A2F-AFA7-4754958F4DD5}"/>
              </a:ext>
            </a:extLst>
          </p:cNvPr>
          <p:cNvSpPr/>
          <p:nvPr/>
        </p:nvSpPr>
        <p:spPr>
          <a:xfrm flipH="1">
            <a:off x="1669145" y="130630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800" b="1">
                <a:solidFill>
                  <a:prstClr val="black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69855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ugopipi">
            <a:hlinkClick r:id="" action="ppaction://media"/>
            <a:extLst>
              <a:ext uri="{FF2B5EF4-FFF2-40B4-BE49-F238E27FC236}">
                <a16:creationId xmlns="" xmlns:a16="http://schemas.microsoft.com/office/drawing/2014/main" id="{437606BD-1601-4021-95F6-43528C352DC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1.788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="" xmlns:a16="http://schemas.microsoft.com/office/drawing/2014/main" id="{7101420D-CC0D-4D96-8A78-8B595E8680D8}"/>
              </a:ext>
            </a:extLst>
          </p:cNvPr>
          <p:cNvSpPr/>
          <p:nvPr/>
        </p:nvSpPr>
        <p:spPr>
          <a:xfrm>
            <a:off x="7685498" y="5147855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400" b="1">
                <a:solidFill>
                  <a:prstClr val="black"/>
                </a:solidFill>
              </a:rPr>
              <a:t>PIPI</a:t>
            </a:r>
          </a:p>
        </p:txBody>
      </p:sp>
    </p:spTree>
    <p:extLst>
      <p:ext uri="{BB962C8B-B14F-4D97-AF65-F5344CB8AC3E}">
        <p14:creationId xmlns:p14="http://schemas.microsoft.com/office/powerpoint/2010/main" val="67308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9" presetClass="entr" presetSubtype="0" decel="10000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xmlns="" id="{58E6D429-DC53-47C4-8036-1E9D12B8E28B}"/>
              </a:ext>
            </a:extLst>
          </p:cNvPr>
          <p:cNvSpPr/>
          <p:nvPr/>
        </p:nvSpPr>
        <p:spPr>
          <a:xfrm>
            <a:off x="2119063" y="480607"/>
            <a:ext cx="7930176" cy="956117"/>
          </a:xfrm>
          <a:prstGeom prst="roundRect">
            <a:avLst>
              <a:gd name="adj" fmla="val 50000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HƯỚNG DẪN TỰ HỌC Ở NHÀ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mc="http://schemas.openxmlformats.org/markup-compatibility/2006" xmlns:a14="http://schemas.microsoft.com/office/drawing/2010/main" xmlns:a16="http://schemas.microsoft.com/office/drawing/2014/main" xmlns="" id="{CE530CE9-79B6-4A34-9DE8-7F769B44A120}"/>
              </a:ext>
            </a:extLst>
          </p:cNvPr>
          <p:cNvSpPr txBox="1"/>
          <p:nvPr/>
        </p:nvSpPr>
        <p:spPr>
          <a:xfrm>
            <a:off x="2202180" y="2158084"/>
            <a:ext cx="9601200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Học bài theo SGK và vở ghi.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Bài tập về nhà </a:t>
            </a:r>
            <a:r>
              <a:rPr lang="nl-NL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SGK trang 57.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Đọc nội dung phần còn lại của bài, tiết sau học </a:t>
            </a:r>
            <a:r>
              <a:rPr lang="vi-VN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440" y="3686078"/>
            <a:ext cx="3931203" cy="294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2759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2207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Remember…</a:t>
            </a:r>
            <a:b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</a:b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Safety First!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AA65E432-C1E6-4C36-BF8E-2DA25E65D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3620366"/>
            <a:ext cx="9144000" cy="1655762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you!</a:t>
            </a:r>
          </a:p>
        </p:txBody>
      </p: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xmlns="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xmlns="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xmlns="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135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3">
            <a:extLst>
              <a:ext uri="{FF2B5EF4-FFF2-40B4-BE49-F238E27FC236}">
                <a16:creationId xmlns:a16="http://schemas.microsoft.com/office/drawing/2014/main" xmlns="" id="{83F1A94D-48D5-4D73-BDAA-9118478F5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753" y="403644"/>
            <a:ext cx="2857500" cy="257175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xmlns:a14="http://schemas.microsoft.com/office/drawing/2010/main" xmlns:mc="http://schemas.openxmlformats.org/markup-compatibility/2006" xmlns="" id="{A3A062DA-93BF-4842-B601-4404401BCCE3}"/>
              </a:ext>
            </a:extLst>
          </p:cNvPr>
          <p:cNvSpPr txBox="1"/>
          <p:nvPr/>
        </p:nvSpPr>
        <p:spPr>
          <a:xfrm>
            <a:off x="2221433" y="182329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88747" y="1258303"/>
            <a:ext cx="555743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1: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3695" y="2040644"/>
            <a:ext cx="79756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3464139"/>
              </p:ext>
            </p:extLst>
          </p:nvPr>
        </p:nvGraphicFramePr>
        <p:xfrm>
          <a:off x="1604030" y="3328337"/>
          <a:ext cx="9777424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553868"/>
                <a:gridCol w="634346"/>
                <a:gridCol w="587930"/>
                <a:gridCol w="634346"/>
                <a:gridCol w="680760"/>
                <a:gridCol w="680760"/>
                <a:gridCol w="711704"/>
                <a:gridCol w="719441"/>
                <a:gridCol w="711704"/>
                <a:gridCol w="620855"/>
                <a:gridCol w="620855"/>
                <a:gridCol w="620855"/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4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6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8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10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14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16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18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20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3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3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6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9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15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18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21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27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30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7734789"/>
              </p:ext>
            </p:extLst>
          </p:nvPr>
        </p:nvGraphicFramePr>
        <p:xfrm>
          <a:off x="1629878" y="3346205"/>
          <a:ext cx="9756054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548285"/>
                <a:gridCol w="632959"/>
                <a:gridCol w="586645"/>
                <a:gridCol w="632959"/>
                <a:gridCol w="679273"/>
                <a:gridCol w="679273"/>
                <a:gridCol w="710149"/>
                <a:gridCol w="717868"/>
                <a:gridCol w="710149"/>
                <a:gridCol w="619498"/>
                <a:gridCol w="619498"/>
                <a:gridCol w="619498"/>
              </a:tblGrid>
              <a:tr h="971225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20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</a:tr>
              <a:tr h="979356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3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3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30</a:t>
                      </a:r>
                    </a:p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018393"/>
              </p:ext>
            </p:extLst>
          </p:nvPr>
        </p:nvGraphicFramePr>
        <p:xfrm>
          <a:off x="1629878" y="3343482"/>
          <a:ext cx="9777424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553868"/>
                <a:gridCol w="634346"/>
                <a:gridCol w="587930"/>
                <a:gridCol w="634346"/>
                <a:gridCol w="680760"/>
                <a:gridCol w="680760"/>
                <a:gridCol w="711704"/>
                <a:gridCol w="719441"/>
                <a:gridCol w="711704"/>
                <a:gridCol w="620855"/>
                <a:gridCol w="620855"/>
                <a:gridCol w="620855"/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4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6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8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10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12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14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16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18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20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3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3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6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9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12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15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18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21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27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30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</a:tr>
            </a:tbl>
          </a:graphicData>
        </a:graphic>
      </p:graphicFrame>
      <p:sp>
        <p:nvSpPr>
          <p:cNvPr id="13" name="Oval 12"/>
          <p:cNvSpPr/>
          <p:nvPr/>
        </p:nvSpPr>
        <p:spPr>
          <a:xfrm rot="1910823">
            <a:off x="5666906" y="3124685"/>
            <a:ext cx="792480" cy="24103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150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mc="http://schemas.openxmlformats.org/markup-compatibility/2006" xmlns:a14="http://schemas.microsoft.com/office/drawing/2010/main" xmlns:a16="http://schemas.microsoft.com/office/drawing/2014/main" xmlns="" id="{A3A062DA-93BF-4842-B601-4404401BCCE3}"/>
              </a:ext>
            </a:extLst>
          </p:cNvPr>
          <p:cNvSpPr txBox="1"/>
          <p:nvPr/>
        </p:nvSpPr>
        <p:spPr>
          <a:xfrm>
            <a:off x="765093" y="1942275"/>
            <a:ext cx="10861040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BC(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BCNN(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087" y="373312"/>
            <a:ext cx="1923562" cy="14453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:a14="http://schemas.microsoft.com/office/drawing/2010/main" xmlns:mc="http://schemas.openxmlformats.org/markup-compatibility/2006" xmlns="" id="{A3A062DA-93BF-4842-B601-4404401BCCE3}"/>
              </a:ext>
            </a:extLst>
          </p:cNvPr>
          <p:cNvSpPr txBox="1"/>
          <p:nvPr/>
        </p:nvSpPr>
        <p:spPr>
          <a:xfrm>
            <a:off x="765093" y="428008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5093" y="1199877"/>
            <a:ext cx="555743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69398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mc="http://schemas.openxmlformats.org/markup-compatibility/2006" xmlns:a14="http://schemas.microsoft.com/office/drawing/2010/main" xmlns:a16="http://schemas.microsoft.com/office/drawing/2014/main" xmlns="" id="{A3A062DA-93BF-4842-B601-4404401BCCE3}"/>
              </a:ext>
            </a:extLst>
          </p:cNvPr>
          <p:cNvSpPr txBox="1"/>
          <p:nvPr/>
        </p:nvSpPr>
        <p:spPr>
          <a:xfrm>
            <a:off x="2353226" y="1608236"/>
            <a:ext cx="328903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mc="http://schemas.openxmlformats.org/markup-compatibility/2006" xmlns:a14="http://schemas.microsoft.com/office/drawing/2010/main" xmlns:a16="http://schemas.microsoft.com/office/drawing/2014/main" xmlns="" id="{A3A062DA-93BF-4842-B601-4404401BCCE3}"/>
              </a:ext>
            </a:extLst>
          </p:cNvPr>
          <p:cNvSpPr txBox="1"/>
          <p:nvPr/>
        </p:nvSpPr>
        <p:spPr>
          <a:xfrm>
            <a:off x="2257969" y="2568892"/>
            <a:ext cx="8150956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arenR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14350" indent="-514350">
              <a:buAutoNum type="alphaLcParenR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21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ì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20" y="5062845"/>
            <a:ext cx="2423795" cy="160017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:a14="http://schemas.microsoft.com/office/drawing/2010/main" xmlns:mc="http://schemas.openxmlformats.org/markup-compatibility/2006" xmlns="" id="{A3A062DA-93BF-4842-B601-4404401BCCE3}"/>
              </a:ext>
            </a:extLst>
          </p:cNvPr>
          <p:cNvSpPr txBox="1"/>
          <p:nvPr/>
        </p:nvSpPr>
        <p:spPr>
          <a:xfrm>
            <a:off x="2147476" y="487405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13862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mc="http://schemas.openxmlformats.org/markup-compatibility/2006" xmlns:a14="http://schemas.microsoft.com/office/drawing/2010/main" xmlns:a16="http://schemas.microsoft.com/office/drawing/2014/main" xmlns="" id="{A3A062DA-93BF-4842-B601-4404401BCCE3}"/>
              </a:ext>
            </a:extLst>
          </p:cNvPr>
          <p:cNvSpPr txBox="1"/>
          <p:nvPr/>
        </p:nvSpPr>
        <p:spPr>
          <a:xfrm>
            <a:off x="2437050" y="1308752"/>
            <a:ext cx="302856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mc="http://schemas.openxmlformats.org/markup-compatibility/2006" xmlns:a14="http://schemas.microsoft.com/office/drawing/2010/main" xmlns:a16="http://schemas.microsoft.com/office/drawing/2014/main" xmlns="" id="{A3A062DA-93BF-4842-B601-4404401BCCE3}"/>
              </a:ext>
            </a:extLst>
          </p:cNvPr>
          <p:cNvSpPr txBox="1"/>
          <p:nvPr/>
        </p:nvSpPr>
        <p:spPr>
          <a:xfrm>
            <a:off x="2341793" y="2853372"/>
            <a:ext cx="8150956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arenR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6.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>
              <a:buAutoNum type="alphaLcParenR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21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21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mc="http://schemas.openxmlformats.org/markup-compatibility/2006" xmlns:a14="http://schemas.microsoft.com/office/drawing/2010/main" xmlns:a16="http://schemas.microsoft.com/office/drawing/2014/main" xmlns="" id="{A3A062DA-93BF-4842-B601-4404401BCCE3}"/>
              </a:ext>
            </a:extLst>
          </p:cNvPr>
          <p:cNvSpPr txBox="1"/>
          <p:nvPr/>
        </p:nvSpPr>
        <p:spPr>
          <a:xfrm>
            <a:off x="5797625" y="1961839"/>
            <a:ext cx="115546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Graphic 27" descr="Clipboard">
            <a:extLst>
              <a:ext uri="{FF2B5EF4-FFF2-40B4-BE49-F238E27FC236}">
                <a16:creationId xmlns:a16="http://schemas.microsoft.com/office/drawing/2014/main" xmlns="" id="{69A6127C-44C4-4935-8488-02212BF0E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631394">
            <a:off x="18695" y="1586662"/>
            <a:ext cx="2532753" cy="2532753"/>
          </a:xfrm>
          <a:prstGeom prst="rect">
            <a:avLst/>
          </a:prstGeom>
        </p:spPr>
      </p:pic>
      <p:pic>
        <p:nvPicPr>
          <p:cNvPr id="20" name="Graphic 31" descr="Pencil">
            <a:extLst>
              <a:ext uri="{FF2B5EF4-FFF2-40B4-BE49-F238E27FC236}">
                <a16:creationId xmlns:a16="http://schemas.microsoft.com/office/drawing/2014/main" xmlns="" id="{F21940DF-3AEF-4263-BDC6-04DEDCE8D6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376524" y="2182387"/>
            <a:ext cx="1488402" cy="148840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:a14="http://schemas.microsoft.com/office/drawing/2010/main" xmlns:mc="http://schemas.openxmlformats.org/markup-compatibility/2006" xmlns="" id="{A3A062DA-93BF-4842-B601-4404401BCCE3}"/>
              </a:ext>
            </a:extLst>
          </p:cNvPr>
          <p:cNvSpPr txBox="1"/>
          <p:nvPr/>
        </p:nvSpPr>
        <p:spPr>
          <a:xfrm>
            <a:off x="2054665" y="334315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8075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mc="http://schemas.openxmlformats.org/markup-compatibility/2006" xmlns:a14="http://schemas.microsoft.com/office/drawing/2010/main" xmlns:a16="http://schemas.microsoft.com/office/drawing/2014/main" xmlns="" id="{A3A062DA-93BF-4842-B601-4404401BCCE3}"/>
              </a:ext>
            </a:extLst>
          </p:cNvPr>
          <p:cNvSpPr txBox="1"/>
          <p:nvPr/>
        </p:nvSpPr>
        <p:spPr>
          <a:xfrm>
            <a:off x="1940041" y="1282352"/>
            <a:ext cx="3147297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mc="http://schemas.openxmlformats.org/markup-compatibility/2006" xmlns:a14="http://schemas.microsoft.com/office/drawing/2010/main" xmlns:a16="http://schemas.microsoft.com/office/drawing/2014/main" xmlns="" id="{A3A062DA-93BF-4842-B601-4404401BCCE3}"/>
              </a:ext>
            </a:extLst>
          </p:cNvPr>
          <p:cNvSpPr txBox="1"/>
          <p:nvPr/>
        </p:nvSpPr>
        <p:spPr>
          <a:xfrm>
            <a:off x="1007286" y="1897905"/>
            <a:ext cx="10374413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arenR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14350" indent="-514350">
              <a:buAutoNum type="alphaLcParenR"/>
            </a:pPr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BCNN(4,5).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BCNN(4,5) = 20.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:a14="http://schemas.microsoft.com/office/drawing/2010/main" xmlns:mc="http://schemas.openxmlformats.org/markup-compatibility/2006" xmlns="" id="{A3A062DA-93BF-4842-B601-4404401BCCE3}"/>
              </a:ext>
            </a:extLst>
          </p:cNvPr>
          <p:cNvSpPr txBox="1"/>
          <p:nvPr/>
        </p:nvSpPr>
        <p:spPr>
          <a:xfrm>
            <a:off x="1984293" y="428899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533225"/>
              </p:ext>
            </p:extLst>
          </p:nvPr>
        </p:nvGraphicFramePr>
        <p:xfrm>
          <a:off x="1614755" y="2619599"/>
          <a:ext cx="9156569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553868"/>
                <a:gridCol w="548442"/>
                <a:gridCol w="673834"/>
                <a:gridCol w="634346"/>
                <a:gridCol w="680760"/>
                <a:gridCol w="680760"/>
                <a:gridCol w="711704"/>
                <a:gridCol w="719441"/>
                <a:gridCol w="711704"/>
                <a:gridCol w="620855"/>
                <a:gridCol w="620855"/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4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5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50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</a:tr>
            </a:tbl>
          </a:graphicData>
        </a:graphic>
      </p:graphicFrame>
      <p:sp>
        <p:nvSpPr>
          <p:cNvPr id="23" name="Right Arrow 22"/>
          <p:cNvSpPr/>
          <p:nvPr/>
        </p:nvSpPr>
        <p:spPr>
          <a:xfrm>
            <a:off x="1725856" y="5705960"/>
            <a:ext cx="627370" cy="28629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8701117"/>
              </p:ext>
            </p:extLst>
          </p:nvPr>
        </p:nvGraphicFramePr>
        <p:xfrm>
          <a:off x="1625146" y="2594877"/>
          <a:ext cx="9156569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553868"/>
                <a:gridCol w="548442"/>
                <a:gridCol w="673834"/>
                <a:gridCol w="634346"/>
                <a:gridCol w="680760"/>
                <a:gridCol w="680760"/>
                <a:gridCol w="711704"/>
                <a:gridCol w="719441"/>
                <a:gridCol w="711704"/>
                <a:gridCol w="620855"/>
                <a:gridCol w="620855"/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4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20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40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5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20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40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50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</a:tr>
            </a:tbl>
          </a:graphicData>
        </a:graphic>
      </p:graphicFrame>
      <p:sp>
        <p:nvSpPr>
          <p:cNvPr id="25" name="Oval 24"/>
          <p:cNvSpPr/>
          <p:nvPr/>
        </p:nvSpPr>
        <p:spPr>
          <a:xfrm rot="1910823">
            <a:off x="6292168" y="2393842"/>
            <a:ext cx="792480" cy="24103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1667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mc="http://schemas.openxmlformats.org/markup-compatibility/2006" xmlns:a14="http://schemas.microsoft.com/office/drawing/2010/main" xmlns:a16="http://schemas.microsoft.com/office/drawing/2014/main" xmlns="" id="{A3A062DA-93BF-4842-B601-4404401BCCE3}"/>
              </a:ext>
            </a:extLst>
          </p:cNvPr>
          <p:cNvSpPr txBox="1"/>
          <p:nvPr/>
        </p:nvSpPr>
        <p:spPr>
          <a:xfrm>
            <a:off x="1925204" y="1395899"/>
            <a:ext cx="325280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mc="http://schemas.openxmlformats.org/markup-compatibility/2006" xmlns:a14="http://schemas.microsoft.com/office/drawing/2010/main" xmlns:a16="http://schemas.microsoft.com/office/drawing/2014/main" xmlns="" id="{A3A062DA-93BF-4842-B601-4404401BCCE3}"/>
              </a:ext>
            </a:extLst>
          </p:cNvPr>
          <p:cNvSpPr txBox="1"/>
          <p:nvPr/>
        </p:nvSpPr>
        <p:spPr>
          <a:xfrm>
            <a:off x="1941478" y="2196708"/>
            <a:ext cx="1052300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mc="http://schemas.openxmlformats.org/markup-compatibility/2006" xmlns:a14="http://schemas.microsoft.com/office/drawing/2010/main" xmlns:a16="http://schemas.microsoft.com/office/drawing/2014/main" xmlns="" id="{A3A062DA-93BF-4842-B601-4404401BCCE3}"/>
              </a:ext>
            </a:extLst>
          </p:cNvPr>
          <p:cNvSpPr txBox="1"/>
          <p:nvPr/>
        </p:nvSpPr>
        <p:spPr>
          <a:xfrm>
            <a:off x="4946072" y="3492858"/>
            <a:ext cx="278488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mc="http://schemas.openxmlformats.org/markup-compatibility/2006" xmlns:a14="http://schemas.microsoft.com/office/drawing/2010/main" xmlns:a16="http://schemas.microsoft.com/office/drawing/2014/main" xmlns="" id="{A3A062DA-93BF-4842-B601-4404401BCCE3}"/>
              </a:ext>
            </a:extLst>
          </p:cNvPr>
          <p:cNvSpPr txBox="1"/>
          <p:nvPr/>
        </p:nvSpPr>
        <p:spPr>
          <a:xfrm>
            <a:off x="1925204" y="4548758"/>
            <a:ext cx="10374413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0, 45, 90, 135.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:a14="http://schemas.microsoft.com/office/drawing/2010/main" xmlns:mc="http://schemas.openxmlformats.org/markup-compatibility/2006" xmlns="" id="{A3A062DA-93BF-4842-B601-4404401BCCE3}"/>
              </a:ext>
            </a:extLst>
          </p:cNvPr>
          <p:cNvSpPr txBox="1"/>
          <p:nvPr/>
        </p:nvSpPr>
        <p:spPr>
          <a:xfrm>
            <a:off x="1941478" y="162913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!!3" descr="Wondering | Grappige gezichten, Smiley, Grappige plaatjes">
            <a:extLst>
              <a:ext uri="{FF2B5EF4-FFF2-40B4-BE49-F238E27FC236}">
                <a16:creationId xmlns:a16="http://schemas.microsoft.com/office/drawing/2014/main" xmlns="" id="{679F008B-6D84-4B69-B54D-201981BB3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01" y="2853219"/>
            <a:ext cx="1406948" cy="169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0901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0096A91-93C8-4C7A-BF68-944591874A6D}">
  <ds:schemaRefs>
    <ds:schemaRef ds:uri="http://www.w3.org/XML/1998/namespace"/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purl.org/dc/elements/1.1/"/>
    <ds:schemaRef ds:uri="http://schemas.openxmlformats.org/package/2006/metadata/core-properties"/>
    <ds:schemaRef ds:uri="16c05727-aa75-4e4a-9b5f-8a80a1165891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1371</TotalTime>
  <Words>1551</Words>
  <Application>Microsoft Office PowerPoint</Application>
  <PresentationFormat>Custom</PresentationFormat>
  <Paragraphs>386</Paragraphs>
  <Slides>38</Slides>
  <Notes>13</Notes>
  <HiddenSlides>0</HiddenSlides>
  <MMClips>12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0" baseType="lpstr">
      <vt:lpstr>Office Theme</vt:lpstr>
      <vt:lpstr>1_Office Theme</vt:lpstr>
      <vt:lpstr> BỘI CHUNG VÀ BỘI CHUNG  NHỎ NHẤT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Remember… Safety First!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Asus</cp:lastModifiedBy>
  <cp:revision>72</cp:revision>
  <dcterms:created xsi:type="dcterms:W3CDTF">2021-06-07T13:44:30Z</dcterms:created>
  <dcterms:modified xsi:type="dcterms:W3CDTF">2021-08-19T11:48:44Z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