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3" r:id="rId4"/>
    <p:sldId id="260" r:id="rId5"/>
    <p:sldId id="282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4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08336" y="1143000"/>
            <a:ext cx="69736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CHỦ ĐỀ 6: HỖN HỢP</a:t>
            </a: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10: </a:t>
            </a: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HỖN HỢP-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25" y="2604253"/>
            <a:ext cx="2053152" cy="20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721" y="4815397"/>
            <a:ext cx="203315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21" y="6096000"/>
            <a:ext cx="181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39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xmlns="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xmlns="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350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xmlns="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08336" y="1143000"/>
            <a:ext cx="69736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HỖN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TIẾT 37+38+39, BÀI 10: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HỖN HỢP-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khiết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50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xmlns="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754" y="5023991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xmlns="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12564</TotalTime>
  <Words>804</Words>
  <Application>Microsoft Office PowerPoint</Application>
  <PresentationFormat>On-screen Show (4:3)</PresentationFormat>
  <Paragraphs>136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AI NHANH HƠN?</vt:lpstr>
      <vt:lpstr>Slide 3</vt:lpstr>
      <vt:lpstr>AI NHANH HƠN?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68</cp:revision>
  <dcterms:created xsi:type="dcterms:W3CDTF">2021-04-19T01:36:17Z</dcterms:created>
  <dcterms:modified xsi:type="dcterms:W3CDTF">2023-11-16T08:41:41Z</dcterms:modified>
</cp:coreProperties>
</file>