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  <p:sldMasterId id="2147483714" r:id="rId6"/>
  </p:sldMasterIdLst>
  <p:notesMasterIdLst>
    <p:notesMasterId r:id="rId25"/>
  </p:notesMasterIdLst>
  <p:sldIdLst>
    <p:sldId id="257" r:id="rId7"/>
    <p:sldId id="425" r:id="rId8"/>
    <p:sldId id="259" r:id="rId9"/>
    <p:sldId id="260" r:id="rId10"/>
    <p:sldId id="261" r:id="rId11"/>
    <p:sldId id="262" r:id="rId12"/>
    <p:sldId id="263" r:id="rId13"/>
    <p:sldId id="426" r:id="rId14"/>
    <p:sldId id="427" r:id="rId15"/>
    <p:sldId id="264" r:id="rId16"/>
    <p:sldId id="2007577102" r:id="rId17"/>
    <p:sldId id="2007577103" r:id="rId18"/>
    <p:sldId id="265" r:id="rId19"/>
    <p:sldId id="256" r:id="rId20"/>
    <p:sldId id="2007577104" r:id="rId21"/>
    <p:sldId id="258" r:id="rId22"/>
    <p:sldId id="2007577105" r:id="rId23"/>
    <p:sldId id="20075770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5A682-C444-49E1-A62C-3C20F3EEE73D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BE15-2DDE-48CB-80C4-623A3FEA2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8BE15-2DDE-48CB-80C4-623A3FEA2E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134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72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544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54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48125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3624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23280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0287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788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032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956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6446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54748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277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1339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0893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3457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8700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926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4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023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2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50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1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94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3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3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79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310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95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4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8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4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67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84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3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3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80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653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57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10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9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4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0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7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4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28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3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08471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2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7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905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131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86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531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471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980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1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54.jpeg"/><Relationship Id="rId4" Type="http://schemas.openxmlformats.org/officeDocument/2006/relationships/image" Target="../media/image51.png"/><Relationship Id="rId9" Type="http://schemas.openxmlformats.org/officeDocument/2006/relationships/image" Target="../media/image46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9.png"/><Relationship Id="rId11" Type="http://schemas.openxmlformats.org/officeDocument/2006/relationships/image" Target="../media/image54.jpeg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openxmlformats.org/officeDocument/2006/relationships/image" Target="../media/image58.jpeg"/><Relationship Id="rId9" Type="http://schemas.microsoft.com/office/2007/relationships/hdphoto" Target="../media/hdphoto7.wdp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6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3.png"/><Relationship Id="rId12" Type="http://schemas.microsoft.com/office/2007/relationships/hdphoto" Target="../media/hdphoto11.wdp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openxmlformats.org/officeDocument/2006/relationships/image" Target="../media/image64.png"/><Relationship Id="rId1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6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openxmlformats.org/officeDocument/2006/relationships/image" Target="../media/image44.png"/><Relationship Id="rId5" Type="http://schemas.openxmlformats.org/officeDocument/2006/relationships/image" Target="../media/image67.png"/><Relationship Id="rId10" Type="http://schemas.openxmlformats.org/officeDocument/2006/relationships/image" Target="../media/image55.png"/><Relationship Id="rId4" Type="http://schemas.openxmlformats.org/officeDocument/2006/relationships/image" Target="../media/image66.jpe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1105357" y="2006098"/>
            <a:ext cx="9398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6000" b="1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29: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Phép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cộng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nhớ</a:t>
            </a:r>
            <a:r>
              <a:rPr kumimoji="1" lang="en-US" altLang="zh-CN" sz="6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</a:t>
            </a: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rong</a:t>
            </a:r>
            <a:r>
              <a:rPr kumimoji="1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phạm</a:t>
            </a:r>
            <a:r>
              <a:rPr kumimoji="1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vi 100</a:t>
            </a:r>
            <a:endParaRPr kumimoji="1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69B741-8FE7-494D-A8C6-07C02A51254E}"/>
              </a:ext>
            </a:extLst>
          </p:cNvPr>
          <p:cNvSpPr txBox="1"/>
          <p:nvPr/>
        </p:nvSpPr>
        <p:spPr>
          <a:xfrm>
            <a:off x="685800" y="416560"/>
            <a:ext cx="1082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4.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28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đen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14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tất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  <a:cs typeface="Calibri" panose="020F0502020204030204" pitchFamily="34" charset="0"/>
              </a:rPr>
              <a:t>dê</a:t>
            </a:r>
            <a:r>
              <a:rPr lang="en-US" sz="2800" dirty="0"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A86365-DA23-40D6-B98F-FF07364C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02" y="1470342"/>
            <a:ext cx="7295198" cy="302104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F5F18B-A72D-4904-AA6C-51961C7F9B42}"/>
              </a:ext>
            </a:extLst>
          </p:cNvPr>
          <p:cNvSpPr/>
          <p:nvPr/>
        </p:nvSpPr>
        <p:spPr>
          <a:xfrm>
            <a:off x="2734322" y="4829452"/>
            <a:ext cx="6676008" cy="1340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Trang </a:t>
            </a:r>
            <a:r>
              <a:rPr lang="en-US" sz="2800" dirty="0" err="1">
                <a:latin typeface="UTM Avo" panose="02040603050506020204" pitchFamily="18" charset="0"/>
              </a:rPr>
              <a:t>trại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800" dirty="0">
                <a:latin typeface="UTM Avo" panose="02040603050506020204" pitchFamily="18" charset="0"/>
              </a:rPr>
              <a:t>28 + 14 = 42 (con)</a:t>
            </a:r>
          </a:p>
          <a:p>
            <a:pPr algn="ctr"/>
            <a:r>
              <a:rPr lang="en-US" sz="2800" dirty="0" err="1">
                <a:latin typeface="UTM Avo" panose="02040603050506020204" pitchFamily="18" charset="0"/>
              </a:rPr>
              <a:t>Đáp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: 42 con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0406D5E-9F29-4D09-98E7-597CC9BADF52}"/>
              </a:ext>
            </a:extLst>
          </p:cNvPr>
          <p:cNvSpPr/>
          <p:nvPr/>
        </p:nvSpPr>
        <p:spPr>
          <a:xfrm>
            <a:off x="447868" y="1558212"/>
            <a:ext cx="3247053" cy="209005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151879" y="3429000"/>
            <a:ext cx="6467673" cy="2529208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Trò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cố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8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5" y="927170"/>
            <a:ext cx="8411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loài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động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vật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dưới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đang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gặp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nguy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hiểm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Hãy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chúng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trả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lời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đúng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28 + 46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64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84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74</a:t>
            </a:r>
            <a:endParaRPr lang="en-US" sz="2667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468601" y="369175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52 + 36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87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77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78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B.88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201876" y="3604094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56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55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66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65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28 + 37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50440" y="342900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A. 80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B. 81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D. 83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UTM Avo" panose="02040603050506020204" pitchFamily="18" charset="0"/>
              </a:rPr>
              <a:t>C. 82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UTM Avo" panose="02040603050506020204" pitchFamily="18" charset="0"/>
              </a:rPr>
              <a:t>43 + 39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23745" y="359186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438334" y="2491193"/>
            <a:ext cx="3315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A5BC25F-F466-4A0E-847C-E90C88D5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78" y="1161954"/>
            <a:ext cx="9416843" cy="4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B77038-7433-467A-AAB7-9FBB74652A44}"/>
              </a:ext>
            </a:extLst>
          </p:cNvPr>
          <p:cNvSpPr txBox="1"/>
          <p:nvPr/>
        </p:nvSpPr>
        <p:spPr>
          <a:xfrm>
            <a:off x="4256035" y="537552"/>
            <a:ext cx="4935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37 + 25 = 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BFDD283-BC72-4960-BCBD-F53B428D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853485"/>
              </p:ext>
            </p:extLst>
          </p:nvPr>
        </p:nvGraphicFramePr>
        <p:xfrm>
          <a:off x="727969" y="1248835"/>
          <a:ext cx="3116062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031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558031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209911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  <a:tr h="209911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5684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187E33A-2C3F-4B90-A033-151215B4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67" y="2077375"/>
            <a:ext cx="1194252" cy="1970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B14FA-DE17-42C6-A32A-FE93AE5F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55" y="2547891"/>
            <a:ext cx="678514" cy="1500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36ACE-FCD9-456D-AF8A-71F52081F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67" y="4140866"/>
            <a:ext cx="973618" cy="206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D8D4B-81F2-4C54-B739-70CE0469E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634" y="4663693"/>
            <a:ext cx="455720" cy="136715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46F3B10-E50D-4112-9FDF-7A010B135681}"/>
              </a:ext>
            </a:extLst>
          </p:cNvPr>
          <p:cNvSpPr/>
          <p:nvPr/>
        </p:nvSpPr>
        <p:spPr>
          <a:xfrm>
            <a:off x="3859412" y="3789305"/>
            <a:ext cx="690083" cy="572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788D9CDF-0CAB-48FC-B373-33D5547FF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65213"/>
              </p:ext>
            </p:extLst>
          </p:nvPr>
        </p:nvGraphicFramePr>
        <p:xfrm>
          <a:off x="4564876" y="1248835"/>
          <a:ext cx="3229718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089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260629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2099115">
                <a:tc rowSpan="2"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  <a:tr h="2099115">
                <a:tc vMerge="1"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56848"/>
                  </a:ext>
                </a:extLst>
              </a:tr>
            </a:tbl>
          </a:graphicData>
        </a:graphic>
      </p:graphicFrame>
      <p:sp>
        <p:nvSpPr>
          <p:cNvPr id="16" name="Arrow: Right 15">
            <a:extLst>
              <a:ext uri="{FF2B5EF4-FFF2-40B4-BE49-F238E27FC236}">
                <a16:creationId xmlns:a16="http://schemas.microsoft.com/office/drawing/2014/main" id="{F4E8D797-C3BE-4776-8DCC-4684F879AF65}"/>
              </a:ext>
            </a:extLst>
          </p:cNvPr>
          <p:cNvSpPr/>
          <p:nvPr/>
        </p:nvSpPr>
        <p:spPr>
          <a:xfrm>
            <a:off x="7809975" y="3850870"/>
            <a:ext cx="658447" cy="572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57D9EE02-A88A-447B-BE38-0D8EB6093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5920"/>
              </p:ext>
            </p:extLst>
          </p:nvPr>
        </p:nvGraphicFramePr>
        <p:xfrm>
          <a:off x="8471051" y="1310978"/>
          <a:ext cx="3373516" cy="495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758">
                  <a:extLst>
                    <a:ext uri="{9D8B030D-6E8A-4147-A177-3AD203B41FA5}">
                      <a16:colId xmlns:a16="http://schemas.microsoft.com/office/drawing/2014/main" val="2059303986"/>
                    </a:ext>
                  </a:extLst>
                </a:gridCol>
                <a:gridCol w="1686758">
                  <a:extLst>
                    <a:ext uri="{9D8B030D-6E8A-4147-A177-3AD203B41FA5}">
                      <a16:colId xmlns:a16="http://schemas.microsoft.com/office/drawing/2014/main" val="198904157"/>
                    </a:ext>
                  </a:extLst>
                </a:gridCol>
              </a:tblGrid>
              <a:tr h="75842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51897"/>
                  </a:ext>
                </a:extLst>
              </a:tr>
              <a:tr h="4198230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42132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D03B7994-E508-4CFA-A46B-CA196156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60" y="2069094"/>
            <a:ext cx="1194252" cy="1970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41A1B4-42BA-433A-877D-81CD9C0D7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529" y="4075326"/>
            <a:ext cx="973618" cy="20646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7573B6-8F97-4E8F-BF83-5D4D1022E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748" y="3141583"/>
            <a:ext cx="447675" cy="2057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AA9343-09E9-4BBC-8169-8BF704394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377" y="2366180"/>
            <a:ext cx="719865" cy="1591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BAC12E-FFB5-4270-A58B-F32E2A8CF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546" y="4604180"/>
            <a:ext cx="455720" cy="136715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16D640-FCBE-4BA4-A1E2-8A6F0A760ACF}"/>
              </a:ext>
            </a:extLst>
          </p:cNvPr>
          <p:cNvSpPr/>
          <p:nvPr/>
        </p:nvSpPr>
        <p:spPr>
          <a:xfrm>
            <a:off x="6885377" y="2281561"/>
            <a:ext cx="634009" cy="312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C0B9AC-DE4D-4645-BFA5-252849F4AB73}"/>
              </a:ext>
            </a:extLst>
          </p:cNvPr>
          <p:cNvSpPr/>
          <p:nvPr/>
        </p:nvSpPr>
        <p:spPr>
          <a:xfrm>
            <a:off x="5861241" y="3054516"/>
            <a:ext cx="560451" cy="22460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Arrow: Circular 36">
            <a:extLst>
              <a:ext uri="{FF2B5EF4-FFF2-40B4-BE49-F238E27FC236}">
                <a16:creationId xmlns:a16="http://schemas.microsoft.com/office/drawing/2014/main" id="{2D8B029A-8569-4D10-889B-D18D502A3E3F}"/>
              </a:ext>
            </a:extLst>
          </p:cNvPr>
          <p:cNvSpPr/>
          <p:nvPr/>
        </p:nvSpPr>
        <p:spPr>
          <a:xfrm rot="10515291">
            <a:off x="6262707" y="5246723"/>
            <a:ext cx="727507" cy="54455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29471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1C9C1C-D297-4D45-9441-DA0AC232C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509" y="2499388"/>
            <a:ext cx="1395872" cy="33417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D8E61-7DE4-4C03-9AE9-395E2673B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826" y="5300567"/>
            <a:ext cx="470607" cy="5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9" grpId="0" animBg="1"/>
      <p:bldP spid="30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CC0620-3F0B-4BD5-BA39-451A196533B1}"/>
              </a:ext>
            </a:extLst>
          </p:cNvPr>
          <p:cNvSpPr txBox="1"/>
          <p:nvPr/>
        </p:nvSpPr>
        <p:spPr>
          <a:xfrm>
            <a:off x="3036164" y="514905"/>
            <a:ext cx="703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Ta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dọc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highlight>
                  <a:srgbClr val="FFFF00"/>
                </a:highlight>
                <a:latin typeface="UTM Avo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29C50-75AF-4643-827D-D4C6FDA11CDB}"/>
              </a:ext>
            </a:extLst>
          </p:cNvPr>
          <p:cNvSpPr txBox="1"/>
          <p:nvPr/>
        </p:nvSpPr>
        <p:spPr>
          <a:xfrm>
            <a:off x="1420427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E8924-0BDB-49A6-BD4B-D773DEC84091}"/>
              </a:ext>
            </a:extLst>
          </p:cNvPr>
          <p:cNvSpPr txBox="1"/>
          <p:nvPr/>
        </p:nvSpPr>
        <p:spPr>
          <a:xfrm>
            <a:off x="1035358" y="2010789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93D69A9-55DE-4F95-B200-09745F661EDC}"/>
              </a:ext>
            </a:extLst>
          </p:cNvPr>
          <p:cNvSpPr/>
          <p:nvPr/>
        </p:nvSpPr>
        <p:spPr>
          <a:xfrm>
            <a:off x="2712128" y="2253176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41AF5F-96B0-44C2-BBF3-D692452F6ECD}"/>
              </a:ext>
            </a:extLst>
          </p:cNvPr>
          <p:cNvSpPr txBox="1"/>
          <p:nvPr/>
        </p:nvSpPr>
        <p:spPr>
          <a:xfrm>
            <a:off x="4545368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DA3CC6-7BEE-49D4-B82C-A427DF8741BC}"/>
              </a:ext>
            </a:extLst>
          </p:cNvPr>
          <p:cNvCxnSpPr>
            <a:cxnSpLocks/>
          </p:cNvCxnSpPr>
          <p:nvPr/>
        </p:nvCxnSpPr>
        <p:spPr>
          <a:xfrm>
            <a:off x="1300579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41E066-A3F9-4BF5-AAE5-EB68CD669155}"/>
              </a:ext>
            </a:extLst>
          </p:cNvPr>
          <p:cNvCxnSpPr>
            <a:cxnSpLocks/>
          </p:cNvCxnSpPr>
          <p:nvPr/>
        </p:nvCxnSpPr>
        <p:spPr>
          <a:xfrm>
            <a:off x="4545368" y="310372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37FB1F-1D7A-4C78-A8EA-E7C8FDE8605D}"/>
              </a:ext>
            </a:extLst>
          </p:cNvPr>
          <p:cNvSpPr/>
          <p:nvPr/>
        </p:nvSpPr>
        <p:spPr>
          <a:xfrm>
            <a:off x="4967610" y="1688201"/>
            <a:ext cx="625877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FD8C34D-5B88-4D66-B63B-571FD71983EB}"/>
              </a:ext>
            </a:extLst>
          </p:cNvPr>
          <p:cNvSpPr/>
          <p:nvPr/>
        </p:nvSpPr>
        <p:spPr>
          <a:xfrm>
            <a:off x="5973563" y="2276635"/>
            <a:ext cx="1482571" cy="408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5DC729-91F9-4D06-BC56-7BAA74B44DEA}"/>
              </a:ext>
            </a:extLst>
          </p:cNvPr>
          <p:cNvSpPr txBox="1"/>
          <p:nvPr/>
        </p:nvSpPr>
        <p:spPr>
          <a:xfrm>
            <a:off x="8105313" y="1615736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CB0A53-EF8C-4911-86D4-F5C3C5AFCEA2}"/>
              </a:ext>
            </a:extLst>
          </p:cNvPr>
          <p:cNvCxnSpPr>
            <a:cxnSpLocks/>
          </p:cNvCxnSpPr>
          <p:nvPr/>
        </p:nvCxnSpPr>
        <p:spPr>
          <a:xfrm>
            <a:off x="8025414" y="3139230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5C3987-927B-4E56-ACC7-F6F1D17ED9C0}"/>
              </a:ext>
            </a:extLst>
          </p:cNvPr>
          <p:cNvSpPr/>
          <p:nvPr/>
        </p:nvSpPr>
        <p:spPr>
          <a:xfrm>
            <a:off x="7967385" y="1676653"/>
            <a:ext cx="574829" cy="213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FF3EB7-1620-4363-AE4D-3276803751FE}"/>
              </a:ext>
            </a:extLst>
          </p:cNvPr>
          <p:cNvSpPr txBox="1"/>
          <p:nvPr/>
        </p:nvSpPr>
        <p:spPr>
          <a:xfrm>
            <a:off x="4184711" y="1926475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79BF5D-C67C-471E-9154-FD6D86AA3EEA}"/>
              </a:ext>
            </a:extLst>
          </p:cNvPr>
          <p:cNvSpPr txBox="1"/>
          <p:nvPr/>
        </p:nvSpPr>
        <p:spPr>
          <a:xfrm>
            <a:off x="7456134" y="191492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74B15-BCE3-4541-8037-060A2B9B3F55}"/>
              </a:ext>
            </a:extLst>
          </p:cNvPr>
          <p:cNvSpPr txBox="1"/>
          <p:nvPr/>
        </p:nvSpPr>
        <p:spPr>
          <a:xfrm>
            <a:off x="661467" y="4082262"/>
            <a:ext cx="280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Calibri" panose="020F0502020204030204" pitchFamily="34" charset="0"/>
              </a:rPr>
              <a:t>Đặt</a:t>
            </a:r>
            <a:r>
              <a:rPr lang="en-US" sz="40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Calibri" panose="020F0502020204030204" pitchFamily="34" charset="0"/>
              </a:rPr>
              <a:t>tính</a:t>
            </a:r>
            <a:endParaRPr lang="en-US" sz="4000" dirty="0"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C2CD62-EA61-4C35-B02C-FA295CDF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80" y="4100528"/>
            <a:ext cx="3328018" cy="8179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07368A1-2A01-4956-A534-9BAC977FA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65" y="4123753"/>
            <a:ext cx="3681232" cy="7999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519858-023B-4E16-826A-F3806D0EC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325" y="5222687"/>
            <a:ext cx="45624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 animBg="1"/>
      <p:bldP spid="26" grpId="0"/>
      <p:bldP spid="22" grpId="0" animBg="1"/>
      <p:bldP spid="35" grpId="0" animBg="1"/>
      <p:bldP spid="36" grpId="0"/>
      <p:bldP spid="39" grpId="0" animBg="1"/>
      <p:bldP spid="41" grpId="0"/>
      <p:bldP spid="4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4EBAB-C441-44FF-8E78-1F61D8F3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27" y="320196"/>
            <a:ext cx="1866900" cy="962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F3B61-8BF6-42C7-B8F3-EBE333CE3AF4}"/>
              </a:ext>
            </a:extLst>
          </p:cNvPr>
          <p:cNvSpPr txBox="1"/>
          <p:nvPr/>
        </p:nvSpPr>
        <p:spPr>
          <a:xfrm>
            <a:off x="1464816" y="148257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32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29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3DCB89-0A5E-4CC4-BB5F-7F8E9EEA058D}"/>
              </a:ext>
            </a:extLst>
          </p:cNvPr>
          <p:cNvCxnSpPr>
            <a:cxnSpLocks/>
          </p:cNvCxnSpPr>
          <p:nvPr/>
        </p:nvCxnSpPr>
        <p:spPr>
          <a:xfrm>
            <a:off x="137160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DC50B8-21C3-40A0-BB1B-6D82F9CA68E4}"/>
              </a:ext>
            </a:extLst>
          </p:cNvPr>
          <p:cNvSpPr txBox="1"/>
          <p:nvPr/>
        </p:nvSpPr>
        <p:spPr>
          <a:xfrm>
            <a:off x="1083076" y="186433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E420D-3A64-4ACD-AC11-858DD9F1F398}"/>
              </a:ext>
            </a:extLst>
          </p:cNvPr>
          <p:cNvSpPr txBox="1"/>
          <p:nvPr/>
        </p:nvSpPr>
        <p:spPr>
          <a:xfrm>
            <a:off x="3666477" y="1553592"/>
            <a:ext cx="1758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15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38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</a:p>
          <a:p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64B2EA-BB73-4921-8B5D-23CE62BEF71A}"/>
              </a:ext>
            </a:extLst>
          </p:cNvPr>
          <p:cNvCxnSpPr>
            <a:cxnSpLocks/>
          </p:cNvCxnSpPr>
          <p:nvPr/>
        </p:nvCxnSpPr>
        <p:spPr>
          <a:xfrm>
            <a:off x="3666478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70640-7307-45F8-8FFF-D95F61DEB78C}"/>
              </a:ext>
            </a:extLst>
          </p:cNvPr>
          <p:cNvSpPr txBox="1"/>
          <p:nvPr/>
        </p:nvSpPr>
        <p:spPr>
          <a:xfrm>
            <a:off x="328473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9B9BB7-BEAC-4ECA-9857-EBFFD5C06F62}"/>
              </a:ext>
            </a:extLst>
          </p:cNvPr>
          <p:cNvSpPr txBox="1"/>
          <p:nvPr/>
        </p:nvSpPr>
        <p:spPr>
          <a:xfrm>
            <a:off x="5663954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36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E9C747-2266-4EA9-B2D7-A3D2C873E515}"/>
              </a:ext>
            </a:extLst>
          </p:cNvPr>
          <p:cNvSpPr txBox="1"/>
          <p:nvPr/>
        </p:nvSpPr>
        <p:spPr>
          <a:xfrm>
            <a:off x="7883371" y="1553592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endParaRPr lang="en-US" sz="4800" dirty="0"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5C1AB9-13D3-4C75-9A23-F68336D37DC5}"/>
              </a:ext>
            </a:extLst>
          </p:cNvPr>
          <p:cNvCxnSpPr>
            <a:cxnSpLocks/>
          </p:cNvCxnSpPr>
          <p:nvPr/>
        </p:nvCxnSpPr>
        <p:spPr>
          <a:xfrm>
            <a:off x="5601070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5688DB-639D-40B9-BB9A-24EE36706690}"/>
              </a:ext>
            </a:extLst>
          </p:cNvPr>
          <p:cNvSpPr txBox="1"/>
          <p:nvPr/>
        </p:nvSpPr>
        <p:spPr>
          <a:xfrm>
            <a:off x="5345098" y="1899860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770FDD-37E5-4E9E-8344-7E46BD2B7609}"/>
              </a:ext>
            </a:extLst>
          </p:cNvPr>
          <p:cNvCxnSpPr>
            <a:cxnSpLocks/>
          </p:cNvCxnSpPr>
          <p:nvPr/>
        </p:nvCxnSpPr>
        <p:spPr>
          <a:xfrm>
            <a:off x="7883371" y="307708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2326DF-B970-4840-AE77-0EBA8E54F2AE}"/>
              </a:ext>
            </a:extLst>
          </p:cNvPr>
          <p:cNvSpPr txBox="1"/>
          <p:nvPr/>
        </p:nvSpPr>
        <p:spPr>
          <a:xfrm>
            <a:off x="7501631" y="1926067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F82BE-A1D1-462E-B139-17B1FBDD7413}"/>
              </a:ext>
            </a:extLst>
          </p:cNvPr>
          <p:cNvSpPr txBox="1"/>
          <p:nvPr/>
        </p:nvSpPr>
        <p:spPr>
          <a:xfrm>
            <a:off x="1464816" y="3188457"/>
            <a:ext cx="111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5E8FF0-79AF-4533-9E47-887C19F565E5}"/>
              </a:ext>
            </a:extLst>
          </p:cNvPr>
          <p:cNvSpPr txBox="1"/>
          <p:nvPr/>
        </p:nvSpPr>
        <p:spPr>
          <a:xfrm>
            <a:off x="3747116" y="3188457"/>
            <a:ext cx="114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296AB3-EA71-4E4B-B22C-C8855B3D0BA2}"/>
              </a:ext>
            </a:extLst>
          </p:cNvPr>
          <p:cNvSpPr txBox="1"/>
          <p:nvPr/>
        </p:nvSpPr>
        <p:spPr>
          <a:xfrm>
            <a:off x="5681708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D7945-8438-4AD4-BDF8-EB40F9672A3E}"/>
              </a:ext>
            </a:extLst>
          </p:cNvPr>
          <p:cNvSpPr txBox="1"/>
          <p:nvPr/>
        </p:nvSpPr>
        <p:spPr>
          <a:xfrm>
            <a:off x="7964009" y="3204033"/>
            <a:ext cx="111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7882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4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43FE2-3548-451B-8450-4A4B7AC2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0" y="249175"/>
            <a:ext cx="3924300" cy="9620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6FA9C4-FDE0-4615-862B-EB23D711733E}"/>
              </a:ext>
            </a:extLst>
          </p:cNvPr>
          <p:cNvSpPr txBox="1"/>
          <p:nvPr/>
        </p:nvSpPr>
        <p:spPr>
          <a:xfrm>
            <a:off x="1216242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19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43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62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50D5FB-2A35-4CE3-8271-D3E17264E846}"/>
              </a:ext>
            </a:extLst>
          </p:cNvPr>
          <p:cNvCxnSpPr>
            <a:cxnSpLocks/>
          </p:cNvCxnSpPr>
          <p:nvPr/>
        </p:nvCxnSpPr>
        <p:spPr>
          <a:xfrm>
            <a:off x="1131903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E7CB8A5-3AFD-4CA4-BAF2-AC59EE3A607F}"/>
              </a:ext>
            </a:extLst>
          </p:cNvPr>
          <p:cNvSpPr txBox="1"/>
          <p:nvPr/>
        </p:nvSpPr>
        <p:spPr>
          <a:xfrm>
            <a:off x="834502" y="3467195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A72AFD-52A2-48F3-942E-10B3D6609EFA}"/>
              </a:ext>
            </a:extLst>
          </p:cNvPr>
          <p:cNvSpPr txBox="1"/>
          <p:nvPr/>
        </p:nvSpPr>
        <p:spPr>
          <a:xfrm>
            <a:off x="3409027" y="3121039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58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26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84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66751-5F7E-4FF5-BE00-BB9E761B1EA2}"/>
              </a:ext>
            </a:extLst>
          </p:cNvPr>
          <p:cNvSpPr txBox="1"/>
          <p:nvPr/>
        </p:nvSpPr>
        <p:spPr>
          <a:xfrm>
            <a:off x="3000656" y="3444204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04691-F997-4C10-B745-E07080196919}"/>
              </a:ext>
            </a:extLst>
          </p:cNvPr>
          <p:cNvSpPr txBox="1"/>
          <p:nvPr/>
        </p:nvSpPr>
        <p:spPr>
          <a:xfrm>
            <a:off x="5601812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47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14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61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D3902-1752-407F-8174-D56702ACBDC8}"/>
              </a:ext>
            </a:extLst>
          </p:cNvPr>
          <p:cNvSpPr txBox="1"/>
          <p:nvPr/>
        </p:nvSpPr>
        <p:spPr>
          <a:xfrm>
            <a:off x="5122417" y="3473621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D5AD45-9684-42F7-8FC4-5CB0A8302DF3}"/>
              </a:ext>
            </a:extLst>
          </p:cNvPr>
          <p:cNvSpPr txBox="1"/>
          <p:nvPr/>
        </p:nvSpPr>
        <p:spPr>
          <a:xfrm>
            <a:off x="7648115" y="3108261"/>
            <a:ext cx="1615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66</a:t>
            </a:r>
          </a:p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25</a:t>
            </a:r>
          </a:p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91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A86277-46D4-4559-AA69-CE31E0A8A037}"/>
              </a:ext>
            </a:extLst>
          </p:cNvPr>
          <p:cNvSpPr txBox="1"/>
          <p:nvPr/>
        </p:nvSpPr>
        <p:spPr>
          <a:xfrm>
            <a:off x="7150968" y="3446656"/>
            <a:ext cx="38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3145A4-40DB-46BB-9009-D4F8DD395380}"/>
              </a:ext>
            </a:extLst>
          </p:cNvPr>
          <p:cNvCxnSpPr>
            <a:cxnSpLocks/>
          </p:cNvCxnSpPr>
          <p:nvPr/>
        </p:nvCxnSpPr>
        <p:spPr>
          <a:xfrm>
            <a:off x="3298057" y="4666189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987675-0134-4B46-8137-08C8DD5AF437}"/>
              </a:ext>
            </a:extLst>
          </p:cNvPr>
          <p:cNvCxnSpPr>
            <a:cxnSpLocks/>
          </p:cNvCxnSpPr>
          <p:nvPr/>
        </p:nvCxnSpPr>
        <p:spPr>
          <a:xfrm>
            <a:off x="5484180" y="4653846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4FAFA3-2B40-40D7-B98A-A2A2BF490095}"/>
              </a:ext>
            </a:extLst>
          </p:cNvPr>
          <p:cNvCxnSpPr>
            <a:cxnSpLocks/>
          </p:cNvCxnSpPr>
          <p:nvPr/>
        </p:nvCxnSpPr>
        <p:spPr>
          <a:xfrm>
            <a:off x="7477220" y="4638038"/>
            <a:ext cx="98986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3772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709068-8033-4156-852F-00DB5A2DE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230188"/>
            <a:ext cx="10134600" cy="88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2874C-9637-4517-9B8D-4D27D4034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0" y="1825625"/>
            <a:ext cx="10681501" cy="27336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F5BFD6-9AD5-4386-8B78-3BA69A72EC0A}"/>
              </a:ext>
            </a:extLst>
          </p:cNvPr>
          <p:cNvSpPr/>
          <p:nvPr/>
        </p:nvSpPr>
        <p:spPr>
          <a:xfrm>
            <a:off x="6859480" y="3326907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7F0D7A-6F0A-4934-BEEC-EDD91AA1672C}"/>
              </a:ext>
            </a:extLst>
          </p:cNvPr>
          <p:cNvSpPr/>
          <p:nvPr/>
        </p:nvSpPr>
        <p:spPr>
          <a:xfrm>
            <a:off x="6752949" y="3302493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C89B25-DCD9-45A9-B4A4-0D7C6C0AE576}"/>
              </a:ext>
            </a:extLst>
          </p:cNvPr>
          <p:cNvSpPr/>
          <p:nvPr/>
        </p:nvSpPr>
        <p:spPr>
          <a:xfrm>
            <a:off x="9309717" y="3324687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9B94CC-72BB-4479-830C-058C1F471D90}"/>
              </a:ext>
            </a:extLst>
          </p:cNvPr>
          <p:cNvSpPr/>
          <p:nvPr/>
        </p:nvSpPr>
        <p:spPr>
          <a:xfrm>
            <a:off x="9209104" y="3295835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325B82-A2F5-4577-B422-BB639E3C7C3F}"/>
              </a:ext>
            </a:extLst>
          </p:cNvPr>
          <p:cNvSpPr/>
          <p:nvPr/>
        </p:nvSpPr>
        <p:spPr>
          <a:xfrm>
            <a:off x="4361895" y="3295835"/>
            <a:ext cx="266330" cy="363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F43C22-BB0F-41C6-BB66-83DB6B378E5C}"/>
              </a:ext>
            </a:extLst>
          </p:cNvPr>
          <p:cNvSpPr/>
          <p:nvPr/>
        </p:nvSpPr>
        <p:spPr>
          <a:xfrm>
            <a:off x="4255363" y="3280299"/>
            <a:ext cx="372862" cy="4083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27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282</Words>
  <Application>Microsoft Office PowerPoint</Application>
  <PresentationFormat>Widescreen</PresentationFormat>
  <Paragraphs>106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UTM Avo</vt:lpstr>
      <vt:lpstr>zihun7hao-wennuantongzhiti</vt:lpstr>
      <vt:lpstr>Office 主题​​</vt:lpstr>
      <vt:lpstr>Hoạt động</vt:lpstr>
      <vt:lpstr>4_Office Theme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2021-07-12T00:45:26Z</dcterms:created>
  <dcterms:modified xsi:type="dcterms:W3CDTF">2023-11-21T03:27:08Z</dcterms:modified>
</cp:coreProperties>
</file>