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702" r:id="rId4"/>
  </p:sldMasterIdLst>
  <p:notesMasterIdLst>
    <p:notesMasterId r:id="rId16"/>
  </p:notesMasterIdLst>
  <p:sldIdLst>
    <p:sldId id="2007577108" r:id="rId5"/>
    <p:sldId id="2007577109" r:id="rId6"/>
    <p:sldId id="2007577111" r:id="rId7"/>
    <p:sldId id="2007577112" r:id="rId8"/>
    <p:sldId id="2007577103" r:id="rId9"/>
    <p:sldId id="259" r:id="rId10"/>
    <p:sldId id="261" r:id="rId11"/>
    <p:sldId id="262" r:id="rId12"/>
    <p:sldId id="263" r:id="rId13"/>
    <p:sldId id="427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8937E-B47B-4FB0-AD64-C3F0C5288B12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8AFB7-8B68-48BF-A2A7-DF457049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8BE15-2DDE-48CB-80C4-623A3FEA2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9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694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387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37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760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75329919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08893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4915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2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61437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16834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668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631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15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8083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96401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5853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5121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034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35564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6392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4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9866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4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97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68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2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24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79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59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6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3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582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67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220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76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839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585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535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14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7708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0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5" Type="http://schemas.openxmlformats.org/officeDocument/2006/relationships/slide" Target="slide6.xml"/><Relationship Id="rId10" Type="http://schemas.openxmlformats.org/officeDocument/2006/relationships/image" Target="../media/image13.gif"/><Relationship Id="rId4" Type="http://schemas.openxmlformats.org/officeDocument/2006/relationships/image" Target="../media/image8.gif"/><Relationship Id="rId9" Type="http://schemas.openxmlformats.org/officeDocument/2006/relationships/image" Target="../media/image12.gif"/><Relationship Id="rId1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9" name="CẤM BUÔN BÁN, CẤM REUP">
            <a:hlinkClick r:id="rId13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4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5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6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43471B-56D5-4218-8416-0E82341E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6" y="432739"/>
            <a:ext cx="5298682" cy="614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7B129A-6239-4229-B447-C70A3908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08" y="1296371"/>
            <a:ext cx="7958080" cy="3799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48CC6E-4AD1-4C31-9708-3CBAA973167E}"/>
              </a:ext>
            </a:extLst>
          </p:cNvPr>
          <p:cNvSpPr txBox="1"/>
          <p:nvPr/>
        </p:nvSpPr>
        <p:spPr>
          <a:xfrm>
            <a:off x="6241002" y="4669654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7F71838-DF17-46B2-BFBC-6FBE95A7C318}"/>
              </a:ext>
            </a:extLst>
          </p:cNvPr>
          <p:cNvSpPr txBox="1"/>
          <p:nvPr/>
        </p:nvSpPr>
        <p:spPr>
          <a:xfrm>
            <a:off x="8602462" y="4377266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F83DEE-7752-4F57-A680-8F007EA9866E}"/>
              </a:ext>
            </a:extLst>
          </p:cNvPr>
          <p:cNvSpPr txBox="1"/>
          <p:nvPr/>
        </p:nvSpPr>
        <p:spPr>
          <a:xfrm>
            <a:off x="7652551" y="3018983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D4076B6-108F-4406-978F-D30E31338972}"/>
              </a:ext>
            </a:extLst>
          </p:cNvPr>
          <p:cNvSpPr txBox="1"/>
          <p:nvPr/>
        </p:nvSpPr>
        <p:spPr>
          <a:xfrm>
            <a:off x="5877017" y="3010681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4463B92-8CD6-46B6-9AD0-F9D87532E9B0}"/>
              </a:ext>
            </a:extLst>
          </p:cNvPr>
          <p:cNvSpPr txBox="1"/>
          <p:nvPr/>
        </p:nvSpPr>
        <p:spPr>
          <a:xfrm>
            <a:off x="3701988" y="3136612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337EC2-58BC-4724-846E-2D85E66B0C47}"/>
              </a:ext>
            </a:extLst>
          </p:cNvPr>
          <p:cNvSpPr txBox="1"/>
          <p:nvPr/>
        </p:nvSpPr>
        <p:spPr>
          <a:xfrm>
            <a:off x="2754856" y="4705281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36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65CB848-7610-4703-B064-7C5B2C46D89A}"/>
              </a:ext>
            </a:extLst>
          </p:cNvPr>
          <p:cNvSpPr txBox="1"/>
          <p:nvPr/>
        </p:nvSpPr>
        <p:spPr>
          <a:xfrm>
            <a:off x="4281815" y="4412893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= 75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F82756EA-A8A3-4086-B3CD-33D484D94EEA}"/>
              </a:ext>
            </a:extLst>
          </p:cNvPr>
          <p:cNvCxnSpPr/>
          <p:nvPr/>
        </p:nvCxnSpPr>
        <p:spPr>
          <a:xfrm rot="16200000" flipH="1">
            <a:off x="4241306" y="2297096"/>
            <a:ext cx="2104008" cy="189538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xmlns="" id="{561C624D-88A2-47C7-9A32-9D70ACEE2EB4}"/>
              </a:ext>
            </a:extLst>
          </p:cNvPr>
          <p:cNvCxnSpPr>
            <a:cxnSpLocks/>
          </p:cNvCxnSpPr>
          <p:nvPr/>
        </p:nvCxnSpPr>
        <p:spPr>
          <a:xfrm>
            <a:off x="4345619" y="2184483"/>
            <a:ext cx="3839593" cy="2290898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2C02E3C1-7292-4EEF-984F-8456A4E356B0}"/>
              </a:ext>
            </a:extLst>
          </p:cNvPr>
          <p:cNvCxnSpPr>
            <a:cxnSpLocks/>
          </p:cNvCxnSpPr>
          <p:nvPr/>
        </p:nvCxnSpPr>
        <p:spPr>
          <a:xfrm>
            <a:off x="4345618" y="2184483"/>
            <a:ext cx="3839593" cy="2290898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xmlns="" id="{5A241C51-8DE4-4A37-87C3-7C62BD1D4522}"/>
              </a:ext>
            </a:extLst>
          </p:cNvPr>
          <p:cNvCxnSpPr>
            <a:cxnSpLocks/>
          </p:cNvCxnSpPr>
          <p:nvPr/>
        </p:nvCxnSpPr>
        <p:spPr>
          <a:xfrm rot="5400000">
            <a:off x="3384908" y="2088096"/>
            <a:ext cx="2192839" cy="11823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2AEF82D3-BFD6-46D8-9A74-C265A79C4CC4}"/>
              </a:ext>
            </a:extLst>
          </p:cNvPr>
          <p:cNvCxnSpPr>
            <a:cxnSpLocks/>
          </p:cNvCxnSpPr>
          <p:nvPr/>
        </p:nvCxnSpPr>
        <p:spPr>
          <a:xfrm rot="5400000">
            <a:off x="3244977" y="2266217"/>
            <a:ext cx="2500905" cy="113412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xmlns="" id="{5C556326-D020-4855-BD19-96C4F417960B}"/>
              </a:ext>
            </a:extLst>
          </p:cNvPr>
          <p:cNvCxnSpPr>
            <a:cxnSpLocks/>
          </p:cNvCxnSpPr>
          <p:nvPr/>
        </p:nvCxnSpPr>
        <p:spPr>
          <a:xfrm>
            <a:off x="5072477" y="1582826"/>
            <a:ext cx="3529987" cy="220966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xmlns="" id="{4B887F6D-6B9C-4A1B-A3DD-65C6C9DACE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20975" y="1547589"/>
            <a:ext cx="3637381" cy="309347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xmlns="" id="{8947E267-21BC-4B3E-A4E8-E4EA5C833DD6}"/>
              </a:ext>
            </a:extLst>
          </p:cNvPr>
          <p:cNvCxnSpPr>
            <a:cxnSpLocks/>
          </p:cNvCxnSpPr>
          <p:nvPr/>
        </p:nvCxnSpPr>
        <p:spPr>
          <a:xfrm rot="5400000">
            <a:off x="5800786" y="2152346"/>
            <a:ext cx="2311471" cy="109183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7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69B741-8FE7-494D-A8C6-07C02A51254E}"/>
              </a:ext>
            </a:extLst>
          </p:cNvPr>
          <p:cNvSpPr txBox="1"/>
          <p:nvPr/>
        </p:nvSpPr>
        <p:spPr>
          <a:xfrm>
            <a:off x="517124" y="477741"/>
            <a:ext cx="1082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cửa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31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6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A86365-DA23-40D6-B98F-FF07364C6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023" y="2010548"/>
            <a:ext cx="7323954" cy="301142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6F5F18B-A72D-4904-AA6C-51961C7F9B42}"/>
              </a:ext>
            </a:extLst>
          </p:cNvPr>
          <p:cNvSpPr/>
          <p:nvPr/>
        </p:nvSpPr>
        <p:spPr>
          <a:xfrm>
            <a:off x="1473693" y="5021974"/>
            <a:ext cx="9650027" cy="1340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prstClr val="black"/>
                </a:solidFill>
                <a:latin typeface="UTM Avo" panose="02040603050506020204" pitchFamily="18" charset="0"/>
              </a:rPr>
              <a:t>31 – 6 = 25 (</a:t>
            </a:r>
            <a:r>
              <a:rPr lang="en-US" sz="2800" baseline="0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800" baseline="0" dirty="0">
                <a:solidFill>
                  <a:prstClr val="black"/>
                </a:solidFill>
                <a:latin typeface="UTM Avo" panose="0204060305050602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: 25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09DB45-01AC-47CD-A225-7EA6DFE31DD5}"/>
              </a:ext>
            </a:extLst>
          </p:cNvPr>
          <p:cNvSpPr/>
          <p:nvPr/>
        </p:nvSpPr>
        <p:spPr>
          <a:xfrm>
            <a:off x="9028590" y="6241002"/>
            <a:ext cx="2201662" cy="541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 – 17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48 – 19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65398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1867" y="46919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2220" y="-4351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xmlns="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xmlns="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xmlns="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xmlns="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xmlns="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xmlns="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xmlns="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xmlns="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91547EE9-4FD9-4F42-A504-5CE41655ECA8}"/>
              </a:ext>
            </a:extLst>
          </p:cNvPr>
          <p:cNvSpPr txBox="1"/>
          <p:nvPr/>
        </p:nvSpPr>
        <p:spPr>
          <a:xfrm>
            <a:off x="1150530" y="1837029"/>
            <a:ext cx="9398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34: </a:t>
            </a:r>
            <a:r>
              <a:rPr kumimoji="1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Phép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trừ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nhớ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phạm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vi 100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tiếp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theo</a:t>
            </a:r>
            <a:r>
              <a:rPr kumimoji="1" lang="en-US" altLang="zh-CN" sz="6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)</a:t>
            </a:r>
            <a:endParaRPr kumimoji="1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43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xmlns="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xmlns="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5857F3-E784-44B3-92D3-2A6A25E43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355" y="1197015"/>
            <a:ext cx="8410277" cy="382285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804AF092-06C7-4C1F-95D9-A9A97CD71A6F}"/>
              </a:ext>
            </a:extLst>
          </p:cNvPr>
          <p:cNvSpPr/>
          <p:nvPr/>
        </p:nvSpPr>
        <p:spPr>
          <a:xfrm>
            <a:off x="3968318" y="5181634"/>
            <a:ext cx="5326602" cy="156293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Lan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tất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phương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3100B47C-D47F-4DFF-BCAF-2531729776E2}"/>
              </a:ext>
            </a:extLst>
          </p:cNvPr>
          <p:cNvSpPr/>
          <p:nvPr/>
        </p:nvSpPr>
        <p:spPr>
          <a:xfrm>
            <a:off x="3968318" y="5181633"/>
            <a:ext cx="5326602" cy="156293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Lan </a:t>
            </a:r>
            <a:r>
              <a:rPr lang="en-US" sz="2400" dirty="0" err="1">
                <a:latin typeface="UTM Avo" panose="02040603050506020204" pitchFamily="18" charset="0"/>
              </a:rPr>
              <a:t>bớt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phương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5475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CC0620-3F0B-4BD5-BA39-451A196533B1}"/>
              </a:ext>
            </a:extLst>
          </p:cNvPr>
          <p:cNvSpPr txBox="1"/>
          <p:nvPr/>
        </p:nvSpPr>
        <p:spPr>
          <a:xfrm>
            <a:off x="2602517" y="806054"/>
            <a:ext cx="711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dọc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229C50-75AF-4643-827D-D4C6FDA11CDB}"/>
              </a:ext>
            </a:extLst>
          </p:cNvPr>
          <p:cNvSpPr txBox="1"/>
          <p:nvPr/>
        </p:nvSpPr>
        <p:spPr>
          <a:xfrm>
            <a:off x="1420427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E8924-0BDB-49A6-BD4B-D773DEC84091}"/>
              </a:ext>
            </a:extLst>
          </p:cNvPr>
          <p:cNvSpPr txBox="1"/>
          <p:nvPr/>
        </p:nvSpPr>
        <p:spPr>
          <a:xfrm>
            <a:off x="1035358" y="2010789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E93D69A9-55DE-4F95-B200-09745F661EDC}"/>
              </a:ext>
            </a:extLst>
          </p:cNvPr>
          <p:cNvSpPr/>
          <p:nvPr/>
        </p:nvSpPr>
        <p:spPr>
          <a:xfrm>
            <a:off x="2712128" y="2253176"/>
            <a:ext cx="1482571" cy="408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41AF5F-96B0-44C2-BBF3-D692452F6ECD}"/>
              </a:ext>
            </a:extLst>
          </p:cNvPr>
          <p:cNvSpPr txBox="1"/>
          <p:nvPr/>
        </p:nvSpPr>
        <p:spPr>
          <a:xfrm>
            <a:off x="4545368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 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5DA3CC6-7BEE-49D4-B82C-A427DF8741BC}"/>
              </a:ext>
            </a:extLst>
          </p:cNvPr>
          <p:cNvCxnSpPr>
            <a:cxnSpLocks/>
          </p:cNvCxnSpPr>
          <p:nvPr/>
        </p:nvCxnSpPr>
        <p:spPr>
          <a:xfrm>
            <a:off x="1300579" y="313923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B41E066-A3F9-4BF5-AAE5-EB68CD669155}"/>
              </a:ext>
            </a:extLst>
          </p:cNvPr>
          <p:cNvCxnSpPr>
            <a:cxnSpLocks/>
          </p:cNvCxnSpPr>
          <p:nvPr/>
        </p:nvCxnSpPr>
        <p:spPr>
          <a:xfrm>
            <a:off x="4545368" y="310372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C37FB1F-1D7A-4C78-A8EA-E7C8FDE8605D}"/>
              </a:ext>
            </a:extLst>
          </p:cNvPr>
          <p:cNvSpPr/>
          <p:nvPr/>
        </p:nvSpPr>
        <p:spPr>
          <a:xfrm>
            <a:off x="4967610" y="1688201"/>
            <a:ext cx="625877" cy="213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xmlns="" id="{EFD8C34D-5B88-4D66-B63B-571FD71983EB}"/>
              </a:ext>
            </a:extLst>
          </p:cNvPr>
          <p:cNvSpPr/>
          <p:nvPr/>
        </p:nvSpPr>
        <p:spPr>
          <a:xfrm>
            <a:off x="5973563" y="2276635"/>
            <a:ext cx="1482571" cy="408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E5DC729-91F9-4D06-BC56-7BAA74B44DEA}"/>
              </a:ext>
            </a:extLst>
          </p:cNvPr>
          <p:cNvSpPr txBox="1"/>
          <p:nvPr/>
        </p:nvSpPr>
        <p:spPr>
          <a:xfrm>
            <a:off x="8105313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ECB0A53-EF8C-4911-86D4-F5C3C5AFCEA2}"/>
              </a:ext>
            </a:extLst>
          </p:cNvPr>
          <p:cNvCxnSpPr>
            <a:cxnSpLocks/>
          </p:cNvCxnSpPr>
          <p:nvPr/>
        </p:nvCxnSpPr>
        <p:spPr>
          <a:xfrm>
            <a:off x="8025414" y="313923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C5C3987-927B-4E56-ACC7-F6F1D17ED9C0}"/>
              </a:ext>
            </a:extLst>
          </p:cNvPr>
          <p:cNvSpPr/>
          <p:nvPr/>
        </p:nvSpPr>
        <p:spPr>
          <a:xfrm>
            <a:off x="7967385" y="1676653"/>
            <a:ext cx="574829" cy="213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FF3EB7-1620-4363-AE4D-3276803751FE}"/>
              </a:ext>
            </a:extLst>
          </p:cNvPr>
          <p:cNvSpPr txBox="1"/>
          <p:nvPr/>
        </p:nvSpPr>
        <p:spPr>
          <a:xfrm>
            <a:off x="4184711" y="1926475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379BF5D-C67C-471E-9154-FD6D86AA3EEA}"/>
              </a:ext>
            </a:extLst>
          </p:cNvPr>
          <p:cNvSpPr txBox="1"/>
          <p:nvPr/>
        </p:nvSpPr>
        <p:spPr>
          <a:xfrm>
            <a:off x="7456134" y="191492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0974B15-BCE3-4541-8037-060A2B9B3F55}"/>
              </a:ext>
            </a:extLst>
          </p:cNvPr>
          <p:cNvSpPr txBox="1"/>
          <p:nvPr/>
        </p:nvSpPr>
        <p:spPr>
          <a:xfrm>
            <a:off x="661467" y="4082262"/>
            <a:ext cx="280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C2CD62-EA61-4C35-B02C-FA295CD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809" y="4061418"/>
            <a:ext cx="2665355" cy="10683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6519858-023B-4E16-826A-F3806D0EC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0570" y="5222687"/>
            <a:ext cx="4242828" cy="11361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D87587-2EC3-4B6C-862E-2C282DE7C740}"/>
              </a:ext>
            </a:extLst>
          </p:cNvPr>
          <p:cNvSpPr txBox="1"/>
          <p:nvPr/>
        </p:nvSpPr>
        <p:spPr>
          <a:xfrm>
            <a:off x="7473890" y="4044551"/>
            <a:ext cx="344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3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9F1823-8D37-494D-8E5C-00E4E615A62B}"/>
              </a:ext>
            </a:extLst>
          </p:cNvPr>
          <p:cNvSpPr txBox="1"/>
          <p:nvPr/>
        </p:nvSpPr>
        <p:spPr>
          <a:xfrm>
            <a:off x="4375581" y="-82760"/>
            <a:ext cx="3649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Tính</a:t>
            </a:r>
            <a:r>
              <a:rPr lang="en-US" sz="3600" dirty="0">
                <a:latin typeface="UTM Avo" panose="02040603050506020204" pitchFamily="18" charset="0"/>
              </a:rPr>
              <a:t> 42 – 5 = ?</a:t>
            </a:r>
          </a:p>
        </p:txBody>
      </p:sp>
    </p:spTree>
    <p:extLst>
      <p:ext uri="{BB962C8B-B14F-4D97-AF65-F5344CB8AC3E}">
        <p14:creationId xmlns:p14="http://schemas.microsoft.com/office/powerpoint/2010/main" val="25569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 animBg="1"/>
      <p:bldP spid="26" grpId="0"/>
      <p:bldP spid="22" grpId="0" animBg="1"/>
      <p:bldP spid="35" grpId="0" animBg="1"/>
      <p:bldP spid="36" grpId="0"/>
      <p:bldP spid="39" grpId="0" animBg="1"/>
      <p:bldP spid="41" grpId="0"/>
      <p:bldP spid="43" grpId="0"/>
      <p:bldP spid="2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44EBAB-C441-44FF-8E78-1F61D8F3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27" y="320196"/>
            <a:ext cx="1866900" cy="962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DF3B61-8BF6-42C7-B8F3-EBE333CE3AF4}"/>
              </a:ext>
            </a:extLst>
          </p:cNvPr>
          <p:cNvSpPr txBox="1"/>
          <p:nvPr/>
        </p:nvSpPr>
        <p:spPr>
          <a:xfrm>
            <a:off x="1464816" y="1482571"/>
            <a:ext cx="161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4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B3DCB89-0A5E-4CC4-BB5F-7F8E9EEA058D}"/>
              </a:ext>
            </a:extLst>
          </p:cNvPr>
          <p:cNvCxnSpPr>
            <a:cxnSpLocks/>
          </p:cNvCxnSpPr>
          <p:nvPr/>
        </p:nvCxnSpPr>
        <p:spPr>
          <a:xfrm>
            <a:off x="1371600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C50B8-21C3-40A0-BB1B-6D82F9CA68E4}"/>
              </a:ext>
            </a:extLst>
          </p:cNvPr>
          <p:cNvSpPr txBox="1"/>
          <p:nvPr/>
        </p:nvSpPr>
        <p:spPr>
          <a:xfrm>
            <a:off x="1083076" y="186433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DE420D-3A64-4ACD-AC11-858DD9F1F398}"/>
              </a:ext>
            </a:extLst>
          </p:cNvPr>
          <p:cNvSpPr txBox="1"/>
          <p:nvPr/>
        </p:nvSpPr>
        <p:spPr>
          <a:xfrm>
            <a:off x="3666477" y="1553592"/>
            <a:ext cx="1758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264B2EA-BB73-4921-8B5D-23CE62BEF71A}"/>
              </a:ext>
            </a:extLst>
          </p:cNvPr>
          <p:cNvCxnSpPr>
            <a:cxnSpLocks/>
          </p:cNvCxnSpPr>
          <p:nvPr/>
        </p:nvCxnSpPr>
        <p:spPr>
          <a:xfrm>
            <a:off x="3666478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970640-7307-45F8-8FFF-D95F61DEB78C}"/>
              </a:ext>
            </a:extLst>
          </p:cNvPr>
          <p:cNvSpPr txBox="1"/>
          <p:nvPr/>
        </p:nvSpPr>
        <p:spPr>
          <a:xfrm>
            <a:off x="3284738" y="189986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9B9BB7-BEAC-4ECA-9857-EBFFD5C06F62}"/>
              </a:ext>
            </a:extLst>
          </p:cNvPr>
          <p:cNvSpPr txBox="1"/>
          <p:nvPr/>
        </p:nvSpPr>
        <p:spPr>
          <a:xfrm>
            <a:off x="5663954" y="1553592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94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E9C747-2266-4EA9-B2D7-A3D2C873E515}"/>
              </a:ext>
            </a:extLst>
          </p:cNvPr>
          <p:cNvSpPr txBox="1"/>
          <p:nvPr/>
        </p:nvSpPr>
        <p:spPr>
          <a:xfrm>
            <a:off x="7883371" y="1553592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5C1AB9-13D3-4C75-9A23-F68336D37DC5}"/>
              </a:ext>
            </a:extLst>
          </p:cNvPr>
          <p:cNvCxnSpPr>
            <a:cxnSpLocks/>
          </p:cNvCxnSpPr>
          <p:nvPr/>
        </p:nvCxnSpPr>
        <p:spPr>
          <a:xfrm>
            <a:off x="5601070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5688DB-639D-40B9-BB9A-24EE36706690}"/>
              </a:ext>
            </a:extLst>
          </p:cNvPr>
          <p:cNvSpPr txBox="1"/>
          <p:nvPr/>
        </p:nvSpPr>
        <p:spPr>
          <a:xfrm>
            <a:off x="5345098" y="189986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0770FDD-37E5-4E9E-8344-7E46BD2B7609}"/>
              </a:ext>
            </a:extLst>
          </p:cNvPr>
          <p:cNvCxnSpPr>
            <a:cxnSpLocks/>
          </p:cNvCxnSpPr>
          <p:nvPr/>
        </p:nvCxnSpPr>
        <p:spPr>
          <a:xfrm>
            <a:off x="7883371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2326DF-B970-4840-AE77-0EBA8E54F2AE}"/>
              </a:ext>
            </a:extLst>
          </p:cNvPr>
          <p:cNvSpPr txBox="1"/>
          <p:nvPr/>
        </p:nvSpPr>
        <p:spPr>
          <a:xfrm>
            <a:off x="7501631" y="192606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F6F82BE-A1D1-462E-B139-17B1FBDD7413}"/>
              </a:ext>
            </a:extLst>
          </p:cNvPr>
          <p:cNvSpPr txBox="1"/>
          <p:nvPr/>
        </p:nvSpPr>
        <p:spPr>
          <a:xfrm>
            <a:off x="1464816" y="3188457"/>
            <a:ext cx="111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F5E8FF0-79AF-4533-9E47-887C19F565E5}"/>
              </a:ext>
            </a:extLst>
          </p:cNvPr>
          <p:cNvSpPr txBox="1"/>
          <p:nvPr/>
        </p:nvSpPr>
        <p:spPr>
          <a:xfrm>
            <a:off x="3747116" y="3188457"/>
            <a:ext cx="114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296AB3-EA71-4E4B-B22C-C8855B3D0BA2}"/>
              </a:ext>
            </a:extLst>
          </p:cNvPr>
          <p:cNvSpPr txBox="1"/>
          <p:nvPr/>
        </p:nvSpPr>
        <p:spPr>
          <a:xfrm>
            <a:off x="5681708" y="3204033"/>
            <a:ext cx="111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3BD7945-8438-4AD4-BDF8-EB40F9672A3E}"/>
              </a:ext>
            </a:extLst>
          </p:cNvPr>
          <p:cNvSpPr txBox="1"/>
          <p:nvPr/>
        </p:nvSpPr>
        <p:spPr>
          <a:xfrm>
            <a:off x="7964009" y="3204033"/>
            <a:ext cx="111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57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4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043FE2-3548-451B-8450-4A4B7AC2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0" y="249175"/>
            <a:ext cx="3924300" cy="9620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6FA9C4-FDE0-4615-862B-EB23D711733E}"/>
              </a:ext>
            </a:extLst>
          </p:cNvPr>
          <p:cNvSpPr txBox="1"/>
          <p:nvPr/>
        </p:nvSpPr>
        <p:spPr>
          <a:xfrm>
            <a:off x="1216242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36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150D5FB-2A35-4CE3-8271-D3E17264E846}"/>
              </a:ext>
            </a:extLst>
          </p:cNvPr>
          <p:cNvCxnSpPr>
            <a:cxnSpLocks/>
          </p:cNvCxnSpPr>
          <p:nvPr/>
        </p:nvCxnSpPr>
        <p:spPr>
          <a:xfrm>
            <a:off x="1131903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E7CB8A5-3AFD-4CA4-BAF2-AC59EE3A607F}"/>
              </a:ext>
            </a:extLst>
          </p:cNvPr>
          <p:cNvSpPr txBox="1"/>
          <p:nvPr/>
        </p:nvSpPr>
        <p:spPr>
          <a:xfrm>
            <a:off x="834502" y="3571464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004691-F997-4C10-B745-E07080196919}"/>
              </a:ext>
            </a:extLst>
          </p:cNvPr>
          <p:cNvSpPr txBox="1"/>
          <p:nvPr/>
        </p:nvSpPr>
        <p:spPr>
          <a:xfrm>
            <a:off x="4618609" y="310826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17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BD3902-1752-407F-8174-D56702ACBDC8}"/>
              </a:ext>
            </a:extLst>
          </p:cNvPr>
          <p:cNvSpPr txBox="1"/>
          <p:nvPr/>
        </p:nvSpPr>
        <p:spPr>
          <a:xfrm>
            <a:off x="4265724" y="3600028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7987675-0134-4B46-8137-08C8DD5AF437}"/>
              </a:ext>
            </a:extLst>
          </p:cNvPr>
          <p:cNvCxnSpPr>
            <a:cxnSpLocks/>
          </p:cNvCxnSpPr>
          <p:nvPr/>
        </p:nvCxnSpPr>
        <p:spPr>
          <a:xfrm>
            <a:off x="4552024" y="466813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D42C0D-B2DD-49FD-919C-E133EEE00DA7}"/>
              </a:ext>
            </a:extLst>
          </p:cNvPr>
          <p:cNvSpPr txBox="1"/>
          <p:nvPr/>
        </p:nvSpPr>
        <p:spPr>
          <a:xfrm>
            <a:off x="7441711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25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1A42B8-9964-4CE9-A258-31B61A0FE116}"/>
              </a:ext>
            </a:extLst>
          </p:cNvPr>
          <p:cNvSpPr txBox="1"/>
          <p:nvPr/>
        </p:nvSpPr>
        <p:spPr>
          <a:xfrm>
            <a:off x="9865315" y="3137678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88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A922DBD-669D-4794-A6D5-6B79ADBF3CAD}"/>
              </a:ext>
            </a:extLst>
          </p:cNvPr>
          <p:cNvSpPr txBox="1"/>
          <p:nvPr/>
        </p:nvSpPr>
        <p:spPr>
          <a:xfrm>
            <a:off x="7032239" y="352041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C265AD-D9B7-441C-B860-CAAF97A8EFCA}"/>
              </a:ext>
            </a:extLst>
          </p:cNvPr>
          <p:cNvSpPr txBox="1"/>
          <p:nvPr/>
        </p:nvSpPr>
        <p:spPr>
          <a:xfrm>
            <a:off x="9565689" y="361288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E7B6931-FC87-4094-98BE-9AE32FA7A8DD}"/>
              </a:ext>
            </a:extLst>
          </p:cNvPr>
          <p:cNvCxnSpPr>
            <a:cxnSpLocks/>
          </p:cNvCxnSpPr>
          <p:nvPr/>
        </p:nvCxnSpPr>
        <p:spPr>
          <a:xfrm>
            <a:off x="7441711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A4CBB18-D012-437C-A346-5D8CB54AE91C}"/>
              </a:ext>
            </a:extLst>
          </p:cNvPr>
          <p:cNvCxnSpPr>
            <a:cxnSpLocks/>
          </p:cNvCxnSpPr>
          <p:nvPr/>
        </p:nvCxnSpPr>
        <p:spPr>
          <a:xfrm>
            <a:off x="9756559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  <p:bldP spid="31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238</Words>
  <Application>Microsoft Office PowerPoint</Application>
  <PresentationFormat>Custom</PresentationFormat>
  <Paragraphs>81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主题​​</vt:lpstr>
      <vt:lpstr>Hoạt động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2021-07-15T03:53:40Z</dcterms:created>
  <dcterms:modified xsi:type="dcterms:W3CDTF">2023-11-21T05:00:05Z</dcterms:modified>
</cp:coreProperties>
</file>