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693" r:id="rId5"/>
    <p:sldMasterId id="2147483707" r:id="rId6"/>
    <p:sldMasterId id="2147483738" r:id="rId7"/>
    <p:sldMasterId id="2147483750" r:id="rId8"/>
  </p:sldMasterIdLst>
  <p:notesMasterIdLst>
    <p:notesMasterId r:id="rId28"/>
  </p:notesMasterIdLst>
  <p:sldIdLst>
    <p:sldId id="2007577105" r:id="rId9"/>
    <p:sldId id="2007577106" r:id="rId10"/>
    <p:sldId id="2007577107" r:id="rId11"/>
    <p:sldId id="259" r:id="rId12"/>
    <p:sldId id="261" r:id="rId13"/>
    <p:sldId id="258" r:id="rId14"/>
    <p:sldId id="483" r:id="rId15"/>
    <p:sldId id="524" r:id="rId16"/>
    <p:sldId id="2007577116" r:id="rId17"/>
    <p:sldId id="2007577125" r:id="rId18"/>
    <p:sldId id="2007577126" r:id="rId19"/>
    <p:sldId id="2007577118" r:id="rId20"/>
    <p:sldId id="526" r:id="rId21"/>
    <p:sldId id="527" r:id="rId22"/>
    <p:sldId id="280" r:id="rId23"/>
    <p:sldId id="2007577119" r:id="rId24"/>
    <p:sldId id="2007577120" r:id="rId25"/>
    <p:sldId id="256" r:id="rId26"/>
    <p:sldId id="200757712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C7085-DF6D-4E9B-BE1E-AC3593DC2572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BE143-9602-45EA-AFC2-183C481A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0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91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8BE15-2DDE-48CB-80C4-623A3FEA2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98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7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821A6-E52E-4040-90CA-3A2F877D1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B084FD-1F30-4818-916B-87F0F8971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4689E-B98C-4B0D-A42D-983F0556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95614-29E4-4642-8405-0899A8AD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3722A8-6ABF-45E4-B96E-4686CF69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01B9D-04FB-4BEE-AFAF-6DB197EF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1E7DF-6514-4572-BBDB-A4D0AA0AF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B0112B-D4EE-460E-AEF1-72C09F01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45174B-B51E-4E61-A9E9-15F65D50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B1E11A-DBBF-4078-A113-72049263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FEE4FFC-1752-4F0E-9796-C3A3B4974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040CE9-8403-443F-AB0F-99BA70797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A2BA56-626F-4A2F-BB50-530CB031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70DD55-231D-4897-B999-0006D1EB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D8655-FE49-45D7-99E9-A7F39882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8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0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7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7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8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8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12703-FFD7-472F-B995-32CC6701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F66BD2-465E-4FB2-BA57-8F8B0E22A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6E680-2910-4504-BB60-DFB6793A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CB3545-7C54-4C38-974C-54990186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3CBA3-7255-454D-B93D-58BA081C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6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67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3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89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7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30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67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1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49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2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1BDC9-1A50-4D61-A139-A8835221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7CB5B2-4F7E-4A2F-B4D4-C147EE0A3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52F4CC-AEFD-417B-9D5F-7E5AD8AB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B36A49-254C-4482-8EAA-701B159D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0AADEB-09A4-4373-B658-0B4E7891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14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93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34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0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8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70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33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0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4058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93333842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7023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7BEFE-2BB2-43EA-B78A-4E4640FB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C5CB2D-0092-41CE-9EFE-E8FC73479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EDCAEA-4992-4FDC-ACBF-55D27AAE2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F8E6D5-D469-474E-9A4E-3FDCDEE6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A31523-A426-4497-8E7E-87F43BEE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A27E8A-C9F3-4A70-A6FA-512C76D6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7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75390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81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55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8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78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3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6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4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0E29C-B9C2-428A-AA0E-86735091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F86331-72F7-4212-8EC0-1A7CE1957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AD1C25-959F-41B2-BD28-CC30E3C67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670371-5207-4425-B6EF-4D370343E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944682-B823-406E-8C23-9D684E6B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C4ACEC-EE62-420C-9972-B46010F4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46E2B03-8D45-43C7-AC5C-F6093790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833307-9B7B-4F70-8B42-6EF67CE3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5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33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4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5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224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83282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88889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07383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66784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0648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8922A-EE99-4986-9426-375E6CDD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D18FF7-C91C-4CAA-90BD-7F6E32E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BE4465-FA81-43DE-A2D4-C0A534D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83E81F-C06B-499F-B4D4-C83E4A51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7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440726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4875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75131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7418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86286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56186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52118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61909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053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131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80CD75C-1FC4-4856-98B1-5738F06A0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3194219-D24D-491C-8CA0-8EDAB5F7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E99125-D132-4593-9451-E7EA6D9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0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09247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6629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5599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22249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88002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63520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2822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39391"/>
      </p:ext>
    </p:extLst>
  </p:cSld>
  <p:clrMapOvr>
    <a:masterClrMapping/>
  </p:clrMapOvr>
  <p:transition spd="slow" advClick="0" advTm="2000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297393"/>
      </p:ext>
    </p:extLst>
  </p:cSld>
  <p:clrMapOvr>
    <a:masterClrMapping/>
  </p:clrMapOvr>
  <p:transition spd="slow" advClick="0" advTm="2000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824602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8A708-8706-4638-8811-FA696F7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2B0A46-E9AB-46BB-8A1B-4BAEE8DE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ABD8DD-6E3E-47E7-921F-0365CF5EC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AB2152-95A3-4A79-8E70-C0D33501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BAEA3D-1D75-479D-A194-C9AD2C54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E424C0-0340-4A43-90CE-68830A965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09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11472"/>
      </p:ext>
    </p:extLst>
  </p:cSld>
  <p:clrMapOvr>
    <a:masterClrMapping/>
  </p:clrMapOvr>
  <p:transition spd="slow" advClick="0" advTm="2000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047789"/>
      </p:ext>
    </p:extLst>
  </p:cSld>
  <p:clrMapOvr>
    <a:masterClrMapping/>
  </p:clrMapOvr>
  <p:transition spd="slow" advClick="0" advTm="2000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241322"/>
      </p:ext>
    </p:extLst>
  </p:cSld>
  <p:clrMapOvr>
    <a:masterClrMapping/>
  </p:clrMapOvr>
  <p:transition spd="slow" advClick="0" advTm="2000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570866"/>
      </p:ext>
    </p:extLst>
  </p:cSld>
  <p:clrMapOvr>
    <a:masterClrMapping/>
  </p:clrMapOvr>
  <p:transition spd="slow" advClick="0" advTm="2000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279127"/>
      </p:ext>
    </p:extLst>
  </p:cSld>
  <p:clrMapOvr>
    <a:masterClrMapping/>
  </p:clrMapOvr>
  <p:transition spd="slow" advClick="0" advTm="2000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201598"/>
      </p:ext>
    </p:extLst>
  </p:cSld>
  <p:clrMapOvr>
    <a:masterClrMapping/>
  </p:clrMapOvr>
  <p:transition spd="slow" advClick="0" advTm="2000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76231"/>
      </p:ext>
    </p:extLst>
  </p:cSld>
  <p:clrMapOvr>
    <a:masterClrMapping/>
  </p:clrMapOvr>
  <p:transition spd="slow" advClick="0" advTm="2000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885064"/>
      </p:ext>
    </p:extLst>
  </p:cSld>
  <p:clrMapOvr>
    <a:masterClrMapping/>
  </p:clrMapOvr>
  <p:transition spd="slow" advClick="0" advTm="2000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490040"/>
      </p:ext>
    </p:extLst>
  </p:cSld>
  <p:clrMapOvr>
    <a:masterClrMapping/>
  </p:clrMapOvr>
  <p:transition spd="slow" advClick="0" advTm="2000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9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FDCC6-4715-4F8C-8607-CC8F41F6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C1B9E1-16EC-45DA-9044-2619A0AE3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676F62-4FA7-47DE-AA2D-6F615B94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A7541A-F78B-4DA1-B94E-60AADCDB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E97758-44DC-4594-984B-957AB37A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E8DF08-F4A2-48C9-9FF8-4AF70F4B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8EB8BB5-B0AA-4A37-A70D-25226F2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BA7CE5-2B96-44CC-BD4B-B4A23B412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1BD14-A063-48BD-84FB-5F4F2D61C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551029-9698-4983-91D0-1D0364E6E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1F3808-142B-410E-8E6E-C6807F50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8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1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2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7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572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2023/11/21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470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8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8.svg"/><Relationship Id="rId5" Type="http://schemas.openxmlformats.org/officeDocument/2006/relationships/image" Target="../media/image48.png"/><Relationship Id="rId4" Type="http://schemas.openxmlformats.org/officeDocument/2006/relationships/image" Target="../media/image7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slide" Target="slide3.xml"/><Relationship Id="rId4" Type="http://schemas.openxmlformats.org/officeDocument/2006/relationships/image" Target="../media/image12.jp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jpe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image" Target="../media/image12.jp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6.gif"/><Relationship Id="rId10" Type="http://schemas.openxmlformats.org/officeDocument/2006/relationships/slide" Target="slide6.xml"/><Relationship Id="rId4" Type="http://schemas.openxmlformats.org/officeDocument/2006/relationships/image" Target="../media/image12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11" Type="http://schemas.openxmlformats.org/officeDocument/2006/relationships/image" Target="../media/image19.gif"/><Relationship Id="rId5" Type="http://schemas.openxmlformats.org/officeDocument/2006/relationships/image" Target="../media/image12.jpg"/><Relationship Id="rId10" Type="http://schemas.openxmlformats.org/officeDocument/2006/relationships/image" Target="../media/image18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98095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5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  <p:pic>
        <p:nvPicPr>
          <p:cNvPr id="9" name="ngdung">
            <a:extLst>
              <a:ext uri="{FF2B5EF4-FFF2-40B4-BE49-F238E27FC236}">
                <a16:creationId xmlns:a16="http://schemas.microsoft.com/office/drawing/2014/main" xmlns="" id="{2C4A1CFA-7C46-4C6D-8B66-27B76DB662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1130327" y="1843950"/>
            <a:ext cx="3188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>
                <a:solidFill>
                  <a:srgbClr val="FFFFFF"/>
                </a:solidFill>
                <a:latin typeface="UTM Avo" panose="02040603050506020204" pitchFamily="18" charset="0"/>
              </a:rPr>
              <a:t>Bạn Bi làm việc gì chậm cũng chậm trễ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Chậm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chuyến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tàu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quê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thăm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ông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thể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hoàn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thành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công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thời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gian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24686" y="73667"/>
            <a:ext cx="2917371" cy="22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1133867" y="2609060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trọng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thời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gian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617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Tận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dụng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thời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gian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hoàn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thành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công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hạn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đạt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hiệu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quả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24686" y="73667"/>
            <a:ext cx="2917371" cy="22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71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A2F253-A87D-4844-9370-FD74D47BF93E}"/>
              </a:ext>
            </a:extLst>
          </p:cNvPr>
          <p:cNvSpPr txBox="1"/>
          <p:nvPr/>
        </p:nvSpPr>
        <p:spPr>
          <a:xfrm>
            <a:off x="419101" y="2152650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trọng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C0BEC-FF5A-4D42-ACE6-0A9A2EBFA8C2}"/>
              </a:ext>
            </a:extLst>
          </p:cNvPr>
          <p:cNvSpPr/>
          <p:nvPr/>
        </p:nvSpPr>
        <p:spPr>
          <a:xfrm>
            <a:off x="10633" y="5317"/>
            <a:ext cx="3094074" cy="1584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2AB76D-D1F8-4B9E-9304-D065D5506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" y="63164"/>
            <a:ext cx="2705809" cy="742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58BA62-E833-49E7-B20E-C304401BC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" t="766" r="212" b="-162"/>
          <a:stretch/>
        </p:blipFill>
        <p:spPr>
          <a:xfrm>
            <a:off x="1837678" y="1197841"/>
            <a:ext cx="9110357" cy="5422034"/>
          </a:xfrm>
          <a:prstGeom prst="roundRect">
            <a:avLst>
              <a:gd name="adj" fmla="val 9622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D187E0-797A-48DE-992C-E14F02E6B4FD}"/>
              </a:ext>
            </a:extLst>
          </p:cNvPr>
          <p:cNvSpPr txBox="1"/>
          <p:nvPr/>
        </p:nvSpPr>
        <p:spPr>
          <a:xfrm>
            <a:off x="2169631" y="674621"/>
            <a:ext cx="8655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hiểu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biểu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quý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trọng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gian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3E9BA6C-A179-4BE8-8FDA-9D9642FD6BFF}"/>
              </a:ext>
            </a:extLst>
          </p:cNvPr>
          <p:cNvSpPr/>
          <p:nvPr/>
        </p:nvSpPr>
        <p:spPr>
          <a:xfrm>
            <a:off x="2169631" y="3181349"/>
            <a:ext cx="4174019" cy="790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dự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kiến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sau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4EFEAC3-AD25-4E52-88B8-9499CF47CC6B}"/>
              </a:ext>
            </a:extLst>
          </p:cNvPr>
          <p:cNvSpPr/>
          <p:nvPr/>
        </p:nvSpPr>
        <p:spPr>
          <a:xfrm>
            <a:off x="6855931" y="3324224"/>
            <a:ext cx="4174019" cy="790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UTM Avo" panose="02040603050506020204" pitchFamily="18" charset="0"/>
              </a:rPr>
              <a:t>Hoàn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nhiệm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vụ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hạn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FC7C868-6F21-4726-8A6C-DE8183E339CD}"/>
              </a:ext>
            </a:extLst>
          </p:cNvPr>
          <p:cNvSpPr/>
          <p:nvPr/>
        </p:nvSpPr>
        <p:spPr>
          <a:xfrm>
            <a:off x="2169630" y="5955431"/>
            <a:ext cx="4174019" cy="790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UTM Avo" panose="02040603050506020204" pitchFamily="18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gian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hợp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lý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giờ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nấy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C0E9CCC-F4AD-444C-962E-AB39376D0A4C}"/>
              </a:ext>
            </a:extLst>
          </p:cNvPr>
          <p:cNvSpPr/>
          <p:nvPr/>
        </p:nvSpPr>
        <p:spPr>
          <a:xfrm>
            <a:off x="6829173" y="5955430"/>
            <a:ext cx="4174019" cy="790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UTM Avo" panose="02040603050506020204" pitchFamily="18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trung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24686" y="73667"/>
            <a:ext cx="2917371" cy="22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3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1130327" y="1843950"/>
            <a:ext cx="31883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3.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Trao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đổi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sự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thiết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quý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trọng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gian</a:t>
            </a:r>
            <a:endParaRPr lang="en-US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6093784" y="1230716"/>
            <a:ext cx="5673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a.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trọng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thời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gian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lợi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ích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6093783" y="3647493"/>
            <a:ext cx="5769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b.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trọng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thời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gian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dẫn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điều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UTM Avo" panose="0204060305050602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AD9E83-55C9-42BE-9A44-A4A0C5448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909" y="264695"/>
            <a:ext cx="2807137" cy="770773"/>
          </a:xfrm>
          <a:prstGeom prst="rect">
            <a:avLst/>
          </a:prstGeom>
        </p:spPr>
      </p:pic>
      <p:pic>
        <p:nvPicPr>
          <p:cNvPr id="12" name="Graphic 11" descr="Hourglass 60% with solid fill">
            <a:extLst>
              <a:ext uri="{FF2B5EF4-FFF2-40B4-BE49-F238E27FC236}">
                <a16:creationId xmlns:a16="http://schemas.microsoft.com/office/drawing/2014/main" xmlns="" id="{40EEF00E-D42E-4E8F-96DD-AB546CD1B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60660" y="3843355"/>
            <a:ext cx="799345" cy="799345"/>
          </a:xfrm>
          <a:prstGeom prst="rect">
            <a:avLst/>
          </a:prstGeom>
        </p:spPr>
      </p:pic>
      <p:pic>
        <p:nvPicPr>
          <p:cNvPr id="14" name="Graphic 13" descr="Stopwatch with solid fill">
            <a:extLst>
              <a:ext uri="{FF2B5EF4-FFF2-40B4-BE49-F238E27FC236}">
                <a16:creationId xmlns:a16="http://schemas.microsoft.com/office/drawing/2014/main" xmlns="" id="{9E186FCE-55EB-437D-867A-6D66C0AF4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89749" y="1336750"/>
            <a:ext cx="914401" cy="9144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24686" y="73667"/>
            <a:ext cx="2917371" cy="22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54002" y="714378"/>
            <a:ext cx="10009398" cy="3285911"/>
            <a:chOff x="1001661" y="2898445"/>
            <a:chExt cx="5231989" cy="2185232"/>
          </a:xfrm>
        </p:grpSpPr>
        <p:sp>
          <p:nvSpPr>
            <p:cNvPr id="14" name="矩形: 圆角 13"/>
            <p:cNvSpPr/>
            <p:nvPr/>
          </p:nvSpPr>
          <p:spPr>
            <a:xfrm>
              <a:off x="1001661" y="2898445"/>
              <a:ext cx="5231989" cy="2185232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5" name="TextBox 2"/>
            <p:cNvSpPr txBox="1"/>
            <p:nvPr/>
          </p:nvSpPr>
          <p:spPr>
            <a:xfrm>
              <a:off x="1012742" y="3004432"/>
              <a:ext cx="5156463" cy="1851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Đối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với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bản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thân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gian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trôi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lấy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lại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được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nên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rất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quý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giá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quý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trọng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gian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giúp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chúng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ta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cảm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thấy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vui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vẻ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học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tập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hiệu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quả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quý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trọng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gian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để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có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gian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làm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những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mình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yêu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thích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giúp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bạn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thân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làm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đúng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giờ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đúng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hạn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có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trách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nhiệm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với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công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và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những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xung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quanh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.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954003" y="4151183"/>
            <a:ext cx="9860065" cy="1992441"/>
            <a:chOff x="1309599" y="4171936"/>
            <a:chExt cx="5231989" cy="1530486"/>
          </a:xfrm>
        </p:grpSpPr>
        <p:sp>
          <p:nvSpPr>
            <p:cNvPr id="17" name="矩形: 圆角 16"/>
            <p:cNvSpPr/>
            <p:nvPr/>
          </p:nvSpPr>
          <p:spPr>
            <a:xfrm>
              <a:off x="1309599" y="4171936"/>
              <a:ext cx="5231989" cy="15304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8" name="TextBox 2"/>
            <p:cNvSpPr txBox="1"/>
            <p:nvPr/>
          </p:nvSpPr>
          <p:spPr>
            <a:xfrm>
              <a:off x="1612276" y="4291388"/>
              <a:ext cx="4833614" cy="128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Đối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với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những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xung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quanh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bạn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biết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quý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trọng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gian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mọi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sẽ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tôn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trọng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bạn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thích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học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và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chơi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cùng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bạn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tin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tưởng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bạn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.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8221" y="1454339"/>
            <a:ext cx="1696661" cy="1553496"/>
            <a:chOff x="5613987" y="2867554"/>
            <a:chExt cx="1546121" cy="155349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613987" y="2867554"/>
              <a:ext cx="1546121" cy="1553496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856247" y="3509597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77932" y="4492271"/>
            <a:ext cx="1786803" cy="1553496"/>
            <a:chOff x="5548938" y="4366278"/>
            <a:chExt cx="1546121" cy="155349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548938" y="4366278"/>
              <a:ext cx="1546121" cy="155349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704995" y="5077613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F9C67F-211D-4CEC-862F-AC10963FC6F5}"/>
              </a:ext>
            </a:extLst>
          </p:cNvPr>
          <p:cNvSpPr txBox="1"/>
          <p:nvPr/>
        </p:nvSpPr>
        <p:spPr>
          <a:xfrm>
            <a:off x="2925979" y="49917"/>
            <a:ext cx="806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FFFF00"/>
                </a:highlight>
                <a:latin typeface="UTM Avo" panose="02040603050506020204" pitchFamily="18" charset="0"/>
              </a:rPr>
              <a:t>Lợi</a:t>
            </a:r>
            <a:r>
              <a:rPr lang="en-US" sz="3200" dirty="0">
                <a:highlight>
                  <a:srgbClr val="FFFF00"/>
                </a:highlight>
                <a:latin typeface="UTM Avo" panose="020406030505060202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UTM Avo" panose="02040603050506020204" pitchFamily="18" charset="0"/>
              </a:rPr>
              <a:t>ích</a:t>
            </a:r>
            <a:r>
              <a:rPr lang="en-US" sz="3200" dirty="0">
                <a:highlight>
                  <a:srgbClr val="FFFF00"/>
                </a:highlight>
                <a:latin typeface="UTM Avo" panose="020406030505060202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UTM Avo" panose="02040603050506020204" pitchFamily="18" charset="0"/>
              </a:rPr>
              <a:t>của</a:t>
            </a:r>
            <a:r>
              <a:rPr lang="en-US" sz="3200" dirty="0">
                <a:highlight>
                  <a:srgbClr val="FFFF00"/>
                </a:highlight>
                <a:latin typeface="UTM Avo" panose="020406030505060202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UTM Avo" panose="02040603050506020204" pitchFamily="18" charset="0"/>
              </a:rPr>
              <a:t>việc</a:t>
            </a:r>
            <a:r>
              <a:rPr lang="en-US" sz="3200" dirty="0">
                <a:highlight>
                  <a:srgbClr val="FFFF00"/>
                </a:highlight>
                <a:latin typeface="UTM Avo" panose="020406030505060202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UTM Avo" panose="02040603050506020204" pitchFamily="18" charset="0"/>
              </a:rPr>
              <a:t>biết</a:t>
            </a:r>
            <a:r>
              <a:rPr lang="en-US" sz="3200" dirty="0">
                <a:highlight>
                  <a:srgbClr val="FFFF00"/>
                </a:highlight>
                <a:latin typeface="UTM Avo" panose="020406030505060202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UTM Avo" panose="02040603050506020204" pitchFamily="18" charset="0"/>
              </a:rPr>
              <a:t>quý</a:t>
            </a:r>
            <a:r>
              <a:rPr lang="en-US" sz="3200" dirty="0">
                <a:highlight>
                  <a:srgbClr val="FFFF00"/>
                </a:highlight>
                <a:latin typeface="UTM Avo" panose="020406030505060202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UTM Avo" panose="02040603050506020204" pitchFamily="18" charset="0"/>
              </a:rPr>
              <a:t>trọng</a:t>
            </a:r>
            <a:r>
              <a:rPr lang="en-US" sz="3200" dirty="0">
                <a:highlight>
                  <a:srgbClr val="FFFF00"/>
                </a:highlight>
                <a:latin typeface="UTM Avo" panose="020406030505060202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UTM Avo" panose="02040603050506020204" pitchFamily="18" charset="0"/>
              </a:rPr>
              <a:t>thời</a:t>
            </a:r>
            <a:r>
              <a:rPr lang="en-US" sz="3200" dirty="0">
                <a:highlight>
                  <a:srgbClr val="FFFF00"/>
                </a:highlight>
                <a:latin typeface="UTM Avo" panose="020406030505060202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UTM Avo" panose="02040603050506020204" pitchFamily="18" charset="0"/>
              </a:rPr>
              <a:t>gian</a:t>
            </a:r>
            <a:endParaRPr lang="en-US" sz="3200" dirty="0">
              <a:highlight>
                <a:srgbClr val="FFFF00"/>
              </a:highligh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54002" y="714379"/>
            <a:ext cx="10009398" cy="2632504"/>
            <a:chOff x="1001661" y="2898445"/>
            <a:chExt cx="5231989" cy="2185232"/>
          </a:xfrm>
        </p:grpSpPr>
        <p:sp>
          <p:nvSpPr>
            <p:cNvPr id="14" name="矩形: 圆角 13"/>
            <p:cNvSpPr/>
            <p:nvPr/>
          </p:nvSpPr>
          <p:spPr>
            <a:xfrm>
              <a:off x="1001661" y="2898445"/>
              <a:ext cx="5231989" cy="2185232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5" name="TextBox 2"/>
            <p:cNvSpPr txBox="1"/>
            <p:nvPr/>
          </p:nvSpPr>
          <p:spPr>
            <a:xfrm>
              <a:off x="1012742" y="3004432"/>
              <a:ext cx="5156463" cy="148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Đối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với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bản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thân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biết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quý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trọng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gian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khiến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chúng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ta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cảm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thấy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căng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thẳng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lo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lắng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học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tập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hiệu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quả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có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gian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làm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mình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yêu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thích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có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gian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quan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tâm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giúp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đỡ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những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xung</a:t>
              </a:r>
              <a:r>
                <a:rPr lang="en-US" altLang="zh-CN" sz="2400" dirty="0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quanh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.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954003" y="4151183"/>
            <a:ext cx="9860065" cy="1992441"/>
            <a:chOff x="1309599" y="4171936"/>
            <a:chExt cx="5231989" cy="1530486"/>
          </a:xfrm>
        </p:grpSpPr>
        <p:sp>
          <p:nvSpPr>
            <p:cNvPr id="17" name="矩形: 圆角 16"/>
            <p:cNvSpPr/>
            <p:nvPr/>
          </p:nvSpPr>
          <p:spPr>
            <a:xfrm>
              <a:off x="1309599" y="4171936"/>
              <a:ext cx="5231989" cy="15304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8" name="TextBox 2"/>
            <p:cNvSpPr txBox="1"/>
            <p:nvPr/>
          </p:nvSpPr>
          <p:spPr>
            <a:xfrm>
              <a:off x="1612276" y="4291388"/>
              <a:ext cx="4833614" cy="128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Đối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với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những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xung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quanh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: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Việc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bạn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biết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quý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trọng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thời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gian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khiến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mọi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khó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chịu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khó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tin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tưởng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và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không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muốn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chơi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cùng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bạn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.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8221" y="1454339"/>
            <a:ext cx="1696661" cy="1553496"/>
            <a:chOff x="5613987" y="2867554"/>
            <a:chExt cx="1546121" cy="155349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613987" y="2867554"/>
              <a:ext cx="1546121" cy="1553496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856247" y="3509597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77932" y="4492271"/>
            <a:ext cx="1786803" cy="1553496"/>
            <a:chOff x="5548938" y="4366278"/>
            <a:chExt cx="1546121" cy="155349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>
              <a:fillRect/>
            </a:stretch>
          </p:blipFill>
          <p:spPr>
            <a:xfrm>
              <a:off x="5548938" y="4366278"/>
              <a:ext cx="1546121" cy="155349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704995" y="5077613"/>
              <a:ext cx="1103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02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F9C67F-211D-4CEC-862F-AC10963FC6F5}"/>
              </a:ext>
            </a:extLst>
          </p:cNvPr>
          <p:cNvSpPr txBox="1"/>
          <p:nvPr/>
        </p:nvSpPr>
        <p:spPr>
          <a:xfrm>
            <a:off x="1331650" y="49917"/>
            <a:ext cx="1063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Hậu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quý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cs typeface="+mn-cs"/>
              </a:rPr>
              <a:t>gian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261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A2F253-A87D-4844-9370-FD74D47BF93E}"/>
              </a:ext>
            </a:extLst>
          </p:cNvPr>
          <p:cNvSpPr txBox="1"/>
          <p:nvPr/>
        </p:nvSpPr>
        <p:spPr>
          <a:xfrm>
            <a:off x="419101" y="2152650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4.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Thảo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sử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dụng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thời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gian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</a:rPr>
              <a:t>lí</a:t>
            </a:r>
            <a:endParaRPr lang="en-US" sz="48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F1A5CC-14DE-4A7C-8BB5-2636B63E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82871"/>
            <a:ext cx="4848725" cy="2429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C9B12F-9B2A-44AF-A619-401EF8577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82871"/>
            <a:ext cx="5321968" cy="2299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A7A56B-AED1-4D7A-A4EB-62053F205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86135"/>
            <a:ext cx="5321967" cy="2676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F6E06D-0487-4005-B380-4976BB6D5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3609279"/>
            <a:ext cx="4987087" cy="2590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543BEE-50BA-42E1-BDD7-904626E8EBA1}"/>
              </a:ext>
            </a:extLst>
          </p:cNvPr>
          <p:cNvSpPr txBox="1"/>
          <p:nvPr/>
        </p:nvSpPr>
        <p:spPr>
          <a:xfrm>
            <a:off x="1248525" y="3072729"/>
            <a:ext cx="414022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Lập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thời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gian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biểu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2E87EE-9082-40FF-A98D-335F5C45BEC5}"/>
              </a:ext>
            </a:extLst>
          </p:cNvPr>
          <p:cNvSpPr txBox="1"/>
          <p:nvPr/>
        </p:nvSpPr>
        <p:spPr>
          <a:xfrm>
            <a:off x="7022302" y="2794967"/>
            <a:ext cx="414022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Hẹn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báo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thức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76EB2B3-6356-480B-9035-03CE3FAFAB43}"/>
              </a:ext>
            </a:extLst>
          </p:cNvPr>
          <p:cNvSpPr txBox="1"/>
          <p:nvPr/>
        </p:nvSpPr>
        <p:spPr>
          <a:xfrm>
            <a:off x="1200396" y="5859466"/>
            <a:ext cx="364657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nhớ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AB99F2-4947-4302-8A50-1D3565CDA040}"/>
              </a:ext>
            </a:extLst>
          </p:cNvPr>
          <p:cNvSpPr txBox="1"/>
          <p:nvPr/>
        </p:nvSpPr>
        <p:spPr>
          <a:xfrm>
            <a:off x="7060030" y="5795784"/>
            <a:ext cx="350620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dấu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8EB54C-AF63-417A-9BEB-7F55E017C765}"/>
              </a:ext>
            </a:extLst>
          </p:cNvPr>
          <p:cNvSpPr txBox="1"/>
          <p:nvPr/>
        </p:nvSpPr>
        <p:spPr>
          <a:xfrm>
            <a:off x="1248525" y="73146"/>
            <a:ext cx="1059255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</a:rPr>
              <a:t>Các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bạn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nhỏ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tranh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đang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gì</a:t>
            </a:r>
            <a:r>
              <a:rPr lang="en-US" sz="32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20ABB161-C77A-4F30-9FFE-1470F89711F1}"/>
              </a:ext>
            </a:extLst>
          </p:cNvPr>
          <p:cNvSpPr/>
          <p:nvPr/>
        </p:nvSpPr>
        <p:spPr>
          <a:xfrm>
            <a:off x="1018673" y="4968313"/>
            <a:ext cx="10411325" cy="182133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Hãy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thêm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thức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thời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gian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hợp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B8AC04-476A-4FDE-818A-E591224068F3}"/>
              </a:ext>
            </a:extLst>
          </p:cNvPr>
          <p:cNvSpPr txBox="1"/>
          <p:nvPr/>
        </p:nvSpPr>
        <p:spPr>
          <a:xfrm>
            <a:off x="4012707" y="452762"/>
            <a:ext cx="4003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6508779-01E7-48E7-8796-AC7CAA1FF666}"/>
              </a:ext>
            </a:extLst>
          </p:cNvPr>
          <p:cNvSpPr/>
          <p:nvPr/>
        </p:nvSpPr>
        <p:spPr>
          <a:xfrm>
            <a:off x="551895" y="1705487"/>
            <a:ext cx="11088210" cy="3447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24686" y="73667"/>
            <a:ext cx="2917371" cy="22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5488782" cy="828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năm, mười hai tháng, bốn mùa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5488782" cy="891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cột,4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470" y="97992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100616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cột mười hai kèo</a:t>
            </a: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tấm tranh treo, ba con ở đủ ?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  <p:pic>
        <p:nvPicPr>
          <p:cNvPr id="35" name="ngdung">
            <a:extLst>
              <a:ext uri="{FF2B5EF4-FFF2-40B4-BE49-F238E27FC236}">
                <a16:creationId xmlns:a16="http://schemas.microsoft.com/office/drawing/2014/main" xmlns="" id="{5A88B7D7-8080-458A-9A2A-6965C8B636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09" y="4440638"/>
            <a:ext cx="3040743" cy="207682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DE0F0F9-091D-4BBF-923E-7FABEDD465D0}"/>
              </a:ext>
            </a:extLst>
          </p:cNvPr>
          <p:cNvSpPr/>
          <p:nvPr/>
        </p:nvSpPr>
        <p:spPr>
          <a:xfrm>
            <a:off x="719073" y="4472912"/>
            <a:ext cx="4683803" cy="8565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Mườ</a:t>
            </a:r>
            <a:r>
              <a:rPr lang="en-US" sz="28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1E3F055-8681-4CA7-84EC-D1B5864FC78C}"/>
              </a:ext>
            </a:extLst>
          </p:cNvPr>
          <p:cNvSpPr/>
          <p:nvPr/>
        </p:nvSpPr>
        <p:spPr>
          <a:xfrm>
            <a:off x="741294" y="5507742"/>
            <a:ext cx="4683803" cy="1009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  <p:bldP spid="36" grpId="0" animBg="1"/>
      <p:bldP spid="36" grpId="1" animBg="1"/>
      <p:bldP spid="37" grpId="0" animBg="1"/>
      <p:bldP spid="3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606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ĐỒNG 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ĐÔI 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104170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algn="ctr"/>
            <a:r>
              <a:rPr lang="vi-VN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 nhanh không được,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 chậm càng nguy,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to đều bước,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Cõng ngày tháng đi - Là cái gì?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2612" y="156470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pic>
        <p:nvPicPr>
          <p:cNvPr id="35" name="ngdung">
            <a:extLst>
              <a:ext uri="{FF2B5EF4-FFF2-40B4-BE49-F238E27FC236}">
                <a16:creationId xmlns:a16="http://schemas.microsoft.com/office/drawing/2014/main" xmlns="" id="{AFBC9808-144B-4BEE-9FCB-EEA10E7D14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0D55684-6946-44EB-A9DF-F4CABA830180}"/>
              </a:ext>
            </a:extLst>
          </p:cNvPr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KHÓA BIỂU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A98D7F6-6DB0-470F-BE19-A771C32DB9AB}"/>
              </a:ext>
            </a:extLst>
          </p:cNvPr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QUYỂN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LỊCH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  <p:bldP spid="36" grpId="0" animBg="1"/>
      <p:bldP spid="36" grpId="1" animBg="1"/>
      <p:bldP spid="37" grpId="0" animBg="1"/>
      <p:bldP spid="3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9072" y="55412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KHÓA BIỂU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30261" y="446662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TỦ ĐỰNG ĐỒ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ĐỒNG 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8524" y="41139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0094" y="52001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94701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lvl="0" algn="ctr"/>
            <a:r>
              <a:rPr lang="vi-VN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các môn học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hàng theo từng ô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cho bạn biết được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vở cho mỗi giờ - Là gì?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0009" y="1679317"/>
            <a:ext cx="3843159" cy="364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95219" y="5479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THỜI GIAN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TIỀN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77622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ĐỒ 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CHUYẾN XE BUÝT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72923" y="42379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050028" y="52032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10358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65" y="950129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Quý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trọng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thời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gian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D35E66-C80D-4CFD-ABA1-CEECC65CC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362" y="499776"/>
            <a:ext cx="4867275" cy="752475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4F58229-53DB-414F-845E-C3E6062CE317}"/>
              </a:ext>
            </a:extLst>
          </p:cNvPr>
          <p:cNvGrpSpPr/>
          <p:nvPr/>
        </p:nvGrpSpPr>
        <p:grpSpPr>
          <a:xfrm>
            <a:off x="1657045" y="871925"/>
            <a:ext cx="8390722" cy="5050410"/>
            <a:chOff x="6459260" y="1628712"/>
            <a:chExt cx="5022149" cy="4695583"/>
          </a:xfrm>
        </p:grpSpPr>
        <p:sp>
          <p:nvSpPr>
            <p:cNvPr id="15" name="矩形 83">
              <a:extLst>
                <a:ext uri="{FF2B5EF4-FFF2-40B4-BE49-F238E27FC236}">
                  <a16:creationId xmlns:a16="http://schemas.microsoft.com/office/drawing/2014/main" xmlns="" id="{E1E55D25-67CE-4A35-A899-A0282A9C0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86BB7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zh-CN" altLang="en-US" sz="1300" kern="0" dirty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27E52EA8-C229-4E70-B84E-0B4D35A9A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BB70"/>
            </a:solidFill>
            <a:ln>
              <a:noFill/>
            </a:ln>
          </p:spPr>
          <p:txBody>
            <a:bodyPr/>
            <a:lstStyle/>
            <a:p>
              <a:pPr defTabSz="914217">
                <a:defRPr/>
              </a:pPr>
              <a:endParaRPr lang="zh-CN" altLang="en-US" sz="1300" kern="0" dirty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24DC82E2-5AC9-47F7-9680-AFD118991AA3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BB70"/>
            </a:solidFill>
            <a:ln>
              <a:noFill/>
            </a:ln>
          </p:spPr>
          <p:txBody>
            <a:bodyPr/>
            <a:lstStyle/>
            <a:p>
              <a:pPr defTabSz="914217">
                <a:defRPr/>
              </a:pPr>
              <a:endParaRPr lang="zh-CN" altLang="en-US" sz="1300" kern="0" dirty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E94917-F982-4F25-A653-213FE786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78" y="73667"/>
            <a:ext cx="3067461" cy="798257"/>
          </a:xfrm>
          <a:prstGeom prst="roundRect">
            <a:avLst>
              <a:gd name="adj" fmla="val 48635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BF8F84C-A942-46DC-BCF5-31343DCF4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758" y="988323"/>
            <a:ext cx="7804298" cy="483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0A8A7B-C51B-456D-A229-6841EEC1F51E}"/>
              </a:ext>
            </a:extLst>
          </p:cNvPr>
          <p:cNvSpPr txBox="1"/>
          <p:nvPr/>
        </p:nvSpPr>
        <p:spPr>
          <a:xfrm>
            <a:off x="3449689" y="300147"/>
            <a:ext cx="559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i="1" dirty="0" err="1"/>
              <a:t>tìm</a:t>
            </a:r>
            <a:r>
              <a:rPr lang="en-US" sz="3200" i="1" dirty="0"/>
              <a:t> </a:t>
            </a:r>
            <a:r>
              <a:rPr lang="en-US" sz="3200" i="1" dirty="0" err="1"/>
              <a:t>đồ</a:t>
            </a:r>
            <a:r>
              <a:rPr lang="en-US" sz="3200" i="1" dirty="0"/>
              <a:t> </a:t>
            </a:r>
            <a:r>
              <a:rPr lang="en-US" sz="3200" i="1" dirty="0" err="1"/>
              <a:t>vật</a:t>
            </a:r>
            <a:r>
              <a:rPr lang="en-US" sz="3200" i="1" dirty="0"/>
              <a:t> </a:t>
            </a:r>
            <a:r>
              <a:rPr lang="en-US" sz="3200" i="1" dirty="0" err="1"/>
              <a:t>chỉ</a:t>
            </a:r>
            <a:r>
              <a:rPr lang="en-US" sz="3200" i="1" dirty="0"/>
              <a:t> </a:t>
            </a:r>
            <a:r>
              <a:rPr lang="en-US" sz="3200" i="1" dirty="0" err="1"/>
              <a:t>thời</a:t>
            </a:r>
            <a:r>
              <a:rPr lang="en-US" sz="3200" i="1" dirty="0"/>
              <a:t> </a:t>
            </a:r>
            <a:r>
              <a:rPr lang="en-US" sz="3200" i="1" dirty="0" err="1"/>
              <a:t>gian</a:t>
            </a:r>
            <a:endParaRPr lang="en-US" sz="3200" i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FFB02D65-25B5-43E2-9292-1032949DD5E7}"/>
              </a:ext>
            </a:extLst>
          </p:cNvPr>
          <p:cNvSpPr/>
          <p:nvPr/>
        </p:nvSpPr>
        <p:spPr>
          <a:xfrm>
            <a:off x="2370338" y="1127464"/>
            <a:ext cx="1358283" cy="153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8763E72-5399-4C78-ADC8-3F39EB69A16B}"/>
              </a:ext>
            </a:extLst>
          </p:cNvPr>
          <p:cNvSpPr/>
          <p:nvPr/>
        </p:nvSpPr>
        <p:spPr>
          <a:xfrm>
            <a:off x="3049479" y="2521259"/>
            <a:ext cx="1358283" cy="1136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C1EDE9E-CA1E-4CAC-8F60-7B9E845AF97A}"/>
              </a:ext>
            </a:extLst>
          </p:cNvPr>
          <p:cNvSpPr/>
          <p:nvPr/>
        </p:nvSpPr>
        <p:spPr>
          <a:xfrm>
            <a:off x="4407762" y="2006353"/>
            <a:ext cx="1688238" cy="153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3DB306F-B869-4AA7-8C21-A27624015D58}"/>
              </a:ext>
            </a:extLst>
          </p:cNvPr>
          <p:cNvSpPr/>
          <p:nvPr/>
        </p:nvSpPr>
        <p:spPr>
          <a:xfrm>
            <a:off x="7702940" y="1870307"/>
            <a:ext cx="1688238" cy="1535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78F8442-AED9-43DD-802C-B777EE77FAFB}"/>
              </a:ext>
            </a:extLst>
          </p:cNvPr>
          <p:cNvSpPr/>
          <p:nvPr/>
        </p:nvSpPr>
        <p:spPr>
          <a:xfrm>
            <a:off x="8490971" y="3242752"/>
            <a:ext cx="1358283" cy="645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24686" y="73667"/>
            <a:ext cx="2917371" cy="22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24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  <p:bldP spid="10" grpId="0" animBg="1"/>
      <p:bldP spid="13" grpId="0" animBg="1"/>
      <p:bldP spid="1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C0BEC-FF5A-4D42-ACE6-0A9A2EBFA8C2}"/>
              </a:ext>
            </a:extLst>
          </p:cNvPr>
          <p:cNvSpPr/>
          <p:nvPr/>
        </p:nvSpPr>
        <p:spPr>
          <a:xfrm>
            <a:off x="10633" y="5317"/>
            <a:ext cx="3094074" cy="1584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2AB76D-D1F8-4B9E-9304-D065D5506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2" y="138324"/>
            <a:ext cx="2972868" cy="816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0FDE9F-6E35-4987-A968-F0D8C891C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6" y="1255796"/>
            <a:ext cx="2981717" cy="3075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6FEEEB-045F-4F55-979A-A8E4564FD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883" y="1255796"/>
            <a:ext cx="3094074" cy="3131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6EA514-AFCA-4F6E-B6A4-148E42BBC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24" y="1121810"/>
            <a:ext cx="2928687" cy="3241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DBD060-1503-4520-ADC1-67E24FE51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111" y="1090361"/>
            <a:ext cx="3166256" cy="32410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305F22B-DF2B-4F0A-A394-0C5B62C47DC1}"/>
              </a:ext>
            </a:extLst>
          </p:cNvPr>
          <p:cNvSpPr txBox="1"/>
          <p:nvPr/>
        </p:nvSpPr>
        <p:spPr>
          <a:xfrm>
            <a:off x="2695074" y="4402400"/>
            <a:ext cx="8046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a. Khi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Bi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thói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quen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xmlns="" id="{32DECB3A-E8B4-49F3-B907-496E9865B5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770965" y="4233775"/>
            <a:ext cx="789438" cy="789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24FE99-41AD-4BD7-89C3-506B46240250}"/>
              </a:ext>
            </a:extLst>
          </p:cNvPr>
          <p:cNvSpPr txBox="1"/>
          <p:nvPr/>
        </p:nvSpPr>
        <p:spPr>
          <a:xfrm>
            <a:off x="2695074" y="4925620"/>
            <a:ext cx="6388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Thói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quen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dẫn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5032ED8-65E3-4DBF-8DED-2DBDF4CCE708}"/>
              </a:ext>
            </a:extLst>
          </p:cNvPr>
          <p:cNvSpPr txBox="1"/>
          <p:nvPr/>
        </p:nvSpPr>
        <p:spPr>
          <a:xfrm>
            <a:off x="2695074" y="5448840"/>
            <a:ext cx="778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rút</a:t>
            </a:r>
            <a:r>
              <a:rPr lang="en-US" sz="2800" dirty="0">
                <a:latin typeface="UTM Avo" panose="02040603050506020204" pitchFamily="18" charset="0"/>
              </a:rPr>
              <a:t> ra </a:t>
            </a:r>
            <a:r>
              <a:rPr lang="en-US" sz="2800" dirty="0" err="1">
                <a:latin typeface="UTM Avo" panose="02040603050506020204" pitchFamily="18" charset="0"/>
              </a:rPr>
              <a:t>điều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từ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câu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chuyện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0F438F-7B9A-4234-A663-CB201B8E1E09}"/>
              </a:ext>
            </a:extLst>
          </p:cNvPr>
          <p:cNvSpPr txBox="1"/>
          <p:nvPr/>
        </p:nvSpPr>
        <p:spPr>
          <a:xfrm>
            <a:off x="4662221" y="435896"/>
            <a:ext cx="418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Chuyện</a:t>
            </a:r>
            <a:r>
              <a:rPr lang="en-US" sz="36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Bi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2F1FFEE-A070-425E-BCA2-48AB3F6AC339}"/>
              </a:ext>
            </a:extLst>
          </p:cNvPr>
          <p:cNvSpPr/>
          <p:nvPr/>
        </p:nvSpPr>
        <p:spPr>
          <a:xfrm>
            <a:off x="10633" y="1932380"/>
            <a:ext cx="1649491" cy="907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A980D63-AFF4-4AF3-8A88-BC31D9921A1E}"/>
              </a:ext>
            </a:extLst>
          </p:cNvPr>
          <p:cNvSpPr/>
          <p:nvPr/>
        </p:nvSpPr>
        <p:spPr>
          <a:xfrm>
            <a:off x="3977196" y="2003401"/>
            <a:ext cx="1198486" cy="739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8F3EE47-85A5-4CB1-9937-73E2A9D873E4}"/>
              </a:ext>
            </a:extLst>
          </p:cNvPr>
          <p:cNvSpPr/>
          <p:nvPr/>
        </p:nvSpPr>
        <p:spPr>
          <a:xfrm>
            <a:off x="7683716" y="1562480"/>
            <a:ext cx="1198486" cy="739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C589C81-7D10-46F8-A4E7-3A6FAFF6C72A}"/>
              </a:ext>
            </a:extLst>
          </p:cNvPr>
          <p:cNvSpPr/>
          <p:nvPr/>
        </p:nvSpPr>
        <p:spPr>
          <a:xfrm>
            <a:off x="10479870" y="1191690"/>
            <a:ext cx="1701497" cy="739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04068" y="25500"/>
            <a:ext cx="3096046" cy="2975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2" grpId="0" animBg="1"/>
      <p:bldP spid="19" grpId="0" animBg="1"/>
      <p:bldP spid="20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xmlns="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xmlns="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xmlns="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xmlns="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xmlns="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xmlns="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xmlns="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xmlns="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xmlns="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91547EE9-4FD9-4F42-A504-5CE41655ECA8}"/>
              </a:ext>
            </a:extLst>
          </p:cNvPr>
          <p:cNvSpPr txBox="1"/>
          <p:nvPr/>
        </p:nvSpPr>
        <p:spPr>
          <a:xfrm>
            <a:off x="2044096" y="1726858"/>
            <a:ext cx="81946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Mẹ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cảm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thấy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như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thế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k</a:t>
            </a:r>
            <a:r>
              <a:rPr kumimoji="1" lang="en-US" altLang="zh-CN" sz="4000" baseline="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hi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sắp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đến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giờ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ra ga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tàu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v</a:t>
            </a:r>
            <a:r>
              <a:rPr kumimoji="1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ề </a:t>
            </a:r>
            <a:r>
              <a:rPr kumimoji="1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quê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thăm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mà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Bi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vẫn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nằm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t</a:t>
            </a:r>
            <a:r>
              <a:rPr kumimoji="1" lang="en-US" altLang="zh-CN" sz="4000" baseline="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rên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giường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xin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thêm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dirty="0" err="1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ngủ</a:t>
            </a:r>
            <a:r>
              <a:rPr kumimoji="1" lang="en-US" altLang="zh-CN" sz="4000" dirty="0">
                <a:solidFill>
                  <a:prstClr val="white"/>
                </a:solidFill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?</a:t>
            </a:r>
            <a:endParaRPr kumimoji="1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文本框 43">
            <a:extLst>
              <a:ext uri="{FF2B5EF4-FFF2-40B4-BE49-F238E27FC236}">
                <a16:creationId xmlns:a16="http://schemas.microsoft.com/office/drawing/2014/main" xmlns="" id="{8AF5F30D-519D-48F4-9EA1-C00C5CA37B50}"/>
              </a:ext>
            </a:extLst>
          </p:cNvPr>
          <p:cNvSpPr txBox="1"/>
          <p:nvPr/>
        </p:nvSpPr>
        <p:spPr>
          <a:xfrm>
            <a:off x="1894868" y="1632356"/>
            <a:ext cx="81946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Theo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em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tình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huống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bố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đứng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đợi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Bi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đi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giày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bố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cảm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thấy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thế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?</a:t>
            </a:r>
            <a:endParaRPr kumimoji="1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43">
            <a:extLst>
              <a:ext uri="{FF2B5EF4-FFF2-40B4-BE49-F238E27FC236}">
                <a16:creationId xmlns:a16="http://schemas.microsoft.com/office/drawing/2014/main" xmlns="" id="{E7F6AB7F-32E7-4CCC-AB45-A74DE3799E8A}"/>
              </a:ext>
            </a:extLst>
          </p:cNvPr>
          <p:cNvSpPr txBox="1"/>
          <p:nvPr/>
        </p:nvSpPr>
        <p:spPr>
          <a:xfrm>
            <a:off x="2044095" y="1964071"/>
            <a:ext cx="8194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Tại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ga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tàu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chuyện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gì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đã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xảy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ra? Bi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cảm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thấy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thế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?</a:t>
            </a:r>
            <a:endParaRPr kumimoji="1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00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27" grpId="0"/>
      <p:bldP spid="27" grpId="1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776</Words>
  <Application>Microsoft Office PowerPoint</Application>
  <PresentationFormat>Custom</PresentationFormat>
  <Paragraphs>80</Paragraphs>
  <Slides>19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Office Theme</vt:lpstr>
      <vt:lpstr>1_Office Theme</vt:lpstr>
      <vt:lpstr>2_Office Theme</vt:lpstr>
      <vt:lpstr>Hoạt động</vt:lpstr>
      <vt:lpstr>5_Office Theme</vt:lpstr>
      <vt:lpstr>4_Office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78</cp:revision>
  <dcterms:created xsi:type="dcterms:W3CDTF">2021-07-11T12:17:36Z</dcterms:created>
  <dcterms:modified xsi:type="dcterms:W3CDTF">2023-11-21T04:48:39Z</dcterms:modified>
</cp:coreProperties>
</file>