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 id="2147483700" r:id="rId2"/>
    <p:sldMasterId id="2147483742" r:id="rId3"/>
  </p:sldMasterIdLst>
  <p:notesMasterIdLst>
    <p:notesMasterId r:id="rId30"/>
  </p:notesMasterIdLst>
  <p:sldIdLst>
    <p:sldId id="493" r:id="rId4"/>
    <p:sldId id="463" r:id="rId5"/>
    <p:sldId id="495" r:id="rId6"/>
    <p:sldId id="499" r:id="rId7"/>
    <p:sldId id="427" r:id="rId8"/>
    <p:sldId id="424" r:id="rId9"/>
    <p:sldId id="496" r:id="rId10"/>
    <p:sldId id="497" r:id="rId11"/>
    <p:sldId id="498" r:id="rId12"/>
    <p:sldId id="425" r:id="rId13"/>
    <p:sldId id="501" r:id="rId14"/>
    <p:sldId id="500" r:id="rId15"/>
    <p:sldId id="502" r:id="rId16"/>
    <p:sldId id="503" r:id="rId17"/>
    <p:sldId id="504" r:id="rId18"/>
    <p:sldId id="485" r:id="rId19"/>
    <p:sldId id="472" r:id="rId20"/>
    <p:sldId id="486" r:id="rId21"/>
    <p:sldId id="473" r:id="rId22"/>
    <p:sldId id="420" r:id="rId23"/>
    <p:sldId id="489" r:id="rId24"/>
    <p:sldId id="490" r:id="rId25"/>
    <p:sldId id="491" r:id="rId26"/>
    <p:sldId id="492" r:id="rId27"/>
    <p:sldId id="488" r:id="rId28"/>
    <p:sldId id="407" r:id="rId29"/>
  </p:sldIdLst>
  <p:sldSz cx="9144000" cy="6858000" type="screen4x3"/>
  <p:notesSz cx="6858000" cy="9144000"/>
  <p:defaultTextStyle>
    <a:defPPr>
      <a:defRPr lang="en-GB"/>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FF0066"/>
    <a:srgbClr val="B5F9F9"/>
    <a:srgbClr val="FF99CC"/>
    <a:srgbClr val="FDF9A2"/>
    <a:srgbClr val="009900"/>
    <a:srgbClr val="008000"/>
    <a:srgbClr val="FF33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828" y="-168"/>
      </p:cViewPr>
      <p:guideLst>
        <p:guide orient="horz" pos="2156"/>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41634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5017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文本占位符 5017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4036"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63CE4B6-7A3E-49F8-A084-09A52BB95D0E}" type="slidenum">
              <a:rPr lang="en-US" altLang="zh-CN" smtClean="0"/>
              <a:pPr/>
              <a:t>3</a:t>
            </a:fld>
            <a:endParaRPr 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d6bb563a4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dd6bb563a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066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d6bb563a4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dd6bb563a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066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d6bb563a4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dd6bb563a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637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380388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11/8/2021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151513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11/8/2021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24957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529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11/8/2021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5748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29" name="Title 28"/>
          <p:cNvSpPr>
            <a:spLocks noGrp="1"/>
          </p:cNvSpPr>
          <p:nvPr>
            <p:ph type="ctrTitle"/>
          </p:nvPr>
        </p:nvSpPr>
        <p:spPr>
          <a:xfrm>
            <a:off x="381000" y="4853419"/>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606660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90808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Franklin Gothic Book"/>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180475" y="2947092"/>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862682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579464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1"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41"/>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41"/>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514350" y="60198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1982526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507317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571236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2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Title 11"/>
          <p:cNvSpPr>
            <a:spLocks noGrp="1"/>
          </p:cNvSpPr>
          <p:nvPr>
            <p:ph type="title"/>
          </p:nvPr>
        </p:nvSpPr>
        <p:spPr>
          <a:xfrm>
            <a:off x="457200" y="5486403"/>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8"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56152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11/8/2021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704343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21"/>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59767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517913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80"/>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80"/>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076111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57"/>
        <p:cNvGrpSpPr/>
        <p:nvPr/>
      </p:nvGrpSpPr>
      <p:grpSpPr>
        <a:xfrm>
          <a:off x="0" y="0"/>
          <a:ext cx="0" cy="0"/>
          <a:chOff x="0" y="0"/>
          <a:chExt cx="0" cy="0"/>
        </a:xfrm>
      </p:grpSpPr>
      <p:sp>
        <p:nvSpPr>
          <p:cNvPr id="358" name="Google Shape;358;p14"/>
          <p:cNvSpPr txBox="1">
            <a:spLocks noGrp="1"/>
          </p:cNvSpPr>
          <p:nvPr>
            <p:ph type="title"/>
          </p:nvPr>
        </p:nvSpPr>
        <p:spPr>
          <a:xfrm>
            <a:off x="838450" y="3509133"/>
            <a:ext cx="2423100" cy="661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59" name="Google Shape;359;p14"/>
          <p:cNvSpPr txBox="1">
            <a:spLocks noGrp="1"/>
          </p:cNvSpPr>
          <p:nvPr>
            <p:ph type="subTitle" idx="1"/>
          </p:nvPr>
        </p:nvSpPr>
        <p:spPr>
          <a:xfrm>
            <a:off x="838450" y="4115667"/>
            <a:ext cx="2423100" cy="11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60" name="Google Shape;360;p14"/>
          <p:cNvSpPr txBox="1">
            <a:spLocks noGrp="1"/>
          </p:cNvSpPr>
          <p:nvPr>
            <p:ph type="title" idx="2"/>
          </p:nvPr>
        </p:nvSpPr>
        <p:spPr>
          <a:xfrm>
            <a:off x="713225" y="719333"/>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1" name="Google Shape;361;p14"/>
          <p:cNvSpPr txBox="1">
            <a:spLocks noGrp="1"/>
          </p:cNvSpPr>
          <p:nvPr>
            <p:ph type="title" idx="3"/>
          </p:nvPr>
        </p:nvSpPr>
        <p:spPr>
          <a:xfrm>
            <a:off x="3360421" y="3509133"/>
            <a:ext cx="2423100" cy="661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62" name="Google Shape;362;p14"/>
          <p:cNvSpPr txBox="1">
            <a:spLocks noGrp="1"/>
          </p:cNvSpPr>
          <p:nvPr>
            <p:ph type="subTitle" idx="4"/>
          </p:nvPr>
        </p:nvSpPr>
        <p:spPr>
          <a:xfrm>
            <a:off x="3360424" y="4115667"/>
            <a:ext cx="2423100" cy="11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63" name="Google Shape;363;p14"/>
          <p:cNvSpPr txBox="1">
            <a:spLocks noGrp="1"/>
          </p:cNvSpPr>
          <p:nvPr>
            <p:ph type="title" idx="5"/>
          </p:nvPr>
        </p:nvSpPr>
        <p:spPr>
          <a:xfrm>
            <a:off x="5882391" y="3509133"/>
            <a:ext cx="2423100" cy="661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64" name="Google Shape;364;p14"/>
          <p:cNvSpPr txBox="1">
            <a:spLocks noGrp="1"/>
          </p:cNvSpPr>
          <p:nvPr>
            <p:ph type="subTitle" idx="6"/>
          </p:nvPr>
        </p:nvSpPr>
        <p:spPr>
          <a:xfrm>
            <a:off x="5882397" y="4115667"/>
            <a:ext cx="2423100" cy="11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65" name="Google Shape;365;p14"/>
          <p:cNvSpPr/>
          <p:nvPr/>
        </p:nvSpPr>
        <p:spPr>
          <a:xfrm>
            <a:off x="8305507" y="-222700"/>
            <a:ext cx="977725" cy="1457533"/>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14"/>
          <p:cNvGrpSpPr/>
          <p:nvPr/>
        </p:nvGrpSpPr>
        <p:grpSpPr>
          <a:xfrm rot="5400000">
            <a:off x="7758210" y="1267714"/>
            <a:ext cx="1548260" cy="734388"/>
            <a:chOff x="5161625" y="732525"/>
            <a:chExt cx="456050" cy="288425"/>
          </a:xfrm>
        </p:grpSpPr>
        <p:sp>
          <p:nvSpPr>
            <p:cNvPr id="367" name="Google Shape;367;p14"/>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4"/>
          <p:cNvSpPr/>
          <p:nvPr/>
        </p:nvSpPr>
        <p:spPr>
          <a:xfrm>
            <a:off x="-191596" y="5861384"/>
            <a:ext cx="1719636" cy="1698261"/>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rot="9900051">
            <a:off x="-279596" y="5101250"/>
            <a:ext cx="1528603" cy="1845407"/>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2932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047268"/>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83374"/>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876788"/>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102198"/>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2"/>
            <a:ext cx="6858001"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1" cy="1655763"/>
          </a:xfrm>
          <a:prstGeom prst="rect">
            <a:avLst/>
          </a:prstGeom>
        </p:spPr>
        <p:txBody>
          <a:bodyPr/>
          <a:lstStyle>
            <a:lvl1pPr marL="0" indent="0" algn="ctr">
              <a:buNone/>
              <a:defRPr sz="2400"/>
            </a:lvl1pPr>
            <a:lvl2pPr marL="457167" indent="0" algn="ctr">
              <a:buNone/>
              <a:defRPr sz="2000"/>
            </a:lvl2pPr>
            <a:lvl3pPr marL="914336" indent="0" algn="ctr">
              <a:buNone/>
              <a:defRPr sz="1800"/>
            </a:lvl3pPr>
            <a:lvl4pPr marL="1371503" indent="0" algn="ctr">
              <a:buNone/>
              <a:defRPr sz="1600"/>
            </a:lvl4pPr>
            <a:lvl5pPr marL="1828672" indent="0" algn="ctr">
              <a:buNone/>
              <a:defRPr sz="1600"/>
            </a:lvl5pPr>
            <a:lvl6pPr marL="2285839" indent="0" algn="ctr">
              <a:buNone/>
              <a:defRPr sz="1600"/>
            </a:lvl6pPr>
            <a:lvl7pPr marL="2743007" indent="0" algn="ctr">
              <a:buNone/>
              <a:defRPr sz="1600"/>
            </a:lvl7pPr>
            <a:lvl8pPr marL="3200175" indent="0" algn="ctr">
              <a:buNone/>
              <a:defRPr sz="1600"/>
            </a:lvl8pPr>
            <a:lvl9pPr marL="3657343"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628650" y="6356352"/>
            <a:ext cx="2057400" cy="365125"/>
          </a:xfrm>
          <a:prstGeom prst="rect">
            <a:avLst/>
          </a:prstGeom>
        </p:spPr>
        <p:txBody>
          <a:bodyPr/>
          <a:lstStyle/>
          <a:p>
            <a:pPr defTabSz="914336" fontAlgn="auto">
              <a:spcBef>
                <a:spcPts val="0"/>
              </a:spcBef>
              <a:spcAft>
                <a:spcPts val="0"/>
              </a:spcAft>
            </a:pPr>
            <a:fld id="{9CE5B826-6809-49B3-9B4B-177D412235B0}" type="datetimeFigureOut">
              <a:rPr lang="zh-CN" altLang="en-US" smtClean="0">
                <a:solidFill>
                  <a:prstClr val="black">
                    <a:tint val="75000"/>
                  </a:prstClr>
                </a:solidFill>
                <a:latin typeface="Arial"/>
              </a:rPr>
              <a:pPr defTabSz="914336" fontAlgn="auto">
                <a:spcBef>
                  <a:spcPts val="0"/>
                </a:spcBef>
                <a:spcAft>
                  <a:spcPts val="0"/>
                </a:spcAft>
              </a:pPr>
              <a:t>2021/11/8</a:t>
            </a:fld>
            <a:endParaRPr lang="zh-CN" altLang="en-US">
              <a:solidFill>
                <a:prstClr val="black">
                  <a:tint val="75000"/>
                </a:prstClr>
              </a:solidFill>
              <a:latin typeface="Arial"/>
            </a:endParaRPr>
          </a:p>
        </p:txBody>
      </p:sp>
      <p:sp>
        <p:nvSpPr>
          <p:cNvPr id="5" name="页脚占位符 4"/>
          <p:cNvSpPr>
            <a:spLocks noGrp="1"/>
          </p:cNvSpPr>
          <p:nvPr>
            <p:ph type="ftr" sz="quarter" idx="11"/>
          </p:nvPr>
        </p:nvSpPr>
        <p:spPr>
          <a:xfrm>
            <a:off x="3028950" y="6356352"/>
            <a:ext cx="3086100" cy="365125"/>
          </a:xfrm>
          <a:prstGeom prst="rect">
            <a:avLst/>
          </a:prstGeom>
        </p:spPr>
        <p:txBody>
          <a:bodyPr/>
          <a:lstStyle/>
          <a:p>
            <a:pPr defTabSz="914336" fontAlgn="auto">
              <a:spcBef>
                <a:spcPts val="0"/>
              </a:spcBef>
              <a:spcAft>
                <a:spcPts val="0"/>
              </a:spcAft>
            </a:pPr>
            <a:endParaRPr lang="zh-CN" altLang="en-US">
              <a:solidFill>
                <a:prstClr val="black">
                  <a:tint val="75000"/>
                </a:prstClr>
              </a:solidFill>
              <a:latin typeface="Arial"/>
            </a:endParaRPr>
          </a:p>
        </p:txBody>
      </p:sp>
      <p:sp>
        <p:nvSpPr>
          <p:cNvPr id="6" name="灯片编号占位符 5"/>
          <p:cNvSpPr>
            <a:spLocks noGrp="1"/>
          </p:cNvSpPr>
          <p:nvPr>
            <p:ph type="sldNum" sz="quarter" idx="12"/>
          </p:nvPr>
        </p:nvSpPr>
        <p:spPr>
          <a:xfrm>
            <a:off x="6457951" y="6356352"/>
            <a:ext cx="2057400" cy="365125"/>
          </a:xfrm>
          <a:prstGeom prst="rect">
            <a:avLst/>
          </a:prstGeom>
        </p:spPr>
        <p:txBody>
          <a:bodyPr/>
          <a:lstStyle/>
          <a:p>
            <a:pPr defTabSz="914336" fontAlgn="auto">
              <a:spcBef>
                <a:spcPts val="0"/>
              </a:spcBef>
              <a:spcAft>
                <a:spcPts val="0"/>
              </a:spcAft>
            </a:pPr>
            <a:fld id="{601AD0B5-09AD-499F-88BC-01FCE55CDA76}" type="slidenum">
              <a:rPr lang="zh-CN" altLang="en-US" smtClean="0">
                <a:solidFill>
                  <a:prstClr val="black">
                    <a:tint val="75000"/>
                  </a:prstClr>
                </a:solidFill>
                <a:latin typeface="Arial"/>
              </a:rPr>
              <a:pPr defTabSz="914336" fontAlgn="auto">
                <a:spcBef>
                  <a:spcPts val="0"/>
                </a:spcBef>
                <a:spcAft>
                  <a:spcPts val="0"/>
                </a:spcAft>
              </a:pPr>
              <a:t>‹#›</a:t>
            </a:fld>
            <a:endParaRPr lang="zh-CN" altLang="en-US">
              <a:solidFill>
                <a:prstClr val="black">
                  <a:tint val="75000"/>
                </a:prstClr>
              </a:solidFill>
              <a:latin typeface="Arial"/>
            </a:endParaRPr>
          </a:p>
        </p:txBody>
      </p:sp>
    </p:spTree>
    <p:extLst>
      <p:ext uri="{BB962C8B-B14F-4D97-AF65-F5344CB8AC3E}">
        <p14:creationId xmlns:p14="http://schemas.microsoft.com/office/powerpoint/2010/main" val="3233347636"/>
      </p:ext>
    </p:extLst>
  </p:cSld>
  <p:clrMapOvr>
    <a:masterClrMapping/>
  </p:clrMapOvr>
  <p:transition spd="med" advClick="0" advTm="4000">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729" y="704170"/>
            <a:ext cx="8228542"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729" y="1935616"/>
            <a:ext cx="8228542" cy="43883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xfrm>
            <a:off x="457729" y="6356237"/>
            <a:ext cx="2132542" cy="365691"/>
          </a:xfrm>
          <a:prstGeom prst="rect">
            <a:avLst/>
          </a:prstGeom>
        </p:spPr>
        <p:txBody>
          <a:bodyPr/>
          <a:lstStyle>
            <a:lvl1pPr>
              <a:defRPr/>
            </a:lvl1pPr>
          </a:lstStyle>
          <a:p>
            <a:pPr>
              <a:defRPr/>
            </a:pPr>
            <a:fld id="{6C042868-7CE3-432D-8CC1-89AB6C7F2F67}" type="datetimeFigureOut">
              <a:rPr lang="en-US"/>
              <a:pPr>
                <a:defRPr/>
              </a:pPr>
              <a:t>11/8/2021</a:t>
            </a:fld>
            <a:endParaRPr lang="en-US"/>
          </a:p>
        </p:txBody>
      </p:sp>
      <p:sp>
        <p:nvSpPr>
          <p:cNvPr id="5" name="Footer Placeholder 21"/>
          <p:cNvSpPr>
            <a:spLocks noGrp="1"/>
          </p:cNvSpPr>
          <p:nvPr>
            <p:ph type="ftr" sz="quarter" idx="11"/>
          </p:nvPr>
        </p:nvSpPr>
        <p:spPr>
          <a:xfrm>
            <a:off x="2667000" y="6356237"/>
            <a:ext cx="3352271" cy="365691"/>
          </a:xfrm>
          <a:prstGeom prst="rect">
            <a:avLst/>
          </a:prstGeom>
        </p:spPr>
        <p:txBody>
          <a:bodyPr/>
          <a:lstStyle>
            <a:lvl1pPr>
              <a:defRPr/>
            </a:lvl1pPr>
          </a:lstStyle>
          <a:p>
            <a:pPr>
              <a:defRPr/>
            </a:pPr>
            <a:endParaRPr lang="en-US"/>
          </a:p>
        </p:txBody>
      </p:sp>
      <p:sp>
        <p:nvSpPr>
          <p:cNvPr id="6" name="Slide Number Placeholder 17"/>
          <p:cNvSpPr>
            <a:spLocks noGrp="1"/>
          </p:cNvSpPr>
          <p:nvPr>
            <p:ph type="sldNum" sz="quarter" idx="12"/>
          </p:nvPr>
        </p:nvSpPr>
        <p:spPr>
          <a:xfrm>
            <a:off x="7924271" y="6356237"/>
            <a:ext cx="762000" cy="365691"/>
          </a:xfrm>
          <a:prstGeom prst="rect">
            <a:avLst/>
          </a:prstGeom>
        </p:spPr>
        <p:txBody>
          <a:bodyPr/>
          <a:lstStyle>
            <a:lvl1pPr>
              <a:defRPr/>
            </a:lvl1pPr>
          </a:lstStyle>
          <a:p>
            <a:pPr>
              <a:defRPr/>
            </a:pPr>
            <a:fld id="{5091AA1F-9616-48B4-833A-D0CBC6D8DD10}" type="slidenum">
              <a:rPr lang="en-US" altLang="en-US"/>
              <a:pPr>
                <a:defRPr/>
              </a:pPr>
              <a:t>‹#›</a:t>
            </a:fld>
            <a:endParaRPr lang="en-US" altLang="en-US"/>
          </a:p>
        </p:txBody>
      </p:sp>
    </p:spTree>
    <p:extLst>
      <p:ext uri="{BB962C8B-B14F-4D97-AF65-F5344CB8AC3E}">
        <p14:creationId xmlns:p14="http://schemas.microsoft.com/office/powerpoint/2010/main" val="315467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11/8/2021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77066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600201"/>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11/8/2021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33966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6"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6"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11/8/2021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19127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11/8/2021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31472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11/8/2021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632453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11/8/2021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692360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9"/>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11/8/2021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17123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9"/>
            <a:ext cx="82296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457200" y="1600201"/>
            <a:ext cx="82296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6245225"/>
            <a:ext cx="2133600" cy="476251"/>
          </a:xfrm>
          <a:prstGeom prst="rect">
            <a:avLst/>
          </a:prstGeom>
          <a:noFill/>
          <a:ln w="9525">
            <a:noFill/>
          </a:ln>
        </p:spPr>
        <p:txBody>
          <a:bodyPr/>
          <a:lstStyle>
            <a:lvl1pPr>
              <a:defRPr sz="1400"/>
            </a:lvl1pPr>
          </a:lstStyle>
          <a:p>
            <a:pPr fontAlgn="auto">
              <a:spcBef>
                <a:spcPts val="0"/>
              </a:spcBef>
              <a:spcAft>
                <a:spcPts val="0"/>
              </a:spcAft>
            </a:pPr>
            <a:fld id="{C6F5B9E5-8CA0-4568-817D-7926CA3B8B3D}" type="datetimeFigureOut">
              <a:rPr lang="en-US" smtClean="0">
                <a:solidFill>
                  <a:srgbClr val="000000"/>
                </a:solidFill>
                <a:latin typeface="Arial"/>
              </a:rPr>
              <a:pPr fontAlgn="auto">
                <a:spcBef>
                  <a:spcPts val="0"/>
                </a:spcBef>
                <a:spcAft>
                  <a:spcPts val="0"/>
                </a:spcAft>
              </a:pPr>
              <a:t>11/8/2021</a:t>
            </a:fld>
            <a:endParaRPr lang="en-US">
              <a:solidFill>
                <a:srgbClr val="000000"/>
              </a:solidFill>
              <a:latin typeface="Arial"/>
            </a:endParaRPr>
          </a:p>
        </p:txBody>
      </p:sp>
      <p:sp>
        <p:nvSpPr>
          <p:cNvPr id="1029" name="Footer Placeholder 1028"/>
          <p:cNvSpPr>
            <a:spLocks noGrp="1"/>
          </p:cNvSpPr>
          <p:nvPr>
            <p:ph type="ftr" sz="quarter" idx="3"/>
          </p:nvPr>
        </p:nvSpPr>
        <p:spPr>
          <a:xfrm>
            <a:off x="3124200" y="6245225"/>
            <a:ext cx="2895600" cy="476251"/>
          </a:xfrm>
          <a:prstGeom prst="rect">
            <a:avLst/>
          </a:prstGeom>
          <a:noFill/>
          <a:ln w="9525">
            <a:noFill/>
          </a:ln>
        </p:spPr>
        <p:txBody>
          <a:bodyPr/>
          <a:lstStyle>
            <a:lvl1pPr algn="ctr">
              <a:defRPr sz="1400"/>
            </a:lvl1pPr>
          </a:lstStyle>
          <a:p>
            <a:pPr fontAlgn="auto">
              <a:spcBef>
                <a:spcPts val="0"/>
              </a:spcBef>
              <a:spcAft>
                <a:spcPts val="0"/>
              </a:spcAft>
            </a:pPr>
            <a:endParaRPr lang="en-US">
              <a:solidFill>
                <a:srgbClr val="000000"/>
              </a:solidFill>
              <a:latin typeface="Arial"/>
            </a:endParaRPr>
          </a:p>
        </p:txBody>
      </p:sp>
      <p:sp>
        <p:nvSpPr>
          <p:cNvPr id="1030" name="Slide Number Placeholder 1029"/>
          <p:cNvSpPr>
            <a:spLocks noGrp="1"/>
          </p:cNvSpPr>
          <p:nvPr>
            <p:ph type="sldNum" sz="quarter" idx="4"/>
          </p:nvPr>
        </p:nvSpPr>
        <p:spPr>
          <a:xfrm>
            <a:off x="6553200" y="6245225"/>
            <a:ext cx="2133600" cy="476251"/>
          </a:xfrm>
          <a:prstGeom prst="rect">
            <a:avLst/>
          </a:prstGeom>
          <a:noFill/>
          <a:ln w="9525">
            <a:noFill/>
          </a:ln>
        </p:spPr>
        <p:txBody>
          <a:bodyPr/>
          <a:lstStyle>
            <a:lvl1pPr algn="r">
              <a:defRPr sz="1400"/>
            </a:lvl1pPr>
          </a:lstStyle>
          <a:p>
            <a:pPr fontAlgn="auto">
              <a:spcBef>
                <a:spcPts val="0"/>
              </a:spcBef>
              <a:spcAft>
                <a:spcPts val="0"/>
              </a:spcAft>
            </a:pPr>
            <a:fld id="{AB09F965-6961-4349-82DA-F03B652B69B9}" type="slidenum">
              <a:rPr lang="en-US" smtClean="0">
                <a:solidFill>
                  <a:srgbClr val="000000"/>
                </a:solidFill>
                <a:latin typeface="Arial"/>
              </a:rPr>
              <a:pPr fontAlgn="auto">
                <a:spcBef>
                  <a:spcPts val="0"/>
                </a:spcBef>
                <a:spcAft>
                  <a:spcPts val="0"/>
                </a:spcAft>
              </a:pPr>
              <a:t>‹#›</a:t>
            </a:fld>
            <a:endParaRPr lang="en-US">
              <a:solidFill>
                <a:srgbClr val="000000"/>
              </a:solidFill>
              <a:latin typeface="Arial"/>
            </a:endParaRPr>
          </a:p>
        </p:txBody>
      </p:sp>
    </p:spTree>
    <p:extLst>
      <p:ext uri="{BB962C8B-B14F-4D97-AF65-F5344CB8AC3E}">
        <p14:creationId xmlns:p14="http://schemas.microsoft.com/office/powerpoint/2010/main" val="7929951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8" name="Text Placeholder 7"/>
          <p:cNvSpPr>
            <a:spLocks noGrp="1"/>
          </p:cNvSpPr>
          <p:nvPr>
            <p:ph type="body" idx="1"/>
          </p:nvPr>
        </p:nvSpPr>
        <p:spPr>
          <a:xfrm>
            <a:off x="304800" y="1554168"/>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ltLang="en-US">
              <a:solidFill>
                <a:srgbClr val="F0A22E">
                  <a:shade val="75000"/>
                </a:srgbClr>
              </a:solidFill>
              <a:latin typeface="Franklin Gothic Book"/>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ltLang="en-US">
              <a:solidFill>
                <a:srgbClr val="F0A22E">
                  <a:shade val="75000"/>
                </a:srgbClr>
              </a:solidFill>
              <a:latin typeface="Franklin Gothic Book"/>
            </a:endParaRPr>
          </a:p>
        </p:txBody>
      </p:sp>
      <p:sp>
        <p:nvSpPr>
          <p:cNvPr id="5" name="Slide Number Placeholder 4"/>
          <p:cNvSpPr>
            <a:spLocks noGrp="1"/>
          </p:cNvSpPr>
          <p:nvPr>
            <p:ph type="sldNum" sz="quarter" idx="4"/>
          </p:nvPr>
        </p:nvSpPr>
        <p:spPr>
          <a:xfrm>
            <a:off x="8229600" y="6477005"/>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CC1EEFF5-8528-429F-B42A-F95E1B31978B}" type="slidenum">
              <a:rPr lang="en-US" altLang="en-US" smtClean="0">
                <a:solidFill>
                  <a:srgbClr val="F0A22E">
                    <a:shade val="75000"/>
                  </a:srgbClr>
                </a:solidFill>
                <a:latin typeface="Franklin Gothic Book"/>
              </a:rPr>
              <a:pPr>
                <a:defRPr/>
              </a:pPr>
              <a:t>‹#›</a:t>
            </a:fld>
            <a:endParaRPr lang="en-US" altLang="en-US">
              <a:solidFill>
                <a:srgbClr val="F0A22E">
                  <a:shade val="75000"/>
                </a:srgbClr>
              </a:solidFill>
              <a:latin typeface="Franklin Gothic Book"/>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Straight Connector 11"/>
          <p:cNvSpPr>
            <a:spLocks noChangeShapeType="1"/>
          </p:cNvSpPr>
          <p:nvPr/>
        </p:nvSpPr>
        <p:spPr bwMode="auto">
          <a:xfrm>
            <a:off x="514350" y="105799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278302742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3"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8"/>
          <a:stretch>
            <a:fillRect/>
          </a:stretch>
        </p:blipFill>
        <p:spPr>
          <a:xfrm>
            <a:off x="0" y="-9442"/>
            <a:ext cx="9144000" cy="6876884"/>
          </a:xfrm>
          <a:prstGeom prst="rect">
            <a:avLst/>
          </a:prstGeom>
        </p:spPr>
      </p:pic>
      <p:sp>
        <p:nvSpPr>
          <p:cNvPr id="2" name="文本框 1"/>
          <p:cNvSpPr txBox="1"/>
          <p:nvPr userDrawn="1"/>
        </p:nvSpPr>
        <p:spPr>
          <a:xfrm>
            <a:off x="3238500" y="2971800"/>
            <a:ext cx="2667000" cy="276999"/>
          </a:xfrm>
          <a:prstGeom prst="rect">
            <a:avLst/>
          </a:prstGeom>
          <a:noFill/>
        </p:spPr>
        <p:txBody>
          <a:bodyPr wrap="square" rtlCol="0">
            <a:spAutoFit/>
          </a:bodyPr>
          <a:lstStyle/>
          <a:p>
            <a:pPr defTabSz="457167" fontAlgn="auto">
              <a:spcBef>
                <a:spcPts val="0"/>
              </a:spcBef>
              <a:spcAft>
                <a:spcPts val="0"/>
              </a:spcAft>
              <a:defRPr/>
            </a:pPr>
            <a:r>
              <a:rPr lang="zh-CN" altLang="en-US" sz="300" dirty="0">
                <a:solidFill>
                  <a:srgbClr val="FFFFFF">
                    <a:alpha val="0"/>
                  </a:srgbClr>
                </a:solidFill>
                <a:latin typeface="inpin heiti" charset="-122"/>
                <a:ea typeface="inpin heiti" charset="-122"/>
                <a:sym typeface="+mn-ea"/>
              </a:rPr>
              <a:t>感谢您下载包图网平台上提供的</a:t>
            </a:r>
            <a:r>
              <a:rPr lang="en-US" altLang="zh-CN" sz="300" dirty="0">
                <a:solidFill>
                  <a:srgbClr val="FFFFFF">
                    <a:alpha val="0"/>
                  </a:srgbClr>
                </a:solidFill>
                <a:latin typeface="inpin heiti" charset="-122"/>
                <a:ea typeface="inpin heiti" charset="-122"/>
                <a:sym typeface="+mn-ea"/>
              </a:rPr>
              <a:t>PPT</a:t>
            </a:r>
            <a:r>
              <a:rPr lang="zh-CN" altLang="en-US" sz="300" dirty="0">
                <a:solidFill>
                  <a:srgbClr val="FFFFFF">
                    <a:alpha val="0"/>
                  </a:srgbClr>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pPr defTabSz="457167" fontAlgn="auto">
              <a:spcBef>
                <a:spcPts val="0"/>
              </a:spcBef>
              <a:spcAft>
                <a:spcPts val="0"/>
              </a:spcAft>
              <a:defRPr/>
            </a:pPr>
            <a:r>
              <a:rPr lang="en-US" altLang="zh-CN" sz="600" dirty="0">
                <a:solidFill>
                  <a:srgbClr val="FFFFFF">
                    <a:alpha val="0"/>
                  </a:srgbClr>
                </a:solidFill>
                <a:latin typeface="inpin heiti" charset="-122"/>
                <a:ea typeface="inpin heiti" charset="-122"/>
                <a:sym typeface="+mn-ea"/>
              </a:rPr>
              <a:t>ibaotu.com</a:t>
            </a:r>
          </a:p>
        </p:txBody>
      </p:sp>
      <p:pic>
        <p:nvPicPr>
          <p:cNvPr id="3" name="图片 2" descr="矢量智能"/>
          <p:cNvPicPr/>
          <p:nvPr userDrawn="1"/>
        </p:nvPicPr>
        <p:blipFill>
          <a:blip r:embed="rId9" cstate="screen">
            <a:extLst>
              <a:ext uri="{28A0092B-C50C-407E-A947-70E740481C1C}">
                <a14:useLocalDpi xmlns:a14="http://schemas.microsoft.com/office/drawing/2010/main"/>
              </a:ext>
            </a:extLst>
          </a:blip>
          <a:stretch>
            <a:fillRect/>
          </a:stretch>
        </p:blipFill>
        <p:spPr>
          <a:xfrm>
            <a:off x="0" y="4156797"/>
            <a:ext cx="9144000" cy="2701204"/>
          </a:xfrm>
          <a:prstGeom prst="rect">
            <a:avLst/>
          </a:prstGeom>
        </p:spPr>
      </p:pic>
    </p:spTree>
    <p:extLst>
      <p:ext uri="{BB962C8B-B14F-4D97-AF65-F5344CB8AC3E}">
        <p14:creationId xmlns:p14="http://schemas.microsoft.com/office/powerpoint/2010/main" val="73020075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33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2" indent="-228584" algn="l" defTabSz="91433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0" indent="-228584" algn="l" defTabSz="91433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087" indent="-228584" algn="l" defTabSz="91433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4pPr>
      <a:lvl5pPr marL="2057256" indent="-228584" algn="l" defTabSz="91433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5pPr>
      <a:lvl6pPr marL="2514423" indent="-228584" algn="l" defTabSz="91433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91" indent="-228584" algn="l" defTabSz="91433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759" indent="-228584" algn="l" defTabSz="91433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926" indent="-228584" algn="l" defTabSz="91433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36" rtl="0" eaLnBrk="1" latinLnBrk="0" hangingPunct="1">
        <a:defRPr sz="1800" kern="1200">
          <a:solidFill>
            <a:schemeClr val="tx1"/>
          </a:solidFill>
          <a:latin typeface="+mn-lt"/>
          <a:ea typeface="+mn-ea"/>
          <a:cs typeface="+mn-cs"/>
        </a:defRPr>
      </a:lvl1pPr>
      <a:lvl2pPr marL="457167"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2"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799">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jpeg"/><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custDataLst>
              <p:tags r:id="rId1"/>
            </p:custDataLst>
          </p:nvPr>
        </p:nvSpPr>
        <p:spPr>
          <a:xfrm>
            <a:off x="5475949" y="1792160"/>
            <a:ext cx="420266" cy="649250"/>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defTabSz="914336">
              <a:defRPr/>
            </a:pPr>
            <a:r>
              <a:rPr lang="en-US" altLang="zh-CN" sz="3733" b="1" kern="0" dirty="0">
                <a:solidFill>
                  <a:srgbClr val="FFFFFF"/>
                </a:solidFill>
                <a:latin typeface="Times New Roman"/>
                <a:ea typeface="幼圆"/>
              </a:rPr>
              <a:t>1</a:t>
            </a:r>
            <a:endParaRPr lang="zh-CN" altLang="en-US" sz="3733" b="1" kern="0" dirty="0">
              <a:solidFill>
                <a:srgbClr val="FFFFFF"/>
              </a:solidFill>
              <a:latin typeface="Times New Roman"/>
              <a:ea typeface="幼圆"/>
            </a:endParaRPr>
          </a:p>
        </p:txBody>
      </p:sp>
      <p:sp>
        <p:nvSpPr>
          <p:cNvPr id="37" name="任意多边形 36"/>
          <p:cNvSpPr/>
          <p:nvPr>
            <p:custDataLst>
              <p:tags r:id="rId2"/>
            </p:custDataLst>
          </p:nvPr>
        </p:nvSpPr>
        <p:spPr>
          <a:xfrm>
            <a:off x="5475949" y="2618863"/>
            <a:ext cx="420266" cy="649250"/>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defTabSz="914336">
              <a:defRPr/>
            </a:pPr>
            <a:r>
              <a:rPr lang="en-US" altLang="zh-CN" sz="3733" b="1" kern="0" dirty="0">
                <a:solidFill>
                  <a:srgbClr val="FFFFFF"/>
                </a:solidFill>
                <a:latin typeface="Times New Roman"/>
                <a:ea typeface="幼圆"/>
              </a:rPr>
              <a:t>2</a:t>
            </a:r>
            <a:endParaRPr lang="zh-CN" altLang="en-US" sz="3733" b="1" kern="0" dirty="0">
              <a:solidFill>
                <a:srgbClr val="FFFFFF"/>
              </a:solidFill>
              <a:latin typeface="Times New Roman"/>
              <a:ea typeface="幼圆"/>
            </a:endParaRPr>
          </a:p>
        </p:txBody>
      </p:sp>
      <p:sp>
        <p:nvSpPr>
          <p:cNvPr id="39" name="任意多边形 38"/>
          <p:cNvSpPr/>
          <p:nvPr>
            <p:custDataLst>
              <p:tags r:id="rId3"/>
            </p:custDataLst>
          </p:nvPr>
        </p:nvSpPr>
        <p:spPr>
          <a:xfrm>
            <a:off x="5475949" y="3449689"/>
            <a:ext cx="420266" cy="649250"/>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defTabSz="914336">
              <a:defRPr/>
            </a:pPr>
            <a:r>
              <a:rPr lang="en-US" altLang="zh-CN" sz="3733" b="1" kern="0" dirty="0">
                <a:solidFill>
                  <a:srgbClr val="FFFFFF"/>
                </a:solidFill>
                <a:latin typeface="Times New Roman"/>
                <a:ea typeface="幼圆"/>
              </a:rPr>
              <a:t>3</a:t>
            </a:r>
            <a:endParaRPr lang="zh-CN" altLang="en-US" sz="3733" b="1" kern="0" dirty="0">
              <a:solidFill>
                <a:srgbClr val="FFFFFF"/>
              </a:solidFill>
              <a:latin typeface="Times New Roman"/>
              <a:ea typeface="幼圆"/>
            </a:endParaRPr>
          </a:p>
        </p:txBody>
      </p:sp>
      <p:sp>
        <p:nvSpPr>
          <p:cNvPr id="41" name="任意多边形 40"/>
          <p:cNvSpPr/>
          <p:nvPr>
            <p:custDataLst>
              <p:tags r:id="rId4"/>
            </p:custDataLst>
          </p:nvPr>
        </p:nvSpPr>
        <p:spPr>
          <a:xfrm>
            <a:off x="5475949" y="4278456"/>
            <a:ext cx="420266" cy="649250"/>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defTabSz="914336">
              <a:defRPr/>
            </a:pPr>
            <a:r>
              <a:rPr lang="en-US" altLang="zh-CN" sz="3733" b="1" kern="0" dirty="0">
                <a:solidFill>
                  <a:srgbClr val="FFFFFF"/>
                </a:solidFill>
                <a:latin typeface="Times New Roman"/>
                <a:ea typeface="幼圆"/>
              </a:rPr>
              <a:t>4</a:t>
            </a:r>
            <a:endParaRPr lang="zh-CN" altLang="en-US" sz="3733" b="1" kern="0" dirty="0">
              <a:solidFill>
                <a:srgbClr val="FFFFFF"/>
              </a:solidFill>
              <a:latin typeface="Times New Roman"/>
              <a:ea typeface="幼圆"/>
            </a:endParaRPr>
          </a:p>
        </p:txBody>
      </p:sp>
      <p:grpSp>
        <p:nvGrpSpPr>
          <p:cNvPr id="2" name="组合 1"/>
          <p:cNvGrpSpPr/>
          <p:nvPr/>
        </p:nvGrpSpPr>
        <p:grpSpPr>
          <a:xfrm>
            <a:off x="269" y="73131"/>
            <a:ext cx="9143464" cy="6767737"/>
            <a:chOff x="0" y="611980"/>
            <a:chExt cx="9144000" cy="4518820"/>
          </a:xfrm>
        </p:grpSpPr>
        <p:pic>
          <p:nvPicPr>
            <p:cNvPr id="17" name="图片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611980"/>
              <a:ext cx="5994399" cy="4506120"/>
            </a:xfrm>
            <a:prstGeom prst="rect">
              <a:avLst/>
            </a:prstGeom>
          </p:spPr>
        </p:pic>
        <p:pic>
          <p:nvPicPr>
            <p:cNvPr id="18" name="图片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1056" y="3261409"/>
              <a:ext cx="3275090" cy="1788304"/>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b="10305"/>
            <a:stretch/>
          </p:blipFill>
          <p:spPr>
            <a:xfrm flipH="1">
              <a:off x="5207000" y="3614326"/>
              <a:ext cx="3937000" cy="1516474"/>
            </a:xfrm>
            <a:prstGeom prst="rect">
              <a:avLst/>
            </a:prstGeom>
          </p:spPr>
        </p:pic>
      </p:grpSp>
      <p:sp>
        <p:nvSpPr>
          <p:cNvPr id="3" name="Rectangle 2"/>
          <p:cNvSpPr/>
          <p:nvPr/>
        </p:nvSpPr>
        <p:spPr>
          <a:xfrm>
            <a:off x="2411760" y="724723"/>
            <a:ext cx="6278483" cy="2724966"/>
          </a:xfrm>
          <a:prstGeom prst="rect">
            <a:avLst/>
          </a:prstGeom>
          <a:noFill/>
        </p:spPr>
        <p:txBody>
          <a:bodyPr wrap="none" lIns="91440" tIns="45720" rIns="91440" bIns="45720">
            <a:prstTxWarp prst="textChevron">
              <a:avLst/>
            </a:prstTxWarp>
            <a:spAutoFit/>
          </a:bodyPr>
          <a:lstStyle/>
          <a:p>
            <a:pPr algn="ctr" defTabSz="968807"/>
            <a:r>
              <a:rPr lang="en-US" sz="6000" b="1" dirty="0" err="1">
                <a:ln/>
                <a:solidFill>
                  <a:srgbClr val="0000FF"/>
                </a:solidFill>
                <a:latin typeface="Times New Roman" panose="02020603050405020304" pitchFamily="18" charset="0"/>
                <a:cs typeface="Times New Roman" panose="02020603050405020304" pitchFamily="18" charset="0"/>
              </a:rPr>
              <a:t>Chào</a:t>
            </a:r>
            <a:r>
              <a:rPr lang="en-US" sz="6000" b="1" dirty="0">
                <a:ln/>
                <a:solidFill>
                  <a:srgbClr val="0000FF"/>
                </a:solidFill>
                <a:latin typeface="Times New Roman" panose="02020603050405020304" pitchFamily="18" charset="0"/>
                <a:cs typeface="Times New Roman" panose="02020603050405020304" pitchFamily="18" charset="0"/>
              </a:rPr>
              <a:t> </a:t>
            </a:r>
            <a:r>
              <a:rPr lang="en-US" sz="6000" b="1" dirty="0" err="1">
                <a:ln/>
                <a:solidFill>
                  <a:srgbClr val="0000FF"/>
                </a:solidFill>
                <a:latin typeface="Times New Roman" panose="02020603050405020304" pitchFamily="18" charset="0"/>
                <a:cs typeface="Times New Roman" panose="02020603050405020304" pitchFamily="18" charset="0"/>
              </a:rPr>
              <a:t>mừng</a:t>
            </a:r>
            <a:r>
              <a:rPr lang="en-US" sz="6000" b="1" dirty="0">
                <a:ln/>
                <a:solidFill>
                  <a:srgbClr val="0000FF"/>
                </a:solidFill>
                <a:latin typeface="Times New Roman" panose="02020603050405020304" pitchFamily="18" charset="0"/>
                <a:cs typeface="Times New Roman" panose="02020603050405020304" pitchFamily="18" charset="0"/>
              </a:rPr>
              <a:t> </a:t>
            </a:r>
            <a:r>
              <a:rPr lang="en-US" sz="6000" b="1" dirty="0" err="1">
                <a:ln/>
                <a:solidFill>
                  <a:srgbClr val="0000FF"/>
                </a:solidFill>
                <a:latin typeface="Times New Roman" panose="02020603050405020304" pitchFamily="18" charset="0"/>
                <a:cs typeface="Times New Roman" panose="02020603050405020304" pitchFamily="18" charset="0"/>
              </a:rPr>
              <a:t>các</a:t>
            </a:r>
            <a:r>
              <a:rPr lang="en-US" sz="6000" b="1" dirty="0">
                <a:ln/>
                <a:solidFill>
                  <a:srgbClr val="0000FF"/>
                </a:solidFill>
                <a:latin typeface="Times New Roman" panose="02020603050405020304" pitchFamily="18" charset="0"/>
                <a:cs typeface="Times New Roman" panose="02020603050405020304" pitchFamily="18" charset="0"/>
              </a:rPr>
              <a:t> </a:t>
            </a:r>
            <a:r>
              <a:rPr lang="en-US" sz="6000" b="1" dirty="0" err="1">
                <a:ln/>
                <a:solidFill>
                  <a:srgbClr val="0000FF"/>
                </a:solidFill>
                <a:latin typeface="Times New Roman" panose="02020603050405020304" pitchFamily="18" charset="0"/>
                <a:cs typeface="Times New Roman" panose="02020603050405020304" pitchFamily="18" charset="0"/>
              </a:rPr>
              <a:t>em</a:t>
            </a:r>
            <a:r>
              <a:rPr lang="en-US" sz="6000" b="1" dirty="0">
                <a:ln/>
                <a:solidFill>
                  <a:srgbClr val="0000FF"/>
                </a:solidFill>
                <a:latin typeface="Times New Roman" panose="02020603050405020304" pitchFamily="18" charset="0"/>
                <a:cs typeface="Times New Roman" panose="02020603050405020304" pitchFamily="18" charset="0"/>
              </a:rPr>
              <a:t> </a:t>
            </a:r>
            <a:r>
              <a:rPr lang="en-US" sz="6000" b="1" dirty="0" err="1" smtClean="0">
                <a:ln/>
                <a:solidFill>
                  <a:srgbClr val="0000FF"/>
                </a:solidFill>
                <a:latin typeface="Times New Roman" panose="02020603050405020304" pitchFamily="18" charset="0"/>
                <a:cs typeface="Times New Roman" panose="02020603050405020304" pitchFamily="18" charset="0"/>
              </a:rPr>
              <a:t>đến</a:t>
            </a:r>
            <a:r>
              <a:rPr lang="en-US" sz="6000" b="1" dirty="0" smtClean="0">
                <a:ln/>
                <a:solidFill>
                  <a:srgbClr val="0000FF"/>
                </a:solidFill>
                <a:latin typeface="Times New Roman" panose="02020603050405020304" pitchFamily="18" charset="0"/>
                <a:cs typeface="Times New Roman" panose="02020603050405020304" pitchFamily="18" charset="0"/>
              </a:rPr>
              <a:t> </a:t>
            </a:r>
            <a:r>
              <a:rPr lang="en-US" sz="6000" b="1" dirty="0" err="1" smtClean="0">
                <a:ln/>
                <a:solidFill>
                  <a:srgbClr val="0000FF"/>
                </a:solidFill>
                <a:latin typeface="Times New Roman" panose="02020603050405020304" pitchFamily="18" charset="0"/>
                <a:cs typeface="Times New Roman" panose="02020603050405020304" pitchFamily="18" charset="0"/>
              </a:rPr>
              <a:t>tiết</a:t>
            </a:r>
            <a:r>
              <a:rPr lang="en-US" sz="6000" b="1" dirty="0" smtClean="0">
                <a:ln/>
                <a:solidFill>
                  <a:srgbClr val="0000FF"/>
                </a:solidFill>
                <a:latin typeface="Times New Roman" panose="02020603050405020304" pitchFamily="18" charset="0"/>
                <a:cs typeface="Times New Roman" panose="02020603050405020304" pitchFamily="18" charset="0"/>
              </a:rPr>
              <a:t> </a:t>
            </a:r>
            <a:r>
              <a:rPr lang="en-US" sz="6000" b="1" dirty="0" err="1" smtClean="0">
                <a:ln/>
                <a:solidFill>
                  <a:srgbClr val="0000FF"/>
                </a:solidFill>
                <a:latin typeface="Times New Roman" panose="02020603050405020304" pitchFamily="18" charset="0"/>
                <a:cs typeface="Times New Roman" panose="02020603050405020304" pitchFamily="18" charset="0"/>
              </a:rPr>
              <a:t>tập</a:t>
            </a:r>
            <a:r>
              <a:rPr lang="en-US" sz="6000" b="1" dirty="0" smtClean="0">
                <a:ln/>
                <a:solidFill>
                  <a:srgbClr val="0000FF"/>
                </a:solidFill>
                <a:latin typeface="Times New Roman" panose="02020603050405020304" pitchFamily="18" charset="0"/>
                <a:cs typeface="Times New Roman" panose="02020603050405020304" pitchFamily="18" charset="0"/>
              </a:rPr>
              <a:t> </a:t>
            </a:r>
            <a:r>
              <a:rPr lang="en-US" sz="6000" b="1" dirty="0" err="1" smtClean="0">
                <a:ln/>
                <a:solidFill>
                  <a:srgbClr val="0000FF"/>
                </a:solidFill>
                <a:latin typeface="Times New Roman" panose="02020603050405020304" pitchFamily="18" charset="0"/>
                <a:cs typeface="Times New Roman" panose="02020603050405020304" pitchFamily="18" charset="0"/>
              </a:rPr>
              <a:t>đọc</a:t>
            </a:r>
            <a:endParaRPr lang="en-US" sz="6000" b="1" dirty="0">
              <a:ln/>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977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 calcmode="lin" valueType="num">
                                      <p:cBhvr>
                                        <p:cTn id="9" dur="750" fill="hold"/>
                                        <p:tgtEl>
                                          <p:spTgt spid="16"/>
                                        </p:tgtEl>
                                        <p:attrNameLst>
                                          <p:attrName>style.rotation</p:attrName>
                                        </p:attrNameLst>
                                      </p:cBhvr>
                                      <p:tavLst>
                                        <p:tav tm="0">
                                          <p:val>
                                            <p:fltVal val="360"/>
                                          </p:val>
                                        </p:tav>
                                        <p:tav tm="100000">
                                          <p:val>
                                            <p:fltVal val="0"/>
                                          </p:val>
                                        </p:tav>
                                      </p:tavLst>
                                    </p:anim>
                                    <p:animEffect transition="in" filter="fade">
                                      <p:cBhvr>
                                        <p:cTn id="10" dur="750"/>
                                        <p:tgtEl>
                                          <p:spTgt spid="16"/>
                                        </p:tgtEl>
                                      </p:cBhvr>
                                    </p:animEffect>
                                  </p:childTnLst>
                                </p:cTn>
                              </p:par>
                            </p:childTnLst>
                          </p:cTn>
                        </p:par>
                        <p:par>
                          <p:cTn id="11" fill="hold">
                            <p:stCondLst>
                              <p:cond delay="750"/>
                            </p:stCondLst>
                            <p:childTnLst>
                              <p:par>
                                <p:cTn id="12" presetID="49" presetClass="entr" presetSubtype="0" decel="10000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750" fill="hold"/>
                                        <p:tgtEl>
                                          <p:spTgt spid="37"/>
                                        </p:tgtEl>
                                        <p:attrNameLst>
                                          <p:attrName>ppt_w</p:attrName>
                                        </p:attrNameLst>
                                      </p:cBhvr>
                                      <p:tavLst>
                                        <p:tav tm="0">
                                          <p:val>
                                            <p:fltVal val="0"/>
                                          </p:val>
                                        </p:tav>
                                        <p:tav tm="100000">
                                          <p:val>
                                            <p:strVal val="#ppt_w"/>
                                          </p:val>
                                        </p:tav>
                                      </p:tavLst>
                                    </p:anim>
                                    <p:anim calcmode="lin" valueType="num">
                                      <p:cBhvr>
                                        <p:cTn id="15" dur="750" fill="hold"/>
                                        <p:tgtEl>
                                          <p:spTgt spid="37"/>
                                        </p:tgtEl>
                                        <p:attrNameLst>
                                          <p:attrName>ppt_h</p:attrName>
                                        </p:attrNameLst>
                                      </p:cBhvr>
                                      <p:tavLst>
                                        <p:tav tm="0">
                                          <p:val>
                                            <p:fltVal val="0"/>
                                          </p:val>
                                        </p:tav>
                                        <p:tav tm="100000">
                                          <p:val>
                                            <p:strVal val="#ppt_h"/>
                                          </p:val>
                                        </p:tav>
                                      </p:tavLst>
                                    </p:anim>
                                    <p:anim calcmode="lin" valueType="num">
                                      <p:cBhvr>
                                        <p:cTn id="16" dur="750" fill="hold"/>
                                        <p:tgtEl>
                                          <p:spTgt spid="37"/>
                                        </p:tgtEl>
                                        <p:attrNameLst>
                                          <p:attrName>style.rotation</p:attrName>
                                        </p:attrNameLst>
                                      </p:cBhvr>
                                      <p:tavLst>
                                        <p:tav tm="0">
                                          <p:val>
                                            <p:fltVal val="360"/>
                                          </p:val>
                                        </p:tav>
                                        <p:tav tm="100000">
                                          <p:val>
                                            <p:fltVal val="0"/>
                                          </p:val>
                                        </p:tav>
                                      </p:tavLst>
                                    </p:anim>
                                    <p:animEffect transition="in" filter="fade">
                                      <p:cBhvr>
                                        <p:cTn id="17" dur="750"/>
                                        <p:tgtEl>
                                          <p:spTgt spid="37"/>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750" fill="hold"/>
                                        <p:tgtEl>
                                          <p:spTgt spid="39"/>
                                        </p:tgtEl>
                                        <p:attrNameLst>
                                          <p:attrName>ppt_w</p:attrName>
                                        </p:attrNameLst>
                                      </p:cBhvr>
                                      <p:tavLst>
                                        <p:tav tm="0">
                                          <p:val>
                                            <p:fltVal val="0"/>
                                          </p:val>
                                        </p:tav>
                                        <p:tav tm="100000">
                                          <p:val>
                                            <p:strVal val="#ppt_w"/>
                                          </p:val>
                                        </p:tav>
                                      </p:tavLst>
                                    </p:anim>
                                    <p:anim calcmode="lin" valueType="num">
                                      <p:cBhvr>
                                        <p:cTn id="22" dur="750" fill="hold"/>
                                        <p:tgtEl>
                                          <p:spTgt spid="39"/>
                                        </p:tgtEl>
                                        <p:attrNameLst>
                                          <p:attrName>ppt_h</p:attrName>
                                        </p:attrNameLst>
                                      </p:cBhvr>
                                      <p:tavLst>
                                        <p:tav tm="0">
                                          <p:val>
                                            <p:fltVal val="0"/>
                                          </p:val>
                                        </p:tav>
                                        <p:tav tm="100000">
                                          <p:val>
                                            <p:strVal val="#ppt_h"/>
                                          </p:val>
                                        </p:tav>
                                      </p:tavLst>
                                    </p:anim>
                                    <p:anim calcmode="lin" valueType="num">
                                      <p:cBhvr>
                                        <p:cTn id="23" dur="750" fill="hold"/>
                                        <p:tgtEl>
                                          <p:spTgt spid="39"/>
                                        </p:tgtEl>
                                        <p:attrNameLst>
                                          <p:attrName>style.rotation</p:attrName>
                                        </p:attrNameLst>
                                      </p:cBhvr>
                                      <p:tavLst>
                                        <p:tav tm="0">
                                          <p:val>
                                            <p:fltVal val="360"/>
                                          </p:val>
                                        </p:tav>
                                        <p:tav tm="100000">
                                          <p:val>
                                            <p:fltVal val="0"/>
                                          </p:val>
                                        </p:tav>
                                      </p:tavLst>
                                    </p:anim>
                                    <p:animEffect transition="in" filter="fade">
                                      <p:cBhvr>
                                        <p:cTn id="24" dur="750"/>
                                        <p:tgtEl>
                                          <p:spTgt spid="39"/>
                                        </p:tgtEl>
                                      </p:cBhvr>
                                    </p:animEffect>
                                  </p:childTnLst>
                                </p:cTn>
                              </p:par>
                            </p:childTnLst>
                          </p:cTn>
                        </p:par>
                        <p:par>
                          <p:cTn id="25" fill="hold">
                            <p:stCondLst>
                              <p:cond delay="2250"/>
                            </p:stCondLst>
                            <p:childTnLst>
                              <p:par>
                                <p:cTn id="26" presetID="49" presetClass="entr" presetSubtype="0" decel="10000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750" fill="hold"/>
                                        <p:tgtEl>
                                          <p:spTgt spid="41"/>
                                        </p:tgtEl>
                                        <p:attrNameLst>
                                          <p:attrName>ppt_w</p:attrName>
                                        </p:attrNameLst>
                                      </p:cBhvr>
                                      <p:tavLst>
                                        <p:tav tm="0">
                                          <p:val>
                                            <p:fltVal val="0"/>
                                          </p:val>
                                        </p:tav>
                                        <p:tav tm="100000">
                                          <p:val>
                                            <p:strVal val="#ppt_w"/>
                                          </p:val>
                                        </p:tav>
                                      </p:tavLst>
                                    </p:anim>
                                    <p:anim calcmode="lin" valueType="num">
                                      <p:cBhvr>
                                        <p:cTn id="29" dur="750" fill="hold"/>
                                        <p:tgtEl>
                                          <p:spTgt spid="41"/>
                                        </p:tgtEl>
                                        <p:attrNameLst>
                                          <p:attrName>ppt_h</p:attrName>
                                        </p:attrNameLst>
                                      </p:cBhvr>
                                      <p:tavLst>
                                        <p:tav tm="0">
                                          <p:val>
                                            <p:fltVal val="0"/>
                                          </p:val>
                                        </p:tav>
                                        <p:tav tm="100000">
                                          <p:val>
                                            <p:strVal val="#ppt_h"/>
                                          </p:val>
                                        </p:tav>
                                      </p:tavLst>
                                    </p:anim>
                                    <p:anim calcmode="lin" valueType="num">
                                      <p:cBhvr>
                                        <p:cTn id="30" dur="750" fill="hold"/>
                                        <p:tgtEl>
                                          <p:spTgt spid="41"/>
                                        </p:tgtEl>
                                        <p:attrNameLst>
                                          <p:attrName>style.rotation</p:attrName>
                                        </p:attrNameLst>
                                      </p:cBhvr>
                                      <p:tavLst>
                                        <p:tav tm="0">
                                          <p:val>
                                            <p:fltVal val="360"/>
                                          </p:val>
                                        </p:tav>
                                        <p:tav tm="100000">
                                          <p:val>
                                            <p:fltVal val="0"/>
                                          </p:val>
                                        </p:tav>
                                      </p:tavLst>
                                    </p:anim>
                                    <p:animEffect transition="in" filter="fade">
                                      <p:cBhvr>
                                        <p:cTn id="31"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animBg="1"/>
      <p:bldP spid="39" grpId="0" animBg="1"/>
      <p:bldP spid="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xmlns="" id="{3AFBDBD2-2CDB-45E7-A6FB-7F0DC7946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Horizontal Scroll 14"/>
          <p:cNvSpPr/>
          <p:nvPr/>
        </p:nvSpPr>
        <p:spPr>
          <a:xfrm>
            <a:off x="1403648" y="3212976"/>
            <a:ext cx="6336704" cy="1512168"/>
          </a:xfrm>
          <a:prstGeom prst="horizont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itchFamily="18" charset="0"/>
                <a:cs typeface="Times New Roman" pitchFamily="18" charset="0"/>
              </a:rPr>
              <a:t>Đ</a:t>
            </a:r>
            <a:r>
              <a:rPr lang="en-US" sz="3600" dirty="0" err="1" smtClean="0">
                <a:latin typeface="Times New Roman" pitchFamily="18" charset="0"/>
                <a:cs typeface="Times New Roman" pitchFamily="18" charset="0"/>
              </a:rPr>
              <a:t>ọc</a:t>
            </a:r>
            <a:r>
              <a:rPr lang="en-US" sz="3600" dirty="0" smtClean="0">
                <a:latin typeface="Times New Roman" pitchFamily="18" charset="0"/>
                <a:cs typeface="Times New Roman" pitchFamily="18" charset="0"/>
              </a:rPr>
              <a:t> nối tiếp khổ thơ</a:t>
            </a:r>
            <a:endParaRPr lang="en-US" sz="3600" dirty="0">
              <a:latin typeface="Times New Roman" pitchFamily="18" charset="0"/>
              <a:cs typeface="Times New Roman" pitchFamily="18" charset="0"/>
            </a:endParaRPr>
          </a:p>
        </p:txBody>
      </p:sp>
      <p:sp>
        <p:nvSpPr>
          <p:cNvPr id="16" name="TextBox 31"/>
          <p:cNvSpPr txBox="1">
            <a:spLocks noChangeArrowheads="1"/>
          </p:cNvSpPr>
          <p:nvPr/>
        </p:nvSpPr>
        <p:spPr bwMode="auto">
          <a:xfrm>
            <a:off x="1150762" y="2343085"/>
            <a:ext cx="2629150" cy="646331"/>
          </a:xfrm>
          <a:prstGeom prst="rect">
            <a:avLst/>
          </a:prstGeom>
          <a:solidFill>
            <a:srgbClr val="00B0F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smtClean="0">
                <a:solidFill>
                  <a:srgbClr val="FFFF00"/>
                </a:solidFill>
                <a:latin typeface="Times New Roman" pitchFamily="18" charset="0"/>
                <a:cs typeface="Times New Roman" pitchFamily="18" charset="0"/>
              </a:rPr>
              <a:t>Luyện đọc:</a:t>
            </a:r>
            <a:endParaRPr lang="en-US" altLang="en-US" sz="3600" b="1" dirty="0">
              <a:solidFill>
                <a:srgbClr val="FFFF00"/>
              </a:solidFill>
              <a:latin typeface="Times New Roman" pitchFamily="18" charset="0"/>
              <a:cs typeface="Times New Roman" pitchFamily="18" charset="0"/>
            </a:endParaRPr>
          </a:p>
        </p:txBody>
      </p:sp>
      <p:sp>
        <p:nvSpPr>
          <p:cNvPr id="9" name="Rectangle 8"/>
          <p:cNvSpPr>
            <a:spLocks noChangeArrowheads="1"/>
          </p:cNvSpPr>
          <p:nvPr/>
        </p:nvSpPr>
        <p:spPr bwMode="auto">
          <a:xfrm>
            <a:off x="3448350" y="835236"/>
            <a:ext cx="2563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dirty="0">
                <a:solidFill>
                  <a:srgbClr val="FD5C0C"/>
                </a:solidFill>
                <a:latin typeface="Times New Roman" pitchFamily="18" charset="0"/>
              </a:rPr>
              <a:t>   </a:t>
            </a:r>
            <a:r>
              <a:rPr lang="en-US" sz="3200" b="1" dirty="0" smtClean="0">
                <a:solidFill>
                  <a:srgbClr val="000000"/>
                </a:solidFill>
                <a:latin typeface="Times New Roman" pitchFamily="18" charset="0"/>
              </a:rPr>
              <a:t>Tập </a:t>
            </a:r>
            <a:r>
              <a:rPr lang="en-US" sz="3200" b="1" dirty="0">
                <a:solidFill>
                  <a:srgbClr val="000000"/>
                </a:solidFill>
                <a:latin typeface="Times New Roman" pitchFamily="18" charset="0"/>
              </a:rPr>
              <a:t>đọc</a:t>
            </a:r>
          </a:p>
        </p:txBody>
      </p:sp>
      <p:sp>
        <p:nvSpPr>
          <p:cNvPr id="13" name="Rectangle 1"/>
          <p:cNvSpPr/>
          <p:nvPr/>
        </p:nvSpPr>
        <p:spPr>
          <a:xfrm>
            <a:off x="1475656" y="332656"/>
            <a:ext cx="6497638" cy="584775"/>
          </a:xfrm>
          <a:prstGeom prst="rect">
            <a:avLst/>
          </a:prstGeom>
          <a:noFill/>
        </p:spPr>
        <p:txBody>
          <a:bodyPr wrap="square" lIns="91440" tIns="45720" rIns="91440" bIns="45720">
            <a:spAutoFit/>
          </a:bodyPr>
          <a:lstStyle/>
          <a:p>
            <a:pPr algn="ctr"/>
            <a:r>
              <a:rPr lang="en-US" sz="3200" dirty="0" err="1" smtClean="0">
                <a:ln w="0"/>
                <a:latin typeface="Times New Roman" panose="02020603050405020304" pitchFamily="18" charset="0"/>
                <a:cs typeface="Times New Roman" panose="02020603050405020304" pitchFamily="18" charset="0"/>
              </a:rPr>
              <a:t>Thứ</a:t>
            </a:r>
            <a:r>
              <a:rPr lang="en-US" sz="3200" dirty="0" smtClean="0">
                <a:ln w="0"/>
                <a:latin typeface="Times New Roman" panose="02020603050405020304" pitchFamily="18" charset="0"/>
                <a:cs typeface="Times New Roman" panose="02020603050405020304" pitchFamily="18" charset="0"/>
              </a:rPr>
              <a:t> </a:t>
            </a:r>
            <a:r>
              <a:rPr lang="en-US" sz="3200" dirty="0" err="1" smtClean="0">
                <a:ln w="0"/>
                <a:latin typeface="Times New Roman" panose="02020603050405020304" pitchFamily="18" charset="0"/>
                <a:cs typeface="Times New Roman" panose="02020603050405020304" pitchFamily="18" charset="0"/>
              </a:rPr>
              <a:t>hai</a:t>
            </a:r>
            <a:r>
              <a:rPr lang="en-US" sz="3200" dirty="0" smtClean="0">
                <a:ln w="0"/>
                <a:latin typeface="Times New Roman" panose="02020603050405020304" pitchFamily="18" charset="0"/>
                <a:cs typeface="Times New Roman" panose="02020603050405020304" pitchFamily="18" charset="0"/>
              </a:rPr>
              <a:t>, </a:t>
            </a:r>
            <a:r>
              <a:rPr lang="en-US" sz="3200" dirty="0" err="1" smtClean="0">
                <a:ln w="0"/>
                <a:latin typeface="Times New Roman" panose="02020603050405020304" pitchFamily="18" charset="0"/>
                <a:cs typeface="Times New Roman" panose="02020603050405020304" pitchFamily="18" charset="0"/>
              </a:rPr>
              <a:t>ngày</a:t>
            </a:r>
            <a:r>
              <a:rPr lang="en-US" sz="3200" dirty="0" smtClean="0">
                <a:ln w="0"/>
                <a:latin typeface="Times New Roman" panose="02020603050405020304" pitchFamily="18" charset="0"/>
                <a:cs typeface="Times New Roman" panose="02020603050405020304" pitchFamily="18" charset="0"/>
              </a:rPr>
              <a:t> 08 tháng 11 năm 2021</a:t>
            </a:r>
            <a:endParaRPr lang="en-US" sz="3200" dirty="0">
              <a:ln w="0"/>
              <a:latin typeface="Times New Roman" panose="02020603050405020304" pitchFamily="18" charset="0"/>
              <a:cs typeface="Times New Roman" panose="02020603050405020304" pitchFamily="18" charset="0"/>
            </a:endParaRPr>
          </a:p>
        </p:txBody>
      </p:sp>
      <p:sp>
        <p:nvSpPr>
          <p:cNvPr id="14" name="TextBox 5"/>
          <p:cNvSpPr txBox="1">
            <a:spLocks noChangeArrowheads="1"/>
          </p:cNvSpPr>
          <p:nvPr/>
        </p:nvSpPr>
        <p:spPr bwMode="auto">
          <a:xfrm>
            <a:off x="1475656" y="1386649"/>
            <a:ext cx="6408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Tiếng đàn ba-la-lai-ca trên sông Đà</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635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5" name="图片 4">
            <a:extLst>
              <a:ext uri="{FF2B5EF4-FFF2-40B4-BE49-F238E27FC236}">
                <a16:creationId xmlns:a16="http://schemas.microsoft.com/office/drawing/2014/main" xmlns="" id="{3AFBDBD2-2CDB-45E7-A6FB-7F0DC7946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4" name="TextBox 5"/>
          <p:cNvSpPr txBox="1">
            <a:spLocks noChangeArrowheads="1"/>
          </p:cNvSpPr>
          <p:nvPr/>
        </p:nvSpPr>
        <p:spPr bwMode="auto">
          <a:xfrm>
            <a:off x="1619672" y="332656"/>
            <a:ext cx="6408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Tiếng đàn ba-la-lai-ca trên sông Đà</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43608" y="908720"/>
            <a:ext cx="7632848" cy="4093428"/>
          </a:xfrm>
          <a:prstGeom prst="rect">
            <a:avLst/>
          </a:prstGeom>
          <a:noFill/>
        </p:spPr>
        <p:txBody>
          <a:bodyPr wrap="square">
            <a:spAutoFit/>
          </a:bodyPr>
          <a:lstStyle/>
          <a:p>
            <a:pPr algn="just"/>
            <a:r>
              <a:rPr lang="vi-VN" sz="2000" dirty="0" smtClean="0">
                <a:latin typeface="Times New Roman" pitchFamily="18" charset="0"/>
                <a:cs typeface="Times New Roman" pitchFamily="18" charset="0"/>
              </a:rPr>
              <a:t>Trên </a:t>
            </a:r>
            <a:r>
              <a:rPr lang="vi-VN" sz="2000" dirty="0">
                <a:latin typeface="Times New Roman" pitchFamily="18" charset="0"/>
                <a:cs typeface="Times New Roman" pitchFamily="18" charset="0"/>
              </a:rPr>
              <a:t>sông Đà </a:t>
            </a:r>
          </a:p>
          <a:p>
            <a:pPr algn="just"/>
            <a:r>
              <a:rPr lang="vi-VN" sz="2000" dirty="0">
                <a:latin typeface="Times New Roman" pitchFamily="18" charset="0"/>
                <a:cs typeface="Times New Roman" pitchFamily="18" charset="0"/>
              </a:rPr>
              <a:t>Một đêm trăng chơi vơi</a:t>
            </a:r>
          </a:p>
          <a:p>
            <a:pPr algn="just"/>
            <a:r>
              <a:rPr lang="vi-VN" sz="2000" dirty="0">
                <a:latin typeface="Times New Roman" pitchFamily="18" charset="0"/>
                <a:cs typeface="Times New Roman" pitchFamily="18" charset="0"/>
              </a:rPr>
              <a:t>Tôi đã nghe thấy tiếng ba-la-lai-ca</a:t>
            </a:r>
          </a:p>
          <a:p>
            <a:pPr algn="just"/>
            <a:r>
              <a:rPr lang="vi-VN" sz="2000" dirty="0">
                <a:latin typeface="Times New Roman" pitchFamily="18" charset="0"/>
                <a:cs typeface="Times New Roman" pitchFamily="18" charset="0"/>
              </a:rPr>
              <a:t>Một cô gái Nga mái tóc màu hạt dẻ</a:t>
            </a:r>
          </a:p>
          <a:p>
            <a:pPr algn="just"/>
            <a:r>
              <a:rPr lang="vi-VN" sz="2000" dirty="0">
                <a:latin typeface="Times New Roman" pitchFamily="18" charset="0"/>
                <a:cs typeface="Times New Roman" pitchFamily="18" charset="0"/>
              </a:rPr>
              <a:t>Ngón tay đan trên những sợi dây đồng.</a:t>
            </a:r>
          </a:p>
          <a:p>
            <a:pPr algn="just"/>
            <a:endParaRPr lang="en-US" sz="2000" dirty="0" smtClean="0">
              <a:latin typeface="Times New Roman" pitchFamily="18" charset="0"/>
              <a:cs typeface="Times New Roman" pitchFamily="18" charset="0"/>
            </a:endParaRPr>
          </a:p>
          <a:p>
            <a:pPr algn="just"/>
            <a:r>
              <a:rPr lang="vi-VN" sz="2000" dirty="0" smtClean="0">
                <a:latin typeface="Times New Roman" pitchFamily="18" charset="0"/>
                <a:cs typeface="Times New Roman" pitchFamily="18" charset="0"/>
              </a:rPr>
              <a:t>Lúc </a:t>
            </a:r>
            <a:r>
              <a:rPr lang="vi-VN" sz="2000" dirty="0">
                <a:latin typeface="Times New Roman" pitchFamily="18" charset="0"/>
                <a:cs typeface="Times New Roman" pitchFamily="18" charset="0"/>
              </a:rPr>
              <a:t>ấy</a:t>
            </a:r>
          </a:p>
          <a:p>
            <a:pPr algn="just"/>
            <a:r>
              <a:rPr lang="vi-VN" sz="2000" dirty="0">
                <a:latin typeface="Times New Roman" pitchFamily="18" charset="0"/>
                <a:cs typeface="Times New Roman" pitchFamily="18" charset="0"/>
              </a:rPr>
              <a:t>Cả công trường say ngủ cạnh dòng </a:t>
            </a:r>
            <a:r>
              <a:rPr lang="vi-VN" sz="2000" dirty="0" smtClean="0">
                <a:latin typeface="Times New Roman" pitchFamily="18" charset="0"/>
                <a:cs typeface="Times New Roman" pitchFamily="18" charset="0"/>
              </a:rPr>
              <a:t>s</a:t>
            </a:r>
            <a:r>
              <a:rPr lang="en-US" sz="2000" dirty="0">
                <a:latin typeface="Times New Roman" pitchFamily="18" charset="0"/>
                <a:cs typeface="Times New Roman" pitchFamily="18" charset="0"/>
              </a:rPr>
              <a:t>ô</a:t>
            </a:r>
            <a:r>
              <a:rPr lang="vi-VN" sz="2000" dirty="0" smtClean="0">
                <a:latin typeface="Times New Roman" pitchFamily="18" charset="0"/>
                <a:cs typeface="Times New Roman" pitchFamily="18" charset="0"/>
              </a:rPr>
              <a:t>ng</a:t>
            </a:r>
            <a:endParaRPr lang="vi-VN" sz="2000" dirty="0">
              <a:latin typeface="Times New Roman" pitchFamily="18" charset="0"/>
              <a:cs typeface="Times New Roman" pitchFamily="18" charset="0"/>
            </a:endParaRPr>
          </a:p>
          <a:p>
            <a:pPr algn="just"/>
            <a:r>
              <a:rPr lang="vi-VN" sz="2000" dirty="0">
                <a:latin typeface="Times New Roman" pitchFamily="18" charset="0"/>
                <a:cs typeface="Times New Roman" pitchFamily="18" charset="0"/>
              </a:rPr>
              <a:t>Những tháp khoan nhô lên trời ngẫm nghĩ </a:t>
            </a:r>
          </a:p>
          <a:p>
            <a:pPr algn="just"/>
            <a:r>
              <a:rPr lang="vi-VN" sz="2000" dirty="0">
                <a:latin typeface="Times New Roman" pitchFamily="18" charset="0"/>
                <a:cs typeface="Times New Roman" pitchFamily="18" charset="0"/>
              </a:rPr>
              <a:t>Những xe ủi,xe ben sóng vai nhau nằm nghỉ</a:t>
            </a:r>
          </a:p>
          <a:p>
            <a:pPr algn="just"/>
            <a:r>
              <a:rPr lang="vi-VN" sz="2000" dirty="0">
                <a:latin typeface="Times New Roman" pitchFamily="18" charset="0"/>
                <a:cs typeface="Times New Roman" pitchFamily="18" charset="0"/>
              </a:rPr>
              <a:t>Chỉ còn tiếng đàn ngân nga</a:t>
            </a:r>
          </a:p>
          <a:p>
            <a:pPr algn="just"/>
            <a:r>
              <a:rPr lang="vi-VN" sz="2000" dirty="0">
                <a:latin typeface="Times New Roman" pitchFamily="18" charset="0"/>
                <a:cs typeface="Times New Roman" pitchFamily="18" charset="0"/>
              </a:rPr>
              <a:t>Với một dòng trăng lấp loáng sông Đà. </a:t>
            </a:r>
          </a:p>
          <a:p>
            <a:pPr algn="just"/>
            <a:endParaRPr lang="vi-VN" sz="2000" i="0" dirty="0" smtClean="0">
              <a:effectLst/>
              <a:latin typeface="Times New Roman" pitchFamily="18" charset="0"/>
              <a:cs typeface="Times New Roman" pitchFamily="18" charset="0"/>
            </a:endParaRPr>
          </a:p>
        </p:txBody>
      </p:sp>
      <p:sp>
        <p:nvSpPr>
          <p:cNvPr id="2" name="Rectangle 1"/>
          <p:cNvSpPr/>
          <p:nvPr/>
        </p:nvSpPr>
        <p:spPr>
          <a:xfrm>
            <a:off x="1187624" y="4826675"/>
            <a:ext cx="4572000" cy="2031325"/>
          </a:xfrm>
          <a:prstGeom prst="rect">
            <a:avLst/>
          </a:prstGeom>
        </p:spPr>
        <p:txBody>
          <a:bodyPr>
            <a:spAutoFit/>
          </a:bodyPr>
          <a:lstStyle/>
          <a:p>
            <a:pPr algn="just"/>
            <a:r>
              <a:rPr lang="vi-VN" dirty="0">
                <a:latin typeface="Times New Roman" pitchFamily="18" charset="0"/>
                <a:cs typeface="Times New Roman" pitchFamily="18" charset="0"/>
              </a:rPr>
              <a:t>Ngày mai </a:t>
            </a:r>
          </a:p>
          <a:p>
            <a:pPr algn="just"/>
            <a:r>
              <a:rPr lang="vi-VN" dirty="0">
                <a:latin typeface="Times New Roman" pitchFamily="18" charset="0"/>
                <a:cs typeface="Times New Roman" pitchFamily="18" charset="0"/>
              </a:rPr>
              <a:t>Chiếc đập lớn nối liền hai khối núi</a:t>
            </a:r>
          </a:p>
          <a:p>
            <a:pPr algn="just"/>
            <a:r>
              <a:rPr lang="vi-VN" dirty="0">
                <a:latin typeface="Times New Roman" pitchFamily="18" charset="0"/>
                <a:cs typeface="Times New Roman" pitchFamily="18" charset="0"/>
              </a:rPr>
              <a:t>Biển sẽ nằm bỡ ngỡ giữa cao nguyên </a:t>
            </a:r>
          </a:p>
          <a:p>
            <a:pPr algn="just"/>
            <a:r>
              <a:rPr lang="vi-VN" dirty="0">
                <a:latin typeface="Times New Roman" pitchFamily="18" charset="0"/>
                <a:cs typeface="Times New Roman" pitchFamily="18" charset="0"/>
              </a:rPr>
              <a:t>Sông Đà chia ánh </a:t>
            </a:r>
            <a:r>
              <a:rPr lang="vi-VN" dirty="0" smtClean="0">
                <a:latin typeface="Times New Roman" pitchFamily="18" charset="0"/>
                <a:cs typeface="Times New Roman" pitchFamily="18" charset="0"/>
              </a:rPr>
              <a:t>s</a:t>
            </a:r>
            <a:r>
              <a:rPr lang="en-US" dirty="0">
                <a:latin typeface="Times New Roman" pitchFamily="18" charset="0"/>
                <a:cs typeface="Times New Roman" pitchFamily="18" charset="0"/>
              </a:rPr>
              <a:t>á</a:t>
            </a:r>
            <a:r>
              <a:rPr lang="vi-VN" dirty="0" smtClean="0">
                <a:latin typeface="Times New Roman" pitchFamily="18" charset="0"/>
                <a:cs typeface="Times New Roman" pitchFamily="18" charset="0"/>
              </a:rPr>
              <a:t>ng </a:t>
            </a:r>
            <a:r>
              <a:rPr lang="vi-VN" dirty="0">
                <a:latin typeface="Times New Roman" pitchFamily="18" charset="0"/>
                <a:cs typeface="Times New Roman" pitchFamily="18" charset="0"/>
              </a:rPr>
              <a:t>đi muôn ngả </a:t>
            </a:r>
          </a:p>
          <a:p>
            <a:pPr algn="just"/>
            <a:r>
              <a:rPr lang="vi-VN" dirty="0">
                <a:latin typeface="Times New Roman" pitchFamily="18" charset="0"/>
                <a:cs typeface="Times New Roman" pitchFamily="18" charset="0"/>
              </a:rPr>
              <a:t>Từ công trình thủy điện lớn đầu tiên.</a:t>
            </a:r>
          </a:p>
          <a:p>
            <a:pPr algn="just"/>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QUANG </a:t>
            </a:r>
            <a:r>
              <a:rPr lang="vi-VN" b="1" dirty="0" smtClean="0">
                <a:latin typeface="Times New Roman" pitchFamily="18" charset="0"/>
                <a:cs typeface="Times New Roman" pitchFamily="18" charset="0"/>
              </a:rPr>
              <a:t>HUY</a:t>
            </a:r>
            <a:endParaRPr lang="vi-VN" b="1" dirty="0">
              <a:latin typeface="Times New Roman" pitchFamily="18" charset="0"/>
              <a:cs typeface="Times New Roman" pitchFamily="18" charset="0"/>
            </a:endParaRPr>
          </a:p>
          <a:p>
            <a:pPr algn="just"/>
            <a:r>
              <a:rPr lang="vi-VN" dirty="0">
                <a:latin typeface="Times New Roman" pitchFamily="18" charset="0"/>
                <a:cs typeface="Times New Roman" pitchFamily="18" charset="0"/>
              </a:rPr>
              <a:t>  </a:t>
            </a:r>
          </a:p>
        </p:txBody>
      </p:sp>
    </p:spTree>
    <p:extLst>
      <p:ext uri="{BB962C8B-B14F-4D97-AF65-F5344CB8AC3E}">
        <p14:creationId xmlns:p14="http://schemas.microsoft.com/office/powerpoint/2010/main" val="2913401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7954" y="2646040"/>
            <a:ext cx="8228542" cy="1143000"/>
          </a:xfrm>
        </p:spPr>
        <p:txBody>
          <a:bodyPr>
            <a:normAutofit/>
          </a:bodyPr>
          <a:lstStyle/>
          <a:p>
            <a:pPr algn="ctr"/>
            <a:r>
              <a:rPr lang="en-US" sz="6000" b="1" dirty="0" smtClean="0">
                <a:latin typeface="Times New Roman" pitchFamily="18" charset="0"/>
                <a:cs typeface="Times New Roman" pitchFamily="18" charset="0"/>
              </a:rPr>
              <a:t>TÌM HIỂU BÀI</a:t>
            </a:r>
            <a:endParaRPr lang="en-US"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2938206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
          <p:cNvSpPr txBox="1">
            <a:spLocks noChangeArrowheads="1"/>
          </p:cNvSpPr>
          <p:nvPr/>
        </p:nvSpPr>
        <p:spPr bwMode="auto">
          <a:xfrm>
            <a:off x="444500" y="1196752"/>
            <a:ext cx="868759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5400" b="1" dirty="0">
                <a:solidFill>
                  <a:srgbClr val="FF0000"/>
                </a:solidFill>
                <a:latin typeface="Times New Roman" pitchFamily="18" charset="0"/>
              </a:rPr>
              <a:t>1. </a:t>
            </a:r>
            <a:r>
              <a:rPr lang="en-US" altLang="en-US" sz="5400" b="1" dirty="0" err="1">
                <a:solidFill>
                  <a:srgbClr val="FF0000"/>
                </a:solidFill>
                <a:latin typeface="Times New Roman" pitchFamily="18" charset="0"/>
              </a:rPr>
              <a:t>Những</a:t>
            </a:r>
            <a:r>
              <a:rPr lang="en-US" altLang="en-US" sz="5400" b="1" dirty="0">
                <a:solidFill>
                  <a:srgbClr val="FF0000"/>
                </a:solidFill>
                <a:latin typeface="Times New Roman" pitchFamily="18" charset="0"/>
              </a:rPr>
              <a:t> chi </a:t>
            </a:r>
            <a:r>
              <a:rPr lang="en-US" altLang="en-US" sz="5400" b="1" dirty="0" err="1">
                <a:solidFill>
                  <a:srgbClr val="FF0000"/>
                </a:solidFill>
                <a:latin typeface="Times New Roman" pitchFamily="18" charset="0"/>
              </a:rPr>
              <a:t>tiết</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nào</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trong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bài</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gợi</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lên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hình</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ảnh</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một</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đêm</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trăng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vừa</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tĩnh</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mịch</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vừa</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sinh</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động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trên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công</a:t>
            </a:r>
            <a:r>
              <a:rPr lang="en-US" altLang="en-US" sz="5400" b="1" dirty="0">
                <a:solidFill>
                  <a:srgbClr val="FF0000"/>
                </a:solidFill>
                <a:latin typeface="Times New Roman" pitchFamily="18" charset="0"/>
              </a:rPr>
              <a:t> </a:t>
            </a:r>
            <a:r>
              <a:rPr lang="en-US" altLang="en-US" sz="5400" b="1" dirty="0" err="1" smtClean="0">
                <a:solidFill>
                  <a:srgbClr val="FF0000"/>
                </a:solidFill>
                <a:latin typeface="Times New Roman" pitchFamily="18" charset="0"/>
              </a:rPr>
              <a:t>trường</a:t>
            </a:r>
            <a:r>
              <a:rPr lang="en-US" altLang="en-US" sz="5400" b="1" dirty="0" smtClean="0">
                <a:solidFill>
                  <a:srgbClr val="FF0000"/>
                </a:solidFill>
                <a:latin typeface="Times New Roman" pitchFamily="18" charset="0"/>
              </a:rPr>
              <a:t> </a:t>
            </a:r>
            <a:r>
              <a:rPr lang="en-US" altLang="en-US" sz="5400" b="1" dirty="0" err="1">
                <a:solidFill>
                  <a:srgbClr val="FF0000"/>
                </a:solidFill>
                <a:latin typeface="Times New Roman" pitchFamily="18" charset="0"/>
              </a:rPr>
              <a:t>sông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Đà</a:t>
            </a:r>
            <a:r>
              <a:rPr lang="en-US" altLang="en-US" sz="5400" b="1" dirty="0">
                <a:solidFill>
                  <a:srgbClr val="FF0000"/>
                </a:solidFill>
                <a:latin typeface="Times New Roman" pitchFamily="18" charset="0"/>
              </a:rPr>
              <a:t>?</a:t>
            </a:r>
          </a:p>
        </p:txBody>
      </p:sp>
    </p:spTree>
    <p:extLst>
      <p:ext uri="{BB962C8B-B14F-4D97-AF65-F5344CB8AC3E}">
        <p14:creationId xmlns:p14="http://schemas.microsoft.com/office/powerpoint/2010/main" val="391870209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0" y="836712"/>
            <a:ext cx="8636000" cy="5262979"/>
          </a:xfrm>
          <a:prstGeom prst="rect">
            <a:avLst/>
          </a:prstGeom>
          <a:noFill/>
        </p:spPr>
        <p:txBody>
          <a:bodyPr>
            <a:spAutoFit/>
          </a:bodyPr>
          <a:lstStyle/>
          <a:p>
            <a:pPr marL="285750" indent="-285750">
              <a:buFontTx/>
              <a:buChar char="-"/>
              <a:defRPr/>
            </a:pPr>
            <a:r>
              <a:rPr lang="en-US" sz="4200" b="1" dirty="0" err="1">
                <a:solidFill>
                  <a:srgbClr val="0000FF"/>
                </a:solidFill>
                <a:latin typeface="Times New Roman" pitchFamily="18" charset="0"/>
                <a:cs typeface="Times New Roman" pitchFamily="18" charset="0"/>
              </a:rPr>
              <a:t>Những</a:t>
            </a:r>
            <a:r>
              <a:rPr lang="en-US" sz="4200" b="1" dirty="0">
                <a:solidFill>
                  <a:srgbClr val="0000FF"/>
                </a:solidFill>
                <a:latin typeface="Times New Roman" pitchFamily="18" charset="0"/>
                <a:cs typeface="Times New Roman" pitchFamily="18" charset="0"/>
              </a:rPr>
              <a:t> chi </a:t>
            </a:r>
            <a:r>
              <a:rPr lang="en-US" sz="4200" b="1" dirty="0" err="1">
                <a:solidFill>
                  <a:srgbClr val="0000FF"/>
                </a:solidFill>
                <a:latin typeface="Times New Roman" pitchFamily="18" charset="0"/>
                <a:cs typeface="Times New Roman" pitchFamily="18" charset="0"/>
              </a:rPr>
              <a:t>tiết</a:t>
            </a:r>
            <a:r>
              <a:rPr lang="en-US" sz="4200" b="1" dirty="0">
                <a:solidFill>
                  <a:srgbClr val="0000FF"/>
                </a:solidFill>
                <a:latin typeface="Times New Roman" pitchFamily="18" charset="0"/>
                <a:cs typeface="Times New Roman" pitchFamily="18" charset="0"/>
              </a:rPr>
              <a:t> </a:t>
            </a:r>
            <a:r>
              <a:rPr lang="en-US" sz="4200" b="1" dirty="0" err="1">
                <a:solidFill>
                  <a:srgbClr val="0000FF"/>
                </a:solidFill>
                <a:latin typeface="Times New Roman" pitchFamily="18" charset="0"/>
                <a:cs typeface="Times New Roman" pitchFamily="18" charset="0"/>
              </a:rPr>
              <a:t>gợi</a:t>
            </a:r>
            <a:r>
              <a:rPr lang="en-US" sz="4200" b="1" dirty="0">
                <a:solidFill>
                  <a:srgbClr val="0000FF"/>
                </a:solidFill>
                <a:latin typeface="Times New Roman" pitchFamily="18" charset="0"/>
                <a:cs typeface="Times New Roman" pitchFamily="18" charset="0"/>
              </a:rPr>
              <a:t> </a:t>
            </a:r>
            <a:r>
              <a:rPr lang="en-US" sz="4200" b="1" dirty="0" err="1">
                <a:solidFill>
                  <a:srgbClr val="0000FF"/>
                </a:solidFill>
                <a:latin typeface="Times New Roman" pitchFamily="18" charset="0"/>
                <a:cs typeface="Times New Roman" pitchFamily="18" charset="0"/>
              </a:rPr>
              <a:t>lên</a:t>
            </a:r>
            <a:r>
              <a:rPr lang="en-US" sz="4200" b="1" dirty="0">
                <a:solidFill>
                  <a:srgbClr val="0000FF"/>
                </a:solidFill>
                <a:latin typeface="Times New Roman" pitchFamily="18" charset="0"/>
                <a:cs typeface="Times New Roman" pitchFamily="18" charset="0"/>
              </a:rPr>
              <a:t> </a:t>
            </a:r>
            <a:r>
              <a:rPr lang="en-US" sz="4200" b="1" dirty="0" err="1">
                <a:solidFill>
                  <a:srgbClr val="0000FF"/>
                </a:solidFill>
                <a:latin typeface="Times New Roman" pitchFamily="18" charset="0"/>
                <a:cs typeface="Times New Roman" pitchFamily="18" charset="0"/>
              </a:rPr>
              <a:t>hình</a:t>
            </a:r>
            <a:r>
              <a:rPr lang="en-US" sz="4200" b="1" dirty="0">
                <a:solidFill>
                  <a:srgbClr val="0000FF"/>
                </a:solidFill>
                <a:latin typeface="Times New Roman" pitchFamily="18" charset="0"/>
                <a:cs typeface="Times New Roman" pitchFamily="18" charset="0"/>
              </a:rPr>
              <a:t> </a:t>
            </a:r>
            <a:r>
              <a:rPr lang="en-US" sz="4200" b="1" dirty="0" err="1">
                <a:solidFill>
                  <a:srgbClr val="0000FF"/>
                </a:solidFill>
                <a:latin typeface="Times New Roman" pitchFamily="18" charset="0"/>
                <a:cs typeface="Times New Roman" pitchFamily="18" charset="0"/>
              </a:rPr>
              <a:t>ảnh</a:t>
            </a:r>
            <a:r>
              <a:rPr lang="en-US" sz="4200" b="1" dirty="0">
                <a:solidFill>
                  <a:srgbClr val="0000FF"/>
                </a:solidFill>
                <a:latin typeface="Times New Roman" pitchFamily="18" charset="0"/>
                <a:cs typeface="Times New Roman" pitchFamily="18" charset="0"/>
              </a:rPr>
              <a:t> </a:t>
            </a:r>
            <a:r>
              <a:rPr lang="en-US" sz="4200" b="1" dirty="0" err="1">
                <a:solidFill>
                  <a:srgbClr val="0000FF"/>
                </a:solidFill>
                <a:latin typeface="Times New Roman" pitchFamily="18" charset="0"/>
                <a:cs typeface="Times New Roman" pitchFamily="18" charset="0"/>
              </a:rPr>
              <a:t>một</a:t>
            </a:r>
            <a:r>
              <a:rPr lang="en-US" sz="4200" b="1" dirty="0">
                <a:solidFill>
                  <a:srgbClr val="0000FF"/>
                </a:solidFill>
                <a:latin typeface="Times New Roman" pitchFamily="18" charset="0"/>
                <a:cs typeface="Times New Roman" pitchFamily="18" charset="0"/>
              </a:rPr>
              <a:t> </a:t>
            </a:r>
            <a:r>
              <a:rPr lang="en-US" sz="4200" b="1" dirty="0" err="1">
                <a:solidFill>
                  <a:srgbClr val="0000FF"/>
                </a:solidFill>
                <a:latin typeface="Times New Roman" pitchFamily="18" charset="0"/>
                <a:cs typeface="Times New Roman" pitchFamily="18" charset="0"/>
              </a:rPr>
              <a:t>đêm</a:t>
            </a:r>
            <a:r>
              <a:rPr lang="en-US" sz="4200" b="1" dirty="0">
                <a:solidFill>
                  <a:srgbClr val="0000FF"/>
                </a:solidFill>
                <a:latin typeface="Times New Roman" pitchFamily="18" charset="0"/>
                <a:cs typeface="Times New Roman" pitchFamily="18" charset="0"/>
              </a:rPr>
              <a:t> </a:t>
            </a:r>
            <a:r>
              <a:rPr lang="en-US" sz="4200" b="1" dirty="0" err="1">
                <a:solidFill>
                  <a:srgbClr val="0000FF"/>
                </a:solidFill>
                <a:latin typeface="Times New Roman" pitchFamily="18" charset="0"/>
                <a:cs typeface="Times New Roman" pitchFamily="18" charset="0"/>
              </a:rPr>
              <a:t>trăng</a:t>
            </a:r>
            <a:r>
              <a:rPr lang="en-US" sz="4200" b="1" dirty="0">
                <a:solidFill>
                  <a:srgbClr val="0000FF"/>
                </a:solidFill>
                <a:latin typeface="Times New Roman" pitchFamily="18" charset="0"/>
                <a:cs typeface="Times New Roman" pitchFamily="18" charset="0"/>
              </a:rPr>
              <a:t> </a:t>
            </a:r>
            <a:r>
              <a:rPr lang="en-US" sz="4200" b="1" dirty="0" err="1">
                <a:solidFill>
                  <a:srgbClr val="0000FF"/>
                </a:solidFill>
                <a:latin typeface="Times New Roman" pitchFamily="18" charset="0"/>
                <a:cs typeface="Times New Roman" pitchFamily="18" charset="0"/>
              </a:rPr>
              <a:t>tĩnh</a:t>
            </a:r>
            <a:r>
              <a:rPr lang="en-US" sz="4200" b="1" dirty="0">
                <a:solidFill>
                  <a:srgbClr val="0000FF"/>
                </a:solidFill>
                <a:latin typeface="Times New Roman" pitchFamily="18" charset="0"/>
                <a:cs typeface="Times New Roman" pitchFamily="18" charset="0"/>
              </a:rPr>
              <a:t> </a:t>
            </a:r>
            <a:r>
              <a:rPr lang="en-US" sz="4200" b="1" dirty="0" err="1">
                <a:solidFill>
                  <a:srgbClr val="0000FF"/>
                </a:solidFill>
                <a:latin typeface="Times New Roman" pitchFamily="18" charset="0"/>
                <a:cs typeface="Times New Roman" pitchFamily="18" charset="0"/>
              </a:rPr>
              <a:t>mịch</a:t>
            </a:r>
            <a:r>
              <a:rPr lang="en-US" sz="4200" b="1" dirty="0">
                <a:solidFill>
                  <a:srgbClr val="0000FF"/>
                </a:solidFill>
                <a:latin typeface="Times New Roman" pitchFamily="18" charset="0"/>
                <a:cs typeface="Times New Roman" pitchFamily="18" charset="0"/>
              </a:rPr>
              <a:t> </a:t>
            </a:r>
            <a:r>
              <a:rPr lang="en-US" sz="4200" b="1" dirty="0" err="1">
                <a:solidFill>
                  <a:srgbClr val="0000FF"/>
                </a:solidFill>
                <a:latin typeface="Times New Roman" pitchFamily="18" charset="0"/>
                <a:cs typeface="Times New Roman" pitchFamily="18" charset="0"/>
              </a:rPr>
              <a:t>là</a:t>
            </a:r>
            <a:r>
              <a:rPr lang="en-US" sz="4200" b="1" dirty="0">
                <a:solidFill>
                  <a:srgbClr val="0000FF"/>
                </a:solidFill>
                <a:latin typeface="Times New Roman" pitchFamily="18" charset="0"/>
                <a:cs typeface="Times New Roman" pitchFamily="18" charset="0"/>
              </a:rPr>
              <a:t>:</a:t>
            </a:r>
          </a:p>
          <a:p>
            <a:pPr>
              <a:defRPr/>
            </a:pP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Cả</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công</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trường</a:t>
            </a:r>
            <a:r>
              <a:rPr lang="en-US" sz="4200" b="1" dirty="0">
                <a:latin typeface="Times New Roman" pitchFamily="18" charset="0"/>
                <a:cs typeface="Times New Roman" pitchFamily="18" charset="0"/>
              </a:rPr>
              <a:t> say </a:t>
            </a:r>
            <a:r>
              <a:rPr lang="en-US" sz="4200" b="1" dirty="0" err="1">
                <a:latin typeface="Times New Roman" pitchFamily="18" charset="0"/>
                <a:cs typeface="Times New Roman" pitchFamily="18" charset="0"/>
              </a:rPr>
              <a:t>ngủ</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cạnh</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dòng</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sông</a:t>
            </a:r>
            <a:endParaRPr lang="en-US" sz="4200" b="1" dirty="0">
              <a:latin typeface="Times New Roman" pitchFamily="18" charset="0"/>
              <a:cs typeface="Times New Roman" pitchFamily="18" charset="0"/>
            </a:endParaRPr>
          </a:p>
          <a:p>
            <a:pPr>
              <a:defRPr/>
            </a:pP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Những</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tháp</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khoan</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nhô</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lên</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trời</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ngẫm</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nghĩ</a:t>
            </a:r>
            <a:endParaRPr lang="en-US" sz="4200" b="1" dirty="0">
              <a:latin typeface="Times New Roman" pitchFamily="18" charset="0"/>
              <a:cs typeface="Times New Roman" pitchFamily="18" charset="0"/>
            </a:endParaRPr>
          </a:p>
          <a:p>
            <a:pPr>
              <a:defRPr/>
            </a:pP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Những</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xe</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ủi</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xe</a:t>
            </a:r>
            <a:r>
              <a:rPr lang="en-US" sz="4200" b="1" dirty="0">
                <a:latin typeface="Times New Roman" pitchFamily="18" charset="0"/>
                <a:cs typeface="Times New Roman" pitchFamily="18" charset="0"/>
              </a:rPr>
              <a:t> ben </a:t>
            </a:r>
            <a:r>
              <a:rPr lang="en-US" sz="4200" b="1" dirty="0" err="1">
                <a:latin typeface="Times New Roman" pitchFamily="18" charset="0"/>
                <a:cs typeface="Times New Roman" pitchFamily="18" charset="0"/>
              </a:rPr>
              <a:t>sóng</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vai</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nhau</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nằm</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nghĩ</a:t>
            </a:r>
            <a:endParaRPr lang="en-US" sz="4200" b="1" dirty="0">
              <a:latin typeface="Times New Roman" pitchFamily="18" charset="0"/>
              <a:cs typeface="Times New Roman" pitchFamily="18" charset="0"/>
            </a:endParaRPr>
          </a:p>
        </p:txBody>
      </p:sp>
    </p:spTree>
    <p:extLst>
      <p:ext uri="{BB962C8B-B14F-4D97-AF65-F5344CB8AC3E}">
        <p14:creationId xmlns:p14="http://schemas.microsoft.com/office/powerpoint/2010/main" val="2217883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1310565"/>
            <a:ext cx="8636000" cy="4062651"/>
          </a:xfrm>
          <a:prstGeom prst="rect">
            <a:avLst/>
          </a:prstGeom>
          <a:noFill/>
        </p:spPr>
        <p:txBody>
          <a:bodyPr>
            <a:spAutoFit/>
          </a:bodyPr>
          <a:lstStyle/>
          <a:p>
            <a:pPr marL="285750" indent="-285750">
              <a:buFontTx/>
              <a:buChar char="-"/>
              <a:defRPr/>
            </a:pPr>
            <a:r>
              <a:rPr lang="en-US" sz="4300" b="1" dirty="0" err="1">
                <a:solidFill>
                  <a:srgbClr val="0000FF"/>
                </a:solidFill>
                <a:latin typeface="Times New Roman" pitchFamily="18" charset="0"/>
                <a:cs typeface="Times New Roman" pitchFamily="18" charset="0"/>
              </a:rPr>
              <a:t>Những</a:t>
            </a:r>
            <a:r>
              <a:rPr lang="en-US" sz="4300" b="1" dirty="0">
                <a:solidFill>
                  <a:srgbClr val="0000FF"/>
                </a:solidFill>
                <a:latin typeface="Times New Roman" pitchFamily="18" charset="0"/>
                <a:cs typeface="Times New Roman" pitchFamily="18" charset="0"/>
              </a:rPr>
              <a:t> chi </a:t>
            </a:r>
            <a:r>
              <a:rPr lang="en-US" sz="4300" b="1" dirty="0" err="1">
                <a:solidFill>
                  <a:srgbClr val="0000FF"/>
                </a:solidFill>
                <a:latin typeface="Times New Roman" pitchFamily="18" charset="0"/>
                <a:cs typeface="Times New Roman" pitchFamily="18" charset="0"/>
              </a:rPr>
              <a:t>tiết</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gợi</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lên</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hình</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ảnh</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một</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đêm</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trăng</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vừa</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tĩnh</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mịch</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vừa</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sinh</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động</a:t>
            </a:r>
            <a:r>
              <a:rPr lang="en-US" sz="4300" b="1" dirty="0">
                <a:solidFill>
                  <a:srgbClr val="0000FF"/>
                </a:solidFill>
                <a:latin typeface="Times New Roman" pitchFamily="18" charset="0"/>
                <a:cs typeface="Times New Roman" pitchFamily="18" charset="0"/>
              </a:rPr>
              <a:t> </a:t>
            </a:r>
            <a:r>
              <a:rPr lang="en-US" sz="4300" b="1" dirty="0" err="1">
                <a:solidFill>
                  <a:srgbClr val="0000FF"/>
                </a:solidFill>
                <a:latin typeface="Times New Roman" pitchFamily="18" charset="0"/>
                <a:cs typeface="Times New Roman" pitchFamily="18" charset="0"/>
              </a:rPr>
              <a:t>là</a:t>
            </a:r>
            <a:r>
              <a:rPr lang="en-US" sz="4300" b="1" dirty="0">
                <a:solidFill>
                  <a:srgbClr val="0000FF"/>
                </a:solidFill>
                <a:latin typeface="Times New Roman" pitchFamily="18" charset="0"/>
                <a:cs typeface="Times New Roman" pitchFamily="18" charset="0"/>
              </a:rPr>
              <a:t>:</a:t>
            </a:r>
          </a:p>
          <a:p>
            <a:pPr>
              <a:defRPr/>
            </a:pP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Tiếng</a:t>
            </a: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đàn</a:t>
            </a: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ngân</a:t>
            </a: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nga</a:t>
            </a: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của</a:t>
            </a: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cô</a:t>
            </a: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gái</a:t>
            </a: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Nga</a:t>
            </a:r>
            <a:endParaRPr lang="en-US" sz="4300" b="1" dirty="0">
              <a:latin typeface="Times New Roman" pitchFamily="18" charset="0"/>
              <a:cs typeface="Times New Roman" pitchFamily="18" charset="0"/>
            </a:endParaRPr>
          </a:p>
          <a:p>
            <a:pPr>
              <a:defRPr/>
            </a:pP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Dòng</a:t>
            </a: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trăng</a:t>
            </a: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lấp</a:t>
            </a: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loáng</a:t>
            </a: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sông</a:t>
            </a:r>
            <a:r>
              <a:rPr lang="en-US" sz="4300" b="1" dirty="0">
                <a:latin typeface="Times New Roman" pitchFamily="18" charset="0"/>
                <a:cs typeface="Times New Roman" pitchFamily="18" charset="0"/>
              </a:rPr>
              <a:t> </a:t>
            </a:r>
            <a:r>
              <a:rPr lang="en-US" sz="4300" b="1" dirty="0" err="1">
                <a:latin typeface="Times New Roman" pitchFamily="18" charset="0"/>
                <a:cs typeface="Times New Roman" pitchFamily="18" charset="0"/>
              </a:rPr>
              <a:t>Đà</a:t>
            </a:r>
            <a:endParaRPr lang="en-US" sz="4300" b="1" dirty="0">
              <a:latin typeface="Times New Roman" pitchFamily="18" charset="0"/>
              <a:cs typeface="Times New Roman" pitchFamily="18" charset="0"/>
            </a:endParaRPr>
          </a:p>
        </p:txBody>
      </p:sp>
    </p:spTree>
    <p:extLst>
      <p:ext uri="{BB962C8B-B14F-4D97-AF65-F5344CB8AC3E}">
        <p14:creationId xmlns:p14="http://schemas.microsoft.com/office/powerpoint/2010/main" val="1689346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a:extLst>
              <a:ext uri="{FF2B5EF4-FFF2-40B4-BE49-F238E27FC236}">
                <a16:creationId xmlns:a16="http://schemas.microsoft.com/office/drawing/2014/main" xmlns="" id="{3AFBDBD2-2CDB-45E7-A6FB-7F0DC7946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Box 5"/>
          <p:cNvSpPr txBox="1">
            <a:spLocks noChangeArrowheads="1"/>
          </p:cNvSpPr>
          <p:nvPr/>
        </p:nvSpPr>
        <p:spPr bwMode="auto">
          <a:xfrm>
            <a:off x="565552" y="1340773"/>
            <a:ext cx="825492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0"/>
              </a:spcBef>
            </a:pPr>
            <a:r>
              <a:rPr lang="en-US" altLang="en-US" sz="4800" dirty="0" smtClean="0">
                <a:solidFill>
                  <a:srgbClr val="FF0000"/>
                </a:solidFill>
                <a:latin typeface="Times New Roman" panose="02020603050405020304" pitchFamily="18" charset="0"/>
                <a:cs typeface="Times New Roman" panose="02020603050405020304" pitchFamily="18" charset="0"/>
              </a:rPr>
              <a:t>Câu 2: Tìm một hình ảnh đẹp trong bài thơ thể hiện sự gắn bó giữa con người với thiên nhiên trong đêm trăng trên sông Đà.</a:t>
            </a:r>
            <a:endParaRPr lang="vi-VN" alt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266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a:extLst>
              <a:ext uri="{FF2B5EF4-FFF2-40B4-BE49-F238E27FC236}">
                <a16:creationId xmlns:a16="http://schemas.microsoft.com/office/drawing/2014/main" xmlns="" id="{3AFBDBD2-2CDB-45E7-A6FB-7F0DC7946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5"/>
          <p:cNvSpPr txBox="1">
            <a:spLocks noChangeArrowheads="1"/>
          </p:cNvSpPr>
          <p:nvPr/>
        </p:nvSpPr>
        <p:spPr bwMode="auto">
          <a:xfrm>
            <a:off x="395536" y="1511201"/>
            <a:ext cx="806489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0"/>
              </a:spcBef>
            </a:pPr>
            <a:r>
              <a:rPr lang="vi-VN" altLang="en-US" sz="3200" dirty="0" smtClean="0">
                <a:solidFill>
                  <a:srgbClr val="0000FF"/>
                </a:solidFill>
                <a:latin typeface="Times New Roman" pitchFamily="18" charset="0"/>
                <a:cs typeface="Times New Roman" pitchFamily="18" charset="0"/>
              </a:rPr>
              <a:t>Câu thơ</a:t>
            </a:r>
            <a:r>
              <a:rPr lang="en-US" altLang="en-US" sz="3200" dirty="0" smtClean="0">
                <a:solidFill>
                  <a:srgbClr val="0000FF"/>
                </a:solidFill>
                <a:latin typeface="Times New Roman" pitchFamily="18" charset="0"/>
                <a:cs typeface="Times New Roman" pitchFamily="18" charset="0"/>
              </a:rPr>
              <a:t>: </a:t>
            </a:r>
            <a:r>
              <a:rPr lang="vi-VN" altLang="en-US" sz="3200" dirty="0" smtClean="0">
                <a:solidFill>
                  <a:srgbClr val="FF0000"/>
                </a:solidFill>
                <a:latin typeface="Times New Roman" pitchFamily="18" charset="0"/>
                <a:cs typeface="Times New Roman" pitchFamily="18" charset="0"/>
              </a:rPr>
              <a:t> </a:t>
            </a:r>
            <a:r>
              <a:rPr lang="vi-VN" altLang="en-US" sz="3200" dirty="0">
                <a:solidFill>
                  <a:srgbClr val="FF0000"/>
                </a:solidFill>
                <a:latin typeface="Times New Roman" pitchFamily="18" charset="0"/>
                <a:cs typeface="Times New Roman" pitchFamily="18" charset="0"/>
              </a:rPr>
              <a:t>Chỉ còn tiếng đàn ngân nga </a:t>
            </a:r>
            <a:endParaRPr lang="en-US" altLang="en-US" sz="3200" dirty="0" smtClean="0">
              <a:solidFill>
                <a:srgbClr val="FF0000"/>
              </a:solidFill>
              <a:latin typeface="Times New Roman" pitchFamily="18" charset="0"/>
              <a:cs typeface="Times New Roman" pitchFamily="18" charset="0"/>
            </a:endParaRPr>
          </a:p>
          <a:p>
            <a:pPr algn="just">
              <a:spcBef>
                <a:spcPts val="0"/>
              </a:spcBef>
            </a:pPr>
            <a:r>
              <a:rPr lang="en-US" altLang="en-US" sz="3200" dirty="0" smtClean="0">
                <a:solidFill>
                  <a:srgbClr val="FF0000"/>
                </a:solidFill>
                <a:latin typeface="Times New Roman" pitchFamily="18" charset="0"/>
                <a:cs typeface="Times New Roman" pitchFamily="18" charset="0"/>
              </a:rPr>
              <a:t>               V</a:t>
            </a:r>
            <a:r>
              <a:rPr lang="vi-VN" altLang="en-US" sz="3200" dirty="0" smtClean="0">
                <a:solidFill>
                  <a:srgbClr val="FF0000"/>
                </a:solidFill>
                <a:latin typeface="Times New Roman" pitchFamily="18" charset="0"/>
                <a:cs typeface="Times New Roman" pitchFamily="18" charset="0"/>
              </a:rPr>
              <a:t>ới </a:t>
            </a:r>
            <a:r>
              <a:rPr lang="vi-VN" altLang="en-US" sz="3200" dirty="0">
                <a:solidFill>
                  <a:srgbClr val="FF0000"/>
                </a:solidFill>
                <a:latin typeface="Times New Roman" pitchFamily="18" charset="0"/>
                <a:cs typeface="Times New Roman" pitchFamily="18" charset="0"/>
              </a:rPr>
              <a:t>một dòng trăng lấp loáng sông </a:t>
            </a:r>
            <a:r>
              <a:rPr lang="vi-VN" altLang="en-US" sz="3200" dirty="0" smtClean="0">
                <a:solidFill>
                  <a:srgbClr val="FF0000"/>
                </a:solidFill>
                <a:latin typeface="Times New Roman" pitchFamily="18" charset="0"/>
                <a:cs typeface="Times New Roman" pitchFamily="18" charset="0"/>
              </a:rPr>
              <a:t>Đà</a:t>
            </a:r>
            <a:endParaRPr lang="en-US" altLang="en-US" sz="3200" dirty="0">
              <a:solidFill>
                <a:srgbClr val="FF0000"/>
              </a:solidFill>
              <a:latin typeface="Times New Roman" pitchFamily="18" charset="0"/>
              <a:cs typeface="Times New Roman" pitchFamily="18" charset="0"/>
            </a:endParaRPr>
          </a:p>
          <a:p>
            <a:pPr algn="just">
              <a:spcBef>
                <a:spcPct val="50000"/>
              </a:spcBef>
            </a:pPr>
            <a:r>
              <a:rPr lang="en-US" altLang="en-US" sz="3200" dirty="0" smtClean="0">
                <a:solidFill>
                  <a:srgbClr val="0000FF"/>
                </a:solidFill>
                <a:latin typeface="Times New Roman" pitchFamily="18" charset="0"/>
                <a:cs typeface="Times New Roman" pitchFamily="18" charset="0"/>
              </a:rPr>
              <a:t>       G</a:t>
            </a:r>
            <a:r>
              <a:rPr lang="vi-VN" altLang="en-US" sz="3200" dirty="0" smtClean="0">
                <a:solidFill>
                  <a:srgbClr val="0000FF"/>
                </a:solidFill>
                <a:latin typeface="Times New Roman" pitchFamily="18" charset="0"/>
                <a:cs typeface="Times New Roman" pitchFamily="18" charset="0"/>
              </a:rPr>
              <a:t>ợi </a:t>
            </a:r>
            <a:r>
              <a:rPr lang="vi-VN" altLang="en-US" sz="3200" dirty="0">
                <a:solidFill>
                  <a:srgbClr val="0000FF"/>
                </a:solidFill>
                <a:latin typeface="Times New Roman" pitchFamily="18" charset="0"/>
                <a:cs typeface="Times New Roman" pitchFamily="18" charset="0"/>
              </a:rPr>
              <a:t>lên một hình ảnh đẹp, thể hiện sự hòa quyện giữa con người với thiên nhiên, giữa ánh trăng với dòng song. Tiếng đán ngân nga lan tỏa vào dòng song lúc này như một “ dòng trăng” lấp loáng. </a:t>
            </a:r>
          </a:p>
        </p:txBody>
      </p:sp>
    </p:spTree>
    <p:extLst>
      <p:ext uri="{BB962C8B-B14F-4D97-AF65-F5344CB8AC3E}">
        <p14:creationId xmlns:p14="http://schemas.microsoft.com/office/powerpoint/2010/main" val="162508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a:extLst>
              <a:ext uri="{FF2B5EF4-FFF2-40B4-BE49-F238E27FC236}">
                <a16:creationId xmlns:a16="http://schemas.microsoft.com/office/drawing/2014/main" xmlns="" id="{3AFBDBD2-2CDB-45E7-A6FB-7F0DC7946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5"/>
          <p:cNvSpPr txBox="1">
            <a:spLocks noChangeArrowheads="1"/>
          </p:cNvSpPr>
          <p:nvPr/>
        </p:nvSpPr>
        <p:spPr bwMode="auto">
          <a:xfrm>
            <a:off x="611560" y="908720"/>
            <a:ext cx="806489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0"/>
              </a:spcBef>
            </a:pPr>
            <a:r>
              <a:rPr lang="en-US" altLang="en-US" sz="3000" dirty="0" smtClean="0">
                <a:solidFill>
                  <a:srgbClr val="FF0000"/>
                </a:solidFill>
                <a:latin typeface="Times New Roman" pitchFamily="18" charset="0"/>
                <a:cs typeface="Times New Roman" pitchFamily="18" charset="0"/>
              </a:rPr>
              <a:t>C</a:t>
            </a:r>
            <a:r>
              <a:rPr lang="vi-VN" altLang="en-US" sz="3000" dirty="0" smtClean="0">
                <a:solidFill>
                  <a:srgbClr val="FF0000"/>
                </a:solidFill>
                <a:latin typeface="Times New Roman" pitchFamily="18" charset="0"/>
                <a:cs typeface="Times New Roman" pitchFamily="18" charset="0"/>
              </a:rPr>
              <a:t>hiếc </a:t>
            </a:r>
            <a:r>
              <a:rPr lang="vi-VN" altLang="en-US" sz="3000" dirty="0" smtClean="0">
                <a:solidFill>
                  <a:srgbClr val="FF0000"/>
                </a:solidFill>
                <a:latin typeface="Times New Roman" pitchFamily="18" charset="0"/>
                <a:cs typeface="Times New Roman" pitchFamily="18" charset="0"/>
              </a:rPr>
              <a:t>đập lớn sẽ nối liền hai khối núi </a:t>
            </a:r>
            <a:endParaRPr lang="en-US" altLang="en-US" sz="3000" dirty="0" smtClean="0">
              <a:solidFill>
                <a:srgbClr val="FF0000"/>
              </a:solidFill>
              <a:latin typeface="Times New Roman" pitchFamily="18" charset="0"/>
              <a:cs typeface="Times New Roman" pitchFamily="18" charset="0"/>
            </a:endParaRPr>
          </a:p>
          <a:p>
            <a:pPr algn="just">
              <a:spcBef>
                <a:spcPts val="0"/>
              </a:spcBef>
            </a:pPr>
            <a:r>
              <a:rPr lang="vi-VN" altLang="en-US" sz="3000" dirty="0" smtClean="0">
                <a:solidFill>
                  <a:srgbClr val="FF0000"/>
                </a:solidFill>
                <a:latin typeface="Times New Roman" pitchFamily="18" charset="0"/>
                <a:cs typeface="Times New Roman" pitchFamily="18" charset="0"/>
              </a:rPr>
              <a:t>Biển sẽ nằm bỡ ngỡ giữa cao nguyên </a:t>
            </a:r>
            <a:endParaRPr lang="en-US" altLang="en-US" sz="3000" dirty="0" smtClean="0">
              <a:solidFill>
                <a:srgbClr val="FF0000"/>
              </a:solidFill>
              <a:latin typeface="Times New Roman" pitchFamily="18" charset="0"/>
              <a:cs typeface="Times New Roman" pitchFamily="18" charset="0"/>
            </a:endParaRPr>
          </a:p>
          <a:p>
            <a:pPr algn="just">
              <a:spcBef>
                <a:spcPts val="0"/>
              </a:spcBef>
            </a:pPr>
            <a:endParaRPr lang="en-US" altLang="en-US" sz="3000" dirty="0" smtClean="0">
              <a:solidFill>
                <a:srgbClr val="FF0000"/>
              </a:solidFill>
              <a:latin typeface="Times New Roman" pitchFamily="18" charset="0"/>
              <a:cs typeface="Times New Roman" pitchFamily="18" charset="0"/>
            </a:endParaRPr>
          </a:p>
          <a:p>
            <a:pPr algn="just">
              <a:spcBef>
                <a:spcPts val="0"/>
              </a:spcBef>
            </a:pPr>
            <a:r>
              <a:rPr lang="en-US" altLang="en-US" sz="3000" dirty="0" smtClean="0">
                <a:solidFill>
                  <a:srgbClr val="0000FF"/>
                </a:solidFill>
                <a:latin typeface="Times New Roman" pitchFamily="18" charset="0"/>
                <a:cs typeface="Times New Roman" pitchFamily="18" charset="0"/>
              </a:rPr>
              <a:t>      T</a:t>
            </a:r>
            <a:r>
              <a:rPr lang="vi-VN" altLang="en-US" sz="3000" dirty="0" smtClean="0">
                <a:solidFill>
                  <a:srgbClr val="0000FF"/>
                </a:solidFill>
                <a:latin typeface="Times New Roman" pitchFamily="18" charset="0"/>
                <a:cs typeface="Times New Roman" pitchFamily="18" charset="0"/>
              </a:rPr>
              <a:t>hể hiện sinh động sự gắn bó giữa con người với thiên nhiên. Bằng bàn tay khối óc diệu kì của mình, con người đã đem đến cho thiên nhiên gương mặt mới lạ đến ngỡ ngàng. Còn thiên nhiên mang lại cho con người những nguồn tài nguyên quý giá, làm cho cuộc sống của con người ngày càng tốt đẹp hơn.</a:t>
            </a:r>
            <a:endParaRPr lang="vi-VN" altLang="en-US" sz="3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52488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565552" y="1196752"/>
            <a:ext cx="825492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0"/>
              </a:spcBef>
            </a:pPr>
            <a:r>
              <a:rPr lang="en-US" altLang="en-US" sz="3600" b="1" dirty="0" smtClean="0">
                <a:solidFill>
                  <a:srgbClr val="FF0000"/>
                </a:solidFill>
                <a:latin typeface="Times New Roman" panose="02020603050405020304" pitchFamily="18" charset="0"/>
                <a:cs typeface="Times New Roman" panose="02020603050405020304" pitchFamily="18" charset="0"/>
              </a:rPr>
              <a:t>Câu 3</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smtClean="0">
                <a:solidFill>
                  <a:srgbClr val="FF0000"/>
                </a:solidFill>
                <a:latin typeface="Times New Roman" panose="02020603050405020304" pitchFamily="18" charset="0"/>
                <a:cs typeface="Times New Roman" panose="02020603050405020304" pitchFamily="18" charset="0"/>
              </a:rPr>
              <a:t>Những câu thơ nào trong bài sử </a:t>
            </a:r>
            <a:r>
              <a:rPr lang="en-US" altLang="en-US" sz="3600" b="1" dirty="0" err="1" smtClean="0">
                <a:solidFill>
                  <a:srgbClr val="FF0000"/>
                </a:solidFill>
                <a:latin typeface="Times New Roman" panose="02020603050405020304" pitchFamily="18" charset="0"/>
                <a:cs typeface="Times New Roman" panose="02020603050405020304" pitchFamily="18" charset="0"/>
              </a:rPr>
              <a:t>dụng</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phép</a:t>
            </a:r>
            <a:r>
              <a:rPr lang="en-US" altLang="en-US" sz="3600" b="1" dirty="0" smtClean="0">
                <a:solidFill>
                  <a:srgbClr val="FF0000"/>
                </a:solidFill>
                <a:latin typeface="Times New Roman" panose="02020603050405020304" pitchFamily="18" charset="0"/>
                <a:cs typeface="Times New Roman" panose="02020603050405020304" pitchFamily="18" charset="0"/>
              </a:rPr>
              <a:t> nhân hóa ?</a:t>
            </a:r>
            <a:endParaRPr lang="vi-VN" alt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Right Arrow 10"/>
          <p:cNvSpPr/>
          <p:nvPr/>
        </p:nvSpPr>
        <p:spPr>
          <a:xfrm>
            <a:off x="467544" y="2708920"/>
            <a:ext cx="504056" cy="43204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7" name="Rectangle 6"/>
          <p:cNvSpPr/>
          <p:nvPr/>
        </p:nvSpPr>
        <p:spPr>
          <a:xfrm>
            <a:off x="1043608" y="2636912"/>
            <a:ext cx="7560840" cy="2862322"/>
          </a:xfrm>
          <a:prstGeom prst="rect">
            <a:avLst/>
          </a:prstGeom>
          <a:noFill/>
        </p:spPr>
        <p:txBody>
          <a:bodyPr wrap="square">
            <a:spAutoFit/>
          </a:bodyPr>
          <a:lstStyle/>
          <a:p>
            <a:pPr algn="just">
              <a:spcBef>
                <a:spcPts val="600"/>
              </a:spcBef>
            </a:pPr>
            <a:r>
              <a:rPr lang="vi-VN" sz="3200" dirty="0" smtClean="0">
                <a:solidFill>
                  <a:srgbClr val="7030A0"/>
                </a:solidFill>
                <a:latin typeface="Times New Roman" pitchFamily="18" charset="0"/>
                <a:cs typeface="Times New Roman" pitchFamily="18" charset="0"/>
              </a:rPr>
              <a:t>Cả </a:t>
            </a:r>
            <a:r>
              <a:rPr lang="vi-VN" sz="3200" dirty="0">
                <a:solidFill>
                  <a:srgbClr val="7030A0"/>
                </a:solidFill>
                <a:latin typeface="Times New Roman" pitchFamily="18" charset="0"/>
                <a:cs typeface="Times New Roman" pitchFamily="18" charset="0"/>
              </a:rPr>
              <a:t>công trường say ngủ cạnh dòng </a:t>
            </a:r>
            <a:r>
              <a:rPr lang="vi-VN" sz="3200" dirty="0" smtClean="0">
                <a:solidFill>
                  <a:srgbClr val="7030A0"/>
                </a:solidFill>
                <a:latin typeface="Times New Roman" pitchFamily="18" charset="0"/>
                <a:cs typeface="Times New Roman" pitchFamily="18" charset="0"/>
              </a:rPr>
              <a:t>s</a:t>
            </a:r>
            <a:r>
              <a:rPr lang="en-US" sz="3200" dirty="0">
                <a:solidFill>
                  <a:srgbClr val="7030A0"/>
                </a:solidFill>
                <a:latin typeface="Times New Roman" pitchFamily="18" charset="0"/>
                <a:cs typeface="Times New Roman" pitchFamily="18" charset="0"/>
              </a:rPr>
              <a:t>ô</a:t>
            </a:r>
            <a:r>
              <a:rPr lang="vi-VN" sz="3200" dirty="0" smtClean="0">
                <a:solidFill>
                  <a:srgbClr val="7030A0"/>
                </a:solidFill>
                <a:latin typeface="Times New Roman" pitchFamily="18" charset="0"/>
                <a:cs typeface="Times New Roman" pitchFamily="18" charset="0"/>
              </a:rPr>
              <a:t>ng</a:t>
            </a:r>
            <a:endParaRPr lang="vi-VN" sz="3200" dirty="0">
              <a:solidFill>
                <a:srgbClr val="7030A0"/>
              </a:solidFill>
              <a:latin typeface="Times New Roman" pitchFamily="18" charset="0"/>
              <a:cs typeface="Times New Roman" pitchFamily="18" charset="0"/>
            </a:endParaRPr>
          </a:p>
          <a:p>
            <a:pPr algn="just">
              <a:spcBef>
                <a:spcPts val="600"/>
              </a:spcBef>
            </a:pPr>
            <a:r>
              <a:rPr lang="vi-VN" sz="3200" dirty="0">
                <a:solidFill>
                  <a:srgbClr val="7030A0"/>
                </a:solidFill>
                <a:latin typeface="Times New Roman" pitchFamily="18" charset="0"/>
                <a:cs typeface="Times New Roman" pitchFamily="18" charset="0"/>
              </a:rPr>
              <a:t>Những tháp khoan nhô lên trời ngẫm nghĩ </a:t>
            </a:r>
          </a:p>
          <a:p>
            <a:pPr algn="just">
              <a:spcBef>
                <a:spcPts val="600"/>
              </a:spcBef>
            </a:pPr>
            <a:r>
              <a:rPr lang="vi-VN" sz="3200" dirty="0">
                <a:solidFill>
                  <a:srgbClr val="7030A0"/>
                </a:solidFill>
                <a:latin typeface="Times New Roman" pitchFamily="18" charset="0"/>
                <a:cs typeface="Times New Roman" pitchFamily="18" charset="0"/>
              </a:rPr>
              <a:t>Những xe ủi</a:t>
            </a:r>
            <a:r>
              <a:rPr lang="vi-VN" sz="3200" dirty="0" smtClean="0">
                <a:solidFill>
                  <a:srgbClr val="7030A0"/>
                </a:solidFill>
                <a:latin typeface="Times New Roman" pitchFamily="18" charset="0"/>
                <a:cs typeface="Times New Roman" pitchFamily="18" charset="0"/>
              </a:rPr>
              <a:t>,</a:t>
            </a:r>
            <a:r>
              <a:rPr lang="en-US" sz="3200" dirty="0" smtClean="0">
                <a:solidFill>
                  <a:srgbClr val="7030A0"/>
                </a:solidFill>
                <a:latin typeface="Times New Roman" pitchFamily="18" charset="0"/>
                <a:cs typeface="Times New Roman" pitchFamily="18" charset="0"/>
              </a:rPr>
              <a:t> </a:t>
            </a:r>
            <a:r>
              <a:rPr lang="vi-VN" sz="3200" dirty="0" smtClean="0">
                <a:solidFill>
                  <a:srgbClr val="7030A0"/>
                </a:solidFill>
                <a:latin typeface="Times New Roman" pitchFamily="18" charset="0"/>
                <a:cs typeface="Times New Roman" pitchFamily="18" charset="0"/>
              </a:rPr>
              <a:t>xe </a:t>
            </a:r>
            <a:r>
              <a:rPr lang="vi-VN" sz="3200" dirty="0">
                <a:solidFill>
                  <a:srgbClr val="7030A0"/>
                </a:solidFill>
                <a:latin typeface="Times New Roman" pitchFamily="18" charset="0"/>
                <a:cs typeface="Times New Roman" pitchFamily="18" charset="0"/>
              </a:rPr>
              <a:t>ben sóng vai nhau nằm </a:t>
            </a:r>
            <a:r>
              <a:rPr lang="vi-VN" sz="3200" dirty="0" smtClean="0">
                <a:solidFill>
                  <a:srgbClr val="7030A0"/>
                </a:solidFill>
                <a:latin typeface="Times New Roman" pitchFamily="18" charset="0"/>
                <a:cs typeface="Times New Roman" pitchFamily="18" charset="0"/>
              </a:rPr>
              <a:t>nghỉ</a:t>
            </a:r>
            <a:endParaRPr lang="en-US" sz="3200" dirty="0" smtClean="0">
              <a:solidFill>
                <a:srgbClr val="7030A0"/>
              </a:solidFill>
              <a:latin typeface="Times New Roman" pitchFamily="18" charset="0"/>
              <a:cs typeface="Times New Roman" pitchFamily="18" charset="0"/>
            </a:endParaRPr>
          </a:p>
          <a:p>
            <a:pPr algn="just">
              <a:spcBef>
                <a:spcPts val="600"/>
              </a:spcBef>
            </a:pPr>
            <a:r>
              <a:rPr lang="vi-VN" sz="3200" dirty="0">
                <a:solidFill>
                  <a:srgbClr val="7030A0"/>
                </a:solidFill>
                <a:latin typeface="Times New Roman" pitchFamily="18" charset="0"/>
                <a:cs typeface="Times New Roman" pitchFamily="18" charset="0"/>
              </a:rPr>
              <a:t>Biển sẽ nằm bỡ ngỡ giữa cao nguyên </a:t>
            </a:r>
          </a:p>
          <a:p>
            <a:pPr algn="just">
              <a:spcBef>
                <a:spcPts val="600"/>
              </a:spcBef>
            </a:pPr>
            <a:r>
              <a:rPr lang="vi-VN" sz="3200" dirty="0">
                <a:solidFill>
                  <a:srgbClr val="7030A0"/>
                </a:solidFill>
                <a:latin typeface="Times New Roman" pitchFamily="18" charset="0"/>
                <a:cs typeface="Times New Roman" pitchFamily="18" charset="0"/>
              </a:rPr>
              <a:t>Sông Đà chia ánh sang đi muôn </a:t>
            </a:r>
            <a:r>
              <a:rPr lang="vi-VN" sz="3200" dirty="0" smtClean="0">
                <a:solidFill>
                  <a:srgbClr val="7030A0"/>
                </a:solidFill>
                <a:latin typeface="Times New Roman" pitchFamily="18" charset="0"/>
                <a:cs typeface="Times New Roman" pitchFamily="18" charset="0"/>
              </a:rPr>
              <a:t>ngả</a:t>
            </a:r>
            <a:r>
              <a:rPr lang="en-US" sz="3200" dirty="0" smtClean="0">
                <a:solidFill>
                  <a:srgbClr val="7030A0"/>
                </a:solidFill>
                <a:latin typeface="Times New Roman" pitchFamily="18" charset="0"/>
                <a:cs typeface="Times New Roman" pitchFamily="18" charset="0"/>
              </a:rPr>
              <a:t>.</a:t>
            </a:r>
            <a:endParaRPr lang="vi-VN" sz="3200" dirty="0">
              <a:solidFill>
                <a:srgbClr val="7030A0"/>
              </a:solidFill>
              <a:latin typeface="Times New Roman" pitchFamily="18" charset="0"/>
              <a:cs typeface="Times New Roman" pitchFamily="18" charset="0"/>
            </a:endParaRPr>
          </a:p>
        </p:txBody>
      </p:sp>
      <p:cxnSp>
        <p:nvCxnSpPr>
          <p:cNvPr id="3" name="Straight Connector 2"/>
          <p:cNvCxnSpPr/>
          <p:nvPr/>
        </p:nvCxnSpPr>
        <p:spPr>
          <a:xfrm>
            <a:off x="3779912" y="3140968"/>
            <a:ext cx="1296144" cy="0"/>
          </a:xfrm>
          <a:prstGeom prst="line">
            <a:avLst/>
          </a:prstGeom>
          <a:ln w="38100" cmpd="sng">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427984" y="4293096"/>
            <a:ext cx="3960440" cy="0"/>
          </a:xfrm>
          <a:prstGeom prst="line">
            <a:avLst/>
          </a:prstGeom>
          <a:ln w="38100" cmpd="sng">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228184" y="3748096"/>
            <a:ext cx="1728192" cy="0"/>
          </a:xfrm>
          <a:prstGeom prst="line">
            <a:avLst/>
          </a:prstGeom>
          <a:ln w="38100" cmpd="sng">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254456" y="4841864"/>
            <a:ext cx="1012096" cy="0"/>
          </a:xfrm>
          <a:prstGeom prst="line">
            <a:avLst/>
          </a:prstGeom>
          <a:ln w="38100" cmpd="sng">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627784" y="5431576"/>
            <a:ext cx="792088" cy="0"/>
          </a:xfrm>
          <a:prstGeom prst="line">
            <a:avLst/>
          </a:prstGeom>
          <a:ln w="38100" cmpd="sng">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35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Vertical)">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AE7EA5B-7E5A-42CB-9C79-F2902034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8" y="-31684"/>
            <a:ext cx="9222292" cy="6889684"/>
          </a:xfrm>
          <a:prstGeom prst="rect">
            <a:avLst/>
          </a:prstGeom>
        </p:spPr>
      </p:pic>
    </p:spTree>
    <p:extLst>
      <p:ext uri="{BB962C8B-B14F-4D97-AF65-F5344CB8AC3E}">
        <p14:creationId xmlns:p14="http://schemas.microsoft.com/office/powerpoint/2010/main" val="3030526462"/>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xmlns="" id="{3AFBDBD2-2CDB-45E7-A6FB-7F0DC7946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Box 5"/>
          <p:cNvSpPr txBox="1">
            <a:spLocks noChangeArrowheads="1"/>
          </p:cNvSpPr>
          <p:nvPr/>
        </p:nvSpPr>
        <p:spPr bwMode="auto">
          <a:xfrm>
            <a:off x="1946057" y="2196153"/>
            <a:ext cx="50742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3600" b="1" dirty="0" smtClean="0">
                <a:solidFill>
                  <a:srgbClr val="0B1608"/>
                </a:solidFill>
                <a:latin typeface="Times New Roman" pitchFamily="18" charset="0"/>
                <a:cs typeface="Times New Roman" pitchFamily="18" charset="0"/>
              </a:rPr>
              <a:t>NỘI DUNG BÀI</a:t>
            </a:r>
            <a:endParaRPr lang="vi-VN" altLang="x-none" sz="3600" b="1" dirty="0">
              <a:solidFill>
                <a:schemeClr val="tx2"/>
              </a:solidFill>
              <a:latin typeface="Times New Roman" panose="02020603050405020304" pitchFamily="18" charset="0"/>
              <a:cs typeface="Times New Roman" panose="02020603050405020304" pitchFamily="18" charset="0"/>
              <a:sym typeface="+mn-ea"/>
            </a:endParaRPr>
          </a:p>
        </p:txBody>
      </p:sp>
      <p:sp>
        <p:nvSpPr>
          <p:cNvPr id="2" name="Horizontal Scroll 1"/>
          <p:cNvSpPr/>
          <p:nvPr/>
        </p:nvSpPr>
        <p:spPr>
          <a:xfrm>
            <a:off x="179512" y="2467583"/>
            <a:ext cx="8712968" cy="3841737"/>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just">
              <a:defRPr/>
            </a:pPr>
            <a:endParaRPr lang="vi-VN" sz="3600"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3448350" y="835236"/>
            <a:ext cx="2563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dirty="0">
                <a:solidFill>
                  <a:srgbClr val="FD5C0C"/>
                </a:solidFill>
                <a:latin typeface="Times New Roman" pitchFamily="18" charset="0"/>
              </a:rPr>
              <a:t>   </a:t>
            </a:r>
            <a:r>
              <a:rPr lang="en-US" sz="3200" b="1" dirty="0" smtClean="0">
                <a:solidFill>
                  <a:srgbClr val="000000"/>
                </a:solidFill>
                <a:latin typeface="Times New Roman" pitchFamily="18" charset="0"/>
              </a:rPr>
              <a:t>Tập </a:t>
            </a:r>
            <a:r>
              <a:rPr lang="en-US" sz="3200" b="1" dirty="0">
                <a:solidFill>
                  <a:srgbClr val="000000"/>
                </a:solidFill>
                <a:latin typeface="Times New Roman" pitchFamily="18" charset="0"/>
              </a:rPr>
              <a:t>đọc</a:t>
            </a:r>
          </a:p>
        </p:txBody>
      </p:sp>
      <p:sp>
        <p:nvSpPr>
          <p:cNvPr id="14" name="Rectangle 1"/>
          <p:cNvSpPr/>
          <p:nvPr/>
        </p:nvSpPr>
        <p:spPr>
          <a:xfrm>
            <a:off x="1475656" y="332656"/>
            <a:ext cx="6497638" cy="584775"/>
          </a:xfrm>
          <a:prstGeom prst="rect">
            <a:avLst/>
          </a:prstGeom>
          <a:noFill/>
        </p:spPr>
        <p:txBody>
          <a:bodyPr wrap="square" lIns="91440" tIns="45720" rIns="91440" bIns="45720">
            <a:spAutoFit/>
          </a:bodyPr>
          <a:lstStyle/>
          <a:p>
            <a:pPr algn="ctr"/>
            <a:r>
              <a:rPr lang="en-US" sz="3200" dirty="0" err="1" smtClean="0">
                <a:ln w="0"/>
                <a:latin typeface="Times New Roman" panose="02020603050405020304" pitchFamily="18" charset="0"/>
                <a:cs typeface="Times New Roman" panose="02020603050405020304" pitchFamily="18" charset="0"/>
              </a:rPr>
              <a:t>Thứ</a:t>
            </a:r>
            <a:r>
              <a:rPr lang="en-US" sz="3200" dirty="0" smtClean="0">
                <a:ln w="0"/>
                <a:latin typeface="Times New Roman" panose="02020603050405020304" pitchFamily="18" charset="0"/>
                <a:cs typeface="Times New Roman" panose="02020603050405020304" pitchFamily="18" charset="0"/>
              </a:rPr>
              <a:t> </a:t>
            </a:r>
            <a:r>
              <a:rPr lang="en-US" sz="3200" dirty="0" err="1" smtClean="0">
                <a:ln w="0"/>
                <a:latin typeface="Times New Roman" panose="02020603050405020304" pitchFamily="18" charset="0"/>
                <a:cs typeface="Times New Roman" panose="02020603050405020304" pitchFamily="18" charset="0"/>
              </a:rPr>
              <a:t>hai</a:t>
            </a:r>
            <a:r>
              <a:rPr lang="en-US" sz="3200" dirty="0" smtClean="0">
                <a:ln w="0"/>
                <a:latin typeface="Times New Roman" panose="02020603050405020304" pitchFamily="18" charset="0"/>
                <a:cs typeface="Times New Roman" panose="02020603050405020304" pitchFamily="18" charset="0"/>
              </a:rPr>
              <a:t>, </a:t>
            </a:r>
            <a:r>
              <a:rPr lang="en-US" sz="3200" dirty="0" err="1" smtClean="0">
                <a:ln w="0"/>
                <a:latin typeface="Times New Roman" panose="02020603050405020304" pitchFamily="18" charset="0"/>
                <a:cs typeface="Times New Roman" panose="02020603050405020304" pitchFamily="18" charset="0"/>
              </a:rPr>
              <a:t>ngày</a:t>
            </a:r>
            <a:r>
              <a:rPr lang="en-US" sz="3200" dirty="0" smtClean="0">
                <a:ln w="0"/>
                <a:latin typeface="Times New Roman" panose="02020603050405020304" pitchFamily="18" charset="0"/>
                <a:cs typeface="Times New Roman" panose="02020603050405020304" pitchFamily="18" charset="0"/>
              </a:rPr>
              <a:t> </a:t>
            </a:r>
            <a:r>
              <a:rPr lang="en-US" sz="3200" dirty="0">
                <a:ln w="0"/>
                <a:latin typeface="Times New Roman" panose="02020603050405020304" pitchFamily="18" charset="0"/>
                <a:cs typeface="Times New Roman" panose="02020603050405020304" pitchFamily="18" charset="0"/>
              </a:rPr>
              <a:t>8</a:t>
            </a:r>
            <a:r>
              <a:rPr lang="en-US" sz="3200" dirty="0" smtClean="0">
                <a:ln w="0"/>
                <a:latin typeface="Times New Roman" panose="02020603050405020304" pitchFamily="18" charset="0"/>
                <a:cs typeface="Times New Roman" panose="02020603050405020304" pitchFamily="18" charset="0"/>
              </a:rPr>
              <a:t> tháng 11 năm 2021</a:t>
            </a:r>
            <a:endParaRPr lang="en-US" sz="3200" dirty="0">
              <a:ln w="0"/>
              <a:latin typeface="Times New Roman" panose="02020603050405020304" pitchFamily="18" charset="0"/>
              <a:cs typeface="Times New Roman" panose="02020603050405020304" pitchFamily="18" charset="0"/>
            </a:endParaRPr>
          </a:p>
        </p:txBody>
      </p:sp>
      <p:sp>
        <p:nvSpPr>
          <p:cNvPr id="15" name="TextBox 5"/>
          <p:cNvSpPr txBox="1">
            <a:spLocks noChangeArrowheads="1"/>
          </p:cNvSpPr>
          <p:nvPr/>
        </p:nvSpPr>
        <p:spPr bwMode="auto">
          <a:xfrm>
            <a:off x="683569" y="1386649"/>
            <a:ext cx="79208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smtClean="0">
                <a:solidFill>
                  <a:srgbClr val="FF0000"/>
                </a:solidFill>
                <a:latin typeface="Times New Roman" panose="02020603050405020304" pitchFamily="18" charset="0"/>
                <a:cs typeface="Times New Roman" panose="02020603050405020304" pitchFamily="18" charset="0"/>
              </a:rPr>
              <a:t>Tiếng đàn ba-la-lai-ca trên sông Đà</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83569" y="3212976"/>
            <a:ext cx="8064896" cy="2308324"/>
          </a:xfrm>
          <a:prstGeom prst="rect">
            <a:avLst/>
          </a:prstGeom>
        </p:spPr>
        <p:txBody>
          <a:bodyPr wrap="square">
            <a:spAutoFit/>
          </a:bodyPr>
          <a:lstStyle/>
          <a:p>
            <a:pPr algn="just"/>
            <a:r>
              <a:rPr lang="en-US" sz="3600" b="1" dirty="0" err="1" smtClean="0">
                <a:solidFill>
                  <a:srgbClr val="0000FF"/>
                </a:solidFill>
                <a:latin typeface="Times New Roman" pitchFamily="18" charset="0"/>
                <a:cs typeface="Times New Roman" pitchFamily="18" charset="0"/>
              </a:rPr>
              <a:t>Ca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ngợi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vẻ</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đẹp</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kì</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vĩ</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của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công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trình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sức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mạnh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của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những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đang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chinh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phục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dòng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sông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sự</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gắn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bó</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hòa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quyện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giữa</a:t>
            </a:r>
            <a:r>
              <a:rPr lang="en-US" sz="3600" b="1" dirty="0" smtClean="0">
                <a:solidFill>
                  <a:srgbClr val="0000FF"/>
                </a:solidFill>
                <a:latin typeface="Times New Roman" pitchFamily="18" charset="0"/>
                <a:cs typeface="Times New Roman" pitchFamily="18" charset="0"/>
              </a:rPr>
              <a:t> con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với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thiên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nhiên</a:t>
            </a:r>
            <a:r>
              <a:rPr lang="en-US" sz="3600" b="1" dirty="0" smtClean="0">
                <a:solidFill>
                  <a:srgbClr val="0000FF"/>
                </a:solidFill>
                <a:latin typeface="Times New Roman" pitchFamily="18" charset="0"/>
                <a:cs typeface="Times New Roman" pitchFamily="18" charset="0"/>
              </a:rPr>
              <a:t>.</a:t>
            </a:r>
            <a:endParaRPr 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9870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3AFBDBD2-2CDB-45E7-A6FB-7F0DC7946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Thủ tướng Nguyễn Xuân Phúc dự khởi công Nhà máy thủy điện Hòa Bình mở rộng  - Báo Nhân D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647564" y="1453880"/>
            <a:ext cx="7848872" cy="4889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2"/>
          <p:cNvSpPr txBox="1">
            <a:spLocks noChangeArrowheads="1"/>
          </p:cNvSpPr>
          <p:nvPr/>
        </p:nvSpPr>
        <p:spPr bwMode="auto">
          <a:xfrm>
            <a:off x="201488" y="620688"/>
            <a:ext cx="8763000" cy="609600"/>
          </a:xfrm>
          <a:prstGeom prst="rect">
            <a:avLst/>
          </a:prstGeom>
          <a:noFill/>
          <a:ln w="9525">
            <a:noFill/>
            <a:miter lim="800000"/>
            <a:headEnd/>
            <a:tailEnd/>
          </a:ln>
          <a:effectLst/>
        </p:spPr>
        <p:txBody>
          <a:bodyPr/>
          <a:lstStyle/>
          <a:p>
            <a:pPr algn="ctr" eaLnBrk="1" hangingPunct="1">
              <a:lnSpc>
                <a:spcPct val="90000"/>
              </a:lnSpc>
              <a:spcBef>
                <a:spcPct val="20000"/>
              </a:spcBef>
              <a:buClr>
                <a:schemeClr val="hlink"/>
              </a:buClr>
              <a:buSzPct val="120000"/>
              <a:defRPr/>
            </a:pPr>
            <a:r>
              <a:rPr lang="en-US" sz="3600" b="1" kern="0" dirty="0" smtClean="0">
                <a:solidFill>
                  <a:srgbClr val="FF0000"/>
                </a:solidFill>
                <a:latin typeface="Times New Roman" pitchFamily="18" charset="0"/>
                <a:cs typeface="Times New Roman" pitchFamily="18" charset="0"/>
              </a:rPr>
              <a:t>Một </a:t>
            </a:r>
            <a:r>
              <a:rPr lang="en-US" sz="3600" b="1" kern="0" dirty="0">
                <a:solidFill>
                  <a:srgbClr val="FF0000"/>
                </a:solidFill>
                <a:latin typeface="Times New Roman" pitchFamily="18" charset="0"/>
                <a:cs typeface="Times New Roman" pitchFamily="18" charset="0"/>
              </a:rPr>
              <a:t>số hình ảnh về thuỷ điện Hoà Bình</a:t>
            </a:r>
          </a:p>
        </p:txBody>
      </p:sp>
    </p:spTree>
    <p:extLst>
      <p:ext uri="{BB962C8B-B14F-4D97-AF65-F5344CB8AC3E}">
        <p14:creationId xmlns:p14="http://schemas.microsoft.com/office/powerpoint/2010/main" val="2451522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3AFBDBD2-2CDB-45E7-A6FB-7F0DC7946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2"/>
          <p:cNvSpPr txBox="1">
            <a:spLocks noChangeArrowheads="1"/>
          </p:cNvSpPr>
          <p:nvPr/>
        </p:nvSpPr>
        <p:spPr bwMode="auto">
          <a:xfrm>
            <a:off x="201488" y="620688"/>
            <a:ext cx="8763000" cy="609600"/>
          </a:xfrm>
          <a:prstGeom prst="rect">
            <a:avLst/>
          </a:prstGeom>
          <a:noFill/>
          <a:ln w="9525">
            <a:noFill/>
            <a:miter lim="800000"/>
            <a:headEnd/>
            <a:tailEnd/>
          </a:ln>
          <a:effectLst/>
        </p:spPr>
        <p:txBody>
          <a:bodyPr/>
          <a:lstStyle/>
          <a:p>
            <a:pPr algn="ctr" eaLnBrk="1" hangingPunct="1">
              <a:lnSpc>
                <a:spcPct val="90000"/>
              </a:lnSpc>
              <a:spcBef>
                <a:spcPct val="20000"/>
              </a:spcBef>
              <a:buClr>
                <a:schemeClr val="hlink"/>
              </a:buClr>
              <a:buSzPct val="120000"/>
              <a:defRPr/>
            </a:pPr>
            <a:r>
              <a:rPr lang="en-US" sz="3600" b="1" kern="0" dirty="0" smtClean="0">
                <a:solidFill>
                  <a:srgbClr val="FF0000"/>
                </a:solidFill>
                <a:latin typeface="Times New Roman" pitchFamily="18" charset="0"/>
                <a:cs typeface="Times New Roman" pitchFamily="18" charset="0"/>
              </a:rPr>
              <a:t>Một </a:t>
            </a:r>
            <a:r>
              <a:rPr lang="en-US" sz="3600" b="1" kern="0" dirty="0">
                <a:solidFill>
                  <a:srgbClr val="FF0000"/>
                </a:solidFill>
                <a:latin typeface="Times New Roman" pitchFamily="18" charset="0"/>
                <a:cs typeface="Times New Roman" pitchFamily="18" charset="0"/>
              </a:rPr>
              <a:t>số hình ảnh về thuỷ điện Hoà Bình</a:t>
            </a:r>
          </a:p>
        </p:txBody>
      </p:sp>
      <p:pic>
        <p:nvPicPr>
          <p:cNvPr id="4" name="Picture 4" descr="Thủ tướng Nguyễn Xuân Phúc: Khởi công Công trình Nhà máy Thủy điện Hòa Bình  mở r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98" y="1472526"/>
            <a:ext cx="7930242" cy="4925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09367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3AFBDBD2-2CDB-45E7-A6FB-7F0DC7946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8"/>
          <p:cNvSpPr>
            <a:spLocks noChangeArrowheads="1"/>
          </p:cNvSpPr>
          <p:nvPr/>
        </p:nvSpPr>
        <p:spPr bwMode="auto">
          <a:xfrm>
            <a:off x="323528" y="692697"/>
            <a:ext cx="8305800" cy="1580176"/>
          </a:xfrm>
          <a:prstGeom prst="rect">
            <a:avLst/>
          </a:prstGeom>
          <a:noFill/>
          <a:ln w="9525">
            <a:noFill/>
            <a:miter lim="800000"/>
            <a:headEnd/>
            <a:tailEnd/>
          </a:ln>
          <a:effectLst/>
        </p:spPr>
        <p:txBody>
          <a:bodyPr anchor="b" anchorCtr="1"/>
          <a:lstStyle/>
          <a:p>
            <a:pPr eaLnBrk="1" hangingPunct="1">
              <a:defRPr/>
            </a:pPr>
            <a:r>
              <a:rPr lang="en-US" sz="3200" b="1" dirty="0" smtClean="0">
                <a:solidFill>
                  <a:srgbClr val="FF0000"/>
                </a:solidFill>
                <a:latin typeface="Times New Roman" pitchFamily="18" charset="0"/>
                <a:cs typeface="Times New Roman" pitchFamily="18" charset="0"/>
              </a:rPr>
              <a:t>Lối </a:t>
            </a:r>
            <a:r>
              <a:rPr lang="en-US" sz="3200" b="1" dirty="0">
                <a:solidFill>
                  <a:srgbClr val="FF0000"/>
                </a:solidFill>
                <a:latin typeface="Times New Roman" pitchFamily="18" charset="0"/>
                <a:cs typeface="Times New Roman" pitchFamily="18" charset="0"/>
              </a:rPr>
              <a:t>vào hầm nơi đặt các tổ máy phát điện ngầm trong lòng đất , đường hầm dài hơn 800m.</a:t>
            </a:r>
            <a:r>
              <a:rPr lang="en-US" sz="3200" dirty="0">
                <a:solidFill>
                  <a:srgbClr val="FF0000"/>
                </a:solidFill>
                <a:latin typeface="Times New Roman" pitchFamily="18" charset="0"/>
                <a:cs typeface="Times New Roman" pitchFamily="18" charset="0"/>
              </a:rPr>
              <a:t> </a:t>
            </a:r>
          </a:p>
        </p:txBody>
      </p:sp>
      <p:pic>
        <p:nvPicPr>
          <p:cNvPr id="3" name="Picture 2" descr="VNPHOTO.net Fo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72873"/>
            <a:ext cx="8496944" cy="4313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10491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3AFBDBD2-2CDB-45E7-A6FB-7F0DC7946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2" descr="Khởi công xây dựng Nhà máy Thủy điện Hòa Bình mở rộng - Baogiaoth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53" y="548680"/>
            <a:ext cx="4536504" cy="33853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4" descr="Nước lũ dâng cao, Thủy điện Hòa Bình và Sơn La tiếp tục mở cửa xả đáy - Tin  tứ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852936"/>
            <a:ext cx="5223679" cy="34824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8"/>
          <p:cNvSpPr>
            <a:spLocks noChangeArrowheads="1"/>
          </p:cNvSpPr>
          <p:nvPr/>
        </p:nvSpPr>
        <p:spPr bwMode="auto">
          <a:xfrm>
            <a:off x="5210057" y="1319758"/>
            <a:ext cx="3034351" cy="525066"/>
          </a:xfrm>
          <a:prstGeom prst="rect">
            <a:avLst/>
          </a:prstGeom>
          <a:noFill/>
          <a:ln w="9525">
            <a:noFill/>
            <a:miter lim="800000"/>
            <a:headEnd/>
            <a:tailEnd/>
          </a:ln>
          <a:effectLst/>
        </p:spPr>
        <p:txBody>
          <a:bodyPr anchor="b" anchorCtr="1"/>
          <a:lstStyle/>
          <a:p>
            <a:pPr eaLnBrk="1" hangingPunct="1">
              <a:defRPr/>
            </a:pPr>
            <a:r>
              <a:rPr lang="en-US" sz="4800" b="1" dirty="0" smtClean="0">
                <a:solidFill>
                  <a:srgbClr val="FF0000"/>
                </a:solidFill>
                <a:latin typeface="Times New Roman" pitchFamily="18" charset="0"/>
                <a:cs typeface="Times New Roman" pitchFamily="18" charset="0"/>
              </a:rPr>
              <a:t>Cửa </a:t>
            </a:r>
            <a:r>
              <a:rPr lang="en-US" sz="4800" b="1" dirty="0">
                <a:solidFill>
                  <a:srgbClr val="FF0000"/>
                </a:solidFill>
                <a:latin typeface="Times New Roman" pitchFamily="18" charset="0"/>
                <a:cs typeface="Times New Roman" pitchFamily="18" charset="0"/>
              </a:rPr>
              <a:t>xả </a:t>
            </a:r>
            <a:r>
              <a:rPr lang="en-US" sz="4800" b="1" dirty="0" smtClean="0">
                <a:solidFill>
                  <a:srgbClr val="FF0000"/>
                </a:solidFill>
                <a:latin typeface="Times New Roman" pitchFamily="18" charset="0"/>
                <a:cs typeface="Times New Roman" pitchFamily="18" charset="0"/>
              </a:rPr>
              <a:t>lũ</a:t>
            </a:r>
            <a:endParaRPr lang="en-US" sz="4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65566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5" name="图片 4">
            <a:extLst>
              <a:ext uri="{FF2B5EF4-FFF2-40B4-BE49-F238E27FC236}">
                <a16:creationId xmlns:a16="http://schemas.microsoft.com/office/drawing/2014/main" xmlns="" id="{3AFBDBD2-2CDB-45E7-A6FB-7F0DC7946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2"/>
          <p:cNvSpPr txBox="1">
            <a:spLocks noChangeArrowheads="1"/>
          </p:cNvSpPr>
          <p:nvPr/>
        </p:nvSpPr>
        <p:spPr bwMode="auto">
          <a:xfrm>
            <a:off x="395536" y="1270501"/>
            <a:ext cx="19995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buNone/>
            </a:pPr>
            <a:r>
              <a:rPr lang="en-US" sz="3600" b="1" dirty="0" smtClean="0">
                <a:ln w="0"/>
                <a:solidFill>
                  <a:srgbClr val="0000FF"/>
                </a:solidFill>
                <a:latin typeface="Times New Roman" panose="02020603050405020304" pitchFamily="18" charset="0"/>
                <a:cs typeface="Times New Roman" panose="02020603050405020304" pitchFamily="18" charset="0"/>
              </a:rPr>
              <a:t>Khổ 3:</a:t>
            </a:r>
            <a:r>
              <a:rPr lang="en-US" altLang="en-US" sz="3600" dirty="0" smtClean="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7" name="Rectangle 6"/>
          <p:cNvSpPr/>
          <p:nvPr/>
        </p:nvSpPr>
        <p:spPr>
          <a:xfrm>
            <a:off x="755576" y="1978962"/>
            <a:ext cx="8280920" cy="3970318"/>
          </a:xfrm>
          <a:prstGeom prst="rect">
            <a:avLst/>
          </a:prstGeom>
          <a:noFill/>
        </p:spPr>
        <p:txBody>
          <a:bodyPr wrap="square">
            <a:spAutoFit/>
          </a:bodyPr>
          <a:lstStyle/>
          <a:p>
            <a:pPr algn="just"/>
            <a:r>
              <a:rPr lang="vi-VN" sz="3600" dirty="0" smtClean="0">
                <a:solidFill>
                  <a:srgbClr val="7030A0"/>
                </a:solidFill>
                <a:latin typeface="Times New Roman" pitchFamily="18" charset="0"/>
                <a:cs typeface="Times New Roman" pitchFamily="18" charset="0"/>
              </a:rPr>
              <a:t>Ngày </a:t>
            </a:r>
            <a:r>
              <a:rPr lang="vi-VN" sz="3600" dirty="0">
                <a:solidFill>
                  <a:srgbClr val="7030A0"/>
                </a:solidFill>
                <a:latin typeface="Times New Roman" pitchFamily="18" charset="0"/>
                <a:cs typeface="Times New Roman" pitchFamily="18" charset="0"/>
              </a:rPr>
              <a:t>mai </a:t>
            </a:r>
          </a:p>
          <a:p>
            <a:pPr algn="just"/>
            <a:r>
              <a:rPr lang="vi-VN" sz="3600" dirty="0">
                <a:solidFill>
                  <a:srgbClr val="7030A0"/>
                </a:solidFill>
                <a:latin typeface="Times New Roman" pitchFamily="18" charset="0"/>
                <a:cs typeface="Times New Roman" pitchFamily="18" charset="0"/>
              </a:rPr>
              <a:t>Chiếc đập lớn </a:t>
            </a:r>
            <a:r>
              <a:rPr lang="vi-VN" sz="3600" dirty="0">
                <a:solidFill>
                  <a:srgbClr val="FF0000"/>
                </a:solidFill>
                <a:latin typeface="Times New Roman" pitchFamily="18" charset="0"/>
                <a:cs typeface="Times New Roman" pitchFamily="18" charset="0"/>
              </a:rPr>
              <a:t>nối liền </a:t>
            </a:r>
            <a:r>
              <a:rPr lang="vi-VN" sz="3600" dirty="0">
                <a:solidFill>
                  <a:srgbClr val="7030A0"/>
                </a:solidFill>
                <a:latin typeface="Times New Roman" pitchFamily="18" charset="0"/>
                <a:cs typeface="Times New Roman" pitchFamily="18" charset="0"/>
              </a:rPr>
              <a:t>hai khối núi</a:t>
            </a:r>
          </a:p>
          <a:p>
            <a:pPr algn="just"/>
            <a:r>
              <a:rPr lang="vi-VN" sz="3600" dirty="0">
                <a:solidFill>
                  <a:srgbClr val="7030A0"/>
                </a:solidFill>
                <a:latin typeface="Times New Roman" pitchFamily="18" charset="0"/>
                <a:cs typeface="Times New Roman" pitchFamily="18" charset="0"/>
              </a:rPr>
              <a:t>Biển sẽ </a:t>
            </a:r>
            <a:r>
              <a:rPr lang="vi-VN" sz="3600" dirty="0">
                <a:solidFill>
                  <a:srgbClr val="FF0000"/>
                </a:solidFill>
                <a:latin typeface="Times New Roman" pitchFamily="18" charset="0"/>
                <a:cs typeface="Times New Roman" pitchFamily="18" charset="0"/>
              </a:rPr>
              <a:t>nằm bỡ ngỡ </a:t>
            </a:r>
            <a:r>
              <a:rPr lang="vi-VN" sz="3600" dirty="0">
                <a:solidFill>
                  <a:srgbClr val="7030A0"/>
                </a:solidFill>
                <a:latin typeface="Times New Roman" pitchFamily="18" charset="0"/>
                <a:cs typeface="Times New Roman" pitchFamily="18" charset="0"/>
              </a:rPr>
              <a:t>giữa cao nguyên </a:t>
            </a:r>
          </a:p>
          <a:p>
            <a:pPr algn="just"/>
            <a:r>
              <a:rPr lang="vi-VN" sz="3600" dirty="0">
                <a:solidFill>
                  <a:srgbClr val="7030A0"/>
                </a:solidFill>
                <a:latin typeface="Times New Roman" pitchFamily="18" charset="0"/>
                <a:cs typeface="Times New Roman" pitchFamily="18" charset="0"/>
              </a:rPr>
              <a:t>Sông Đà </a:t>
            </a:r>
            <a:r>
              <a:rPr lang="vi-VN" sz="3600" dirty="0">
                <a:solidFill>
                  <a:srgbClr val="FF0000"/>
                </a:solidFill>
                <a:latin typeface="Times New Roman" pitchFamily="18" charset="0"/>
                <a:cs typeface="Times New Roman" pitchFamily="18" charset="0"/>
              </a:rPr>
              <a:t>chia</a:t>
            </a:r>
            <a:r>
              <a:rPr lang="vi-VN" sz="3600" dirty="0">
                <a:solidFill>
                  <a:srgbClr val="7030A0"/>
                </a:solidFill>
                <a:latin typeface="Times New Roman" pitchFamily="18" charset="0"/>
                <a:cs typeface="Times New Roman" pitchFamily="18" charset="0"/>
              </a:rPr>
              <a:t> ánh sang đi </a:t>
            </a:r>
            <a:r>
              <a:rPr lang="vi-VN" sz="3600" dirty="0">
                <a:solidFill>
                  <a:srgbClr val="FF0000"/>
                </a:solidFill>
                <a:latin typeface="Times New Roman" pitchFamily="18" charset="0"/>
                <a:cs typeface="Times New Roman" pitchFamily="18" charset="0"/>
              </a:rPr>
              <a:t>muôn ngả </a:t>
            </a:r>
          </a:p>
          <a:p>
            <a:pPr algn="just"/>
            <a:r>
              <a:rPr lang="vi-VN" sz="3600" dirty="0">
                <a:solidFill>
                  <a:srgbClr val="7030A0"/>
                </a:solidFill>
                <a:latin typeface="Times New Roman" pitchFamily="18" charset="0"/>
                <a:cs typeface="Times New Roman" pitchFamily="18" charset="0"/>
              </a:rPr>
              <a:t>Từ công trình thủy điện </a:t>
            </a:r>
            <a:r>
              <a:rPr lang="vi-VN" sz="3600" dirty="0">
                <a:solidFill>
                  <a:srgbClr val="FF0000"/>
                </a:solidFill>
                <a:latin typeface="Times New Roman" pitchFamily="18" charset="0"/>
                <a:cs typeface="Times New Roman" pitchFamily="18" charset="0"/>
              </a:rPr>
              <a:t>lớn đầu tiên.</a:t>
            </a:r>
          </a:p>
          <a:p>
            <a:pPr algn="just"/>
            <a:r>
              <a:rPr lang="en-US" sz="3600" dirty="0" smtClean="0">
                <a:solidFill>
                  <a:srgbClr val="7030A0"/>
                </a:solidFill>
                <a:latin typeface="Times New Roman" pitchFamily="18" charset="0"/>
                <a:cs typeface="Times New Roman" pitchFamily="18" charset="0"/>
              </a:rPr>
              <a:t>                                            </a:t>
            </a:r>
            <a:r>
              <a:rPr lang="vi-VN" sz="3600" dirty="0" smtClean="0">
                <a:solidFill>
                  <a:srgbClr val="7030A0"/>
                </a:solidFill>
                <a:latin typeface="Times New Roman" pitchFamily="18" charset="0"/>
                <a:cs typeface="Times New Roman" pitchFamily="18" charset="0"/>
              </a:rPr>
              <a:t>QUANG </a:t>
            </a:r>
            <a:r>
              <a:rPr lang="vi-VN" sz="3600" dirty="0">
                <a:solidFill>
                  <a:srgbClr val="7030A0"/>
                </a:solidFill>
                <a:latin typeface="Times New Roman" pitchFamily="18" charset="0"/>
                <a:cs typeface="Times New Roman" pitchFamily="18" charset="0"/>
              </a:rPr>
              <a:t>HUY.</a:t>
            </a:r>
          </a:p>
          <a:p>
            <a:pPr algn="just"/>
            <a:r>
              <a:rPr lang="vi-VN" sz="3600" i="0" dirty="0" smtClean="0">
                <a:solidFill>
                  <a:srgbClr val="7030A0"/>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2929264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7D00996A-EBEC-464B-9DDB-7DA4B6F615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143006" y="-1143001"/>
            <a:ext cx="6858001" cy="9144001"/>
          </a:xfrm>
          <a:prstGeom prst="rect">
            <a:avLst/>
          </a:prstGeom>
        </p:spPr>
      </p:pic>
      <p:pic>
        <p:nvPicPr>
          <p:cNvPr id="10" name="图片 9">
            <a:extLst>
              <a:ext uri="{FF2B5EF4-FFF2-40B4-BE49-F238E27FC236}">
                <a16:creationId xmlns="" xmlns:a16="http://schemas.microsoft.com/office/drawing/2014/main" id="{94615821-7517-459A-A22B-4C844093B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573872" y="1298714"/>
            <a:ext cx="1996261" cy="9144002"/>
          </a:xfrm>
          <a:prstGeom prst="rect">
            <a:avLst/>
          </a:prstGeom>
        </p:spPr>
      </p:pic>
      <p:pic>
        <p:nvPicPr>
          <p:cNvPr id="13" name="图片 2" descr="59a37ccd08afa"/>
          <p:cNvPicPr>
            <a:picLocks noChangeAspect="1"/>
          </p:cNvPicPr>
          <p:nvPr/>
        </p:nvPicPr>
        <p:blipFill>
          <a:blip r:embed="rId6"/>
          <a:stretch>
            <a:fillRect/>
          </a:stretch>
        </p:blipFill>
        <p:spPr>
          <a:xfrm>
            <a:off x="796105" y="-227452"/>
            <a:ext cx="6648101" cy="4997007"/>
          </a:xfrm>
          <a:prstGeom prst="rect">
            <a:avLst/>
          </a:prstGeom>
        </p:spPr>
      </p:pic>
      <p:sp>
        <p:nvSpPr>
          <p:cNvPr id="14" name="文本框 13">
            <a:extLst>
              <a:ext uri="{FF2B5EF4-FFF2-40B4-BE49-F238E27FC236}">
                <a16:creationId xmlns="" xmlns:a16="http://schemas.microsoft.com/office/drawing/2014/main" id="{AEF472D5-818C-4FD2-A11A-0FF44637BC59}"/>
              </a:ext>
            </a:extLst>
          </p:cNvPr>
          <p:cNvSpPr txBox="1"/>
          <p:nvPr/>
        </p:nvSpPr>
        <p:spPr>
          <a:xfrm>
            <a:off x="-1934842" y="3296486"/>
            <a:ext cx="8596650" cy="1446550"/>
          </a:xfrm>
          <a:prstGeom prst="rect">
            <a:avLst/>
          </a:prstGeom>
          <a:noFill/>
        </p:spPr>
        <p:txBody>
          <a:bodyPr wrap="square" rtlCol="0">
            <a:spAutoFit/>
          </a:bodyPr>
          <a:lstStyle/>
          <a:p>
            <a:pPr algn="r"/>
            <a:r>
              <a:rPr lang="vi-VN" altLang="zh-CN" sz="8800" i="1" dirty="0" smtClean="0">
                <a:solidFill>
                  <a:schemeClr val="accent2">
                    <a:lumMod val="50000"/>
                  </a:schemeClr>
                </a:solidFill>
                <a:latin typeface="Times New Roman" pitchFamily="18" charset="0"/>
                <a:ea typeface="inpin heiti" charset="-122"/>
                <a:cs typeface="Times New Roman" pitchFamily="18" charset="0"/>
              </a:rPr>
              <a:t>Tạm biệt</a:t>
            </a:r>
            <a:endParaRPr lang="zh-CN" altLang="en-US" sz="8800" i="1" dirty="0">
              <a:solidFill>
                <a:schemeClr val="accent2">
                  <a:lumMod val="50000"/>
                </a:schemeClr>
              </a:solidFill>
              <a:latin typeface="Times New Roman" pitchFamily="18" charset="0"/>
              <a:ea typeface="inpin heiti" charset="-122"/>
              <a:cs typeface="Times New Roman" pitchFamily="18" charset="0"/>
            </a:endParaRPr>
          </a:p>
        </p:txBody>
      </p:sp>
    </p:spTree>
    <p:custDataLst>
      <p:tags r:id="rId1"/>
    </p:custDataLst>
    <p:extLst>
      <p:ext uri="{BB962C8B-B14F-4D97-AF65-F5344CB8AC3E}">
        <p14:creationId xmlns:p14="http://schemas.microsoft.com/office/powerpoint/2010/main" val="284631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 calcmode="lin" valueType="num">
                                      <p:cBhvr>
                                        <p:cTn id="1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31748" descr="1-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710"/>
            <a:ext cx="2794000" cy="687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图片 31758" descr="封面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82911"/>
            <a:ext cx="2354792" cy="207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5"/>
          <p:cNvSpPr>
            <a:spLocks noChangeArrowheads="1"/>
          </p:cNvSpPr>
          <p:nvPr/>
        </p:nvSpPr>
        <p:spPr bwMode="auto">
          <a:xfrm>
            <a:off x="3728673" y="305083"/>
            <a:ext cx="3005469" cy="89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09" tIns="42854" rIns="85709" bIns="42854">
            <a:spAutoFit/>
          </a:bodyPr>
          <a:lstStyle/>
          <a:p>
            <a:pPr algn="ctr">
              <a:lnSpc>
                <a:spcPct val="114000"/>
              </a:lnSpc>
            </a:pPr>
            <a:r>
              <a:rPr lang="en-US" altLang="zh-CN" sz="5000" b="1" dirty="0">
                <a:solidFill>
                  <a:srgbClr val="0070C0"/>
                </a:solidFill>
                <a:latin typeface="Times New Roman" pitchFamily="18" charset="0"/>
                <a:ea typeface="Roboto"/>
                <a:cs typeface="Times New Roman" pitchFamily="18" charset="0"/>
              </a:rPr>
              <a:t>TẬP ĐỌC</a:t>
            </a:r>
          </a:p>
        </p:txBody>
      </p:sp>
      <p:sp>
        <p:nvSpPr>
          <p:cNvPr id="8" name="Rectangle 7"/>
          <p:cNvSpPr/>
          <p:nvPr/>
        </p:nvSpPr>
        <p:spPr>
          <a:xfrm>
            <a:off x="1315020" y="1668870"/>
            <a:ext cx="7937500" cy="3416314"/>
          </a:xfrm>
          <a:prstGeom prst="rect">
            <a:avLst/>
          </a:prstGeom>
          <a:noFill/>
        </p:spPr>
        <p:txBody>
          <a:bodyPr lIns="91432" tIns="45717" rIns="91432" bIns="45717">
            <a:spAutoFit/>
          </a:bodyPr>
          <a:lstStyle/>
          <a:p>
            <a:pPr algn="ctr">
              <a:defRPr/>
            </a:pPr>
            <a:r>
              <a:rPr lang="en-US" sz="7200" b="1" dirty="0">
                <a:ln w="31550" cmpd="sng">
                  <a:solidFill>
                    <a:srgbClr val="FF0000"/>
                  </a:soli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TIẾNG ĐÀN </a:t>
            </a:r>
          </a:p>
          <a:p>
            <a:pPr algn="ctr">
              <a:defRPr/>
            </a:pPr>
            <a:r>
              <a:rPr lang="en-US" sz="7200" b="1" dirty="0">
                <a:ln w="31550" cmpd="sng">
                  <a:solidFill>
                    <a:srgbClr val="FF0000"/>
                  </a:soli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BA-LA-LAI-CA TRÊN SÔNG ĐÀ</a:t>
            </a:r>
          </a:p>
        </p:txBody>
      </p:sp>
    </p:spTree>
    <p:custDataLst>
      <p:tags r:id="rId1"/>
    </p:custDataLst>
    <p:extLst>
      <p:ext uri="{BB962C8B-B14F-4D97-AF65-F5344CB8AC3E}">
        <p14:creationId xmlns:p14="http://schemas.microsoft.com/office/powerpoint/2010/main" val="4166539138"/>
      </p:ext>
    </p:extLst>
  </p:cSld>
  <p:clrMapOvr>
    <a:masterClrMapping/>
  </p:clrMapOvr>
  <p:transition spd="slow" advTm="6035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552" y="3168264"/>
            <a:ext cx="8228542" cy="1143000"/>
          </a:xfrm>
        </p:spPr>
        <p:txBody>
          <a:bodyPr/>
          <a:lstStyle/>
          <a:p>
            <a:pPr algn="ctr"/>
            <a:r>
              <a:rPr lang="en-US" sz="5400" b="1" dirty="0" smtClean="0">
                <a:latin typeface="Times New Roman" pitchFamily="18" charset="0"/>
                <a:cs typeface="Times New Roman" pitchFamily="18" charset="0"/>
              </a:rPr>
              <a:t>LUYỆN ĐỌC</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817866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5" name="图片 4">
            <a:extLst>
              <a:ext uri="{FF2B5EF4-FFF2-40B4-BE49-F238E27FC236}">
                <a16:creationId xmlns:a16="http://schemas.microsoft.com/office/drawing/2014/main" xmlns="" id="{3AFBDBD2-2CDB-45E7-A6FB-7F0DC7946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89" y="1590"/>
            <a:ext cx="9144000" cy="6858000"/>
          </a:xfrm>
          <a:prstGeom prst="rect">
            <a:avLst/>
          </a:prstGeom>
        </p:spPr>
      </p:pic>
      <p:sp>
        <p:nvSpPr>
          <p:cNvPr id="34" name="TextBox 5"/>
          <p:cNvSpPr txBox="1">
            <a:spLocks noChangeArrowheads="1"/>
          </p:cNvSpPr>
          <p:nvPr/>
        </p:nvSpPr>
        <p:spPr bwMode="auto">
          <a:xfrm>
            <a:off x="1619672" y="332656"/>
            <a:ext cx="6408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Tiếng đàn ba-la-lai-ca trên sông Đà</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43608" y="908720"/>
            <a:ext cx="7632848" cy="4093428"/>
          </a:xfrm>
          <a:prstGeom prst="rect">
            <a:avLst/>
          </a:prstGeom>
          <a:noFill/>
        </p:spPr>
        <p:txBody>
          <a:bodyPr wrap="square">
            <a:spAutoFit/>
          </a:bodyPr>
          <a:lstStyle/>
          <a:p>
            <a:pPr algn="just"/>
            <a:r>
              <a:rPr lang="vi-VN" sz="2000" dirty="0" smtClean="0">
                <a:latin typeface="Times New Roman" pitchFamily="18" charset="0"/>
                <a:cs typeface="Times New Roman" pitchFamily="18" charset="0"/>
              </a:rPr>
              <a:t>Trên </a:t>
            </a:r>
            <a:r>
              <a:rPr lang="vi-VN" sz="2000" dirty="0">
                <a:latin typeface="Times New Roman" pitchFamily="18" charset="0"/>
                <a:cs typeface="Times New Roman" pitchFamily="18" charset="0"/>
              </a:rPr>
              <a:t>sông Đà </a:t>
            </a:r>
          </a:p>
          <a:p>
            <a:pPr algn="just"/>
            <a:r>
              <a:rPr lang="vi-VN" sz="2000" dirty="0">
                <a:latin typeface="Times New Roman" pitchFamily="18" charset="0"/>
                <a:cs typeface="Times New Roman" pitchFamily="18" charset="0"/>
              </a:rPr>
              <a:t>Một đêm trăng chơi vơi</a:t>
            </a:r>
          </a:p>
          <a:p>
            <a:pPr algn="just"/>
            <a:r>
              <a:rPr lang="vi-VN" sz="2000" dirty="0">
                <a:latin typeface="Times New Roman" pitchFamily="18" charset="0"/>
                <a:cs typeface="Times New Roman" pitchFamily="18" charset="0"/>
              </a:rPr>
              <a:t>Tôi đã nghe thấy tiếng ba-la-lai-ca</a:t>
            </a:r>
          </a:p>
          <a:p>
            <a:pPr algn="just"/>
            <a:r>
              <a:rPr lang="vi-VN" sz="2000" dirty="0">
                <a:latin typeface="Times New Roman" pitchFamily="18" charset="0"/>
                <a:cs typeface="Times New Roman" pitchFamily="18" charset="0"/>
              </a:rPr>
              <a:t>Một cô gái Nga mái tóc màu hạt dẻ</a:t>
            </a:r>
          </a:p>
          <a:p>
            <a:pPr algn="just"/>
            <a:r>
              <a:rPr lang="vi-VN" sz="2000" dirty="0">
                <a:latin typeface="Times New Roman" pitchFamily="18" charset="0"/>
                <a:cs typeface="Times New Roman" pitchFamily="18" charset="0"/>
              </a:rPr>
              <a:t>Ngón tay đan trên những sợi dây đồng.</a:t>
            </a:r>
          </a:p>
          <a:p>
            <a:pPr algn="just"/>
            <a:endParaRPr lang="en-US" sz="1400" dirty="0" smtClean="0">
              <a:latin typeface="Times New Roman" pitchFamily="18" charset="0"/>
              <a:cs typeface="Times New Roman" pitchFamily="18" charset="0"/>
            </a:endParaRPr>
          </a:p>
          <a:p>
            <a:pPr algn="just"/>
            <a:r>
              <a:rPr lang="vi-VN" sz="2000" dirty="0" smtClean="0">
                <a:latin typeface="Times New Roman" pitchFamily="18" charset="0"/>
                <a:cs typeface="Times New Roman" pitchFamily="18" charset="0"/>
              </a:rPr>
              <a:t>Lúc </a:t>
            </a:r>
            <a:r>
              <a:rPr lang="vi-VN" sz="2000" dirty="0">
                <a:latin typeface="Times New Roman" pitchFamily="18" charset="0"/>
                <a:cs typeface="Times New Roman" pitchFamily="18" charset="0"/>
              </a:rPr>
              <a:t>ấy</a:t>
            </a:r>
          </a:p>
          <a:p>
            <a:pPr algn="just"/>
            <a:r>
              <a:rPr lang="vi-VN" sz="2000" dirty="0">
                <a:latin typeface="Times New Roman" pitchFamily="18" charset="0"/>
                <a:cs typeface="Times New Roman" pitchFamily="18" charset="0"/>
              </a:rPr>
              <a:t>Cả công trường say ngủ cạnh dòng </a:t>
            </a:r>
            <a:r>
              <a:rPr lang="vi-VN" sz="2000" dirty="0" smtClean="0">
                <a:latin typeface="Times New Roman" pitchFamily="18" charset="0"/>
                <a:cs typeface="Times New Roman" pitchFamily="18" charset="0"/>
              </a:rPr>
              <a:t>s</a:t>
            </a:r>
            <a:r>
              <a:rPr lang="en-US" sz="2000" dirty="0">
                <a:latin typeface="Times New Roman" pitchFamily="18" charset="0"/>
                <a:cs typeface="Times New Roman" pitchFamily="18" charset="0"/>
              </a:rPr>
              <a:t>ô</a:t>
            </a:r>
            <a:r>
              <a:rPr lang="vi-VN" sz="2000" dirty="0" smtClean="0">
                <a:latin typeface="Times New Roman" pitchFamily="18" charset="0"/>
                <a:cs typeface="Times New Roman" pitchFamily="18" charset="0"/>
              </a:rPr>
              <a:t>ng</a:t>
            </a:r>
            <a:endParaRPr lang="vi-VN" sz="2000" dirty="0">
              <a:latin typeface="Times New Roman" pitchFamily="18" charset="0"/>
              <a:cs typeface="Times New Roman" pitchFamily="18" charset="0"/>
            </a:endParaRPr>
          </a:p>
          <a:p>
            <a:pPr algn="just"/>
            <a:r>
              <a:rPr lang="vi-VN" sz="2000" dirty="0">
                <a:latin typeface="Times New Roman" pitchFamily="18" charset="0"/>
                <a:cs typeface="Times New Roman" pitchFamily="18" charset="0"/>
              </a:rPr>
              <a:t>Những tháp khoan nhô lên trời ngẫm nghĩ </a:t>
            </a:r>
          </a:p>
          <a:p>
            <a:pPr algn="just"/>
            <a:r>
              <a:rPr lang="vi-VN" sz="2000" dirty="0">
                <a:latin typeface="Times New Roman" pitchFamily="18" charset="0"/>
                <a:cs typeface="Times New Roman" pitchFamily="18" charset="0"/>
              </a:rPr>
              <a:t>Những xe ủi</a:t>
            </a:r>
            <a:r>
              <a:rPr lang="vi-VN"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xe </a:t>
            </a:r>
            <a:r>
              <a:rPr lang="vi-VN" sz="2000" dirty="0">
                <a:latin typeface="Times New Roman" pitchFamily="18" charset="0"/>
                <a:cs typeface="Times New Roman" pitchFamily="18" charset="0"/>
              </a:rPr>
              <a:t>ben sóng vai nhau nằm nghỉ</a:t>
            </a:r>
          </a:p>
          <a:p>
            <a:pPr algn="just"/>
            <a:r>
              <a:rPr lang="vi-VN" sz="2000" dirty="0">
                <a:latin typeface="Times New Roman" pitchFamily="18" charset="0"/>
                <a:cs typeface="Times New Roman" pitchFamily="18" charset="0"/>
              </a:rPr>
              <a:t>Chỉ còn tiếng đàn ngân nga</a:t>
            </a:r>
          </a:p>
          <a:p>
            <a:pPr algn="just"/>
            <a:r>
              <a:rPr lang="vi-VN" sz="2000" dirty="0">
                <a:latin typeface="Times New Roman" pitchFamily="18" charset="0"/>
                <a:cs typeface="Times New Roman" pitchFamily="18" charset="0"/>
              </a:rPr>
              <a:t>Với một dòng trăng lấp loáng sông Đà. </a:t>
            </a:r>
          </a:p>
          <a:p>
            <a:pPr algn="just"/>
            <a:endParaRPr lang="vi-VN" sz="2000" i="0" dirty="0" smtClean="0">
              <a:effectLst/>
              <a:latin typeface="Times New Roman" pitchFamily="18" charset="0"/>
              <a:cs typeface="Times New Roman" pitchFamily="18" charset="0"/>
            </a:endParaRPr>
          </a:p>
        </p:txBody>
      </p:sp>
      <p:sp>
        <p:nvSpPr>
          <p:cNvPr id="2" name="Rectangle 1"/>
          <p:cNvSpPr/>
          <p:nvPr/>
        </p:nvSpPr>
        <p:spPr>
          <a:xfrm>
            <a:off x="1115616" y="4653136"/>
            <a:ext cx="4572000" cy="2246769"/>
          </a:xfrm>
          <a:prstGeom prst="rect">
            <a:avLst/>
          </a:prstGeom>
        </p:spPr>
        <p:txBody>
          <a:bodyPr>
            <a:spAutoFit/>
          </a:bodyPr>
          <a:lstStyle/>
          <a:p>
            <a:pPr algn="just"/>
            <a:r>
              <a:rPr lang="vi-VN" sz="2000" dirty="0">
                <a:latin typeface="Times New Roman" pitchFamily="18" charset="0"/>
                <a:cs typeface="Times New Roman" pitchFamily="18" charset="0"/>
              </a:rPr>
              <a:t>Ngày mai </a:t>
            </a:r>
          </a:p>
          <a:p>
            <a:pPr algn="just"/>
            <a:r>
              <a:rPr lang="vi-VN" sz="2000" dirty="0">
                <a:latin typeface="Times New Roman" pitchFamily="18" charset="0"/>
                <a:cs typeface="Times New Roman" pitchFamily="18" charset="0"/>
              </a:rPr>
              <a:t>Chiếc đập lớn nối liền hai khối núi</a:t>
            </a:r>
          </a:p>
          <a:p>
            <a:pPr algn="just"/>
            <a:r>
              <a:rPr lang="vi-VN" sz="2000" dirty="0">
                <a:latin typeface="Times New Roman" pitchFamily="18" charset="0"/>
                <a:cs typeface="Times New Roman" pitchFamily="18" charset="0"/>
              </a:rPr>
              <a:t>Biển sẽ nằm bỡ ngỡ giữa cao nguyên </a:t>
            </a:r>
          </a:p>
          <a:p>
            <a:pPr algn="just"/>
            <a:r>
              <a:rPr lang="vi-VN" sz="2000" dirty="0">
                <a:latin typeface="Times New Roman" pitchFamily="18" charset="0"/>
                <a:cs typeface="Times New Roman" pitchFamily="18" charset="0"/>
              </a:rPr>
              <a:t>Sông Đà chia ánh </a:t>
            </a:r>
            <a:r>
              <a:rPr lang="vi-VN" sz="2000" dirty="0" smtClean="0">
                <a:latin typeface="Times New Roman" pitchFamily="18" charset="0"/>
                <a:cs typeface="Times New Roman" pitchFamily="18" charset="0"/>
              </a:rPr>
              <a:t>s</a:t>
            </a:r>
            <a:r>
              <a:rPr lang="en-US" sz="2000" dirty="0">
                <a:latin typeface="Times New Roman" pitchFamily="18" charset="0"/>
                <a:cs typeface="Times New Roman" pitchFamily="18" charset="0"/>
              </a:rPr>
              <a:t>á</a:t>
            </a:r>
            <a:r>
              <a:rPr lang="vi-VN" sz="2000" dirty="0" smtClean="0">
                <a:latin typeface="Times New Roman" pitchFamily="18" charset="0"/>
                <a:cs typeface="Times New Roman" pitchFamily="18" charset="0"/>
              </a:rPr>
              <a:t>ng </a:t>
            </a:r>
            <a:r>
              <a:rPr lang="vi-VN" sz="2000" dirty="0">
                <a:latin typeface="Times New Roman" pitchFamily="18" charset="0"/>
                <a:cs typeface="Times New Roman" pitchFamily="18" charset="0"/>
              </a:rPr>
              <a:t>đi muôn ngả </a:t>
            </a:r>
          </a:p>
          <a:p>
            <a:pPr algn="just"/>
            <a:r>
              <a:rPr lang="vi-VN" sz="2000" dirty="0">
                <a:latin typeface="Times New Roman" pitchFamily="18" charset="0"/>
                <a:cs typeface="Times New Roman" pitchFamily="18" charset="0"/>
              </a:rPr>
              <a:t>Từ công trình thủy điện lớn đầu tiên.</a:t>
            </a:r>
          </a:p>
          <a:p>
            <a:pPr algn="just"/>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QUANG </a:t>
            </a:r>
            <a:r>
              <a:rPr lang="vi-VN" sz="2000" b="1" dirty="0" smtClean="0">
                <a:latin typeface="Times New Roman" pitchFamily="18" charset="0"/>
                <a:cs typeface="Times New Roman" pitchFamily="18" charset="0"/>
              </a:rPr>
              <a:t>HUY</a:t>
            </a:r>
            <a:endParaRPr lang="vi-VN" sz="2000" b="1" dirty="0">
              <a:latin typeface="Times New Roman" pitchFamily="18" charset="0"/>
              <a:cs typeface="Times New Roman" pitchFamily="18" charset="0"/>
            </a:endParaRPr>
          </a:p>
          <a:p>
            <a:pPr algn="just"/>
            <a:r>
              <a:rPr lang="vi-VN"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328705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4">
            <a:extLst>
              <a:ext uri="{FF2B5EF4-FFF2-40B4-BE49-F238E27FC236}">
                <a16:creationId xmlns:a16="http://schemas.microsoft.com/office/drawing/2014/main" xmlns="" id="{3AFBDBD2-2CDB-45E7-A6FB-7F0DC7946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24" y="0"/>
            <a:ext cx="9217024" cy="6858000"/>
          </a:xfrm>
          <a:prstGeom prst="rect">
            <a:avLst/>
          </a:prstGeom>
        </p:spPr>
      </p:pic>
      <p:sp>
        <p:nvSpPr>
          <p:cNvPr id="11" name="Text Box 5"/>
          <p:cNvSpPr txBox="1"/>
          <p:nvPr/>
        </p:nvSpPr>
        <p:spPr>
          <a:xfrm>
            <a:off x="899084" y="1484784"/>
            <a:ext cx="7272808" cy="34778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GB" altLang="en-US" sz="4000" dirty="0" smtClean="0">
                <a:solidFill>
                  <a:srgbClr val="0000FF"/>
                </a:solidFill>
                <a:latin typeface="Times New Roman" panose="02020603050405020304" pitchFamily="18" charset="0"/>
                <a:cs typeface="Times New Roman" panose="02020603050405020304" pitchFamily="18" charset="0"/>
              </a:rPr>
              <a:t>      B</a:t>
            </a:r>
            <a:r>
              <a:rPr lang="en-GB" altLang="en-US" sz="4000" dirty="0" smtClean="0">
                <a:solidFill>
                  <a:srgbClr val="0000FF"/>
                </a:solidFill>
                <a:latin typeface="Times New Roman" panose="02020603050405020304" pitchFamily="18" charset="0"/>
                <a:ea typeface="Times New Roman" panose="02020603050405020304" pitchFamily="18" charset="0"/>
              </a:rPr>
              <a:t>à</a:t>
            </a:r>
            <a:r>
              <a:rPr lang="en-GB" altLang="en-US" sz="4000" dirty="0" smtClean="0">
                <a:solidFill>
                  <a:srgbClr val="0000FF"/>
                </a:solidFill>
                <a:latin typeface="Times New Roman" panose="02020603050405020304" pitchFamily="18" charset="0"/>
                <a:cs typeface="Times New Roman" panose="02020603050405020304" pitchFamily="18" charset="0"/>
              </a:rPr>
              <a:t>i thơ </a:t>
            </a:r>
            <a:r>
              <a:rPr lang="en-GB" altLang="en-US" sz="4000" dirty="0">
                <a:solidFill>
                  <a:srgbClr val="0000FF"/>
                </a:solidFill>
                <a:latin typeface="Times New Roman" panose="02020603050405020304" pitchFamily="18" charset="0"/>
                <a:cs typeface="Times New Roman" panose="02020603050405020304" pitchFamily="18" charset="0"/>
              </a:rPr>
              <a:t>gồm </a:t>
            </a:r>
            <a:r>
              <a:rPr lang="en-GB" altLang="en-US" sz="4000" dirty="0" smtClean="0">
                <a:solidFill>
                  <a:srgbClr val="0000FF"/>
                </a:solidFill>
                <a:latin typeface="Times New Roman" panose="02020603050405020304" pitchFamily="18" charset="0"/>
                <a:cs typeface="Times New Roman" panose="02020603050405020304" pitchFamily="18" charset="0"/>
              </a:rPr>
              <a:t>3 </a:t>
            </a:r>
            <a:r>
              <a:rPr lang="en-GB" altLang="en-US" sz="4000" dirty="0" err="1" smtClean="0">
                <a:solidFill>
                  <a:srgbClr val="0000FF"/>
                </a:solidFill>
                <a:latin typeface="Times New Roman" panose="02020603050405020304" pitchFamily="18" charset="0"/>
                <a:cs typeface="Times New Roman" panose="02020603050405020304" pitchFamily="18" charset="0"/>
              </a:rPr>
              <a:t>đoạn</a:t>
            </a:r>
            <a:r>
              <a:rPr lang="en-GB" altLang="en-US" sz="4000" dirty="0" smtClean="0">
                <a:solidFill>
                  <a:srgbClr val="0000FF"/>
                </a:solidFill>
                <a:latin typeface="Times New Roman" panose="02020603050405020304" pitchFamily="18" charset="0"/>
                <a:cs typeface="Times New Roman" panose="02020603050405020304" pitchFamily="18" charset="0"/>
              </a:rPr>
              <a:t>:</a:t>
            </a:r>
            <a:endParaRPr lang="en-GB" altLang="en-US" sz="40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50000"/>
              </a:spcBef>
              <a:buNone/>
            </a:pPr>
            <a:r>
              <a:rPr lang="en-GB" altLang="en-US" sz="4000" i="1" dirty="0" smtClean="0">
                <a:solidFill>
                  <a:srgbClr val="0000FF"/>
                </a:solidFill>
                <a:latin typeface="Times New Roman" panose="02020603050405020304" pitchFamily="18" charset="0"/>
                <a:cs typeface="Times New Roman" panose="02020603050405020304" pitchFamily="18" charset="0"/>
              </a:rPr>
              <a:t>      + </a:t>
            </a:r>
            <a:r>
              <a:rPr lang="en-GB" altLang="en-US" sz="4000" i="1" dirty="0" err="1" smtClean="0">
                <a:solidFill>
                  <a:srgbClr val="0000FF"/>
                </a:solidFill>
                <a:latin typeface="Times New Roman" panose="02020603050405020304" pitchFamily="18" charset="0"/>
                <a:cs typeface="Times New Roman" panose="02020603050405020304" pitchFamily="18" charset="0"/>
              </a:rPr>
              <a:t>Đoạn</a:t>
            </a:r>
            <a:r>
              <a:rPr lang="en-GB" altLang="en-US" sz="4000" i="1" dirty="0" smtClean="0">
                <a:solidFill>
                  <a:srgbClr val="0000FF"/>
                </a:solidFill>
                <a:latin typeface="Times New Roman" panose="02020603050405020304" pitchFamily="18" charset="0"/>
                <a:cs typeface="Times New Roman" panose="02020603050405020304" pitchFamily="18" charset="0"/>
              </a:rPr>
              <a:t> </a:t>
            </a:r>
            <a:r>
              <a:rPr lang="en-GB" altLang="en-US" sz="4000" i="1" dirty="0">
                <a:solidFill>
                  <a:srgbClr val="0000FF"/>
                </a:solidFill>
                <a:latin typeface="Times New Roman" panose="02020603050405020304" pitchFamily="18" charset="0"/>
                <a:cs typeface="Times New Roman" panose="02020603050405020304" pitchFamily="18" charset="0"/>
              </a:rPr>
              <a:t>1</a:t>
            </a:r>
            <a:r>
              <a:rPr lang="en-GB" altLang="en-US" sz="4000" i="1" dirty="0" smtClean="0">
                <a:solidFill>
                  <a:srgbClr val="0000FF"/>
                </a:solidFill>
                <a:latin typeface="Times New Roman" panose="02020603050405020304" pitchFamily="18" charset="0"/>
                <a:cs typeface="Times New Roman" panose="02020603050405020304" pitchFamily="18" charset="0"/>
              </a:rPr>
              <a:t>: </a:t>
            </a:r>
            <a:r>
              <a:rPr lang="en-GB" altLang="en-US" sz="4000" i="1" dirty="0" err="1" smtClean="0">
                <a:solidFill>
                  <a:srgbClr val="FF0066"/>
                </a:solidFill>
                <a:latin typeface="Times New Roman" panose="02020603050405020304" pitchFamily="18" charset="0"/>
                <a:cs typeface="Times New Roman" panose="02020603050405020304" pitchFamily="18" charset="0"/>
              </a:rPr>
              <a:t>Khổ</a:t>
            </a:r>
            <a:r>
              <a:rPr lang="en-GB" altLang="en-US" sz="4000" i="1" dirty="0" smtClean="0">
                <a:solidFill>
                  <a:srgbClr val="FF0066"/>
                </a:solidFill>
                <a:latin typeface="Times New Roman" panose="02020603050405020304" pitchFamily="18" charset="0"/>
                <a:cs typeface="Times New Roman" panose="02020603050405020304" pitchFamily="18" charset="0"/>
              </a:rPr>
              <a:t> 1</a:t>
            </a:r>
            <a:endParaRPr lang="en-GB" altLang="en-US" sz="4000" dirty="0">
              <a:solidFill>
                <a:srgbClr val="FF0066"/>
              </a:solidFill>
              <a:latin typeface="Times New Roman" panose="02020603050405020304" pitchFamily="18" charset="0"/>
              <a:cs typeface="Times New Roman" panose="02020603050405020304" pitchFamily="18" charset="0"/>
            </a:endParaRPr>
          </a:p>
          <a:p>
            <a:pPr marL="0" lvl="0" indent="0" eaLnBrk="1" hangingPunct="1">
              <a:spcBef>
                <a:spcPct val="50000"/>
              </a:spcBef>
              <a:buNone/>
            </a:pPr>
            <a:r>
              <a:rPr lang="en-GB" altLang="en-US" sz="4000" i="1" dirty="0" smtClean="0">
                <a:solidFill>
                  <a:srgbClr val="0000FF"/>
                </a:solidFill>
                <a:latin typeface="Times New Roman" panose="02020603050405020304" pitchFamily="18" charset="0"/>
                <a:cs typeface="Times New Roman" panose="02020603050405020304" pitchFamily="18" charset="0"/>
              </a:rPr>
              <a:t>      + </a:t>
            </a:r>
            <a:r>
              <a:rPr lang="en-GB" altLang="en-US" sz="4000" i="1" dirty="0" err="1" smtClean="0">
                <a:solidFill>
                  <a:srgbClr val="0000FF"/>
                </a:solidFill>
                <a:latin typeface="Times New Roman" panose="02020603050405020304" pitchFamily="18" charset="0"/>
                <a:cs typeface="Times New Roman" panose="02020603050405020304" pitchFamily="18" charset="0"/>
              </a:rPr>
              <a:t>Đoạn</a:t>
            </a:r>
            <a:r>
              <a:rPr lang="en-GB" altLang="en-US" sz="4000" i="1" dirty="0" smtClean="0">
                <a:solidFill>
                  <a:srgbClr val="0000FF"/>
                </a:solidFill>
                <a:latin typeface="Times New Roman" panose="02020603050405020304" pitchFamily="18" charset="0"/>
                <a:cs typeface="Times New Roman" panose="02020603050405020304" pitchFamily="18" charset="0"/>
              </a:rPr>
              <a:t> </a:t>
            </a:r>
            <a:r>
              <a:rPr lang="en-GB" altLang="en-US" sz="4000" i="1" dirty="0" smtClean="0">
                <a:solidFill>
                  <a:srgbClr val="0000FF"/>
                </a:solidFill>
                <a:latin typeface="Times New Roman" panose="02020603050405020304" pitchFamily="18" charset="0"/>
                <a:cs typeface="Times New Roman" panose="02020603050405020304" pitchFamily="18" charset="0"/>
              </a:rPr>
              <a:t>2</a:t>
            </a:r>
            <a:r>
              <a:rPr lang="en-GB" altLang="en-US" sz="4000" i="1" dirty="0">
                <a:solidFill>
                  <a:srgbClr val="0000FF"/>
                </a:solidFill>
                <a:latin typeface="Times New Roman" panose="02020603050405020304" pitchFamily="18" charset="0"/>
                <a:cs typeface="Times New Roman" panose="02020603050405020304" pitchFamily="18" charset="0"/>
              </a:rPr>
              <a:t>: </a:t>
            </a:r>
            <a:r>
              <a:rPr lang="en-GB" altLang="en-US" sz="4000" i="1" dirty="0" err="1" smtClean="0">
                <a:solidFill>
                  <a:srgbClr val="FF0066"/>
                </a:solidFill>
                <a:latin typeface="Times New Roman" panose="02020603050405020304" pitchFamily="18" charset="0"/>
                <a:cs typeface="Times New Roman" panose="02020603050405020304" pitchFamily="18" charset="0"/>
              </a:rPr>
              <a:t>Khổ</a:t>
            </a:r>
            <a:r>
              <a:rPr lang="en-GB" altLang="en-US" sz="4000" i="1" dirty="0" smtClean="0">
                <a:solidFill>
                  <a:srgbClr val="FF0066"/>
                </a:solidFill>
                <a:latin typeface="Times New Roman" panose="02020603050405020304" pitchFamily="18" charset="0"/>
                <a:cs typeface="Times New Roman" panose="02020603050405020304" pitchFamily="18" charset="0"/>
              </a:rPr>
              <a:t> 2.</a:t>
            </a:r>
            <a:endParaRPr lang="en-GB" altLang="en-US" sz="4000" i="1"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50000"/>
              </a:spcBef>
              <a:buNone/>
            </a:pPr>
            <a:r>
              <a:rPr lang="en-GB" altLang="en-US" sz="40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a:t>
            </a:r>
            <a:r>
              <a:rPr lang="en-GB" altLang="en-US" sz="4000" i="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altLang="en-US" sz="4000" i="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sz="4000" i="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3:</a:t>
            </a:r>
            <a:r>
              <a:rPr lang="en-GB" altLang="en-US" sz="40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sz="4000" i="1" dirty="0" err="1" smtClean="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GB" altLang="en-US" sz="4000" i="1" dirty="0" smtClean="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sz="4000" i="1" dirty="0" err="1" smtClean="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cuối</a:t>
            </a:r>
            <a:endParaRPr lang="en-GB" altLang="en-US" sz="4000" i="1" dirty="0">
              <a:solidFill>
                <a:srgbClr val="FF0066"/>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070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p:cNvSpPr txBox="1">
            <a:spLocks noChangeArrowheads="1"/>
          </p:cNvSpPr>
          <p:nvPr/>
        </p:nvSpPr>
        <p:spPr bwMode="auto">
          <a:xfrm>
            <a:off x="685271" y="4495461"/>
            <a:ext cx="61727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a:cs typeface="Arial" pitchFamily="34" charset="0"/>
            </a:endParaRPr>
          </a:p>
        </p:txBody>
      </p:sp>
      <p:pic>
        <p:nvPicPr>
          <p:cNvPr id="16387" name="il_fi" descr="http://www.look.yeah1.com/albums/userpics/1257354/XE_BEN_HUYNDAI.gif"/>
          <p:cNvPicPr>
            <a:picLocks noGrp="1"/>
          </p:cNvPicPr>
          <p:nvPr/>
        </p:nvPicPr>
        <p:blipFill>
          <a:blip r:embed="rId2">
            <a:extLst>
              <a:ext uri="{28A0092B-C50C-407E-A947-70E740481C1C}">
                <a14:useLocalDpi xmlns:a14="http://schemas.microsoft.com/office/drawing/2010/main" val="0"/>
              </a:ext>
            </a:extLst>
          </a:blip>
          <a:srcRect/>
          <a:stretch>
            <a:fillRect/>
          </a:stretch>
        </p:blipFill>
        <p:spPr bwMode="auto">
          <a:xfrm>
            <a:off x="667729" y="933891"/>
            <a:ext cx="3696229" cy="29271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6388" name="Text Box 9"/>
          <p:cNvSpPr txBox="1">
            <a:spLocks noChangeArrowheads="1"/>
          </p:cNvSpPr>
          <p:nvPr/>
        </p:nvSpPr>
        <p:spPr bwMode="auto">
          <a:xfrm>
            <a:off x="619166" y="4082296"/>
            <a:ext cx="86333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4000" b="1" dirty="0">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Xe</a:t>
            </a:r>
            <a:r>
              <a:rPr lang="en-US" altLang="en-US" sz="4000" b="1" dirty="0">
                <a:solidFill>
                  <a:srgbClr val="FF0000"/>
                </a:solidFill>
                <a:latin typeface="Times New Roman" pitchFamily="18" charset="0"/>
                <a:cs typeface="Times New Roman" pitchFamily="18" charset="0"/>
              </a:rPr>
              <a:t> ben: </a:t>
            </a:r>
            <a:r>
              <a:rPr lang="en-US" altLang="en-US" sz="4000" b="1" dirty="0" err="1">
                <a:latin typeface="Times New Roman" pitchFamily="18" charset="0"/>
                <a:cs typeface="Times New Roman" pitchFamily="18" charset="0"/>
              </a:rPr>
              <a:t>Là</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loại</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xe</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tải</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thùng</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xe</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có</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thể</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được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điều</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khiển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cho</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dốc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hẳn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xuống</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để</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đổ</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vật</a:t>
            </a:r>
            <a:r>
              <a:rPr lang="en-US" altLang="en-US" sz="4000" b="1" dirty="0">
                <a:latin typeface="Times New Roman" pitchFamily="18" charset="0"/>
                <a:cs typeface="Times New Roman" pitchFamily="18" charset="0"/>
              </a:rPr>
              <a:t> </a:t>
            </a:r>
            <a:r>
              <a:rPr lang="en-US" altLang="en-US" sz="4000" b="1" dirty="0" err="1" smtClean="0">
                <a:latin typeface="Times New Roman" pitchFamily="18" charset="0"/>
                <a:cs typeface="Times New Roman" pitchFamily="18" charset="0"/>
              </a:rPr>
              <a:t>liệu</a:t>
            </a:r>
            <a:r>
              <a:rPr lang="en-US" altLang="en-US" sz="4000" b="1" dirty="0" smtClean="0">
                <a:latin typeface="Times New Roman" pitchFamily="18" charset="0"/>
                <a:cs typeface="Times New Roman" pitchFamily="18" charset="0"/>
              </a:rPr>
              <a:t>.</a:t>
            </a:r>
            <a:endParaRPr lang="en-US" altLang="en-US" sz="4000" b="1" dirty="0">
              <a:latin typeface="Times New Roman" pitchFamily="18" charset="0"/>
              <a:cs typeface="Times New Roman" pitchFamily="18" charset="0"/>
            </a:endParaRPr>
          </a:p>
        </p:txBody>
      </p:sp>
      <p:pic>
        <p:nvPicPr>
          <p:cNvPr id="16389" name="il_fi" descr="http://autoansuong.vn/products_images/xe-ben-hd120-autoansuong.jpg"/>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44008" y="924565"/>
            <a:ext cx="3696229" cy="29372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463359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Vertical)">
                                      <p:cBhvr>
                                        <p:cTn id="7" dur="500"/>
                                        <p:tgtEl>
                                          <p:spTgt spid="16387"/>
                                        </p:tgtEl>
                                      </p:cBhvr>
                                    </p:animEffect>
                                  </p:childTnLst>
                                </p:cTn>
                              </p:par>
                              <p:par>
                                <p:cTn id="8" presetID="16" presetClass="entr" presetSubtype="21"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arn(inVertical)">
                                      <p:cBhvr>
                                        <p:cTn id="10" dur="500"/>
                                        <p:tgtEl>
                                          <p:spTgt spid="1638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circle(in)">
                                      <p:cBhvr>
                                        <p:cTn id="15"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p:cNvSpPr txBox="1">
            <a:spLocks noChangeArrowheads="1"/>
          </p:cNvSpPr>
          <p:nvPr/>
        </p:nvSpPr>
        <p:spPr bwMode="auto">
          <a:xfrm>
            <a:off x="306207" y="4319174"/>
            <a:ext cx="8633354"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altLang="en-US" sz="3400" b="1" dirty="0">
                <a:latin typeface="Times New Roman" pitchFamily="18" charset="0"/>
                <a:cs typeface="Times New Roman" pitchFamily="18" charset="0"/>
              </a:rPr>
              <a:t> </a:t>
            </a:r>
            <a:r>
              <a:rPr lang="en-US" altLang="en-US" sz="3400" b="1" dirty="0" err="1">
                <a:solidFill>
                  <a:srgbClr val="FF0000"/>
                </a:solidFill>
                <a:latin typeface="Times New Roman" pitchFamily="18" charset="0"/>
                <a:cs typeface="Times New Roman" pitchFamily="18" charset="0"/>
              </a:rPr>
              <a:t>Sông</a:t>
            </a:r>
            <a:r>
              <a:rPr lang="en-US" altLang="en-US" sz="3400" b="1" dirty="0">
                <a:solidFill>
                  <a:srgbClr val="FF0000"/>
                </a:solidFill>
                <a:latin typeface="Times New Roman" pitchFamily="18" charset="0"/>
                <a:cs typeface="Times New Roman" pitchFamily="18" charset="0"/>
              </a:rPr>
              <a:t> </a:t>
            </a:r>
            <a:r>
              <a:rPr lang="en-US" altLang="en-US" sz="3400" b="1" dirty="0" err="1">
                <a:solidFill>
                  <a:srgbClr val="FF0000"/>
                </a:solidFill>
                <a:latin typeface="Times New Roman" pitchFamily="18" charset="0"/>
                <a:cs typeface="Times New Roman" pitchFamily="18" charset="0"/>
              </a:rPr>
              <a:t>Đà</a:t>
            </a:r>
            <a:r>
              <a:rPr lang="en-US" altLang="en-US" sz="3400" b="1" dirty="0">
                <a:solidFill>
                  <a:srgbClr val="FF0000"/>
                </a:solidFill>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sông</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chảy</a:t>
            </a:r>
            <a:r>
              <a:rPr lang="en-US" altLang="en-US" sz="3400" b="1" dirty="0">
                <a:latin typeface="Times New Roman" pitchFamily="18" charset="0"/>
                <a:cs typeface="Times New Roman" pitchFamily="18" charset="0"/>
              </a:rPr>
              <a:t> qua </a:t>
            </a:r>
            <a:r>
              <a:rPr lang="en-US" altLang="en-US" sz="3400" b="1" dirty="0" err="1">
                <a:latin typeface="Times New Roman" pitchFamily="18" charset="0"/>
                <a:cs typeface="Times New Roman" pitchFamily="18" charset="0"/>
              </a:rPr>
              <a:t>tỉnh</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Hoà</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Bình</a:t>
            </a:r>
            <a:r>
              <a:rPr lang="en-US" altLang="en-US" sz="3400" b="1" dirty="0">
                <a:latin typeface="Times New Roman" pitchFamily="18" charset="0"/>
                <a:cs typeface="Times New Roman" pitchFamily="18" charset="0"/>
              </a:rPr>
              <a:t> ( </a:t>
            </a:r>
            <a:r>
              <a:rPr lang="en-US" altLang="en-US" sz="3400" b="1" dirty="0" err="1">
                <a:latin typeface="Times New Roman" pitchFamily="18" charset="0"/>
                <a:cs typeface="Times New Roman" pitchFamily="18" charset="0"/>
              </a:rPr>
              <a:t>trên</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sông</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này</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tại</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khu</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vực</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thị</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xã</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Hoà</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Bình</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các</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chuyên</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gia</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Liên</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Xô</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đã</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giúp</a:t>
            </a:r>
            <a:r>
              <a:rPr lang="en-US" altLang="en-US" sz="3400" b="1" dirty="0">
                <a:latin typeface="Times New Roman" pitchFamily="18" charset="0"/>
                <a:cs typeface="Times New Roman" pitchFamily="18" charset="0"/>
              </a:rPr>
              <a:t> ta </a:t>
            </a:r>
            <a:r>
              <a:rPr lang="en-US" altLang="en-US" sz="3400" b="1" dirty="0" err="1">
                <a:latin typeface="Times New Roman" pitchFamily="18" charset="0"/>
                <a:cs typeface="Times New Roman" pitchFamily="18" charset="0"/>
              </a:rPr>
              <a:t>xây</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dựng</a:t>
            </a:r>
            <a:r>
              <a:rPr lang="en-US" altLang="en-US" sz="3400" b="1" dirty="0">
                <a:latin typeface="Times New Roman" pitchFamily="18" charset="0"/>
                <a:cs typeface="Times New Roman" pitchFamily="18" charset="0"/>
              </a:rPr>
              <a:t> 1 </a:t>
            </a:r>
            <a:r>
              <a:rPr lang="en-US" altLang="en-US" sz="3400" b="1" dirty="0" err="1">
                <a:latin typeface="Times New Roman" pitchFamily="18" charset="0"/>
                <a:cs typeface="Times New Roman" pitchFamily="18" charset="0"/>
              </a:rPr>
              <a:t>công</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trình</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thuỷ</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điện</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lớn</a:t>
            </a:r>
            <a:r>
              <a:rPr lang="en-US" altLang="en-US" sz="3400" b="1" dirty="0">
                <a:latin typeface="Times New Roman" pitchFamily="18" charset="0"/>
                <a:cs typeface="Times New Roman" pitchFamily="18" charset="0"/>
              </a:rPr>
              <a:t>).</a:t>
            </a:r>
          </a:p>
        </p:txBody>
      </p:sp>
      <p:pic>
        <p:nvPicPr>
          <p:cNvPr id="17411" name="Picture 2" descr="Sông Đà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0" y="26078"/>
            <a:ext cx="9178710" cy="429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654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1000"/>
                                        <p:tgtEl>
                                          <p:spTgt spid="17410"/>
                                        </p:tgtEl>
                                      </p:cBhvr>
                                    </p:animEffect>
                                    <p:anim calcmode="lin" valueType="num">
                                      <p:cBhvr>
                                        <p:cTn id="13" dur="1000" fill="hold"/>
                                        <p:tgtEl>
                                          <p:spTgt spid="17410"/>
                                        </p:tgtEl>
                                        <p:attrNameLst>
                                          <p:attrName>ppt_x</p:attrName>
                                        </p:attrNameLst>
                                      </p:cBhvr>
                                      <p:tavLst>
                                        <p:tav tm="0">
                                          <p:val>
                                            <p:strVal val="#ppt_x"/>
                                          </p:val>
                                        </p:tav>
                                        <p:tav tm="100000">
                                          <p:val>
                                            <p:strVal val="#ppt_x"/>
                                          </p:val>
                                        </p:tav>
                                      </p:tavLst>
                                    </p:anim>
                                    <p:anim calcmode="lin" valueType="num">
                                      <p:cBhvr>
                                        <p:cTn id="14"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hong cách âm nhạc của nước Nga – Review nhạc c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p:cNvSpPr txBox="1">
            <a:spLocks noChangeArrowheads="1"/>
          </p:cNvSpPr>
          <p:nvPr/>
        </p:nvSpPr>
        <p:spPr bwMode="auto">
          <a:xfrm>
            <a:off x="5334000" y="1412776"/>
            <a:ext cx="3683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sz="5000" b="1" dirty="0" smtClean="0">
                <a:solidFill>
                  <a:srgbClr val="FF0000"/>
                </a:solidFill>
                <a:latin typeface="Times New Roman" pitchFamily="18" charset="0"/>
                <a:cs typeface="Times New Roman" pitchFamily="18" charset="0"/>
              </a:rPr>
              <a:t>Ba-la-</a:t>
            </a:r>
            <a:r>
              <a:rPr lang="en-US" sz="5000" b="1" dirty="0" err="1" smtClean="0">
                <a:solidFill>
                  <a:srgbClr val="FF0000"/>
                </a:solidFill>
                <a:latin typeface="Times New Roman" pitchFamily="18" charset="0"/>
                <a:cs typeface="Times New Roman" pitchFamily="18" charset="0"/>
              </a:rPr>
              <a:t>lai</a:t>
            </a:r>
            <a:r>
              <a:rPr lang="en-US" sz="5000" b="1" dirty="0" smtClean="0">
                <a:solidFill>
                  <a:srgbClr val="FF0000"/>
                </a:solidFill>
                <a:latin typeface="Times New Roman" pitchFamily="18" charset="0"/>
                <a:cs typeface="Times New Roman" pitchFamily="18" charset="0"/>
              </a:rPr>
              <a:t>-</a:t>
            </a:r>
            <a:r>
              <a:rPr lang="en-US" sz="5000" b="1" dirty="0" err="1" smtClean="0">
                <a:solidFill>
                  <a:srgbClr val="FF0000"/>
                </a:solidFill>
                <a:latin typeface="Times New Roman" pitchFamily="18" charset="0"/>
                <a:cs typeface="Times New Roman" pitchFamily="18" charset="0"/>
              </a:rPr>
              <a:t>ca</a:t>
            </a:r>
            <a:r>
              <a:rPr lang="en-US" sz="5000" b="1" dirty="0">
                <a:solidFill>
                  <a:srgbClr val="FF0000"/>
                </a:solidFill>
                <a:latin typeface="Times New Roman" pitchFamily="18" charset="0"/>
                <a:cs typeface="Times New Roman" pitchFamily="18" charset="0"/>
              </a:rPr>
              <a:t>: </a:t>
            </a:r>
            <a:r>
              <a:rPr lang="en-US" sz="5000" b="1" dirty="0" err="1">
                <a:latin typeface="Times New Roman" pitchFamily="18" charset="0"/>
                <a:cs typeface="Times New Roman" pitchFamily="18" charset="0"/>
              </a:rPr>
              <a:t>tên</a:t>
            </a:r>
            <a:r>
              <a:rPr lang="en-US" sz="5000" b="1" dirty="0">
                <a:latin typeface="Times New Roman" pitchFamily="18" charset="0"/>
                <a:cs typeface="Times New Roman" pitchFamily="18" charset="0"/>
              </a:rPr>
              <a:t> 1 </a:t>
            </a:r>
            <a:r>
              <a:rPr lang="en-US" sz="5000" b="1" dirty="0" err="1">
                <a:latin typeface="Times New Roman" pitchFamily="18" charset="0"/>
                <a:cs typeface="Times New Roman" pitchFamily="18" charset="0"/>
              </a:rPr>
              <a:t>loại</a:t>
            </a:r>
            <a:r>
              <a:rPr lang="en-US" sz="5000" b="1" dirty="0">
                <a:latin typeface="Times New Roman" pitchFamily="18" charset="0"/>
                <a:cs typeface="Times New Roman" pitchFamily="18" charset="0"/>
              </a:rPr>
              <a:t> </a:t>
            </a:r>
            <a:r>
              <a:rPr lang="en-US" sz="5000" b="1" dirty="0" err="1">
                <a:latin typeface="Times New Roman" pitchFamily="18" charset="0"/>
                <a:cs typeface="Times New Roman" pitchFamily="18" charset="0"/>
              </a:rPr>
              <a:t>đàn</a:t>
            </a:r>
            <a:r>
              <a:rPr lang="en-US" sz="5000" b="1" dirty="0">
                <a:latin typeface="Times New Roman" pitchFamily="18" charset="0"/>
                <a:cs typeface="Times New Roman" pitchFamily="18" charset="0"/>
              </a:rPr>
              <a:t> </a:t>
            </a:r>
            <a:r>
              <a:rPr lang="en-US" sz="5000" b="1" dirty="0" err="1">
                <a:latin typeface="Times New Roman" pitchFamily="18" charset="0"/>
                <a:cs typeface="Times New Roman" pitchFamily="18" charset="0"/>
              </a:rPr>
              <a:t>có</a:t>
            </a:r>
            <a:r>
              <a:rPr lang="en-US" sz="5000" b="1" dirty="0">
                <a:latin typeface="Times New Roman" pitchFamily="18" charset="0"/>
                <a:cs typeface="Times New Roman" pitchFamily="18" charset="0"/>
              </a:rPr>
              <a:t> 3 </a:t>
            </a:r>
            <a:r>
              <a:rPr lang="en-US" sz="5000" b="1" dirty="0" err="1">
                <a:latin typeface="Times New Roman" pitchFamily="18" charset="0"/>
                <a:cs typeface="Times New Roman" pitchFamily="18" charset="0"/>
              </a:rPr>
              <a:t>dây</a:t>
            </a:r>
            <a:r>
              <a:rPr lang="en-US" sz="5000" b="1" dirty="0">
                <a:latin typeface="Times New Roman" pitchFamily="18" charset="0"/>
                <a:cs typeface="Times New Roman" pitchFamily="18" charset="0"/>
              </a:rPr>
              <a:t> </a:t>
            </a:r>
            <a:r>
              <a:rPr lang="en-US" sz="5000" b="1" dirty="0" err="1">
                <a:latin typeface="Times New Roman" pitchFamily="18" charset="0"/>
                <a:cs typeface="Times New Roman" pitchFamily="18" charset="0"/>
              </a:rPr>
              <a:t>của</a:t>
            </a:r>
            <a:r>
              <a:rPr lang="en-US" sz="5000" b="1" dirty="0">
                <a:latin typeface="Times New Roman" pitchFamily="18" charset="0"/>
                <a:cs typeface="Times New Roman" pitchFamily="18" charset="0"/>
              </a:rPr>
              <a:t> </a:t>
            </a:r>
            <a:r>
              <a:rPr lang="en-US" sz="5000" b="1" dirty="0" err="1">
                <a:latin typeface="Times New Roman" pitchFamily="18" charset="0"/>
                <a:cs typeface="Times New Roman" pitchFamily="18" charset="0"/>
              </a:rPr>
              <a:t>người</a:t>
            </a:r>
            <a:r>
              <a:rPr lang="en-US" sz="5000" b="1" dirty="0">
                <a:latin typeface="Times New Roman" pitchFamily="18" charset="0"/>
                <a:cs typeface="Times New Roman" pitchFamily="18" charset="0"/>
              </a:rPr>
              <a:t> </a:t>
            </a:r>
            <a:r>
              <a:rPr lang="en-US" sz="5000" b="1" dirty="0" err="1">
                <a:latin typeface="Times New Roman" pitchFamily="18" charset="0"/>
                <a:cs typeface="Times New Roman" pitchFamily="18" charset="0"/>
              </a:rPr>
              <a:t>Nga</a:t>
            </a:r>
            <a:r>
              <a:rPr lang="en-US" sz="5000" b="1" dirty="0">
                <a:latin typeface="Times New Roman" pitchFamily="18" charset="0"/>
                <a:cs typeface="Times New Roman" pitchFamily="18" charset="0"/>
              </a:rPr>
              <a:t>.</a:t>
            </a:r>
          </a:p>
        </p:txBody>
      </p:sp>
      <p:pic>
        <p:nvPicPr>
          <p:cNvPr id="54276" name="Picture 4" descr="Khám phá đàn Balalaika biểu tượng văn hóa nước Nga - Du lịch N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 y="0"/>
            <a:ext cx="47226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descr="Nhạc cụ Balalai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6"/>
            <a:ext cx="4716016" cy="685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392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down)">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76"/>
                                        </p:tgtEl>
                                        <p:attrNameLst>
                                          <p:attrName>style.visibility</p:attrName>
                                        </p:attrNameLst>
                                      </p:cBhvr>
                                      <p:to>
                                        <p:strVal val="visible"/>
                                      </p:to>
                                    </p:set>
                                    <p:animEffect transition="in" filter="fade">
                                      <p:cBhvr>
                                        <p:cTn id="12" dur="500"/>
                                        <p:tgtEl>
                                          <p:spTgt spid="542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282"/>
                                        </p:tgtEl>
                                        <p:attrNameLst>
                                          <p:attrName>style.visibility</p:attrName>
                                        </p:attrNameLst>
                                      </p:cBhvr>
                                      <p:to>
                                        <p:strVal val="visible"/>
                                      </p:to>
                                    </p:set>
                                    <p:animEffect transition="in" filter="fade">
                                      <p:cBhvr>
                                        <p:cTn id="17" dur="5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118211128"/>
  <p:tag name="MH_LIBRARY" val="GRAPHIC"/>
  <p:tag name="MH_ORDER" val="Freeform 21"/>
</p:tagLst>
</file>

<file path=ppt/tags/tag2.xml><?xml version="1.0" encoding="utf-8"?>
<p:tagLst xmlns:a="http://schemas.openxmlformats.org/drawingml/2006/main" xmlns:r="http://schemas.openxmlformats.org/officeDocument/2006/relationships" xmlns:p="http://schemas.openxmlformats.org/presentationml/2006/main">
  <p:tag name="MH" val="20170118211128"/>
  <p:tag name="MH_LIBRARY" val="GRAPHIC"/>
  <p:tag name="MH_ORDER" val="Freeform 21"/>
</p:tagLst>
</file>

<file path=ppt/tags/tag3.xml><?xml version="1.0" encoding="utf-8"?>
<p:tagLst xmlns:a="http://schemas.openxmlformats.org/drawingml/2006/main" xmlns:r="http://schemas.openxmlformats.org/officeDocument/2006/relationships" xmlns:p="http://schemas.openxmlformats.org/presentationml/2006/main">
  <p:tag name="MH" val="20170118211128"/>
  <p:tag name="MH_LIBRARY" val="GRAPHIC"/>
  <p:tag name="MH_ORDER" val="Freeform 21"/>
</p:tagLst>
</file>

<file path=ppt/tags/tag4.xml><?xml version="1.0" encoding="utf-8"?>
<p:tagLst xmlns:a="http://schemas.openxmlformats.org/drawingml/2006/main" xmlns:r="http://schemas.openxmlformats.org/officeDocument/2006/relationships" xmlns:p="http://schemas.openxmlformats.org/presentationml/2006/main">
  <p:tag name="MH" val="20170118211128"/>
  <p:tag name="MH_LIBRARY" val="GRAPHIC"/>
  <p:tag name="MH_ORDER" val="Freeform 21"/>
</p:tagLst>
</file>

<file path=ppt/tags/tag5.xml><?xml version="1.0" encoding="utf-8"?>
<p:tagLst xmlns:a="http://schemas.openxmlformats.org/drawingml/2006/main" xmlns:r="http://schemas.openxmlformats.org/officeDocument/2006/relationships" xmlns:p="http://schemas.openxmlformats.org/presentationml/2006/main">
  <p:tag name="TIMING" val="|1.2|2.2"/>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1478</TotalTime>
  <Words>832</Words>
  <Application>Microsoft Office PowerPoint</Application>
  <PresentationFormat>On-screen Show (4:3)</PresentationFormat>
  <Paragraphs>105</Paragraphs>
  <Slides>26</Slides>
  <Notes>5</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Default Design</vt:lpstr>
      <vt:lpstr>3_Trek</vt:lpstr>
      <vt:lpstr>包图主题2</vt:lpstr>
      <vt:lpstr>PowerPoint Presentation</vt:lpstr>
      <vt:lpstr>PowerPoint Presentation</vt:lpstr>
      <vt:lpstr>PowerPoint Presentation</vt:lpstr>
      <vt:lpstr>LUYỆN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AutoBVT</cp:lastModifiedBy>
  <cp:revision>222</cp:revision>
  <dcterms:created xsi:type="dcterms:W3CDTF">2010-08-17T05:20:00Z</dcterms:created>
  <dcterms:modified xsi:type="dcterms:W3CDTF">2021-11-08T03:34:24Z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182494F20FBF47D887F80ABF483043AF</vt:lpwstr>
  </property>
  <property fmtid="{D5CDD505-2E9C-101B-9397-08002B2CF9AE}" pid="3" name="KSOProductBuildVer">
    <vt:lpwstr>1033-11.2.0.10258</vt:lpwstr>
  </property>
</Properties>
</file>