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48" r:id="rId2"/>
  </p:sldMasterIdLst>
  <p:notesMasterIdLst>
    <p:notesMasterId r:id="rId35"/>
  </p:notesMasterIdLst>
  <p:sldIdLst>
    <p:sldId id="364" r:id="rId3"/>
    <p:sldId id="257" r:id="rId4"/>
    <p:sldId id="458" r:id="rId5"/>
    <p:sldId id="452" r:id="rId6"/>
    <p:sldId id="454" r:id="rId7"/>
    <p:sldId id="455" r:id="rId8"/>
    <p:sldId id="589" r:id="rId9"/>
    <p:sldId id="378" r:id="rId10"/>
    <p:sldId id="456" r:id="rId11"/>
    <p:sldId id="587" r:id="rId12"/>
    <p:sldId id="395" r:id="rId13"/>
    <p:sldId id="590" r:id="rId14"/>
    <p:sldId id="404" r:id="rId15"/>
    <p:sldId id="405" r:id="rId16"/>
    <p:sldId id="359" r:id="rId17"/>
    <p:sldId id="362" r:id="rId18"/>
    <p:sldId id="583" r:id="rId19"/>
    <p:sldId id="591" r:id="rId20"/>
    <p:sldId id="399" r:id="rId21"/>
    <p:sldId id="400" r:id="rId22"/>
    <p:sldId id="555" r:id="rId23"/>
    <p:sldId id="580" r:id="rId24"/>
    <p:sldId id="581" r:id="rId25"/>
    <p:sldId id="556" r:id="rId26"/>
    <p:sldId id="560" r:id="rId27"/>
    <p:sldId id="562" r:id="rId28"/>
    <p:sldId id="565" r:id="rId29"/>
    <p:sldId id="559" r:id="rId30"/>
    <p:sldId id="579" r:id="rId31"/>
    <p:sldId id="585" r:id="rId32"/>
    <p:sldId id="578" r:id="rId33"/>
    <p:sldId id="261" r:id="rId34"/>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1E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p:scale>
          <a:sx n="66" d="100"/>
          <a:sy n="66" d="100"/>
        </p:scale>
        <p:origin x="-1190" y="-48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D44F727C-71E1-4BB9-B120-83B928161574}" type="datetimeFigureOut">
              <a:rPr lang="en-US" smtClean="0"/>
              <a:t>23/08/2022</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C07D495B-D9FF-4767-8BFA-C39554EC6984}" type="slidenum">
              <a:rPr lang="en-US" smtClean="0"/>
              <a:t>‹#›</a:t>
            </a:fld>
            <a:endParaRPr lang="en-US"/>
          </a:p>
        </p:txBody>
      </p:sp>
    </p:spTree>
    <p:extLst>
      <p:ext uri="{BB962C8B-B14F-4D97-AF65-F5344CB8AC3E}">
        <p14:creationId xmlns:p14="http://schemas.microsoft.com/office/powerpoint/2010/main" val="2505674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Mỗi bài học đều hướng đến việc tích hợp giáo dục học sinh những vấn đề cấp thiết của xã hội một cách phù hợp</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060" indent="-290408">
              <a:defRPr>
                <a:solidFill>
                  <a:schemeClr val="tx1"/>
                </a:solidFill>
                <a:latin typeface="Calibri" panose="020F0502020204030204" pitchFamily="34" charset="0"/>
                <a:cs typeface="Arial" panose="020B0604020202020204" pitchFamily="34" charset="0"/>
              </a:defRPr>
            </a:lvl2pPr>
            <a:lvl3pPr marL="1161631" indent="-232326">
              <a:defRPr>
                <a:solidFill>
                  <a:schemeClr val="tx1"/>
                </a:solidFill>
                <a:latin typeface="Calibri" panose="020F0502020204030204" pitchFamily="34" charset="0"/>
                <a:cs typeface="Arial" panose="020B0604020202020204" pitchFamily="34" charset="0"/>
              </a:defRPr>
            </a:lvl3pPr>
            <a:lvl4pPr marL="1626283" indent="-232326">
              <a:defRPr>
                <a:solidFill>
                  <a:schemeClr val="tx1"/>
                </a:solidFill>
                <a:latin typeface="Calibri" panose="020F0502020204030204" pitchFamily="34" charset="0"/>
                <a:cs typeface="Arial" panose="020B0604020202020204" pitchFamily="34" charset="0"/>
              </a:defRPr>
            </a:lvl4pPr>
            <a:lvl5pPr marL="2090936" indent="-232326">
              <a:defRPr>
                <a:solidFill>
                  <a:schemeClr val="tx1"/>
                </a:solidFill>
                <a:latin typeface="Calibri" panose="020F0502020204030204" pitchFamily="34" charset="0"/>
                <a:cs typeface="Arial" panose="020B0604020202020204" pitchFamily="34" charset="0"/>
              </a:defRPr>
            </a:lvl5pPr>
            <a:lvl6pPr marL="2555588"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20240"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84893"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49545"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C718CAE-BB8B-4F30-AF62-8E1992CCAC61}" type="slidenum">
              <a:rPr lang="en-US" altLang="en-US" smtClean="0"/>
              <a:pPr/>
              <a:t>13</a:t>
            </a:fld>
            <a:endParaRPr lang="en-US" altLang="en-US"/>
          </a:p>
        </p:txBody>
      </p:sp>
    </p:spTree>
    <p:extLst>
      <p:ext uri="{BB962C8B-B14F-4D97-AF65-F5344CB8AC3E}">
        <p14:creationId xmlns:p14="http://schemas.microsoft.com/office/powerpoint/2010/main" val="3359390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Mỗi bài học đều hướng đến việc tích hợp giáo dục học sinh những vấn đề cấp thiết của xã hội một cách phù hợp</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060" indent="-290408">
              <a:defRPr>
                <a:solidFill>
                  <a:schemeClr val="tx1"/>
                </a:solidFill>
                <a:latin typeface="Calibri" panose="020F0502020204030204" pitchFamily="34" charset="0"/>
                <a:cs typeface="Arial" panose="020B0604020202020204" pitchFamily="34" charset="0"/>
              </a:defRPr>
            </a:lvl2pPr>
            <a:lvl3pPr marL="1161631" indent="-232326">
              <a:defRPr>
                <a:solidFill>
                  <a:schemeClr val="tx1"/>
                </a:solidFill>
                <a:latin typeface="Calibri" panose="020F0502020204030204" pitchFamily="34" charset="0"/>
                <a:cs typeface="Arial" panose="020B0604020202020204" pitchFamily="34" charset="0"/>
              </a:defRPr>
            </a:lvl3pPr>
            <a:lvl4pPr marL="1626283" indent="-232326">
              <a:defRPr>
                <a:solidFill>
                  <a:schemeClr val="tx1"/>
                </a:solidFill>
                <a:latin typeface="Calibri" panose="020F0502020204030204" pitchFamily="34" charset="0"/>
                <a:cs typeface="Arial" panose="020B0604020202020204" pitchFamily="34" charset="0"/>
              </a:defRPr>
            </a:lvl4pPr>
            <a:lvl5pPr marL="2090936" indent="-232326">
              <a:defRPr>
                <a:solidFill>
                  <a:schemeClr val="tx1"/>
                </a:solidFill>
                <a:latin typeface="Calibri" panose="020F0502020204030204" pitchFamily="34" charset="0"/>
                <a:cs typeface="Arial" panose="020B0604020202020204" pitchFamily="34" charset="0"/>
              </a:defRPr>
            </a:lvl5pPr>
            <a:lvl6pPr marL="2555588"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20240"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84893"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49545"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C718CAE-BB8B-4F30-AF62-8E1992CCAC61}" type="slidenum">
              <a:rPr lang="en-US" altLang="en-US" smtClean="0"/>
              <a:pPr/>
              <a:t>14</a:t>
            </a:fld>
            <a:endParaRPr lang="en-US" altLang="en-US"/>
          </a:p>
        </p:txBody>
      </p:sp>
    </p:spTree>
    <p:extLst>
      <p:ext uri="{BB962C8B-B14F-4D97-AF65-F5344CB8AC3E}">
        <p14:creationId xmlns:p14="http://schemas.microsoft.com/office/powerpoint/2010/main" val="3955732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Mỗi bài học đều hướng đến việc tích hợp giáo dục học sinh những vấn đề cấp thiết của xã hội một cách phù hợp</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060" indent="-290408">
              <a:defRPr>
                <a:solidFill>
                  <a:schemeClr val="tx1"/>
                </a:solidFill>
                <a:latin typeface="Calibri" panose="020F0502020204030204" pitchFamily="34" charset="0"/>
                <a:cs typeface="Arial" panose="020B0604020202020204" pitchFamily="34" charset="0"/>
              </a:defRPr>
            </a:lvl2pPr>
            <a:lvl3pPr marL="1161631" indent="-232326">
              <a:defRPr>
                <a:solidFill>
                  <a:schemeClr val="tx1"/>
                </a:solidFill>
                <a:latin typeface="Calibri" panose="020F0502020204030204" pitchFamily="34" charset="0"/>
                <a:cs typeface="Arial" panose="020B0604020202020204" pitchFamily="34" charset="0"/>
              </a:defRPr>
            </a:lvl3pPr>
            <a:lvl4pPr marL="1626283" indent="-232326">
              <a:defRPr>
                <a:solidFill>
                  <a:schemeClr val="tx1"/>
                </a:solidFill>
                <a:latin typeface="Calibri" panose="020F0502020204030204" pitchFamily="34" charset="0"/>
                <a:cs typeface="Arial" panose="020B0604020202020204" pitchFamily="34" charset="0"/>
              </a:defRPr>
            </a:lvl4pPr>
            <a:lvl5pPr marL="2090936" indent="-232326">
              <a:defRPr>
                <a:solidFill>
                  <a:schemeClr val="tx1"/>
                </a:solidFill>
                <a:latin typeface="Calibri" panose="020F0502020204030204" pitchFamily="34" charset="0"/>
                <a:cs typeface="Arial" panose="020B0604020202020204" pitchFamily="34" charset="0"/>
              </a:defRPr>
            </a:lvl5pPr>
            <a:lvl6pPr marL="2555588"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20240"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84893"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49545"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C718CAE-BB8B-4F30-AF62-8E1992CCAC61}" type="slidenum">
              <a:rPr lang="en-US" altLang="en-US" smtClean="0"/>
              <a:pPr/>
              <a:t>15</a:t>
            </a:fld>
            <a:endParaRPr lang="en-US" altLang="en-US"/>
          </a:p>
        </p:txBody>
      </p:sp>
    </p:spTree>
    <p:extLst>
      <p:ext uri="{BB962C8B-B14F-4D97-AF65-F5344CB8AC3E}">
        <p14:creationId xmlns:p14="http://schemas.microsoft.com/office/powerpoint/2010/main" val="3785263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Mỗi bài học đều hướng đến việc tích hợp giáo dục học sinh những vấn đề cấp thiết của xã hội một cách phù hợp</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060" indent="-290408">
              <a:defRPr>
                <a:solidFill>
                  <a:schemeClr val="tx1"/>
                </a:solidFill>
                <a:latin typeface="Calibri" panose="020F0502020204030204" pitchFamily="34" charset="0"/>
                <a:cs typeface="Arial" panose="020B0604020202020204" pitchFamily="34" charset="0"/>
              </a:defRPr>
            </a:lvl2pPr>
            <a:lvl3pPr marL="1161631" indent="-232326">
              <a:defRPr>
                <a:solidFill>
                  <a:schemeClr val="tx1"/>
                </a:solidFill>
                <a:latin typeface="Calibri" panose="020F0502020204030204" pitchFamily="34" charset="0"/>
                <a:cs typeface="Arial" panose="020B0604020202020204" pitchFamily="34" charset="0"/>
              </a:defRPr>
            </a:lvl3pPr>
            <a:lvl4pPr marL="1626283" indent="-232326">
              <a:defRPr>
                <a:solidFill>
                  <a:schemeClr val="tx1"/>
                </a:solidFill>
                <a:latin typeface="Calibri" panose="020F0502020204030204" pitchFamily="34" charset="0"/>
                <a:cs typeface="Arial" panose="020B0604020202020204" pitchFamily="34" charset="0"/>
              </a:defRPr>
            </a:lvl4pPr>
            <a:lvl5pPr marL="2090936" indent="-232326">
              <a:defRPr>
                <a:solidFill>
                  <a:schemeClr val="tx1"/>
                </a:solidFill>
                <a:latin typeface="Calibri" panose="020F0502020204030204" pitchFamily="34" charset="0"/>
                <a:cs typeface="Arial" panose="020B0604020202020204" pitchFamily="34" charset="0"/>
              </a:defRPr>
            </a:lvl5pPr>
            <a:lvl6pPr marL="2555588"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20240"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84893"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49545" indent="-2323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B697606-649E-4A10-993A-3F65E744CEFA}" type="slidenum">
              <a:rPr lang="en-US" altLang="en-US" smtClean="0"/>
              <a:pPr/>
              <a:t>16</a:t>
            </a:fld>
            <a:endParaRPr lang="en-US" altLang="en-US"/>
          </a:p>
        </p:txBody>
      </p:sp>
    </p:spTree>
    <p:extLst>
      <p:ext uri="{BB962C8B-B14F-4D97-AF65-F5344CB8AC3E}">
        <p14:creationId xmlns:p14="http://schemas.microsoft.com/office/powerpoint/2010/main" val="322984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845807"/>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1986010696"/>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16669645"/>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30E03FE-0ADD-43FF-B53A-5F5AF55DE37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CD5F6121-3A01-4461-B735-3FF14FEB1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AF344272-7993-473C-90E8-FDF3A940D6AE}"/>
              </a:ext>
            </a:extLst>
          </p:cNvPr>
          <p:cNvSpPr>
            <a:spLocks noGrp="1"/>
          </p:cNvSpPr>
          <p:nvPr>
            <p:ph type="dt" sz="half" idx="10"/>
          </p:nvPr>
        </p:nvSpPr>
        <p:spPr/>
        <p:txBody>
          <a:bodyPr/>
          <a:lstStyle/>
          <a:p>
            <a:r>
              <a:rPr lang="vi-VN"/>
              <a:t>25/05/2020</a:t>
            </a:r>
          </a:p>
        </p:txBody>
      </p:sp>
      <p:sp>
        <p:nvSpPr>
          <p:cNvPr id="5" name="Chỗ dành sẵn cho Chân trang 4">
            <a:extLst>
              <a:ext uri="{FF2B5EF4-FFF2-40B4-BE49-F238E27FC236}">
                <a16:creationId xmlns:a16="http://schemas.microsoft.com/office/drawing/2014/main" xmlns="" id="{4DAE2458-B427-4E11-899B-7B02F261861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A4ACAD3A-3BE8-4B7B-A01F-A3AE39C9E81A}"/>
              </a:ext>
            </a:extLst>
          </p:cNvPr>
          <p:cNvSpPr>
            <a:spLocks noGrp="1"/>
          </p:cNvSpPr>
          <p:nvPr>
            <p:ph type="sldNum" sz="quarter" idx="12"/>
          </p:nvPr>
        </p:nvSpPr>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3574771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800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01C6450-E95B-4F7B-9E44-F887342AD3F2}" type="datetimeFigureOut">
              <a:rPr lang="en-US" smtClean="0"/>
              <a:t>23/08/2022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269D315-5A6D-4D34-93F1-172572F53431}" type="slidenum">
              <a:rPr lang="en-US" smtClean="0"/>
              <a:t>‹#›</a:t>
            </a:fld>
            <a:endParaRPr lang="en-US" dirty="0"/>
          </a:p>
        </p:txBody>
      </p:sp>
    </p:spTree>
    <p:extLst>
      <p:ext uri="{BB962C8B-B14F-4D97-AF65-F5344CB8AC3E}">
        <p14:creationId xmlns:p14="http://schemas.microsoft.com/office/powerpoint/2010/main" val="828383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01C6450-E95B-4F7B-9E44-F887342AD3F2}" type="datetimeFigureOut">
              <a:rPr lang="en-US" smtClean="0"/>
              <a:t>23/08/2022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269D315-5A6D-4D34-93F1-172572F53431}" type="slidenum">
              <a:rPr lang="en-US" smtClean="0"/>
              <a:t>‹#›</a:t>
            </a:fld>
            <a:endParaRPr lang="en-US" dirty="0"/>
          </a:p>
        </p:txBody>
      </p:sp>
    </p:spTree>
    <p:extLst>
      <p:ext uri="{BB962C8B-B14F-4D97-AF65-F5344CB8AC3E}">
        <p14:creationId xmlns:p14="http://schemas.microsoft.com/office/powerpoint/2010/main" val="589093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01C6450-E95B-4F7B-9E44-F887342AD3F2}" type="datetimeFigureOut">
              <a:rPr lang="en-US" smtClean="0"/>
              <a:t>23/08/2022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269D315-5A6D-4D34-93F1-172572F53431}" type="slidenum">
              <a:rPr lang="en-US" smtClean="0"/>
              <a:t>‹#›</a:t>
            </a:fld>
            <a:endParaRPr lang="en-US" dirty="0"/>
          </a:p>
        </p:txBody>
      </p:sp>
    </p:spTree>
    <p:extLst>
      <p:ext uri="{BB962C8B-B14F-4D97-AF65-F5344CB8AC3E}">
        <p14:creationId xmlns:p14="http://schemas.microsoft.com/office/powerpoint/2010/main" val="1311213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01C6450-E95B-4F7B-9E44-F887342AD3F2}" type="datetimeFigureOut">
              <a:rPr lang="en-US" smtClean="0"/>
              <a:t>23/08/2022</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269D315-5A6D-4D34-93F1-172572F53431}" type="slidenum">
              <a:rPr lang="en-US" smtClean="0"/>
              <a:t>‹#›</a:t>
            </a:fld>
            <a:endParaRPr lang="en-US" dirty="0"/>
          </a:p>
        </p:txBody>
      </p:sp>
    </p:spTree>
    <p:extLst>
      <p:ext uri="{BB962C8B-B14F-4D97-AF65-F5344CB8AC3E}">
        <p14:creationId xmlns:p14="http://schemas.microsoft.com/office/powerpoint/2010/main" val="2092951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01C6450-E95B-4F7B-9E44-F887342AD3F2}" type="datetimeFigureOut">
              <a:rPr lang="en-US" smtClean="0"/>
              <a:t>23/08/2022</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269D315-5A6D-4D34-93F1-172572F53431}" type="slidenum">
              <a:rPr lang="en-US" smtClean="0"/>
              <a:t>‹#›</a:t>
            </a:fld>
            <a:endParaRPr lang="en-US" dirty="0"/>
          </a:p>
        </p:txBody>
      </p:sp>
    </p:spTree>
    <p:extLst>
      <p:ext uri="{BB962C8B-B14F-4D97-AF65-F5344CB8AC3E}">
        <p14:creationId xmlns:p14="http://schemas.microsoft.com/office/powerpoint/2010/main" val="4169812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01C6450-E95B-4F7B-9E44-F887342AD3F2}" type="datetimeFigureOut">
              <a:rPr lang="en-US" smtClean="0"/>
              <a:t>23/08/2022</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269D315-5A6D-4D34-93F1-172572F53431}" type="slidenum">
              <a:rPr lang="en-US" smtClean="0"/>
              <a:t>‹#›</a:t>
            </a:fld>
            <a:endParaRPr lang="en-US" dirty="0"/>
          </a:p>
        </p:txBody>
      </p:sp>
    </p:spTree>
    <p:extLst>
      <p:ext uri="{BB962C8B-B14F-4D97-AF65-F5344CB8AC3E}">
        <p14:creationId xmlns:p14="http://schemas.microsoft.com/office/powerpoint/2010/main" val="31332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3456529436"/>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01C6450-E95B-4F7B-9E44-F887342AD3F2}" type="datetimeFigureOut">
              <a:rPr lang="en-US" smtClean="0"/>
              <a:t>23/08/2022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269D315-5A6D-4D34-93F1-172572F53431}" type="slidenum">
              <a:rPr lang="en-US" smtClean="0"/>
              <a:t>‹#›</a:t>
            </a:fld>
            <a:endParaRPr lang="en-US" dirty="0"/>
          </a:p>
        </p:txBody>
      </p:sp>
    </p:spTree>
    <p:extLst>
      <p:ext uri="{BB962C8B-B14F-4D97-AF65-F5344CB8AC3E}">
        <p14:creationId xmlns:p14="http://schemas.microsoft.com/office/powerpoint/2010/main" val="527464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01C6450-E95B-4F7B-9E44-F887342AD3F2}" type="datetimeFigureOut">
              <a:rPr lang="en-US" smtClean="0"/>
              <a:t>23/08/2022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269D315-5A6D-4D34-93F1-172572F53431}" type="slidenum">
              <a:rPr lang="en-US" smtClean="0"/>
              <a:t>‹#›</a:t>
            </a:fld>
            <a:endParaRPr lang="en-US" dirty="0"/>
          </a:p>
        </p:txBody>
      </p:sp>
    </p:spTree>
    <p:extLst>
      <p:ext uri="{BB962C8B-B14F-4D97-AF65-F5344CB8AC3E}">
        <p14:creationId xmlns:p14="http://schemas.microsoft.com/office/powerpoint/2010/main" val="1467559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01C6450-E95B-4F7B-9E44-F887342AD3F2}" type="datetimeFigureOut">
              <a:rPr lang="en-US" smtClean="0"/>
              <a:t>23/08/2022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269D315-5A6D-4D34-93F1-172572F53431}" type="slidenum">
              <a:rPr lang="en-US" smtClean="0"/>
              <a:t>‹#›</a:t>
            </a:fld>
            <a:endParaRPr lang="en-US" dirty="0"/>
          </a:p>
        </p:txBody>
      </p:sp>
    </p:spTree>
    <p:extLst>
      <p:ext uri="{BB962C8B-B14F-4D97-AF65-F5344CB8AC3E}">
        <p14:creationId xmlns:p14="http://schemas.microsoft.com/office/powerpoint/2010/main" val="3615730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01C6450-E95B-4F7B-9E44-F887342AD3F2}" type="datetimeFigureOut">
              <a:rPr lang="en-US" smtClean="0"/>
              <a:t>23/08/2022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269D315-5A6D-4D34-93F1-172572F53431}" type="slidenum">
              <a:rPr lang="en-US" smtClean="0"/>
              <a:t>‹#›</a:t>
            </a:fld>
            <a:endParaRPr lang="en-US" dirty="0"/>
          </a:p>
        </p:txBody>
      </p:sp>
    </p:spTree>
    <p:extLst>
      <p:ext uri="{BB962C8B-B14F-4D97-AF65-F5344CB8AC3E}">
        <p14:creationId xmlns:p14="http://schemas.microsoft.com/office/powerpoint/2010/main" val="1441236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p:cNvSpPr>
            <a:spLocks noGrp="1"/>
          </p:cNvSpPr>
          <p:nvPr>
            <p:ph type="dt" sz="half" idx="10"/>
          </p:nvPr>
        </p:nvSpPr>
        <p:spPr/>
        <p:txBody>
          <a:bodyPr/>
          <a:lstStyle>
            <a:lvl1pPr>
              <a:defRPr/>
            </a:lvl1pPr>
          </a:lstStyle>
          <a:p>
            <a:pPr>
              <a:defRPr/>
            </a:pPr>
            <a:fld id="{FFA7DCF8-C507-4D2A-B3CC-00D902D8C6FD}" type="datetime1">
              <a:rPr lang="vi-VN"/>
              <a:pPr>
                <a:defRPr/>
              </a:pPr>
              <a:t>23/08/2022</a:t>
            </a:fld>
            <a:endParaRPr lang="vi-VN"/>
          </a:p>
        </p:txBody>
      </p:sp>
      <p:sp>
        <p:nvSpPr>
          <p:cNvPr id="5" name="Chỗ dành sẵn cho Chân trang 4"/>
          <p:cNvSpPr>
            <a:spLocks noGrp="1"/>
          </p:cNvSpPr>
          <p:nvPr>
            <p:ph type="ftr" sz="quarter" idx="11"/>
          </p:nvPr>
        </p:nvSpPr>
        <p:spPr/>
        <p:txBody>
          <a:bodyPr/>
          <a:lstStyle>
            <a:lvl1pPr>
              <a:defRPr/>
            </a:lvl1pPr>
          </a:lstStyle>
          <a:p>
            <a:pPr>
              <a:defRPr/>
            </a:pPr>
            <a:endParaRPr lang="vi-VN"/>
          </a:p>
        </p:txBody>
      </p:sp>
      <p:sp>
        <p:nvSpPr>
          <p:cNvPr id="6" name="Chỗ dành sẵn cho Số hiệu Bản chiếu 5"/>
          <p:cNvSpPr>
            <a:spLocks noGrp="1"/>
          </p:cNvSpPr>
          <p:nvPr>
            <p:ph type="sldNum" sz="quarter" idx="12"/>
          </p:nvPr>
        </p:nvSpPr>
        <p:spPr/>
        <p:txBody>
          <a:bodyPr/>
          <a:lstStyle>
            <a:lvl1pPr>
              <a:defRPr/>
            </a:lvl1pPr>
          </a:lstStyle>
          <a:p>
            <a:pPr>
              <a:defRPr/>
            </a:pPr>
            <a:fld id="{40072C77-A79A-489F-9D54-EFD85AE43DB1}" type="slidenum">
              <a:rPr lang="vi-VN" altLang="en-US"/>
              <a:pPr>
                <a:defRPr/>
              </a:pPr>
              <a:t>‹#›</a:t>
            </a:fld>
            <a:endParaRPr lang="vi-VN" altLang="en-US"/>
          </a:p>
        </p:txBody>
      </p:sp>
    </p:spTree>
    <p:extLst>
      <p:ext uri="{BB962C8B-B14F-4D97-AF65-F5344CB8AC3E}">
        <p14:creationId xmlns:p14="http://schemas.microsoft.com/office/powerpoint/2010/main" val="2022433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873009080"/>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2425584356"/>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4019037064"/>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1237167637"/>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3346390505"/>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1523113098"/>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vi-VN"/>
              <a:t>25/05/2020</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5C2D176-BDDD-4308-9A3E-DBFC2B3B23A7}" type="slidenum">
              <a:rPr lang="vi-VN" smtClean="0"/>
              <a:pPr/>
              <a:t>‹#›</a:t>
            </a:fld>
            <a:endParaRPr lang="vi-VN"/>
          </a:p>
        </p:txBody>
      </p:sp>
    </p:spTree>
    <p:extLst>
      <p:ext uri="{BB962C8B-B14F-4D97-AF65-F5344CB8AC3E}">
        <p14:creationId xmlns:p14="http://schemas.microsoft.com/office/powerpoint/2010/main" val="51604874"/>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775" y="1146175"/>
            <a:ext cx="721672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76775" y="2971800"/>
            <a:ext cx="10100603" cy="28944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6754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4000" b="-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775" y="1146175"/>
            <a:ext cx="721672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76775" y="2971800"/>
            <a:ext cx="10100603" cy="28944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4357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3"/>
          <p:cNvSpPr txBox="1">
            <a:spLocks noChangeArrowheads="1"/>
          </p:cNvSpPr>
          <p:nvPr/>
        </p:nvSpPr>
        <p:spPr bwMode="auto">
          <a:xfrm>
            <a:off x="606074" y="2581275"/>
            <a:ext cx="107981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4000" b="1" dirty="0">
                <a:solidFill>
                  <a:srgbClr val="C00000"/>
                </a:solidFill>
                <a:latin typeface="Times New Roman" pitchFamily="18" charset="0"/>
                <a:cs typeface="Times New Roman" pitchFamily="18" charset="0"/>
              </a:rPr>
              <a:t>TỰ NHIÊN VÀ XÃ HỘI LỚP 3</a:t>
            </a:r>
          </a:p>
          <a:p>
            <a:pPr algn="ctr" eaLnBrk="1" hangingPunct="1">
              <a:lnSpc>
                <a:spcPct val="100000"/>
              </a:lnSpc>
              <a:spcBef>
                <a:spcPct val="0"/>
              </a:spcBef>
              <a:buFontTx/>
              <a:buNone/>
            </a:pPr>
            <a:r>
              <a:rPr lang="en-US" altLang="en-US" sz="4000" b="1" dirty="0">
                <a:solidFill>
                  <a:srgbClr val="C00000"/>
                </a:solidFill>
                <a:latin typeface="Times New Roman" pitchFamily="18" charset="0"/>
                <a:cs typeface="Times New Roman" pitchFamily="18" charset="0"/>
              </a:rPr>
              <a:t>BỘ SÁCH CÁNH DIỀU</a:t>
            </a:r>
          </a:p>
        </p:txBody>
      </p:sp>
      <p:sp>
        <p:nvSpPr>
          <p:cNvPr id="307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fld id="{01B430AB-3A2F-4BD8-A6B5-1390A822F343}" type="slidenum">
              <a:rPr lang="vi-VN" altLang="en-US" sz="1200" smtClean="0">
                <a:solidFill>
                  <a:srgbClr val="898989"/>
                </a:solidFill>
              </a:rPr>
              <a:pPr>
                <a:lnSpc>
                  <a:spcPct val="100000"/>
                </a:lnSpc>
                <a:spcBef>
                  <a:spcPct val="0"/>
                </a:spcBef>
                <a:buFontTx/>
                <a:buNone/>
              </a:pPr>
              <a:t>1</a:t>
            </a:fld>
            <a:endParaRPr lang="vi-VN" altLang="en-US" sz="1200">
              <a:solidFill>
                <a:srgbClr val="898989"/>
              </a:solidFill>
            </a:endParaRPr>
          </a:p>
        </p:txBody>
      </p:sp>
    </p:spTree>
    <p:extLst>
      <p:ext uri="{BB962C8B-B14F-4D97-AF65-F5344CB8AC3E}">
        <p14:creationId xmlns:p14="http://schemas.microsoft.com/office/powerpoint/2010/main" val="851246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354892" y="1920225"/>
            <a:ext cx="14991867" cy="75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6"/>
          <p:cNvSpPr>
            <a:spLocks noChangeArrowheads="1"/>
          </p:cNvSpPr>
          <p:nvPr/>
        </p:nvSpPr>
        <p:spPr bwMode="auto">
          <a:xfrm flipV="1">
            <a:off x="354892" y="5240976"/>
            <a:ext cx="14991867" cy="7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5"/>
          <p:cNvSpPr/>
          <p:nvPr/>
        </p:nvSpPr>
        <p:spPr>
          <a:xfrm>
            <a:off x="3288145" y="177650"/>
            <a:ext cx="5772727" cy="923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bài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p>
        </p:txBody>
      </p:sp>
      <p:sp>
        <p:nvSpPr>
          <p:cNvPr id="7" name="Rectangle 6"/>
          <p:cNvSpPr/>
          <p:nvPr/>
        </p:nvSpPr>
        <p:spPr>
          <a:xfrm>
            <a:off x="1116566" y="1634668"/>
            <a:ext cx="10505872" cy="33746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buFont typeface="Arial" pitchFamily="34" charset="0"/>
              <a:buChar char="•"/>
            </a:pP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Dạng</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bài</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hình</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thành</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kiến</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thức</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mới</a:t>
            </a:r>
            <a:endParaRPr lang="en-US" sz="4400" dirty="0">
              <a:solidFill>
                <a:schemeClr val="tx1"/>
              </a:solidFill>
              <a:latin typeface="Times New Roman" pitchFamily="18" charset="0"/>
              <a:cs typeface="Times New Roman" pitchFamily="18" charset="0"/>
            </a:endParaRPr>
          </a:p>
          <a:p>
            <a:pPr lvl="0">
              <a:lnSpc>
                <a:spcPct val="150000"/>
              </a:lnSpc>
              <a:buFont typeface="Arial" pitchFamily="34" charset="0"/>
              <a:buChar char="•"/>
            </a:pP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Dạng</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bài</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thực</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hành</a:t>
            </a:r>
            <a:endParaRPr lang="en-US" sz="4400" dirty="0">
              <a:solidFill>
                <a:schemeClr val="tx1"/>
              </a:solidFill>
              <a:latin typeface="Times New Roman" pitchFamily="18" charset="0"/>
              <a:cs typeface="Times New Roman" pitchFamily="18" charset="0"/>
            </a:endParaRPr>
          </a:p>
          <a:p>
            <a:pPr lvl="0">
              <a:lnSpc>
                <a:spcPct val="150000"/>
              </a:lnSpc>
              <a:buFont typeface="Arial" pitchFamily="34" charset="0"/>
              <a:buChar char="•"/>
            </a:pP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Dạng</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bài</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Ôn</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tập</a:t>
            </a:r>
            <a:endParaRPr lang="en-US" sz="4400" dirty="0">
              <a:solidFill>
                <a:schemeClr val="tx1"/>
              </a:solidFill>
              <a:latin typeface="Times New Roman" pitchFamily="18" charset="0"/>
              <a:cs typeface="Times New Roman" pitchFamily="18" charset="0"/>
            </a:endParaRPr>
          </a:p>
          <a:p>
            <a:pPr algn="ctr"/>
            <a:endParaRPr lang="en-US" dirty="0"/>
          </a:p>
        </p:txBody>
      </p:sp>
    </p:spTree>
    <p:extLst>
      <p:ext uri="{BB962C8B-B14F-4D97-AF65-F5344CB8AC3E}">
        <p14:creationId xmlns:p14="http://schemas.microsoft.com/office/powerpoint/2010/main" val="1734049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1"/>
          <p:cNvSpPr>
            <a:spLocks noChangeArrowheads="1"/>
          </p:cNvSpPr>
          <p:nvPr/>
        </p:nvSpPr>
        <p:spPr bwMode="auto">
          <a:xfrm>
            <a:off x="90153" y="921129"/>
            <a:ext cx="1199023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ts val="0"/>
              </a:spcBef>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tập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theo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hướng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phù</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hợp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lớp</a:t>
            </a:r>
            <a:r>
              <a:rPr lang="en-US" sz="4000" dirty="0">
                <a:latin typeface="Times New Roman" pitchFamily="18" charset="0"/>
                <a:cs typeface="Times New Roman" pitchFamily="18" charset="0"/>
              </a:rPr>
              <a:t> 3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sắp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xếp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theo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hướng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hiểu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chú</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tiễn</a:t>
            </a:r>
            <a:r>
              <a:rPr lang="en-US" sz="4000" dirty="0">
                <a:latin typeface="Times New Roman" pitchFamily="18" charset="0"/>
                <a:cs typeface="Times New Roman" pitchFamily="18" charset="0"/>
              </a:rPr>
              <a:t>. </a:t>
            </a:r>
          </a:p>
          <a:p>
            <a:pPr algn="just">
              <a:lnSpc>
                <a:spcPct val="100000"/>
              </a:lnSpc>
              <a:spcBef>
                <a:spcPts val="0"/>
              </a:spcBef>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hợp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a:t>
            </a:r>
          </a:p>
        </p:txBody>
      </p:sp>
      <p:sp>
        <p:nvSpPr>
          <p:cNvPr id="17414" name="Rectangle 1"/>
          <p:cNvSpPr>
            <a:spLocks noChangeArrowheads="1"/>
          </p:cNvSpPr>
          <p:nvPr/>
        </p:nvSpPr>
        <p:spPr bwMode="auto">
          <a:xfrm>
            <a:off x="3892058" y="159593"/>
            <a:ext cx="3906838" cy="641266"/>
          </a:xfrm>
          <a:prstGeom prst="rect">
            <a:avLst/>
          </a:prstGeom>
          <a:solidFill>
            <a:srgbClr val="00B0F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20000"/>
              </a:lnSpc>
              <a:spcBef>
                <a:spcPts val="600"/>
              </a:spcBef>
              <a:buFontTx/>
              <a:buNone/>
            </a:pPr>
            <a:r>
              <a:rPr lang="en-US" altLang="en-US" sz="3200" b="1" dirty="0" err="1">
                <a:latin typeface="Times New Roman" panose="02020603050405020304" pitchFamily="18" charset="0"/>
                <a:cs typeface="Times New Roman" panose="02020603050405020304" pitchFamily="18" charset="0"/>
              </a:rPr>
              <a:t>Cấu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trúc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bài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học</a:t>
            </a:r>
            <a:endParaRPr lang="en-US" alt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2467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55" y="2283505"/>
            <a:ext cx="11074401" cy="2387600"/>
          </a:xfrm>
        </p:spPr>
        <p:txBody>
          <a:bodyPr>
            <a:normAutofit fontScale="90000"/>
          </a:bodyPr>
          <a:lstStyle/>
          <a:p>
            <a:r>
              <a:rPr lang="en-US" b="1" dirty="0" err="1" smtClean="0">
                <a:solidFill>
                  <a:srgbClr val="FF0000"/>
                </a:solidFill>
                <a:latin typeface="+mn-lt"/>
              </a:rPr>
              <a:t>Một</a:t>
            </a:r>
            <a:r>
              <a:rPr lang="en-US" b="1" dirty="0" smtClean="0">
                <a:solidFill>
                  <a:srgbClr val="FF0000"/>
                </a:solidFill>
                <a:latin typeface="+mn-lt"/>
              </a:rPr>
              <a:t> </a:t>
            </a:r>
            <a:r>
              <a:rPr lang="en-US" b="1" dirty="0" err="1" smtClean="0">
                <a:solidFill>
                  <a:srgbClr val="FF0000"/>
                </a:solidFill>
                <a:latin typeface="+mn-lt"/>
              </a:rPr>
              <a:t>số</a:t>
            </a:r>
            <a:r>
              <a:rPr lang="en-US" b="1" dirty="0" smtClean="0">
                <a:solidFill>
                  <a:srgbClr val="FF0000"/>
                </a:solidFill>
                <a:latin typeface="+mn-lt"/>
              </a:rPr>
              <a:t> </a:t>
            </a:r>
            <a:r>
              <a:rPr lang="en-US" b="1" dirty="0" err="1" smtClean="0">
                <a:solidFill>
                  <a:srgbClr val="FF0000"/>
                </a:solidFill>
                <a:latin typeface="+mn-lt"/>
              </a:rPr>
              <a:t>ví</a:t>
            </a:r>
            <a:r>
              <a:rPr lang="en-US" b="1" dirty="0" smtClean="0">
                <a:solidFill>
                  <a:srgbClr val="FF0000"/>
                </a:solidFill>
                <a:latin typeface="+mn-lt"/>
              </a:rPr>
              <a:t> </a:t>
            </a:r>
            <a:r>
              <a:rPr lang="en-US" b="1" dirty="0" err="1" smtClean="0">
                <a:solidFill>
                  <a:srgbClr val="FF0000"/>
                </a:solidFill>
                <a:latin typeface="+mn-lt"/>
              </a:rPr>
              <a:t>dụ</a:t>
            </a:r>
            <a:r>
              <a:rPr lang="en-US" b="1" dirty="0" smtClean="0">
                <a:solidFill>
                  <a:srgbClr val="FF0000"/>
                </a:solidFill>
                <a:latin typeface="+mn-lt"/>
              </a:rPr>
              <a:t> </a:t>
            </a:r>
            <a:r>
              <a:rPr lang="en-US" b="1" dirty="0" err="1" smtClean="0">
                <a:solidFill>
                  <a:srgbClr val="FF0000"/>
                </a:solidFill>
                <a:latin typeface="+mn-lt"/>
              </a:rPr>
              <a:t>thể</a:t>
            </a:r>
            <a:r>
              <a:rPr lang="en-US" b="1" dirty="0" smtClean="0">
                <a:solidFill>
                  <a:srgbClr val="FF0000"/>
                </a:solidFill>
                <a:latin typeface="+mn-lt"/>
              </a:rPr>
              <a:t> </a:t>
            </a:r>
            <a:r>
              <a:rPr lang="en-US" b="1" dirty="0" err="1" smtClean="0">
                <a:solidFill>
                  <a:srgbClr val="FF0000"/>
                </a:solidFill>
                <a:latin typeface="+mn-lt"/>
              </a:rPr>
              <a:t>hiện</a:t>
            </a:r>
            <a:r>
              <a:rPr lang="en-US" b="1" dirty="0" smtClean="0">
                <a:solidFill>
                  <a:srgbClr val="FF0000"/>
                </a:solidFill>
                <a:latin typeface="+mn-lt"/>
              </a:rPr>
              <a:t> </a:t>
            </a:r>
            <a:r>
              <a:rPr lang="en-US" b="1" dirty="0" err="1" smtClean="0">
                <a:solidFill>
                  <a:srgbClr val="FF0000"/>
                </a:solidFill>
                <a:latin typeface="+mn-lt"/>
              </a:rPr>
              <a:t>việc</a:t>
            </a:r>
            <a:r>
              <a:rPr lang="en-US" b="1" dirty="0" smtClean="0">
                <a:solidFill>
                  <a:srgbClr val="FF0000"/>
                </a:solidFill>
                <a:latin typeface="+mn-lt"/>
              </a:rPr>
              <a:t> </a:t>
            </a:r>
            <a:r>
              <a:rPr lang="en-US" b="1" dirty="0" err="1" smtClean="0">
                <a:solidFill>
                  <a:srgbClr val="FF0000"/>
                </a:solidFill>
                <a:latin typeface="+mn-lt"/>
              </a:rPr>
              <a:t>giáo</a:t>
            </a:r>
            <a:r>
              <a:rPr lang="en-US" b="1" dirty="0" smtClean="0">
                <a:solidFill>
                  <a:srgbClr val="FF0000"/>
                </a:solidFill>
                <a:latin typeface="+mn-lt"/>
              </a:rPr>
              <a:t> </a:t>
            </a:r>
            <a:r>
              <a:rPr lang="en-US" b="1" dirty="0" err="1" smtClean="0">
                <a:solidFill>
                  <a:srgbClr val="FF0000"/>
                </a:solidFill>
                <a:latin typeface="+mn-lt"/>
              </a:rPr>
              <a:t>dục</a:t>
            </a:r>
            <a:r>
              <a:rPr lang="en-US" b="1" dirty="0" smtClean="0">
                <a:solidFill>
                  <a:srgbClr val="FF0000"/>
                </a:solidFill>
                <a:latin typeface="+mn-lt"/>
              </a:rPr>
              <a:t> </a:t>
            </a:r>
            <a:br>
              <a:rPr lang="en-US" b="1" dirty="0" smtClean="0">
                <a:solidFill>
                  <a:srgbClr val="FF0000"/>
                </a:solidFill>
                <a:latin typeface="+mn-lt"/>
              </a:rPr>
            </a:br>
            <a:r>
              <a:rPr lang="en-US" b="1" dirty="0" err="1" smtClean="0">
                <a:solidFill>
                  <a:srgbClr val="FF0000"/>
                </a:solidFill>
                <a:latin typeface="+mn-lt"/>
              </a:rPr>
              <a:t>đạo</a:t>
            </a:r>
            <a:r>
              <a:rPr lang="en-US" b="1" dirty="0" smtClean="0">
                <a:solidFill>
                  <a:srgbClr val="FF0000"/>
                </a:solidFill>
                <a:latin typeface="+mn-lt"/>
              </a:rPr>
              <a:t> </a:t>
            </a:r>
            <a:r>
              <a:rPr lang="en-US" b="1" dirty="0" err="1" smtClean="0">
                <a:solidFill>
                  <a:srgbClr val="FF0000"/>
                </a:solidFill>
                <a:latin typeface="+mn-lt"/>
              </a:rPr>
              <a:t>đức</a:t>
            </a:r>
            <a:r>
              <a:rPr lang="en-US" b="1" dirty="0" smtClean="0">
                <a:solidFill>
                  <a:srgbClr val="FF0000"/>
                </a:solidFill>
                <a:latin typeface="+mn-lt"/>
              </a:rPr>
              <a:t> </a:t>
            </a:r>
            <a:r>
              <a:rPr lang="en-US" b="1" dirty="0" err="1" smtClean="0">
                <a:solidFill>
                  <a:srgbClr val="FF0000"/>
                </a:solidFill>
                <a:latin typeface="+mn-lt"/>
              </a:rPr>
              <a:t>lối</a:t>
            </a:r>
            <a:r>
              <a:rPr lang="en-US" b="1" dirty="0" smtClean="0">
                <a:solidFill>
                  <a:srgbClr val="FF0000"/>
                </a:solidFill>
                <a:latin typeface="+mn-lt"/>
              </a:rPr>
              <a:t> </a:t>
            </a:r>
            <a:r>
              <a:rPr lang="en-US" b="1" dirty="0" err="1" smtClean="0">
                <a:solidFill>
                  <a:srgbClr val="FF0000"/>
                </a:solidFill>
                <a:latin typeface="+mn-lt"/>
              </a:rPr>
              <a:t>sống</a:t>
            </a:r>
            <a:r>
              <a:rPr lang="en-US" b="1" dirty="0" smtClean="0">
                <a:solidFill>
                  <a:srgbClr val="FF0000"/>
                </a:solidFill>
                <a:latin typeface="+mn-lt"/>
              </a:rPr>
              <a:t>, </a:t>
            </a:r>
            <a:r>
              <a:rPr lang="en-US" b="1" dirty="0" err="1" smtClean="0">
                <a:solidFill>
                  <a:srgbClr val="FF0000"/>
                </a:solidFill>
                <a:latin typeface="+mn-lt"/>
              </a:rPr>
              <a:t>kĩ</a:t>
            </a:r>
            <a:r>
              <a:rPr lang="en-US" b="1" dirty="0" smtClean="0">
                <a:solidFill>
                  <a:srgbClr val="FF0000"/>
                </a:solidFill>
                <a:latin typeface="+mn-lt"/>
              </a:rPr>
              <a:t> </a:t>
            </a:r>
            <a:r>
              <a:rPr lang="en-US" b="1" dirty="0" err="1" smtClean="0">
                <a:solidFill>
                  <a:srgbClr val="FF0000"/>
                </a:solidFill>
                <a:latin typeface="+mn-lt"/>
              </a:rPr>
              <a:t>năng</a:t>
            </a:r>
            <a:r>
              <a:rPr lang="en-US" b="1" dirty="0" smtClean="0">
                <a:solidFill>
                  <a:srgbClr val="FF0000"/>
                </a:solidFill>
                <a:latin typeface="+mn-lt"/>
              </a:rPr>
              <a:t> </a:t>
            </a:r>
            <a:r>
              <a:rPr lang="en-US" b="1" dirty="0" err="1" smtClean="0">
                <a:solidFill>
                  <a:srgbClr val="FF0000"/>
                </a:solidFill>
                <a:latin typeface="+mn-lt"/>
              </a:rPr>
              <a:t>sống</a:t>
            </a:r>
            <a:r>
              <a:rPr lang="en-US" b="1" dirty="0" smtClean="0">
                <a:solidFill>
                  <a:srgbClr val="FF0000"/>
                </a:solidFill>
                <a:latin typeface="+mn-lt"/>
              </a:rPr>
              <a:t> </a:t>
            </a:r>
            <a:r>
              <a:rPr lang="en-US" b="1" dirty="0" err="1" smtClean="0">
                <a:solidFill>
                  <a:srgbClr val="FF0000"/>
                </a:solidFill>
                <a:latin typeface="+mn-lt"/>
              </a:rPr>
              <a:t>cho</a:t>
            </a:r>
            <a:r>
              <a:rPr lang="en-US" b="1" dirty="0" smtClean="0">
                <a:solidFill>
                  <a:srgbClr val="FF0000"/>
                </a:solidFill>
                <a:latin typeface="+mn-lt"/>
              </a:rPr>
              <a:t> </a:t>
            </a:r>
            <a:r>
              <a:rPr lang="en-US" b="1" dirty="0" err="1" smtClean="0">
                <a:solidFill>
                  <a:srgbClr val="FF0000"/>
                </a:solidFill>
                <a:latin typeface="+mn-lt"/>
              </a:rPr>
              <a:t>học</a:t>
            </a:r>
            <a:r>
              <a:rPr lang="en-US" b="1" dirty="0" smtClean="0">
                <a:solidFill>
                  <a:srgbClr val="FF0000"/>
                </a:solidFill>
                <a:latin typeface="+mn-lt"/>
              </a:rPr>
              <a:t> </a:t>
            </a:r>
            <a:r>
              <a:rPr lang="en-US" b="1" dirty="0" err="1" smtClean="0">
                <a:solidFill>
                  <a:srgbClr val="FF0000"/>
                </a:solidFill>
                <a:latin typeface="+mn-lt"/>
              </a:rPr>
              <a:t>sinh</a:t>
            </a:r>
            <a:r>
              <a:rPr lang="en-US" b="1" dirty="0">
                <a:solidFill>
                  <a:srgbClr val="FF0000"/>
                </a:solidFill>
                <a:latin typeface="+mn-lt"/>
              </a:rPr>
              <a:t>.</a:t>
            </a:r>
            <a:br>
              <a:rPr lang="en-US" b="1" dirty="0">
                <a:solidFill>
                  <a:srgbClr val="FF0000"/>
                </a:solidFill>
                <a:latin typeface="+mn-lt"/>
              </a:rPr>
            </a:br>
            <a:endParaRPr lang="en-US" b="1" dirty="0">
              <a:solidFill>
                <a:srgbClr val="FF0000"/>
              </a:solidFill>
              <a:latin typeface="+mn-lt"/>
            </a:endParaRPr>
          </a:p>
        </p:txBody>
      </p:sp>
      <p:sp>
        <p:nvSpPr>
          <p:cNvPr id="4" name="Date Placeholder 3"/>
          <p:cNvSpPr>
            <a:spLocks noGrp="1"/>
          </p:cNvSpPr>
          <p:nvPr>
            <p:ph type="dt" sz="half" idx="10"/>
          </p:nvPr>
        </p:nvSpPr>
        <p:spPr/>
        <p:txBody>
          <a:bodyPr/>
          <a:lstStyle/>
          <a:p>
            <a:endParaRPr lang="vi-VN" dirty="0"/>
          </a:p>
        </p:txBody>
      </p:sp>
      <p:sp>
        <p:nvSpPr>
          <p:cNvPr id="5" name="Slide Number Placeholder 4"/>
          <p:cNvSpPr>
            <a:spLocks noGrp="1"/>
          </p:cNvSpPr>
          <p:nvPr>
            <p:ph type="sldNum" sz="quarter" idx="12"/>
          </p:nvPr>
        </p:nvSpPr>
        <p:spPr/>
        <p:txBody>
          <a:bodyPr/>
          <a:lstStyle/>
          <a:p>
            <a:endParaRPr lang="vi-VN" dirty="0"/>
          </a:p>
        </p:txBody>
      </p:sp>
    </p:spTree>
    <p:extLst>
      <p:ext uri="{BB962C8B-B14F-4D97-AF65-F5344CB8AC3E}">
        <p14:creationId xmlns:p14="http://schemas.microsoft.com/office/powerpoint/2010/main" val="357781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Rectangle 1"/>
          <p:cNvSpPr>
            <a:spLocks noChangeArrowheads="1"/>
          </p:cNvSpPr>
          <p:nvPr/>
        </p:nvSpPr>
        <p:spPr bwMode="auto">
          <a:xfrm>
            <a:off x="1799373" y="193183"/>
            <a:ext cx="94600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buFont typeface="Wingdings" panose="05000000000000000000" pitchFamily="2" charset="2"/>
              <a:buChar char="§"/>
            </a:pPr>
            <a:r>
              <a:rPr lang="en-US" altLang="en-US" b="1" dirty="0" smtClean="0">
                <a:solidFill>
                  <a:srgbClr val="FF0000"/>
                </a:solidFill>
              </a:rPr>
              <a:t>VD1: </a:t>
            </a:r>
            <a:r>
              <a:rPr lang="en-US" altLang="en-US" b="1" dirty="0" err="1" smtClean="0">
                <a:solidFill>
                  <a:srgbClr val="FF0000"/>
                </a:solidFill>
              </a:rPr>
              <a:t>Giáo</a:t>
            </a:r>
            <a:r>
              <a:rPr lang="en-US" altLang="en-US" b="1" dirty="0" smtClean="0">
                <a:solidFill>
                  <a:srgbClr val="FF0000"/>
                </a:solidFill>
              </a:rPr>
              <a:t> </a:t>
            </a:r>
            <a:r>
              <a:rPr lang="en-US" altLang="en-US" b="1" dirty="0" err="1">
                <a:solidFill>
                  <a:srgbClr val="FF0000"/>
                </a:solidFill>
              </a:rPr>
              <a:t>dục</a:t>
            </a:r>
            <a:r>
              <a:rPr lang="en-US" altLang="en-US" b="1" dirty="0">
                <a:solidFill>
                  <a:srgbClr val="FF0000"/>
                </a:solidFill>
              </a:rPr>
              <a:t> </a:t>
            </a:r>
            <a:r>
              <a:rPr lang="en-US" altLang="en-US" b="1" dirty="0" err="1">
                <a:solidFill>
                  <a:srgbClr val="FF0000"/>
                </a:solidFill>
              </a:rPr>
              <a:t>giá</a:t>
            </a:r>
            <a:r>
              <a:rPr lang="en-US" altLang="en-US" b="1" dirty="0">
                <a:solidFill>
                  <a:srgbClr val="FF0000"/>
                </a:solidFill>
              </a:rPr>
              <a:t> </a:t>
            </a:r>
            <a:r>
              <a:rPr lang="en-US" altLang="en-US" b="1" dirty="0" err="1">
                <a:solidFill>
                  <a:srgbClr val="FF0000"/>
                </a:solidFill>
              </a:rPr>
              <a:t>trị</a:t>
            </a:r>
            <a:r>
              <a:rPr lang="en-US" altLang="en-US" b="1" dirty="0">
                <a:solidFill>
                  <a:srgbClr val="FF0000"/>
                </a:solidFill>
              </a:rPr>
              <a:t> </a:t>
            </a:r>
            <a:r>
              <a:rPr lang="en-US" altLang="en-US" b="1" dirty="0" err="1">
                <a:solidFill>
                  <a:srgbClr val="FF0000"/>
                </a:solidFill>
              </a:rPr>
              <a:t>sống</a:t>
            </a:r>
            <a:r>
              <a:rPr lang="en-US" altLang="en-US" b="1" dirty="0">
                <a:solidFill>
                  <a:srgbClr val="FF0000"/>
                </a:solidFill>
              </a:rPr>
              <a:t> </a:t>
            </a:r>
            <a:r>
              <a:rPr lang="en-US" altLang="en-US" b="1" dirty="0" err="1">
                <a:solidFill>
                  <a:srgbClr val="FF0000"/>
                </a:solidFill>
              </a:rPr>
              <a:t>và</a:t>
            </a:r>
            <a:r>
              <a:rPr lang="en-US" altLang="en-US" b="1" dirty="0">
                <a:solidFill>
                  <a:srgbClr val="FF0000"/>
                </a:solidFill>
              </a:rPr>
              <a:t> </a:t>
            </a:r>
            <a:r>
              <a:rPr lang="en-US" altLang="en-US" b="1" dirty="0" err="1">
                <a:solidFill>
                  <a:srgbClr val="FF0000"/>
                </a:solidFill>
              </a:rPr>
              <a:t>kĩ</a:t>
            </a:r>
            <a:r>
              <a:rPr lang="en-US" altLang="en-US" b="1" dirty="0">
                <a:solidFill>
                  <a:srgbClr val="FF0000"/>
                </a:solidFill>
              </a:rPr>
              <a:t> </a:t>
            </a:r>
            <a:r>
              <a:rPr lang="en-US" altLang="en-US" b="1" dirty="0" err="1">
                <a:solidFill>
                  <a:srgbClr val="FF0000"/>
                </a:solidFill>
              </a:rPr>
              <a:t>năng</a:t>
            </a:r>
            <a:r>
              <a:rPr lang="en-US" altLang="en-US" b="1" dirty="0">
                <a:solidFill>
                  <a:srgbClr val="FF0000"/>
                </a:solidFill>
              </a:rPr>
              <a:t> </a:t>
            </a:r>
            <a:r>
              <a:rPr lang="en-US" altLang="en-US" b="1" dirty="0" err="1">
                <a:solidFill>
                  <a:srgbClr val="FF0000"/>
                </a:solidFill>
              </a:rPr>
              <a:t>sống</a:t>
            </a:r>
            <a:r>
              <a:rPr lang="en-US" altLang="en-US" b="1" dirty="0">
                <a:solidFill>
                  <a:srgbClr val="FF0000"/>
                </a:solidFill>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15342"/>
            <a:ext cx="6181859" cy="584265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4435" y="1015342"/>
            <a:ext cx="6177565" cy="5842656"/>
          </a:xfrm>
          <a:prstGeom prst="rect">
            <a:avLst/>
          </a:prstGeom>
        </p:spPr>
      </p:pic>
    </p:spTree>
    <p:extLst>
      <p:ext uri="{BB962C8B-B14F-4D97-AF65-F5344CB8AC3E}">
        <p14:creationId xmlns:p14="http://schemas.microsoft.com/office/powerpoint/2010/main" val="236633966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Rectangle 1"/>
          <p:cNvSpPr>
            <a:spLocks noChangeArrowheads="1"/>
          </p:cNvSpPr>
          <p:nvPr/>
        </p:nvSpPr>
        <p:spPr bwMode="auto">
          <a:xfrm>
            <a:off x="471414" y="308974"/>
            <a:ext cx="104899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buFont typeface="Wingdings" panose="05000000000000000000" pitchFamily="2" charset="2"/>
              <a:buChar char="§"/>
            </a:pPr>
            <a:r>
              <a:rPr lang="en-US" altLang="en-US" b="1" dirty="0" smtClean="0">
                <a:solidFill>
                  <a:srgbClr val="FF0000"/>
                </a:solidFill>
              </a:rPr>
              <a:t>VD2: </a:t>
            </a:r>
            <a:r>
              <a:rPr lang="en-US" altLang="en-US" b="1" dirty="0" err="1" smtClean="0">
                <a:solidFill>
                  <a:srgbClr val="FF0000"/>
                </a:solidFill>
              </a:rPr>
              <a:t>Giáo</a:t>
            </a:r>
            <a:r>
              <a:rPr lang="en-US" altLang="en-US" b="1" dirty="0" smtClean="0">
                <a:solidFill>
                  <a:srgbClr val="FF0000"/>
                </a:solidFill>
              </a:rPr>
              <a:t> </a:t>
            </a:r>
            <a:r>
              <a:rPr lang="en-US" altLang="en-US" b="1" dirty="0" err="1">
                <a:solidFill>
                  <a:srgbClr val="FF0000"/>
                </a:solidFill>
              </a:rPr>
              <a:t>dục</a:t>
            </a:r>
            <a:r>
              <a:rPr lang="en-US" altLang="en-US" b="1" dirty="0">
                <a:solidFill>
                  <a:srgbClr val="FF0000"/>
                </a:solidFill>
              </a:rPr>
              <a:t> </a:t>
            </a:r>
            <a:r>
              <a:rPr lang="en-US" altLang="en-US" b="1" dirty="0" err="1">
                <a:solidFill>
                  <a:srgbClr val="FF0000"/>
                </a:solidFill>
              </a:rPr>
              <a:t>bảo</a:t>
            </a:r>
            <a:r>
              <a:rPr lang="en-US" altLang="en-US" b="1" dirty="0">
                <a:solidFill>
                  <a:srgbClr val="FF0000"/>
                </a:solidFill>
              </a:rPr>
              <a:t> </a:t>
            </a:r>
            <a:r>
              <a:rPr lang="en-US" altLang="en-US" b="1" dirty="0" err="1">
                <a:solidFill>
                  <a:srgbClr val="FF0000"/>
                </a:solidFill>
              </a:rPr>
              <a:t>vệ</a:t>
            </a:r>
            <a:r>
              <a:rPr lang="en-US" altLang="en-US" b="1" dirty="0">
                <a:solidFill>
                  <a:srgbClr val="FF0000"/>
                </a:solidFill>
              </a:rPr>
              <a:t> </a:t>
            </a:r>
            <a:r>
              <a:rPr lang="en-US" altLang="en-US" b="1" dirty="0" err="1">
                <a:solidFill>
                  <a:srgbClr val="FF0000"/>
                </a:solidFill>
              </a:rPr>
              <a:t>môi</a:t>
            </a:r>
            <a:r>
              <a:rPr lang="en-US" altLang="en-US" b="1" dirty="0">
                <a:solidFill>
                  <a:srgbClr val="FF0000"/>
                </a:solidFill>
              </a:rPr>
              <a:t> </a:t>
            </a:r>
            <a:r>
              <a:rPr lang="en-US" altLang="en-US" b="1" dirty="0" err="1">
                <a:solidFill>
                  <a:srgbClr val="FF0000"/>
                </a:solidFill>
              </a:rPr>
              <a:t>trường</a:t>
            </a:r>
            <a:r>
              <a:rPr lang="en-US" altLang="en-US" b="1" dirty="0">
                <a:solidFill>
                  <a:srgbClr val="FF0000"/>
                </a:solidFill>
              </a:rPr>
              <a:t>, </a:t>
            </a:r>
            <a:r>
              <a:rPr lang="en-US" altLang="en-US" b="1" dirty="0" err="1">
                <a:solidFill>
                  <a:srgbClr val="FF0000"/>
                </a:solidFill>
              </a:rPr>
              <a:t>rèn</a:t>
            </a:r>
            <a:r>
              <a:rPr lang="en-US" altLang="en-US" b="1" dirty="0">
                <a:solidFill>
                  <a:srgbClr val="FF0000"/>
                </a:solidFill>
              </a:rPr>
              <a:t> </a:t>
            </a:r>
            <a:r>
              <a:rPr lang="en-US" altLang="en-US" b="1" dirty="0" err="1">
                <a:solidFill>
                  <a:srgbClr val="FF0000"/>
                </a:solidFill>
              </a:rPr>
              <a:t>luyện</a:t>
            </a:r>
            <a:r>
              <a:rPr lang="en-US" altLang="en-US" b="1" dirty="0">
                <a:solidFill>
                  <a:srgbClr val="FF0000"/>
                </a:solidFill>
              </a:rPr>
              <a:t> </a:t>
            </a:r>
            <a:r>
              <a:rPr lang="en-US" altLang="en-US" b="1" dirty="0" err="1">
                <a:solidFill>
                  <a:srgbClr val="FF0000"/>
                </a:solidFill>
              </a:rPr>
              <a:t>đức</a:t>
            </a:r>
            <a:r>
              <a:rPr lang="en-US" altLang="en-US" b="1" dirty="0">
                <a:solidFill>
                  <a:srgbClr val="FF0000"/>
                </a:solidFill>
              </a:rPr>
              <a:t> </a:t>
            </a:r>
            <a:r>
              <a:rPr lang="en-US" altLang="en-US" b="1" dirty="0" err="1">
                <a:solidFill>
                  <a:srgbClr val="FF0000"/>
                </a:solidFill>
              </a:rPr>
              <a:t>tính</a:t>
            </a:r>
            <a:r>
              <a:rPr lang="en-US" altLang="en-US" b="1" dirty="0">
                <a:solidFill>
                  <a:srgbClr val="FF0000"/>
                </a:solidFill>
              </a:rPr>
              <a:t> </a:t>
            </a:r>
            <a:r>
              <a:rPr lang="en-US" altLang="en-US" b="1" dirty="0" err="1">
                <a:solidFill>
                  <a:srgbClr val="FF0000"/>
                </a:solidFill>
              </a:rPr>
              <a:t>chăm</a:t>
            </a:r>
            <a:r>
              <a:rPr lang="en-US" altLang="en-US" b="1" dirty="0">
                <a:solidFill>
                  <a:srgbClr val="FF0000"/>
                </a:solidFill>
              </a:rPr>
              <a:t> </a:t>
            </a:r>
            <a:r>
              <a:rPr lang="en-US" altLang="en-US" b="1" dirty="0" err="1">
                <a:solidFill>
                  <a:srgbClr val="FF0000"/>
                </a:solidFill>
              </a:rPr>
              <a:t>chỉ</a:t>
            </a:r>
            <a:r>
              <a:rPr lang="en-US" altLang="en-US" b="1" dirty="0">
                <a:solidFill>
                  <a:srgbClr val="FF0000"/>
                </a:solidFill>
              </a:rPr>
              <a:t>, </a:t>
            </a:r>
            <a:r>
              <a:rPr lang="en-US" altLang="en-US" b="1" dirty="0" err="1">
                <a:solidFill>
                  <a:srgbClr val="FF0000"/>
                </a:solidFill>
              </a:rPr>
              <a:t>có</a:t>
            </a:r>
            <a:r>
              <a:rPr lang="en-US" altLang="en-US" b="1" dirty="0">
                <a:solidFill>
                  <a:srgbClr val="FF0000"/>
                </a:solidFill>
              </a:rPr>
              <a:t> </a:t>
            </a:r>
            <a:r>
              <a:rPr lang="en-US" altLang="en-US" b="1" dirty="0" err="1">
                <a:solidFill>
                  <a:srgbClr val="FF0000"/>
                </a:solidFill>
              </a:rPr>
              <a:t>trách</a:t>
            </a:r>
            <a:r>
              <a:rPr lang="en-US" altLang="en-US" b="1" dirty="0">
                <a:solidFill>
                  <a:srgbClr val="FF0000"/>
                </a:solidFill>
              </a:rPr>
              <a:t> </a:t>
            </a:r>
            <a:r>
              <a:rPr lang="en-US" altLang="en-US" b="1" dirty="0" err="1">
                <a:solidFill>
                  <a:srgbClr val="FF0000"/>
                </a:solidFill>
              </a:rPr>
              <a:t>nhiệm</a:t>
            </a:r>
            <a:r>
              <a:rPr lang="en-US" altLang="en-US" b="1" dirty="0">
                <a:solidFill>
                  <a:srgbClr val="FF0000"/>
                </a:solidFill>
              </a:rPr>
              <a:t> </a:t>
            </a:r>
            <a:r>
              <a:rPr lang="en-US" altLang="en-US" b="1" dirty="0" err="1">
                <a:solidFill>
                  <a:srgbClr val="FF0000"/>
                </a:solidFill>
              </a:rPr>
              <a:t>với</a:t>
            </a:r>
            <a:r>
              <a:rPr lang="en-US" altLang="en-US" b="1" dirty="0">
                <a:solidFill>
                  <a:srgbClr val="FF0000"/>
                </a:solidFill>
              </a:rPr>
              <a:t> </a:t>
            </a:r>
            <a:r>
              <a:rPr lang="en-US" altLang="en-US" b="1" dirty="0" err="1">
                <a:solidFill>
                  <a:srgbClr val="FF0000"/>
                </a:solidFill>
              </a:rPr>
              <a:t>môi</a:t>
            </a:r>
            <a:r>
              <a:rPr lang="en-US" altLang="en-US" b="1" dirty="0">
                <a:solidFill>
                  <a:srgbClr val="FF0000"/>
                </a:solidFill>
              </a:rPr>
              <a:t> </a:t>
            </a:r>
            <a:r>
              <a:rPr lang="en-US" altLang="en-US" b="1" dirty="0" err="1">
                <a:solidFill>
                  <a:srgbClr val="FF0000"/>
                </a:solidFill>
              </a:rPr>
              <a:t>trường</a:t>
            </a:r>
            <a:r>
              <a:rPr lang="en-US" altLang="en-US" b="1" dirty="0">
                <a:solidFill>
                  <a:srgbClr val="FF0000"/>
                </a:solidFill>
              </a:rPr>
              <a:t> </a:t>
            </a:r>
            <a:r>
              <a:rPr lang="en-US" altLang="en-US" b="1" dirty="0" err="1">
                <a:solidFill>
                  <a:srgbClr val="FF0000"/>
                </a:solidFill>
              </a:rPr>
              <a:t>sống</a:t>
            </a:r>
            <a:r>
              <a:rPr lang="en-US" altLang="en-US" b="1" dirty="0">
                <a:solidFill>
                  <a:srgbClr val="FF0000"/>
                </a:solidFill>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966" y="1481070"/>
            <a:ext cx="6259033" cy="537693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63081"/>
            <a:ext cx="6751674" cy="5594919"/>
          </a:xfrm>
          <a:prstGeom prst="rect">
            <a:avLst/>
          </a:prstGeom>
        </p:spPr>
      </p:pic>
    </p:spTree>
    <p:extLst>
      <p:ext uri="{BB962C8B-B14F-4D97-AF65-F5344CB8AC3E}">
        <p14:creationId xmlns:p14="http://schemas.microsoft.com/office/powerpoint/2010/main" val="2718228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Rectangle 1"/>
          <p:cNvSpPr>
            <a:spLocks noChangeArrowheads="1"/>
          </p:cNvSpPr>
          <p:nvPr/>
        </p:nvSpPr>
        <p:spPr bwMode="auto">
          <a:xfrm>
            <a:off x="553792" y="128668"/>
            <a:ext cx="11522299" cy="151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buFont typeface="Wingdings" panose="05000000000000000000" pitchFamily="2" charset="2"/>
              <a:buChar char="§"/>
            </a:pPr>
            <a:r>
              <a:rPr lang="en-US" altLang="en-US" b="1" dirty="0" smtClean="0">
                <a:solidFill>
                  <a:srgbClr val="FF0000"/>
                </a:solidFill>
              </a:rPr>
              <a:t>VD3: </a:t>
            </a:r>
            <a:r>
              <a:rPr lang="en-US" altLang="en-US" b="1" dirty="0" err="1" smtClean="0">
                <a:solidFill>
                  <a:srgbClr val="FF0000"/>
                </a:solidFill>
              </a:rPr>
              <a:t>Giáo</a:t>
            </a:r>
            <a:r>
              <a:rPr lang="en-US" altLang="en-US" b="1" dirty="0" smtClean="0">
                <a:solidFill>
                  <a:srgbClr val="FF0000"/>
                </a:solidFill>
              </a:rPr>
              <a:t> </a:t>
            </a:r>
            <a:r>
              <a:rPr lang="en-US" altLang="en-US" b="1" dirty="0" err="1">
                <a:solidFill>
                  <a:srgbClr val="FF0000"/>
                </a:solidFill>
              </a:rPr>
              <a:t>dục</a:t>
            </a:r>
            <a:r>
              <a:rPr lang="en-US" altLang="en-US" b="1" dirty="0">
                <a:solidFill>
                  <a:srgbClr val="FF0000"/>
                </a:solidFill>
              </a:rPr>
              <a:t> an </a:t>
            </a:r>
            <a:r>
              <a:rPr lang="en-US" altLang="en-US" b="1" dirty="0" err="1">
                <a:solidFill>
                  <a:srgbClr val="FF0000"/>
                </a:solidFill>
              </a:rPr>
              <a:t>toàn</a:t>
            </a:r>
            <a:r>
              <a:rPr lang="en-US" altLang="en-US" b="1" dirty="0">
                <a:solidFill>
                  <a:srgbClr val="FF0000"/>
                </a:solidFill>
              </a:rPr>
              <a:t>, </a:t>
            </a:r>
            <a:r>
              <a:rPr lang="en-US" altLang="en-US" b="1" dirty="0" err="1">
                <a:solidFill>
                  <a:srgbClr val="FF0000"/>
                </a:solidFill>
              </a:rPr>
              <a:t>rèn</a:t>
            </a:r>
            <a:r>
              <a:rPr lang="en-US" altLang="en-US" b="1" dirty="0">
                <a:solidFill>
                  <a:srgbClr val="FF0000"/>
                </a:solidFill>
              </a:rPr>
              <a:t> </a:t>
            </a:r>
            <a:r>
              <a:rPr lang="en-US" altLang="en-US" b="1" dirty="0" err="1">
                <a:solidFill>
                  <a:srgbClr val="FF0000"/>
                </a:solidFill>
              </a:rPr>
              <a:t>luyện</a:t>
            </a:r>
            <a:r>
              <a:rPr lang="en-US" altLang="en-US" b="1" dirty="0">
                <a:solidFill>
                  <a:srgbClr val="FF0000"/>
                </a:solidFill>
              </a:rPr>
              <a:t> </a:t>
            </a:r>
            <a:r>
              <a:rPr lang="en-US" b="1" dirty="0">
                <a:solidFill>
                  <a:srgbClr val="FF0000"/>
                </a:solidFill>
              </a:rPr>
              <a:t>ý </a:t>
            </a:r>
            <a:r>
              <a:rPr lang="en-US" b="1" dirty="0" err="1">
                <a:solidFill>
                  <a:srgbClr val="FF0000"/>
                </a:solidFill>
              </a:rPr>
              <a:t>thức</a:t>
            </a:r>
            <a:r>
              <a:rPr lang="en-US" b="1" dirty="0">
                <a:solidFill>
                  <a:srgbClr val="FF0000"/>
                </a:solidFill>
              </a:rPr>
              <a:t> </a:t>
            </a:r>
            <a:r>
              <a:rPr lang="en-US" b="1" dirty="0" err="1">
                <a:solidFill>
                  <a:srgbClr val="FF0000"/>
                </a:solidFill>
              </a:rPr>
              <a:t>bảo</a:t>
            </a:r>
            <a:r>
              <a:rPr lang="en-US" b="1" dirty="0">
                <a:solidFill>
                  <a:srgbClr val="FF0000"/>
                </a:solidFill>
              </a:rPr>
              <a:t> </a:t>
            </a:r>
            <a:r>
              <a:rPr lang="en-US" b="1" dirty="0" err="1">
                <a:solidFill>
                  <a:srgbClr val="FF0000"/>
                </a:solidFill>
              </a:rPr>
              <a:t>vệ</a:t>
            </a:r>
            <a:r>
              <a:rPr lang="en-US" b="1" dirty="0">
                <a:solidFill>
                  <a:srgbClr val="FF0000"/>
                </a:solidFill>
              </a:rPr>
              <a:t> </a:t>
            </a:r>
            <a:r>
              <a:rPr lang="en-US" b="1" dirty="0" err="1">
                <a:solidFill>
                  <a:srgbClr val="FF0000"/>
                </a:solidFill>
              </a:rPr>
              <a:t>tính</a:t>
            </a:r>
            <a:r>
              <a:rPr lang="en-US" b="1" dirty="0">
                <a:solidFill>
                  <a:srgbClr val="FF0000"/>
                </a:solidFill>
              </a:rPr>
              <a:t> </a:t>
            </a:r>
            <a:r>
              <a:rPr lang="en-US" b="1" dirty="0" err="1">
                <a:solidFill>
                  <a:srgbClr val="FF0000"/>
                </a:solidFill>
              </a:rPr>
              <a:t>mạng</a:t>
            </a:r>
            <a:r>
              <a:rPr lang="en-US" b="1" dirty="0">
                <a:solidFill>
                  <a:srgbClr val="FF0000"/>
                </a:solidFill>
              </a:rPr>
              <a:t>, </a:t>
            </a:r>
            <a:r>
              <a:rPr lang="en-US" b="1" dirty="0" err="1">
                <a:solidFill>
                  <a:srgbClr val="FF0000"/>
                </a:solidFill>
              </a:rPr>
              <a:t>tài</a:t>
            </a:r>
            <a:r>
              <a:rPr lang="en-US" b="1" dirty="0">
                <a:solidFill>
                  <a:srgbClr val="FF0000"/>
                </a:solidFill>
              </a:rPr>
              <a:t> </a:t>
            </a:r>
            <a:r>
              <a:rPr lang="en-US" b="1" dirty="0" err="1">
                <a:solidFill>
                  <a:srgbClr val="FF0000"/>
                </a:solidFill>
              </a:rPr>
              <a:t>sản</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err="1">
                <a:solidFill>
                  <a:srgbClr val="FF0000"/>
                </a:solidFill>
              </a:rPr>
              <a:t>bản</a:t>
            </a:r>
            <a:r>
              <a:rPr lang="en-US" b="1" dirty="0">
                <a:solidFill>
                  <a:srgbClr val="FF0000"/>
                </a:solidFill>
              </a:rPr>
              <a:t> </a:t>
            </a:r>
            <a:r>
              <a:rPr lang="en-US" b="1" dirty="0" err="1">
                <a:solidFill>
                  <a:srgbClr val="FF0000"/>
                </a:solidFill>
              </a:rPr>
              <a:t>thân</a:t>
            </a:r>
            <a:r>
              <a:rPr lang="en-US" b="1" dirty="0">
                <a:solidFill>
                  <a:srgbClr val="FF0000"/>
                </a:solidFill>
              </a:rPr>
              <a:t>, </a:t>
            </a:r>
            <a:r>
              <a:rPr lang="en-US" b="1" dirty="0" err="1">
                <a:solidFill>
                  <a:srgbClr val="FF0000"/>
                </a:solidFill>
              </a:rPr>
              <a:t>gia</a:t>
            </a:r>
            <a:r>
              <a:rPr lang="en-US" b="1" dirty="0">
                <a:solidFill>
                  <a:srgbClr val="FF0000"/>
                </a:solidFill>
              </a:rPr>
              <a:t> </a:t>
            </a:r>
            <a:r>
              <a:rPr lang="en-US" b="1" dirty="0" err="1">
                <a:solidFill>
                  <a:srgbClr val="FF0000"/>
                </a:solidFill>
              </a:rPr>
              <a:t>đình</a:t>
            </a:r>
            <a:r>
              <a:rPr lang="en-US" b="1" dirty="0">
                <a:solidFill>
                  <a:srgbClr val="FF0000"/>
                </a:solidFill>
              </a:rPr>
              <a:t> </a:t>
            </a:r>
            <a:r>
              <a:rPr lang="en-US" b="1" dirty="0" err="1">
                <a:solidFill>
                  <a:srgbClr val="FF0000"/>
                </a:solidFill>
              </a:rPr>
              <a:t>và</a:t>
            </a:r>
            <a:r>
              <a:rPr lang="en-US" b="1" dirty="0">
                <a:solidFill>
                  <a:srgbClr val="FF0000"/>
                </a:solidFill>
              </a:rPr>
              <a:t> </a:t>
            </a:r>
            <a:r>
              <a:rPr lang="en-US" b="1" dirty="0" err="1">
                <a:solidFill>
                  <a:srgbClr val="FF0000"/>
                </a:solidFill>
              </a:rPr>
              <a:t>cộng</a:t>
            </a:r>
            <a:r>
              <a:rPr lang="en-US" b="1" dirty="0">
                <a:solidFill>
                  <a:srgbClr val="FF0000"/>
                </a:solidFill>
              </a:rPr>
              <a:t> </a:t>
            </a:r>
            <a:r>
              <a:rPr lang="en-US" b="1" dirty="0" err="1">
                <a:solidFill>
                  <a:srgbClr val="FF0000"/>
                </a:solidFill>
              </a:rPr>
              <a:t>đồng</a:t>
            </a:r>
            <a:r>
              <a:rPr lang="en-US" b="1" dirty="0">
                <a:solidFill>
                  <a:srgbClr val="FF0000"/>
                </a:solidFill>
              </a:rPr>
              <a:t>.</a:t>
            </a:r>
            <a:endParaRPr lang="en-US" altLang="en-US" b="1" dirty="0">
              <a:solidFill>
                <a:srgbClr val="FF0000"/>
              </a:solidFill>
            </a:endParaRPr>
          </a:p>
          <a:p>
            <a:pPr marL="0" indent="0">
              <a:lnSpc>
                <a:spcPct val="100000"/>
              </a:lnSpc>
              <a:buNone/>
            </a:pPr>
            <a:endParaRPr lang="en-US" altLang="en-US"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10" y="1081825"/>
            <a:ext cx="12307909" cy="6092905"/>
          </a:xfrm>
          <a:prstGeom prst="rect">
            <a:avLst/>
          </a:prstGeom>
        </p:spPr>
      </p:pic>
    </p:spTree>
    <p:extLst>
      <p:ext uri="{BB962C8B-B14F-4D97-AF65-F5344CB8AC3E}">
        <p14:creationId xmlns:p14="http://schemas.microsoft.com/office/powerpoint/2010/main" val="224241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Hộp Văn bản 3"/>
          <p:cNvSpPr txBox="1">
            <a:spLocks noChangeArrowheads="1"/>
          </p:cNvSpPr>
          <p:nvPr/>
        </p:nvSpPr>
        <p:spPr bwMode="auto">
          <a:xfrm>
            <a:off x="4872038" y="1981200"/>
            <a:ext cx="425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endParaRPr lang="en-US" altLang="en-US" sz="2400"/>
          </a:p>
        </p:txBody>
      </p:sp>
      <p:sp>
        <p:nvSpPr>
          <p:cNvPr id="10245" name="Rectangle 1"/>
          <p:cNvSpPr>
            <a:spLocks noChangeArrowheads="1"/>
          </p:cNvSpPr>
          <p:nvPr/>
        </p:nvSpPr>
        <p:spPr bwMode="auto">
          <a:xfrm>
            <a:off x="362487" y="212323"/>
            <a:ext cx="113024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buFont typeface="Wingdings" panose="05000000000000000000" pitchFamily="2" charset="2"/>
              <a:buChar char="§"/>
            </a:pPr>
            <a:r>
              <a:rPr lang="en-US" altLang="en-US" b="1" dirty="0" smtClean="0">
                <a:solidFill>
                  <a:srgbClr val="FF0000"/>
                </a:solidFill>
              </a:rPr>
              <a:t>    VD4: </a:t>
            </a:r>
            <a:r>
              <a:rPr lang="en-US" altLang="en-US" b="1" dirty="0" err="1" smtClean="0">
                <a:solidFill>
                  <a:srgbClr val="FF0000"/>
                </a:solidFill>
              </a:rPr>
              <a:t>Giáo</a:t>
            </a:r>
            <a:r>
              <a:rPr lang="en-US" altLang="en-US" b="1" dirty="0" smtClean="0">
                <a:solidFill>
                  <a:srgbClr val="FF0000"/>
                </a:solidFill>
              </a:rPr>
              <a:t> </a:t>
            </a:r>
            <a:r>
              <a:rPr lang="en-US" altLang="en-US" b="1" dirty="0" err="1">
                <a:solidFill>
                  <a:srgbClr val="FF0000"/>
                </a:solidFill>
              </a:rPr>
              <a:t>dục</a:t>
            </a:r>
            <a:r>
              <a:rPr lang="en-US" altLang="en-US" b="1" dirty="0">
                <a:solidFill>
                  <a:srgbClr val="FF0000"/>
                </a:solidFill>
              </a:rPr>
              <a:t> </a:t>
            </a:r>
            <a:r>
              <a:rPr lang="en-US" altLang="en-US" b="1" dirty="0" err="1">
                <a:solidFill>
                  <a:srgbClr val="FF0000"/>
                </a:solidFill>
              </a:rPr>
              <a:t>sức</a:t>
            </a:r>
            <a:r>
              <a:rPr lang="en-US" altLang="en-US" b="1" dirty="0">
                <a:solidFill>
                  <a:srgbClr val="FF0000"/>
                </a:solidFill>
              </a:rPr>
              <a:t> </a:t>
            </a:r>
            <a:r>
              <a:rPr lang="en-US" altLang="en-US" b="1" dirty="0" err="1">
                <a:solidFill>
                  <a:srgbClr val="FF0000"/>
                </a:solidFill>
              </a:rPr>
              <a:t>khoẻ</a:t>
            </a:r>
            <a:r>
              <a:rPr lang="en-US" altLang="en-US" b="1" dirty="0">
                <a:solidFill>
                  <a:srgbClr val="FF0000"/>
                </a:solidFill>
              </a:rPr>
              <a:t> </a:t>
            </a:r>
            <a:r>
              <a:rPr lang="en-US" b="1" dirty="0" err="1">
                <a:solidFill>
                  <a:srgbClr val="FF0000"/>
                </a:solidFill>
              </a:rPr>
              <a:t>tạo</a:t>
            </a:r>
            <a:r>
              <a:rPr lang="en-US" b="1" dirty="0">
                <a:solidFill>
                  <a:srgbClr val="FF0000"/>
                </a:solidFill>
              </a:rPr>
              <a:t> </a:t>
            </a:r>
            <a:r>
              <a:rPr lang="en-US" b="1" dirty="0" err="1">
                <a:solidFill>
                  <a:srgbClr val="FF0000"/>
                </a:solidFill>
              </a:rPr>
              <a:t>cơ</a:t>
            </a:r>
            <a:r>
              <a:rPr lang="en-US" b="1" dirty="0">
                <a:solidFill>
                  <a:srgbClr val="FF0000"/>
                </a:solidFill>
              </a:rPr>
              <a:t> </a:t>
            </a:r>
            <a:r>
              <a:rPr lang="en-US" b="1" dirty="0" err="1">
                <a:solidFill>
                  <a:srgbClr val="FF0000"/>
                </a:solidFill>
              </a:rPr>
              <a:t>hội</a:t>
            </a:r>
            <a:r>
              <a:rPr lang="en-US" b="1" dirty="0">
                <a:solidFill>
                  <a:srgbClr val="FF0000"/>
                </a:solidFill>
              </a:rPr>
              <a:t> </a:t>
            </a:r>
            <a:r>
              <a:rPr lang="en-US" b="1" dirty="0" err="1">
                <a:solidFill>
                  <a:srgbClr val="FF0000"/>
                </a:solidFill>
              </a:rPr>
              <a:t>cho</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sinh</a:t>
            </a:r>
            <a:r>
              <a:rPr lang="en-US" b="1" dirty="0">
                <a:solidFill>
                  <a:srgbClr val="FF0000"/>
                </a:solidFill>
              </a:rPr>
              <a:t> </a:t>
            </a:r>
            <a:r>
              <a:rPr lang="en-US" b="1" dirty="0" err="1">
                <a:solidFill>
                  <a:srgbClr val="FF0000"/>
                </a:solidFill>
              </a:rPr>
              <a:t>nhận</a:t>
            </a:r>
            <a:r>
              <a:rPr lang="en-US" b="1" dirty="0">
                <a:solidFill>
                  <a:srgbClr val="FF0000"/>
                </a:solidFill>
              </a:rPr>
              <a:t> </a:t>
            </a:r>
            <a:r>
              <a:rPr lang="en-US" b="1" dirty="0" err="1">
                <a:solidFill>
                  <a:srgbClr val="FF0000"/>
                </a:solidFill>
              </a:rPr>
              <a:t>ra</a:t>
            </a:r>
            <a:r>
              <a:rPr lang="en-US" b="1" dirty="0">
                <a:solidFill>
                  <a:srgbClr val="FF0000"/>
                </a:solidFill>
              </a:rPr>
              <a:t> </a:t>
            </a:r>
            <a:r>
              <a:rPr lang="en-US" b="1" dirty="0" err="1">
                <a:solidFill>
                  <a:srgbClr val="FF0000"/>
                </a:solidFill>
              </a:rPr>
              <a:t>sự</a:t>
            </a:r>
            <a:r>
              <a:rPr lang="en-US" b="1" dirty="0">
                <a:solidFill>
                  <a:srgbClr val="FF0000"/>
                </a:solidFill>
              </a:rPr>
              <a:t> </a:t>
            </a:r>
            <a:r>
              <a:rPr lang="en-US" b="1" dirty="0" err="1">
                <a:solidFill>
                  <a:srgbClr val="FF0000"/>
                </a:solidFill>
              </a:rPr>
              <a:t>cần</a:t>
            </a:r>
            <a:r>
              <a:rPr lang="en-US" b="1" dirty="0">
                <a:solidFill>
                  <a:srgbClr val="FF0000"/>
                </a:solidFill>
              </a:rPr>
              <a:t> </a:t>
            </a:r>
            <a:r>
              <a:rPr lang="en-US" b="1" dirty="0" err="1">
                <a:solidFill>
                  <a:srgbClr val="FF0000"/>
                </a:solidFill>
              </a:rPr>
              <a:t>thiết</a:t>
            </a:r>
            <a:r>
              <a:rPr lang="en-US" b="1" dirty="0">
                <a:solidFill>
                  <a:srgbClr val="FF0000"/>
                </a:solidFill>
              </a:rPr>
              <a:t> </a:t>
            </a:r>
            <a:r>
              <a:rPr lang="en-US" b="1" dirty="0" err="1">
                <a:solidFill>
                  <a:srgbClr val="FF0000"/>
                </a:solidFill>
              </a:rPr>
              <a:t>phải</a:t>
            </a:r>
            <a:r>
              <a:rPr lang="en-US" b="1" dirty="0">
                <a:solidFill>
                  <a:srgbClr val="FF0000"/>
                </a:solidFill>
              </a:rPr>
              <a:t> </a:t>
            </a:r>
            <a:r>
              <a:rPr lang="en-US" b="1" dirty="0" err="1">
                <a:solidFill>
                  <a:srgbClr val="FF0000"/>
                </a:solidFill>
              </a:rPr>
              <a:t>thay</a:t>
            </a:r>
            <a:r>
              <a:rPr lang="en-US" b="1" dirty="0">
                <a:solidFill>
                  <a:srgbClr val="FF0000"/>
                </a:solidFill>
              </a:rPr>
              <a:t> </a:t>
            </a:r>
            <a:r>
              <a:rPr lang="en-US" b="1" dirty="0" err="1">
                <a:solidFill>
                  <a:srgbClr val="FF0000"/>
                </a:solidFill>
              </a:rPr>
              <a:t>đổi</a:t>
            </a:r>
            <a:r>
              <a:rPr lang="en-US" b="1" dirty="0">
                <a:solidFill>
                  <a:srgbClr val="FF0000"/>
                </a:solidFill>
              </a:rPr>
              <a:t> </a:t>
            </a:r>
            <a:r>
              <a:rPr lang="en-US" b="1" dirty="0" err="1">
                <a:solidFill>
                  <a:srgbClr val="FF0000"/>
                </a:solidFill>
              </a:rPr>
              <a:t>những</a:t>
            </a:r>
            <a:r>
              <a:rPr lang="en-US" b="1" dirty="0">
                <a:solidFill>
                  <a:srgbClr val="FF0000"/>
                </a:solidFill>
              </a:rPr>
              <a:t> </a:t>
            </a:r>
            <a:r>
              <a:rPr lang="en-US" b="1" dirty="0" err="1">
                <a:solidFill>
                  <a:srgbClr val="FF0000"/>
                </a:solidFill>
              </a:rPr>
              <a:t>thói</a:t>
            </a:r>
            <a:r>
              <a:rPr lang="en-US" b="1" dirty="0">
                <a:solidFill>
                  <a:srgbClr val="FF0000"/>
                </a:solidFill>
              </a:rPr>
              <a:t> </a:t>
            </a:r>
            <a:r>
              <a:rPr lang="en-US" b="1" dirty="0" err="1">
                <a:solidFill>
                  <a:srgbClr val="FF0000"/>
                </a:solidFill>
              </a:rPr>
              <a:t>quen</a:t>
            </a:r>
            <a:r>
              <a:rPr lang="en-US" b="1" dirty="0">
                <a:solidFill>
                  <a:srgbClr val="FF0000"/>
                </a:solidFill>
              </a:rPr>
              <a:t> </a:t>
            </a:r>
            <a:r>
              <a:rPr lang="en-US" b="1" dirty="0" err="1">
                <a:solidFill>
                  <a:srgbClr val="FF0000"/>
                </a:solidFill>
              </a:rPr>
              <a:t>sống</a:t>
            </a:r>
            <a:r>
              <a:rPr lang="en-US" b="1" dirty="0">
                <a:solidFill>
                  <a:srgbClr val="FF0000"/>
                </a:solidFill>
              </a:rPr>
              <a:t> </a:t>
            </a:r>
            <a:r>
              <a:rPr lang="en-US" b="1" dirty="0" err="1">
                <a:solidFill>
                  <a:srgbClr val="FF0000"/>
                </a:solidFill>
              </a:rPr>
              <a:t>không</a:t>
            </a:r>
            <a:r>
              <a:rPr lang="en-US" b="1" dirty="0">
                <a:solidFill>
                  <a:srgbClr val="FF0000"/>
                </a:solidFill>
              </a:rPr>
              <a:t> </a:t>
            </a:r>
            <a:r>
              <a:rPr lang="en-US" b="1" dirty="0" err="1">
                <a:solidFill>
                  <a:srgbClr val="FF0000"/>
                </a:solidFill>
              </a:rPr>
              <a:t>có</a:t>
            </a:r>
            <a:r>
              <a:rPr lang="en-US" b="1" dirty="0">
                <a:solidFill>
                  <a:srgbClr val="FF0000"/>
                </a:solidFill>
              </a:rPr>
              <a:t> </a:t>
            </a:r>
            <a:r>
              <a:rPr lang="en-US" b="1" dirty="0" err="1">
                <a:solidFill>
                  <a:srgbClr val="FF0000"/>
                </a:solidFill>
              </a:rPr>
              <a:t>lợi</a:t>
            </a:r>
            <a:r>
              <a:rPr lang="en-US" b="1" dirty="0">
                <a:solidFill>
                  <a:srgbClr val="FF0000"/>
                </a:solidFill>
              </a:rPr>
              <a:t>. </a:t>
            </a:r>
            <a:endParaRPr lang="en-US" altLang="en-US" b="1" dirty="0">
              <a:solidFill>
                <a:srgbClr val="FF0000"/>
              </a:solidFill>
            </a:endParaRPr>
          </a:p>
        </p:txBody>
      </p:sp>
      <p:sp>
        <p:nvSpPr>
          <p:cNvPr id="10247" name="Rectangle 1"/>
          <p:cNvSpPr>
            <a:spLocks noChangeArrowheads="1"/>
          </p:cNvSpPr>
          <p:nvPr/>
        </p:nvSpPr>
        <p:spPr bwMode="auto">
          <a:xfrm>
            <a:off x="4679950" y="1331913"/>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buFont typeface="Arial" panose="020B0604020202020204" pitchFamily="34" charset="0"/>
              <a:buNone/>
            </a:pPr>
            <a:r>
              <a:rPr lang="en-US" altLang="en-US"/>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1591"/>
            <a:ext cx="5769734" cy="563640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9734" y="1221591"/>
            <a:ext cx="6422265" cy="5636409"/>
          </a:xfrm>
          <a:prstGeom prst="rect">
            <a:avLst/>
          </a:prstGeom>
        </p:spPr>
      </p:pic>
    </p:spTree>
    <p:extLst>
      <p:ext uri="{BB962C8B-B14F-4D97-AF65-F5344CB8AC3E}">
        <p14:creationId xmlns:p14="http://schemas.microsoft.com/office/powerpoint/2010/main" val="648267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nvSpPr>
        <p:spPr bwMode="auto">
          <a:xfrm>
            <a:off x="9233170" y="5560911"/>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buFont typeface="Arial" charset="0"/>
              <a:buNone/>
              <a:defRPr sz="1200" kern="1200">
                <a:solidFill>
                  <a:srgbClr val="898989"/>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fld id="{167FE171-9570-46A3-8F50-DFA998862DF2}" type="slidenum">
              <a:rPr lang="en-US" altLang="en-US" sz="1200">
                <a:solidFill>
                  <a:srgbClr val="898989"/>
                </a:solidFill>
                <a:latin typeface="Arial" charset="0"/>
              </a:rPr>
              <a:pPr/>
              <a:t>17</a:t>
            </a:fld>
            <a:endParaRPr lang="en-US" altLang="en-US" sz="1200">
              <a:solidFill>
                <a:srgbClr val="898989"/>
              </a:solidFill>
              <a:latin typeface="Arial" charset="0"/>
            </a:endParaRPr>
          </a:p>
        </p:txBody>
      </p:sp>
      <p:sp>
        <p:nvSpPr>
          <p:cNvPr id="13" name="TextBox 2"/>
          <p:cNvSpPr txBox="1">
            <a:spLocks noChangeArrowheads="1"/>
          </p:cNvSpPr>
          <p:nvPr/>
        </p:nvSpPr>
        <p:spPr bwMode="auto">
          <a:xfrm>
            <a:off x="2451370" y="861538"/>
            <a:ext cx="6781800" cy="461963"/>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1400" kern="1200">
                <a:solidFill>
                  <a:srgbClr val="000000"/>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pPr algn="ctr" eaLnBrk="1" hangingPunct="1">
              <a:buFont typeface="Arial" charset="0"/>
              <a:buNone/>
            </a:pPr>
            <a:r>
              <a:rPr lang="en-GB" altLang="en-US" sz="2400" b="1" dirty="0">
                <a:solidFill>
                  <a:srgbClr val="FFFF00"/>
                </a:solidFill>
                <a:latin typeface="Times New Roman" pitchFamily="18" charset="0"/>
                <a:cs typeface="Times New Roman" pitchFamily="18" charset="0"/>
              </a:rPr>
              <a:t>1. </a:t>
            </a:r>
            <a:r>
              <a:rPr lang="en-GB" altLang="en-US" sz="2400" b="1" dirty="0" err="1">
                <a:solidFill>
                  <a:srgbClr val="FFFF00"/>
                </a:solidFill>
                <a:latin typeface="Times New Roman" pitchFamily="18" charset="0"/>
                <a:cs typeface="Times New Roman" pitchFamily="18" charset="0"/>
              </a:rPr>
              <a:t>Phương</a:t>
            </a:r>
            <a:r>
              <a:rPr lang="en-GB" altLang="en-US" sz="2400" b="1" dirty="0">
                <a:solidFill>
                  <a:srgbClr val="FFFF00"/>
                </a:solidFill>
                <a:latin typeface="Times New Roman" pitchFamily="18" charset="0"/>
                <a:cs typeface="Times New Roman" pitchFamily="18" charset="0"/>
              </a:rPr>
              <a:t> </a:t>
            </a:r>
            <a:r>
              <a:rPr lang="en-GB" altLang="en-US" sz="2400" b="1" dirty="0" err="1">
                <a:solidFill>
                  <a:srgbClr val="FFFF00"/>
                </a:solidFill>
                <a:latin typeface="Times New Roman" pitchFamily="18" charset="0"/>
                <a:cs typeface="Times New Roman" pitchFamily="18" charset="0"/>
              </a:rPr>
              <a:t>pháp</a:t>
            </a:r>
            <a:r>
              <a:rPr lang="en-GB" altLang="en-US" sz="2400" b="1" dirty="0">
                <a:solidFill>
                  <a:srgbClr val="FFFF00"/>
                </a:solidFill>
                <a:latin typeface="Times New Roman" pitchFamily="18" charset="0"/>
                <a:cs typeface="Times New Roman" pitchFamily="18" charset="0"/>
              </a:rPr>
              <a:t> </a:t>
            </a:r>
            <a:r>
              <a:rPr lang="en-GB" altLang="en-US" sz="2400" b="1" dirty="0" err="1">
                <a:solidFill>
                  <a:srgbClr val="FFFF00"/>
                </a:solidFill>
                <a:latin typeface="Times New Roman" pitchFamily="18" charset="0"/>
                <a:cs typeface="Times New Roman" pitchFamily="18" charset="0"/>
              </a:rPr>
              <a:t>và</a:t>
            </a:r>
            <a:r>
              <a:rPr lang="en-GB" altLang="en-US" sz="2400" b="1" dirty="0">
                <a:solidFill>
                  <a:srgbClr val="FFFF00"/>
                </a:solidFill>
                <a:latin typeface="Times New Roman" pitchFamily="18" charset="0"/>
                <a:cs typeface="Times New Roman" pitchFamily="18" charset="0"/>
              </a:rPr>
              <a:t> </a:t>
            </a:r>
            <a:r>
              <a:rPr lang="en-GB" altLang="en-US" sz="2400" b="1" dirty="0" err="1">
                <a:solidFill>
                  <a:srgbClr val="FFFF00"/>
                </a:solidFill>
                <a:latin typeface="Times New Roman" pitchFamily="18" charset="0"/>
                <a:cs typeface="Times New Roman" pitchFamily="18" charset="0"/>
              </a:rPr>
              <a:t>hình</a:t>
            </a:r>
            <a:r>
              <a:rPr lang="en-GB" altLang="en-US" sz="2400" b="1" dirty="0">
                <a:solidFill>
                  <a:srgbClr val="FFFF00"/>
                </a:solidFill>
                <a:latin typeface="Times New Roman" pitchFamily="18" charset="0"/>
                <a:cs typeface="Times New Roman" pitchFamily="18" charset="0"/>
              </a:rPr>
              <a:t> </a:t>
            </a:r>
            <a:r>
              <a:rPr lang="en-GB" altLang="en-US" sz="2400" b="1" dirty="0" err="1">
                <a:solidFill>
                  <a:srgbClr val="FFFF00"/>
                </a:solidFill>
                <a:latin typeface="Times New Roman" pitchFamily="18" charset="0"/>
                <a:cs typeface="Times New Roman" pitchFamily="18" charset="0"/>
              </a:rPr>
              <a:t>thức</a:t>
            </a:r>
            <a:r>
              <a:rPr lang="en-GB" altLang="en-US" sz="2400" b="1" dirty="0">
                <a:solidFill>
                  <a:srgbClr val="FFFF00"/>
                </a:solidFill>
                <a:latin typeface="Times New Roman" pitchFamily="18" charset="0"/>
                <a:cs typeface="Times New Roman" pitchFamily="18" charset="0"/>
              </a:rPr>
              <a:t> </a:t>
            </a:r>
            <a:r>
              <a:rPr lang="en-GB" altLang="en-US" sz="2400" b="1" dirty="0" err="1">
                <a:solidFill>
                  <a:srgbClr val="FFFF00"/>
                </a:solidFill>
                <a:latin typeface="Times New Roman" pitchFamily="18" charset="0"/>
                <a:cs typeface="Times New Roman" pitchFamily="18" charset="0"/>
              </a:rPr>
              <a:t>dạy</a:t>
            </a:r>
            <a:r>
              <a:rPr lang="en-GB" altLang="en-US" sz="2400" b="1" dirty="0">
                <a:solidFill>
                  <a:srgbClr val="FFFF00"/>
                </a:solidFill>
                <a:latin typeface="Times New Roman" pitchFamily="18" charset="0"/>
                <a:cs typeface="Times New Roman" pitchFamily="18" charset="0"/>
              </a:rPr>
              <a:t> </a:t>
            </a:r>
            <a:r>
              <a:rPr lang="en-GB" altLang="en-US" sz="2400" b="1" dirty="0" err="1">
                <a:solidFill>
                  <a:srgbClr val="FFFF00"/>
                </a:solidFill>
                <a:latin typeface="Times New Roman" pitchFamily="18" charset="0"/>
                <a:cs typeface="Times New Roman" pitchFamily="18" charset="0"/>
              </a:rPr>
              <a:t>học</a:t>
            </a:r>
            <a:endParaRPr lang="en-GB" altLang="en-US" sz="2400" b="1" dirty="0">
              <a:solidFill>
                <a:srgbClr val="FFFF00"/>
              </a:solidFill>
              <a:latin typeface="Times New Roman" pitchFamily="18" charset="0"/>
              <a:cs typeface="Times New Roman" pitchFamily="18" charset="0"/>
            </a:endParaRPr>
          </a:p>
        </p:txBody>
      </p:sp>
      <p:sp>
        <p:nvSpPr>
          <p:cNvPr id="14" name="Flowchart: Alternate Process 13"/>
          <p:cNvSpPr/>
          <p:nvPr/>
        </p:nvSpPr>
        <p:spPr>
          <a:xfrm>
            <a:off x="114300" y="1578474"/>
            <a:ext cx="1066800" cy="762000"/>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charset="0"/>
              </a:defRPr>
            </a:lvl5pPr>
            <a:lvl6pPr marL="2286000" algn="l" defTabSz="914400" rtl="0" eaLnBrk="1" latinLnBrk="0" hangingPunct="1">
              <a:defRPr sz="1400" kern="1200">
                <a:solidFill>
                  <a:schemeClr val="lt1"/>
                </a:solidFill>
                <a:latin typeface="+mn-lt"/>
                <a:ea typeface="+mn-ea"/>
                <a:cs typeface="+mn-cs"/>
                <a:sym typeface="Arial" charset="0"/>
              </a:defRPr>
            </a:lvl6pPr>
            <a:lvl7pPr marL="2743200" algn="l" defTabSz="914400" rtl="0" eaLnBrk="1" latinLnBrk="0" hangingPunct="1">
              <a:defRPr sz="1400" kern="1200">
                <a:solidFill>
                  <a:schemeClr val="lt1"/>
                </a:solidFill>
                <a:latin typeface="+mn-lt"/>
                <a:ea typeface="+mn-ea"/>
                <a:cs typeface="+mn-cs"/>
                <a:sym typeface="Arial" charset="0"/>
              </a:defRPr>
            </a:lvl7pPr>
            <a:lvl8pPr marL="3200400" algn="l" defTabSz="914400" rtl="0" eaLnBrk="1" latinLnBrk="0" hangingPunct="1">
              <a:defRPr sz="1400" kern="1200">
                <a:solidFill>
                  <a:schemeClr val="lt1"/>
                </a:solidFill>
                <a:latin typeface="+mn-lt"/>
                <a:ea typeface="+mn-ea"/>
                <a:cs typeface="+mn-cs"/>
                <a:sym typeface="Arial" charset="0"/>
              </a:defRPr>
            </a:lvl8pPr>
            <a:lvl9pPr marL="3657600" algn="l" defTabSz="914400" rtl="0" eaLnBrk="1" latinLnBrk="0" hangingPunct="1">
              <a:defRPr sz="1400" kern="1200">
                <a:solidFill>
                  <a:schemeClr val="lt1"/>
                </a:solidFill>
                <a:latin typeface="+mn-lt"/>
                <a:ea typeface="+mn-ea"/>
                <a:cs typeface="+mn-cs"/>
                <a:sym typeface="Arial" charset="0"/>
              </a:defRPr>
            </a:lvl9pPr>
          </a:lstStyle>
          <a:p>
            <a:pPr algn="ctr" defTabSz="622300" eaLnBrk="1" hangingPunct="1">
              <a:lnSpc>
                <a:spcPct val="90000"/>
              </a:lnSpc>
              <a:spcAft>
                <a:spcPct val="35000"/>
              </a:spcAft>
              <a:buFont typeface="Arial" panose="020B0604020202020204" pitchFamily="34" charset="0"/>
              <a:buNone/>
              <a:defRPr/>
            </a:pPr>
            <a:r>
              <a:rPr lang="en-GB" sz="2000" b="1" dirty="0" err="1">
                <a:solidFill>
                  <a:schemeClr val="tx1"/>
                </a:solidFill>
                <a:latin typeface="Times New Roman" pitchFamily="18" charset="0"/>
                <a:cs typeface="Times New Roman" pitchFamily="18" charset="0"/>
                <a:sym typeface="Arial" panose="020B0604020202020204" pitchFamily="34" charset="0"/>
              </a:rPr>
              <a:t>Quan</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dirty="0" err="1">
                <a:solidFill>
                  <a:schemeClr val="tx1"/>
                </a:solidFill>
                <a:latin typeface="Times New Roman" pitchFamily="18" charset="0"/>
                <a:cs typeface="Times New Roman" pitchFamily="18" charset="0"/>
                <a:sym typeface="Arial" panose="020B0604020202020204" pitchFamily="34" charset="0"/>
              </a:rPr>
              <a:t>sát</a:t>
            </a:r>
            <a:endParaRPr lang="en-GB" sz="2000" b="1" dirty="0">
              <a:solidFill>
                <a:schemeClr val="tx1"/>
              </a:solidFill>
              <a:latin typeface="Times New Roman" pitchFamily="18" charset="0"/>
              <a:cs typeface="Times New Roman" pitchFamily="18" charset="0"/>
              <a:sym typeface="Arial" panose="020B0604020202020204" pitchFamily="34" charset="0"/>
            </a:endParaRPr>
          </a:p>
        </p:txBody>
      </p:sp>
      <p:sp>
        <p:nvSpPr>
          <p:cNvPr id="15" name="Flowchart: Alternate Process 14"/>
          <p:cNvSpPr/>
          <p:nvPr/>
        </p:nvSpPr>
        <p:spPr>
          <a:xfrm>
            <a:off x="1493434" y="1578474"/>
            <a:ext cx="1066800" cy="762000"/>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charset="0"/>
              </a:defRPr>
            </a:lvl5pPr>
            <a:lvl6pPr marL="2286000" algn="l" defTabSz="914400" rtl="0" eaLnBrk="1" latinLnBrk="0" hangingPunct="1">
              <a:defRPr sz="1400" kern="1200">
                <a:solidFill>
                  <a:schemeClr val="lt1"/>
                </a:solidFill>
                <a:latin typeface="+mn-lt"/>
                <a:ea typeface="+mn-ea"/>
                <a:cs typeface="+mn-cs"/>
                <a:sym typeface="Arial" charset="0"/>
              </a:defRPr>
            </a:lvl6pPr>
            <a:lvl7pPr marL="2743200" algn="l" defTabSz="914400" rtl="0" eaLnBrk="1" latinLnBrk="0" hangingPunct="1">
              <a:defRPr sz="1400" kern="1200">
                <a:solidFill>
                  <a:schemeClr val="lt1"/>
                </a:solidFill>
                <a:latin typeface="+mn-lt"/>
                <a:ea typeface="+mn-ea"/>
                <a:cs typeface="+mn-cs"/>
                <a:sym typeface="Arial" charset="0"/>
              </a:defRPr>
            </a:lvl7pPr>
            <a:lvl8pPr marL="3200400" algn="l" defTabSz="914400" rtl="0" eaLnBrk="1" latinLnBrk="0" hangingPunct="1">
              <a:defRPr sz="1400" kern="1200">
                <a:solidFill>
                  <a:schemeClr val="lt1"/>
                </a:solidFill>
                <a:latin typeface="+mn-lt"/>
                <a:ea typeface="+mn-ea"/>
                <a:cs typeface="+mn-cs"/>
                <a:sym typeface="Arial" charset="0"/>
              </a:defRPr>
            </a:lvl8pPr>
            <a:lvl9pPr marL="3657600" algn="l" defTabSz="914400" rtl="0" eaLnBrk="1" latinLnBrk="0" hangingPunct="1">
              <a:defRPr sz="1400" kern="1200">
                <a:solidFill>
                  <a:schemeClr val="lt1"/>
                </a:solidFill>
                <a:latin typeface="+mn-lt"/>
                <a:ea typeface="+mn-ea"/>
                <a:cs typeface="+mn-cs"/>
                <a:sym typeface="Arial" charset="0"/>
              </a:defRPr>
            </a:lvl9pPr>
          </a:lstStyle>
          <a:p>
            <a:pPr algn="ctr" defTabSz="622300" eaLnBrk="1" hangingPunct="1">
              <a:lnSpc>
                <a:spcPct val="90000"/>
              </a:lnSpc>
              <a:spcAft>
                <a:spcPct val="35000"/>
              </a:spcAft>
              <a:buFont typeface="Arial" panose="020B0604020202020204" pitchFamily="34" charset="0"/>
              <a:buNone/>
              <a:defRPr/>
            </a:pPr>
            <a:r>
              <a:rPr lang="en-GB" sz="2000" b="1" dirty="0" err="1">
                <a:solidFill>
                  <a:schemeClr val="tx1"/>
                </a:solidFill>
                <a:latin typeface="Times New Roman" pitchFamily="18" charset="0"/>
                <a:cs typeface="Times New Roman" pitchFamily="18" charset="0"/>
                <a:sym typeface="Arial" panose="020B0604020202020204" pitchFamily="34" charset="0"/>
              </a:rPr>
              <a:t>Hỏi</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dirty="0" err="1">
                <a:solidFill>
                  <a:schemeClr val="tx1"/>
                </a:solidFill>
                <a:latin typeface="Times New Roman" pitchFamily="18" charset="0"/>
                <a:cs typeface="Times New Roman" pitchFamily="18" charset="0"/>
                <a:sym typeface="Arial" panose="020B0604020202020204" pitchFamily="34" charset="0"/>
              </a:rPr>
              <a:t>đáp</a:t>
            </a:r>
            <a:endParaRPr lang="en-GB" sz="2000" b="1" dirty="0">
              <a:solidFill>
                <a:schemeClr val="tx1"/>
              </a:solidFill>
              <a:latin typeface="Times New Roman" pitchFamily="18" charset="0"/>
              <a:cs typeface="Times New Roman" pitchFamily="18" charset="0"/>
              <a:sym typeface="Arial" panose="020B0604020202020204" pitchFamily="34" charset="0"/>
            </a:endParaRPr>
          </a:p>
        </p:txBody>
      </p:sp>
      <p:sp>
        <p:nvSpPr>
          <p:cNvPr id="16" name="Flowchart: Alternate Process 15"/>
          <p:cNvSpPr/>
          <p:nvPr/>
        </p:nvSpPr>
        <p:spPr>
          <a:xfrm>
            <a:off x="2852755" y="1564186"/>
            <a:ext cx="990600" cy="762000"/>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charset="0"/>
              </a:defRPr>
            </a:lvl5pPr>
            <a:lvl6pPr marL="2286000" algn="l" defTabSz="914400" rtl="0" eaLnBrk="1" latinLnBrk="0" hangingPunct="1">
              <a:defRPr sz="1400" kern="1200">
                <a:solidFill>
                  <a:schemeClr val="lt1"/>
                </a:solidFill>
                <a:latin typeface="+mn-lt"/>
                <a:ea typeface="+mn-ea"/>
                <a:cs typeface="+mn-cs"/>
                <a:sym typeface="Arial" charset="0"/>
              </a:defRPr>
            </a:lvl6pPr>
            <a:lvl7pPr marL="2743200" algn="l" defTabSz="914400" rtl="0" eaLnBrk="1" latinLnBrk="0" hangingPunct="1">
              <a:defRPr sz="1400" kern="1200">
                <a:solidFill>
                  <a:schemeClr val="lt1"/>
                </a:solidFill>
                <a:latin typeface="+mn-lt"/>
                <a:ea typeface="+mn-ea"/>
                <a:cs typeface="+mn-cs"/>
                <a:sym typeface="Arial" charset="0"/>
              </a:defRPr>
            </a:lvl7pPr>
            <a:lvl8pPr marL="3200400" algn="l" defTabSz="914400" rtl="0" eaLnBrk="1" latinLnBrk="0" hangingPunct="1">
              <a:defRPr sz="1400" kern="1200">
                <a:solidFill>
                  <a:schemeClr val="lt1"/>
                </a:solidFill>
                <a:latin typeface="+mn-lt"/>
                <a:ea typeface="+mn-ea"/>
                <a:cs typeface="+mn-cs"/>
                <a:sym typeface="Arial" charset="0"/>
              </a:defRPr>
            </a:lvl8pPr>
            <a:lvl9pPr marL="3657600" algn="l" defTabSz="914400" rtl="0" eaLnBrk="1" latinLnBrk="0" hangingPunct="1">
              <a:defRPr sz="1400" kern="1200">
                <a:solidFill>
                  <a:schemeClr val="lt1"/>
                </a:solidFill>
                <a:latin typeface="+mn-lt"/>
                <a:ea typeface="+mn-ea"/>
                <a:cs typeface="+mn-cs"/>
                <a:sym typeface="Arial" charset="0"/>
              </a:defRPr>
            </a:lvl9pPr>
          </a:lstStyle>
          <a:p>
            <a:pPr algn="ctr" defTabSz="622300" eaLnBrk="1" hangingPunct="1">
              <a:lnSpc>
                <a:spcPct val="90000"/>
              </a:lnSpc>
              <a:spcAft>
                <a:spcPct val="35000"/>
              </a:spcAft>
              <a:buFont typeface="Arial" panose="020B0604020202020204" pitchFamily="34" charset="0"/>
              <a:buNone/>
              <a:defRPr/>
            </a:pPr>
            <a:r>
              <a:rPr lang="en-GB" sz="2000" b="1" dirty="0" err="1">
                <a:solidFill>
                  <a:schemeClr val="tx1"/>
                </a:solidFill>
                <a:latin typeface="Times New Roman" pitchFamily="18" charset="0"/>
                <a:cs typeface="Times New Roman" pitchFamily="18" charset="0"/>
                <a:sym typeface="Arial" panose="020B0604020202020204" pitchFamily="34" charset="0"/>
              </a:rPr>
              <a:t>Thảo</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dirty="0" err="1">
                <a:solidFill>
                  <a:schemeClr val="tx1"/>
                </a:solidFill>
                <a:latin typeface="Times New Roman" pitchFamily="18" charset="0"/>
                <a:cs typeface="Times New Roman" pitchFamily="18" charset="0"/>
                <a:sym typeface="Arial" panose="020B0604020202020204" pitchFamily="34" charset="0"/>
              </a:rPr>
              <a:t>luận</a:t>
            </a:r>
            <a:endParaRPr lang="en-GB" sz="2000" b="1" dirty="0">
              <a:solidFill>
                <a:schemeClr val="tx1"/>
              </a:solidFill>
              <a:latin typeface="Times New Roman" pitchFamily="18" charset="0"/>
              <a:cs typeface="Times New Roman" pitchFamily="18" charset="0"/>
              <a:sym typeface="Arial" panose="020B0604020202020204" pitchFamily="34" charset="0"/>
            </a:endParaRPr>
          </a:p>
        </p:txBody>
      </p:sp>
      <p:sp>
        <p:nvSpPr>
          <p:cNvPr id="17" name="Flowchart: Alternate Process 16"/>
          <p:cNvSpPr/>
          <p:nvPr/>
        </p:nvSpPr>
        <p:spPr>
          <a:xfrm>
            <a:off x="4072666" y="1582082"/>
            <a:ext cx="990600" cy="762000"/>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charset="0"/>
              </a:defRPr>
            </a:lvl5pPr>
            <a:lvl6pPr marL="2286000" algn="l" defTabSz="914400" rtl="0" eaLnBrk="1" latinLnBrk="0" hangingPunct="1">
              <a:defRPr sz="1400" kern="1200">
                <a:solidFill>
                  <a:schemeClr val="lt1"/>
                </a:solidFill>
                <a:latin typeface="+mn-lt"/>
                <a:ea typeface="+mn-ea"/>
                <a:cs typeface="+mn-cs"/>
                <a:sym typeface="Arial" charset="0"/>
              </a:defRPr>
            </a:lvl6pPr>
            <a:lvl7pPr marL="2743200" algn="l" defTabSz="914400" rtl="0" eaLnBrk="1" latinLnBrk="0" hangingPunct="1">
              <a:defRPr sz="1400" kern="1200">
                <a:solidFill>
                  <a:schemeClr val="lt1"/>
                </a:solidFill>
                <a:latin typeface="+mn-lt"/>
                <a:ea typeface="+mn-ea"/>
                <a:cs typeface="+mn-cs"/>
                <a:sym typeface="Arial" charset="0"/>
              </a:defRPr>
            </a:lvl7pPr>
            <a:lvl8pPr marL="3200400" algn="l" defTabSz="914400" rtl="0" eaLnBrk="1" latinLnBrk="0" hangingPunct="1">
              <a:defRPr sz="1400" kern="1200">
                <a:solidFill>
                  <a:schemeClr val="lt1"/>
                </a:solidFill>
                <a:latin typeface="+mn-lt"/>
                <a:ea typeface="+mn-ea"/>
                <a:cs typeface="+mn-cs"/>
                <a:sym typeface="Arial" charset="0"/>
              </a:defRPr>
            </a:lvl8pPr>
            <a:lvl9pPr marL="3657600" algn="l" defTabSz="914400" rtl="0" eaLnBrk="1" latinLnBrk="0" hangingPunct="1">
              <a:defRPr sz="1400" kern="1200">
                <a:solidFill>
                  <a:schemeClr val="lt1"/>
                </a:solidFill>
                <a:latin typeface="+mn-lt"/>
                <a:ea typeface="+mn-ea"/>
                <a:cs typeface="+mn-cs"/>
                <a:sym typeface="Arial" charset="0"/>
              </a:defRPr>
            </a:lvl9pPr>
          </a:lstStyle>
          <a:p>
            <a:pPr algn="ctr" defTabSz="622300" eaLnBrk="1" hangingPunct="1">
              <a:lnSpc>
                <a:spcPct val="90000"/>
              </a:lnSpc>
              <a:spcAft>
                <a:spcPct val="35000"/>
              </a:spcAft>
              <a:buFont typeface="Arial" panose="020B0604020202020204" pitchFamily="34" charset="0"/>
              <a:buNone/>
              <a:defRPr/>
            </a:pPr>
            <a:r>
              <a:rPr lang="en-GB" sz="2000" b="1" dirty="0" err="1">
                <a:solidFill>
                  <a:schemeClr val="tx1"/>
                </a:solidFill>
                <a:latin typeface="Times New Roman" pitchFamily="18" charset="0"/>
                <a:cs typeface="Times New Roman" pitchFamily="18" charset="0"/>
                <a:sym typeface="Arial" panose="020B0604020202020204" pitchFamily="34" charset="0"/>
              </a:rPr>
              <a:t>Thực</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dirty="0" err="1">
                <a:solidFill>
                  <a:schemeClr val="tx1"/>
                </a:solidFill>
                <a:latin typeface="Times New Roman" pitchFamily="18" charset="0"/>
                <a:cs typeface="Times New Roman" pitchFamily="18" charset="0"/>
                <a:sym typeface="Arial" panose="020B0604020202020204" pitchFamily="34" charset="0"/>
              </a:rPr>
              <a:t>hành</a:t>
            </a:r>
            <a:endParaRPr lang="en-GB" sz="2000" b="1" dirty="0">
              <a:solidFill>
                <a:schemeClr val="tx1"/>
              </a:solidFill>
              <a:latin typeface="Times New Roman" pitchFamily="18" charset="0"/>
              <a:cs typeface="Times New Roman" pitchFamily="18" charset="0"/>
              <a:sym typeface="Arial" panose="020B0604020202020204" pitchFamily="34" charset="0"/>
            </a:endParaRPr>
          </a:p>
        </p:txBody>
      </p:sp>
      <p:sp>
        <p:nvSpPr>
          <p:cNvPr id="18" name="Flowchart: Alternate Process 17"/>
          <p:cNvSpPr/>
          <p:nvPr/>
        </p:nvSpPr>
        <p:spPr>
          <a:xfrm>
            <a:off x="6283632" y="1613227"/>
            <a:ext cx="1066800" cy="762000"/>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charset="0"/>
              </a:defRPr>
            </a:lvl5pPr>
            <a:lvl6pPr marL="2286000" algn="l" defTabSz="914400" rtl="0" eaLnBrk="1" latinLnBrk="0" hangingPunct="1">
              <a:defRPr sz="1400" kern="1200">
                <a:solidFill>
                  <a:schemeClr val="lt1"/>
                </a:solidFill>
                <a:latin typeface="+mn-lt"/>
                <a:ea typeface="+mn-ea"/>
                <a:cs typeface="+mn-cs"/>
                <a:sym typeface="Arial" charset="0"/>
              </a:defRPr>
            </a:lvl6pPr>
            <a:lvl7pPr marL="2743200" algn="l" defTabSz="914400" rtl="0" eaLnBrk="1" latinLnBrk="0" hangingPunct="1">
              <a:defRPr sz="1400" kern="1200">
                <a:solidFill>
                  <a:schemeClr val="lt1"/>
                </a:solidFill>
                <a:latin typeface="+mn-lt"/>
                <a:ea typeface="+mn-ea"/>
                <a:cs typeface="+mn-cs"/>
                <a:sym typeface="Arial" charset="0"/>
              </a:defRPr>
            </a:lvl7pPr>
            <a:lvl8pPr marL="3200400" algn="l" defTabSz="914400" rtl="0" eaLnBrk="1" latinLnBrk="0" hangingPunct="1">
              <a:defRPr sz="1400" kern="1200">
                <a:solidFill>
                  <a:schemeClr val="lt1"/>
                </a:solidFill>
                <a:latin typeface="+mn-lt"/>
                <a:ea typeface="+mn-ea"/>
                <a:cs typeface="+mn-cs"/>
                <a:sym typeface="Arial" charset="0"/>
              </a:defRPr>
            </a:lvl8pPr>
            <a:lvl9pPr marL="3657600" algn="l" defTabSz="914400" rtl="0" eaLnBrk="1" latinLnBrk="0" hangingPunct="1">
              <a:defRPr sz="1400" kern="1200">
                <a:solidFill>
                  <a:schemeClr val="lt1"/>
                </a:solidFill>
                <a:latin typeface="+mn-lt"/>
                <a:ea typeface="+mn-ea"/>
                <a:cs typeface="+mn-cs"/>
                <a:sym typeface="Arial" charset="0"/>
              </a:defRPr>
            </a:lvl9pPr>
          </a:lstStyle>
          <a:p>
            <a:pPr algn="ctr" defTabSz="622300" eaLnBrk="1" hangingPunct="1">
              <a:lnSpc>
                <a:spcPct val="90000"/>
              </a:lnSpc>
              <a:spcAft>
                <a:spcPct val="35000"/>
              </a:spcAft>
              <a:buFont typeface="Arial" panose="020B0604020202020204" pitchFamily="34" charset="0"/>
              <a:buNone/>
              <a:defRPr/>
            </a:pPr>
            <a:r>
              <a:rPr lang="en-GB" sz="2000" b="1" dirty="0" err="1">
                <a:solidFill>
                  <a:schemeClr val="tx1"/>
                </a:solidFill>
                <a:latin typeface="Times New Roman" pitchFamily="18" charset="0"/>
                <a:cs typeface="Times New Roman" pitchFamily="18" charset="0"/>
                <a:sym typeface="Arial" panose="020B0604020202020204" pitchFamily="34" charset="0"/>
              </a:rPr>
              <a:t>Trò</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dirty="0" err="1">
                <a:solidFill>
                  <a:schemeClr val="tx1"/>
                </a:solidFill>
                <a:latin typeface="Times New Roman" pitchFamily="18" charset="0"/>
                <a:cs typeface="Times New Roman" pitchFamily="18" charset="0"/>
                <a:sym typeface="Arial" panose="020B0604020202020204" pitchFamily="34" charset="0"/>
              </a:rPr>
              <a:t>chơi</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dirty="0" err="1">
                <a:solidFill>
                  <a:schemeClr val="tx1"/>
                </a:solidFill>
                <a:latin typeface="Times New Roman" pitchFamily="18" charset="0"/>
                <a:cs typeface="Times New Roman" pitchFamily="18" charset="0"/>
                <a:sym typeface="Arial" panose="020B0604020202020204" pitchFamily="34" charset="0"/>
              </a:rPr>
              <a:t>học</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dirty="0" err="1">
                <a:solidFill>
                  <a:schemeClr val="tx1"/>
                </a:solidFill>
                <a:latin typeface="Times New Roman" pitchFamily="18" charset="0"/>
                <a:cs typeface="Times New Roman" pitchFamily="18" charset="0"/>
                <a:sym typeface="Arial" panose="020B0604020202020204" pitchFamily="34" charset="0"/>
              </a:rPr>
              <a:t>tập</a:t>
            </a:r>
            <a:endParaRPr lang="en-GB" sz="2000" b="1" dirty="0">
              <a:solidFill>
                <a:schemeClr val="tx1"/>
              </a:solidFill>
              <a:latin typeface="Times New Roman" pitchFamily="18" charset="0"/>
              <a:cs typeface="Times New Roman" pitchFamily="18" charset="0"/>
              <a:sym typeface="Arial" panose="020B0604020202020204" pitchFamily="34" charset="0"/>
            </a:endParaRPr>
          </a:p>
        </p:txBody>
      </p:sp>
      <p:sp>
        <p:nvSpPr>
          <p:cNvPr id="19" name="Flowchart: Alternate Process 18"/>
          <p:cNvSpPr/>
          <p:nvPr/>
        </p:nvSpPr>
        <p:spPr>
          <a:xfrm>
            <a:off x="8703013" y="1613227"/>
            <a:ext cx="1514272" cy="762000"/>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charset="0"/>
              </a:defRPr>
            </a:lvl5pPr>
            <a:lvl6pPr marL="2286000" algn="l" defTabSz="914400" rtl="0" eaLnBrk="1" latinLnBrk="0" hangingPunct="1">
              <a:defRPr sz="1400" kern="1200">
                <a:solidFill>
                  <a:schemeClr val="lt1"/>
                </a:solidFill>
                <a:latin typeface="+mn-lt"/>
                <a:ea typeface="+mn-ea"/>
                <a:cs typeface="+mn-cs"/>
                <a:sym typeface="Arial" charset="0"/>
              </a:defRPr>
            </a:lvl6pPr>
            <a:lvl7pPr marL="2743200" algn="l" defTabSz="914400" rtl="0" eaLnBrk="1" latinLnBrk="0" hangingPunct="1">
              <a:defRPr sz="1400" kern="1200">
                <a:solidFill>
                  <a:schemeClr val="lt1"/>
                </a:solidFill>
                <a:latin typeface="+mn-lt"/>
                <a:ea typeface="+mn-ea"/>
                <a:cs typeface="+mn-cs"/>
                <a:sym typeface="Arial" charset="0"/>
              </a:defRPr>
            </a:lvl7pPr>
            <a:lvl8pPr marL="3200400" algn="l" defTabSz="914400" rtl="0" eaLnBrk="1" latinLnBrk="0" hangingPunct="1">
              <a:defRPr sz="1400" kern="1200">
                <a:solidFill>
                  <a:schemeClr val="lt1"/>
                </a:solidFill>
                <a:latin typeface="+mn-lt"/>
                <a:ea typeface="+mn-ea"/>
                <a:cs typeface="+mn-cs"/>
                <a:sym typeface="Arial" charset="0"/>
              </a:defRPr>
            </a:lvl8pPr>
            <a:lvl9pPr marL="3657600" algn="l" defTabSz="914400" rtl="0" eaLnBrk="1" latinLnBrk="0" hangingPunct="1">
              <a:defRPr sz="1400" kern="1200">
                <a:solidFill>
                  <a:schemeClr val="lt1"/>
                </a:solidFill>
                <a:latin typeface="+mn-lt"/>
                <a:ea typeface="+mn-ea"/>
                <a:cs typeface="+mn-cs"/>
                <a:sym typeface="Arial" charset="0"/>
              </a:defRPr>
            </a:lvl9pPr>
          </a:lstStyle>
          <a:p>
            <a:pPr algn="ctr" defTabSz="622300" eaLnBrk="1" hangingPunct="1">
              <a:lnSpc>
                <a:spcPct val="90000"/>
              </a:lnSpc>
              <a:spcAft>
                <a:spcPct val="35000"/>
              </a:spcAft>
              <a:buFont typeface="Arial" panose="020B0604020202020204" pitchFamily="34" charset="0"/>
              <a:buNone/>
              <a:defRPr/>
            </a:pPr>
            <a:r>
              <a:rPr lang="en-GB" sz="2000" b="1" dirty="0" err="1">
                <a:solidFill>
                  <a:schemeClr val="tx1"/>
                </a:solidFill>
                <a:latin typeface="Times New Roman" pitchFamily="18" charset="0"/>
                <a:cs typeface="Times New Roman" pitchFamily="18" charset="0"/>
                <a:sym typeface="Arial" panose="020B0604020202020204" pitchFamily="34" charset="0"/>
              </a:rPr>
              <a:t>Dạy</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dirty="0" err="1">
                <a:solidFill>
                  <a:schemeClr val="tx1"/>
                </a:solidFill>
                <a:latin typeface="Times New Roman" pitchFamily="18" charset="0"/>
                <a:cs typeface="Times New Roman" pitchFamily="18" charset="0"/>
                <a:sym typeface="Arial" panose="020B0604020202020204" pitchFamily="34" charset="0"/>
              </a:rPr>
              <a:t>học</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err="1">
                <a:solidFill>
                  <a:schemeClr val="tx1"/>
                </a:solidFill>
                <a:latin typeface="Times New Roman" pitchFamily="18" charset="0"/>
                <a:cs typeface="Times New Roman" pitchFamily="18" charset="0"/>
                <a:sym typeface="Arial" panose="020B0604020202020204" pitchFamily="34" charset="0"/>
              </a:rPr>
              <a:t>hợp</a:t>
            </a:r>
            <a:r>
              <a:rPr lang="en-GB" sz="2000" b="1">
                <a:solidFill>
                  <a:schemeClr val="tx1"/>
                </a:solidFill>
                <a:latin typeface="Times New Roman" pitchFamily="18" charset="0"/>
                <a:cs typeface="Times New Roman" pitchFamily="18" charset="0"/>
                <a:sym typeface="Arial" panose="020B0604020202020204" pitchFamily="34" charset="0"/>
              </a:rPr>
              <a:t> tác theo </a:t>
            </a:r>
            <a:r>
              <a:rPr lang="en-GB" sz="2000" b="1" dirty="0" err="1">
                <a:solidFill>
                  <a:schemeClr val="tx1"/>
                </a:solidFill>
                <a:latin typeface="Times New Roman" pitchFamily="18" charset="0"/>
                <a:cs typeface="Times New Roman" pitchFamily="18" charset="0"/>
                <a:sym typeface="Arial" panose="020B0604020202020204" pitchFamily="34" charset="0"/>
              </a:rPr>
              <a:t>nhóm</a:t>
            </a:r>
            <a:endParaRPr lang="en-GB" sz="2000" b="1" dirty="0">
              <a:solidFill>
                <a:schemeClr val="tx1"/>
              </a:solidFill>
              <a:latin typeface="Times New Roman" pitchFamily="18" charset="0"/>
              <a:cs typeface="Times New Roman" pitchFamily="18" charset="0"/>
              <a:sym typeface="Arial" panose="020B0604020202020204" pitchFamily="34" charset="0"/>
            </a:endParaRPr>
          </a:p>
        </p:txBody>
      </p:sp>
      <p:sp>
        <p:nvSpPr>
          <p:cNvPr id="20" name="Flowchart: Alternate Process 19"/>
          <p:cNvSpPr/>
          <p:nvPr/>
        </p:nvSpPr>
        <p:spPr>
          <a:xfrm>
            <a:off x="10299970" y="1601443"/>
            <a:ext cx="1840149" cy="762000"/>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charset="0"/>
              </a:defRPr>
            </a:lvl5pPr>
            <a:lvl6pPr marL="2286000" algn="l" defTabSz="914400" rtl="0" eaLnBrk="1" latinLnBrk="0" hangingPunct="1">
              <a:defRPr sz="1400" kern="1200">
                <a:solidFill>
                  <a:schemeClr val="lt1"/>
                </a:solidFill>
                <a:latin typeface="+mn-lt"/>
                <a:ea typeface="+mn-ea"/>
                <a:cs typeface="+mn-cs"/>
                <a:sym typeface="Arial" charset="0"/>
              </a:defRPr>
            </a:lvl6pPr>
            <a:lvl7pPr marL="2743200" algn="l" defTabSz="914400" rtl="0" eaLnBrk="1" latinLnBrk="0" hangingPunct="1">
              <a:defRPr sz="1400" kern="1200">
                <a:solidFill>
                  <a:schemeClr val="lt1"/>
                </a:solidFill>
                <a:latin typeface="+mn-lt"/>
                <a:ea typeface="+mn-ea"/>
                <a:cs typeface="+mn-cs"/>
                <a:sym typeface="Arial" charset="0"/>
              </a:defRPr>
            </a:lvl7pPr>
            <a:lvl8pPr marL="3200400" algn="l" defTabSz="914400" rtl="0" eaLnBrk="1" latinLnBrk="0" hangingPunct="1">
              <a:defRPr sz="1400" kern="1200">
                <a:solidFill>
                  <a:schemeClr val="lt1"/>
                </a:solidFill>
                <a:latin typeface="+mn-lt"/>
                <a:ea typeface="+mn-ea"/>
                <a:cs typeface="+mn-cs"/>
                <a:sym typeface="Arial" charset="0"/>
              </a:defRPr>
            </a:lvl8pPr>
            <a:lvl9pPr marL="3657600" algn="l" defTabSz="914400" rtl="0" eaLnBrk="1" latinLnBrk="0" hangingPunct="1">
              <a:defRPr sz="1400" kern="1200">
                <a:solidFill>
                  <a:schemeClr val="lt1"/>
                </a:solidFill>
                <a:latin typeface="+mn-lt"/>
                <a:ea typeface="+mn-ea"/>
                <a:cs typeface="+mn-cs"/>
                <a:sym typeface="Arial" charset="0"/>
              </a:defRPr>
            </a:lvl9pPr>
          </a:lstStyle>
          <a:p>
            <a:pPr algn="ctr" defTabSz="622300" eaLnBrk="1" hangingPunct="1">
              <a:lnSpc>
                <a:spcPct val="90000"/>
              </a:lnSpc>
              <a:spcAft>
                <a:spcPct val="35000"/>
              </a:spcAft>
              <a:buFont typeface="Arial" panose="020B0604020202020204" pitchFamily="34" charset="0"/>
              <a:buNone/>
              <a:defRPr/>
            </a:pPr>
            <a:r>
              <a:rPr lang="en-GB" sz="2000" b="1" dirty="0" err="1">
                <a:solidFill>
                  <a:schemeClr val="tx1"/>
                </a:solidFill>
                <a:latin typeface="Times New Roman" pitchFamily="18" charset="0"/>
                <a:cs typeface="Times New Roman" pitchFamily="18" charset="0"/>
                <a:sym typeface="Arial" panose="020B0604020202020204" pitchFamily="34" charset="0"/>
              </a:rPr>
              <a:t>Dạy</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dirty="0" err="1">
                <a:solidFill>
                  <a:schemeClr val="tx1"/>
                </a:solidFill>
                <a:latin typeface="Times New Roman" pitchFamily="18" charset="0"/>
                <a:cs typeface="Times New Roman" pitchFamily="18" charset="0"/>
                <a:sym typeface="Arial" panose="020B0604020202020204" pitchFamily="34" charset="0"/>
              </a:rPr>
              <a:t>học</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dirty="0" err="1">
                <a:solidFill>
                  <a:schemeClr val="tx1"/>
                </a:solidFill>
                <a:latin typeface="Times New Roman" pitchFamily="18" charset="0"/>
                <a:cs typeface="Times New Roman" pitchFamily="18" charset="0"/>
                <a:sym typeface="Arial" panose="020B0604020202020204" pitchFamily="34" charset="0"/>
              </a:rPr>
              <a:t>ngoài</a:t>
            </a:r>
            <a:r>
              <a:rPr lang="en-GB" sz="2000" b="1" dirty="0">
                <a:solidFill>
                  <a:schemeClr val="tx1"/>
                </a:solidFill>
                <a:latin typeface="Times New Roman" pitchFamily="18" charset="0"/>
                <a:cs typeface="Times New Roman" pitchFamily="18" charset="0"/>
                <a:sym typeface="Arial" panose="020B0604020202020204" pitchFamily="34" charset="0"/>
              </a:rPr>
              <a:t> TN</a:t>
            </a:r>
          </a:p>
        </p:txBody>
      </p:sp>
      <p:sp>
        <p:nvSpPr>
          <p:cNvPr id="21" name="Text Box 17"/>
          <p:cNvSpPr txBox="1">
            <a:spLocks noChangeArrowheads="1"/>
          </p:cNvSpPr>
          <p:nvPr/>
        </p:nvSpPr>
        <p:spPr bwMode="gray">
          <a:xfrm>
            <a:off x="-31209" y="2465887"/>
            <a:ext cx="1374020" cy="4524315"/>
          </a:xfrm>
          <a:prstGeom prst="rect">
            <a:avLst/>
          </a:prstGeom>
          <a:solidFill>
            <a:schemeClr val="accent5">
              <a:lumMod val="20000"/>
              <a:lumOff val="80000"/>
            </a:schemeClr>
          </a:solidFill>
          <a:ln>
            <a:solidFill>
              <a:schemeClr val="accent5"/>
            </a:solidFill>
          </a:ln>
          <a:effectLst/>
        </p:spPr>
        <p:txBody>
          <a:bodyPr wrap="square">
            <a:spAutoFit/>
          </a:bodyPr>
          <a:lstStyle>
            <a:defPPr>
              <a:defRPr lang="en-US"/>
            </a:defPPr>
            <a:lvl1pPr algn="l" rtl="0" eaLnBrk="0" fontAlgn="base" hangingPunct="0">
              <a:spcBef>
                <a:spcPct val="0"/>
              </a:spcBef>
              <a:spcAft>
                <a:spcPct val="0"/>
              </a:spcAft>
              <a:defRPr sz="1400" kern="1200">
                <a:solidFill>
                  <a:srgbClr val="000000"/>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pPr algn="just" eaLnBrk="1" hangingPunct="1">
              <a:buFont typeface="Arial" panose="020B0604020202020204" pitchFamily="34" charset="0"/>
              <a:buNone/>
              <a:defRPr/>
            </a:pPr>
            <a:r>
              <a:rPr lang="en-US" sz="1600" dirty="0" err="1">
                <a:latin typeface="Times New Roman" pitchFamily="18" charset="0"/>
                <a:cs typeface="Times New Roman" pitchFamily="18" charset="0"/>
                <a:sym typeface="Arial" panose="020B0604020202020204" pitchFamily="34" charset="0"/>
              </a:rPr>
              <a:t>Tổ</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chức</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cho</a:t>
            </a:r>
            <a:r>
              <a:rPr lang="en-US" sz="1600" dirty="0">
                <a:latin typeface="Times New Roman" pitchFamily="18" charset="0"/>
                <a:cs typeface="Times New Roman" pitchFamily="18" charset="0"/>
                <a:sym typeface="Arial" panose="020B0604020202020204" pitchFamily="34" charset="0"/>
              </a:rPr>
              <a:t> HS </a:t>
            </a:r>
            <a:r>
              <a:rPr lang="en-US" sz="1600" dirty="0" err="1">
                <a:latin typeface="Times New Roman" pitchFamily="18" charset="0"/>
                <a:cs typeface="Times New Roman" pitchFamily="18" charset="0"/>
                <a:sym typeface="Arial" panose="020B0604020202020204" pitchFamily="34" charset="0"/>
              </a:rPr>
              <a:t>học</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thông</a:t>
            </a:r>
            <a:r>
              <a:rPr lang="en-US" sz="1600" dirty="0">
                <a:latin typeface="Times New Roman" pitchFamily="18" charset="0"/>
                <a:cs typeface="Times New Roman" pitchFamily="18" charset="0"/>
                <a:sym typeface="Arial" panose="020B0604020202020204" pitchFamily="34" charset="0"/>
              </a:rPr>
              <a:t> qua </a:t>
            </a:r>
            <a:r>
              <a:rPr lang="en-US" sz="1600" dirty="0" err="1">
                <a:latin typeface="Times New Roman" pitchFamily="18" charset="0"/>
                <a:cs typeface="Times New Roman" pitchFamily="18" charset="0"/>
                <a:sym typeface="Arial" panose="020B0604020202020204" pitchFamily="34" charset="0"/>
              </a:rPr>
              <a:t>quan</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sát</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Đối</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tượng</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quan</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sát</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của</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các</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em</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bao</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gồm</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các</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sự</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vật</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hiện</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tượng</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tự</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nhiên</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và</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xã</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hội</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thông</a:t>
            </a:r>
            <a:r>
              <a:rPr lang="en-US" sz="1600" dirty="0">
                <a:latin typeface="Times New Roman" pitchFamily="18" charset="0"/>
                <a:cs typeface="Times New Roman" pitchFamily="18" charset="0"/>
                <a:sym typeface="Arial" panose="020B0604020202020204" pitchFamily="34" charset="0"/>
              </a:rPr>
              <a:t> qua </a:t>
            </a:r>
            <a:r>
              <a:rPr lang="en-US" sz="1600" dirty="0" err="1">
                <a:latin typeface="Times New Roman" pitchFamily="18" charset="0"/>
                <a:cs typeface="Times New Roman" pitchFamily="18" charset="0"/>
                <a:sym typeface="Arial" panose="020B0604020202020204" pitchFamily="34" charset="0"/>
              </a:rPr>
              <a:t>tranh</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ảnh</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vật</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thật</a:t>
            </a:r>
            <a:r>
              <a:rPr lang="en-US" sz="1600" dirty="0">
                <a:latin typeface="Times New Roman" pitchFamily="18" charset="0"/>
                <a:cs typeface="Times New Roman" pitchFamily="18" charset="0"/>
                <a:sym typeface="Arial" panose="020B0604020202020204" pitchFamily="34" charset="0"/>
              </a:rPr>
              <a:t>, video clip, </a:t>
            </a:r>
            <a:r>
              <a:rPr lang="en-US" sz="1600" dirty="0" err="1">
                <a:latin typeface="Times New Roman" pitchFamily="18" charset="0"/>
                <a:cs typeface="Times New Roman" pitchFamily="18" charset="0"/>
                <a:sym typeface="Arial" panose="020B0604020202020204" pitchFamily="34" charset="0"/>
              </a:rPr>
              <a:t>môi</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trường</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tự</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nhiên</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và</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xã</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hội</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xung</a:t>
            </a:r>
            <a:r>
              <a:rPr lang="en-US" sz="1600" dirty="0">
                <a:latin typeface="Times New Roman" pitchFamily="18" charset="0"/>
                <a:cs typeface="Times New Roman" pitchFamily="18" charset="0"/>
                <a:sym typeface="Arial" panose="020B0604020202020204" pitchFamily="34" charset="0"/>
              </a:rPr>
              <a:t> </a:t>
            </a:r>
            <a:r>
              <a:rPr lang="en-US" sz="1600" dirty="0" err="1">
                <a:latin typeface="Times New Roman" pitchFamily="18" charset="0"/>
                <a:cs typeface="Times New Roman" pitchFamily="18" charset="0"/>
                <a:sym typeface="Arial" panose="020B0604020202020204" pitchFamily="34" charset="0"/>
              </a:rPr>
              <a:t>quanh</a:t>
            </a:r>
            <a:r>
              <a:rPr lang="en-US" sz="1600" dirty="0">
                <a:latin typeface="Times New Roman" pitchFamily="18" charset="0"/>
                <a:cs typeface="Times New Roman" pitchFamily="18" charset="0"/>
                <a:sym typeface="Arial" panose="020B0604020202020204" pitchFamily="34" charset="0"/>
              </a:rPr>
              <a:t>. </a:t>
            </a:r>
            <a:endParaRPr lang="en-US" altLang="zh-CN" sz="1600" dirty="0">
              <a:solidFill>
                <a:srgbClr val="0D0D0D"/>
              </a:solidFill>
              <a:latin typeface="Arial" panose="020B0604020202020204" pitchFamily="34" charset="0"/>
              <a:cs typeface="Arial" pitchFamily="34" charset="0"/>
              <a:sym typeface="Arial" panose="020B0604020202020204" pitchFamily="34" charset="0"/>
            </a:endParaRPr>
          </a:p>
        </p:txBody>
      </p:sp>
      <p:sp>
        <p:nvSpPr>
          <p:cNvPr id="22" name="Text Box 17"/>
          <p:cNvSpPr txBox="1">
            <a:spLocks noChangeArrowheads="1"/>
          </p:cNvSpPr>
          <p:nvPr/>
        </p:nvSpPr>
        <p:spPr bwMode="gray">
          <a:xfrm>
            <a:off x="1291754" y="2465532"/>
            <a:ext cx="1394820" cy="4278094"/>
          </a:xfrm>
          <a:prstGeom prst="rect">
            <a:avLst/>
          </a:prstGeom>
          <a:solidFill>
            <a:srgbClr val="FFFF00"/>
          </a:solidFill>
          <a:ln>
            <a:solidFill>
              <a:schemeClr val="accent5"/>
            </a:solidFill>
          </a:ln>
          <a:effectLst/>
        </p:spPr>
        <p:txBody>
          <a:bodyPr wrap="square">
            <a:spAutoFit/>
          </a:bodyPr>
          <a:lstStyle>
            <a:defPPr>
              <a:defRPr lang="en-US"/>
            </a:defPPr>
            <a:lvl1pPr algn="l" rtl="0" eaLnBrk="0" fontAlgn="base" hangingPunct="0">
              <a:spcBef>
                <a:spcPct val="0"/>
              </a:spcBef>
              <a:spcAft>
                <a:spcPct val="0"/>
              </a:spcAft>
              <a:defRPr sz="1400" kern="1200">
                <a:solidFill>
                  <a:srgbClr val="000000"/>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pPr algn="just" eaLnBrk="1" hangingPunct="1">
              <a:buFont typeface="Arial" panose="020B0604020202020204" pitchFamily="34" charset="0"/>
              <a:buNone/>
              <a:defRPr/>
            </a:pPr>
            <a:r>
              <a:rPr lang="en-US" altLang="zh-CN" sz="1600" dirty="0">
                <a:solidFill>
                  <a:srgbClr val="0D0D0D"/>
                </a:solidFill>
                <a:latin typeface="Times New Roman" pitchFamily="18" charset="0"/>
                <a:cs typeface="Times New Roman" pitchFamily="18" charset="0"/>
                <a:sym typeface="Arial" panose="020B0604020202020204" pitchFamily="34" charset="0"/>
              </a:rPr>
              <a:t>GV </a:t>
            </a:r>
            <a:r>
              <a:rPr lang="en-US" altLang="zh-CN" sz="1600" dirty="0" err="1">
                <a:solidFill>
                  <a:srgbClr val="0D0D0D"/>
                </a:solidFill>
                <a:latin typeface="Times New Roman" pitchFamily="18" charset="0"/>
                <a:cs typeface="Times New Roman" pitchFamily="18" charset="0"/>
                <a:sym typeface="Arial" panose="020B0604020202020204" pitchFamily="34" charset="0"/>
              </a:rPr>
              <a:t>tổ</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chức</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cuộc</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đối</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thoại</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giữa</a:t>
            </a:r>
            <a:r>
              <a:rPr lang="en-US" altLang="zh-CN" sz="1600" dirty="0">
                <a:solidFill>
                  <a:srgbClr val="0D0D0D"/>
                </a:solidFill>
                <a:latin typeface="Times New Roman" pitchFamily="18" charset="0"/>
                <a:cs typeface="Times New Roman" pitchFamily="18" charset="0"/>
                <a:sym typeface="Arial" panose="020B0604020202020204" pitchFamily="34" charset="0"/>
              </a:rPr>
              <a:t> GV </a:t>
            </a:r>
            <a:r>
              <a:rPr lang="en-US" altLang="zh-CN" sz="1600" dirty="0" err="1">
                <a:solidFill>
                  <a:srgbClr val="0D0D0D"/>
                </a:solidFill>
                <a:latin typeface="Times New Roman" pitchFamily="18" charset="0"/>
                <a:cs typeface="Times New Roman" pitchFamily="18" charset="0"/>
                <a:sym typeface="Arial" panose="020B0604020202020204" pitchFamily="34" charset="0"/>
              </a:rPr>
              <a:t>và</a:t>
            </a:r>
            <a:r>
              <a:rPr lang="en-US" altLang="zh-CN" sz="1600" dirty="0">
                <a:solidFill>
                  <a:srgbClr val="0D0D0D"/>
                </a:solidFill>
                <a:latin typeface="Times New Roman" pitchFamily="18" charset="0"/>
                <a:cs typeface="Times New Roman" pitchFamily="18" charset="0"/>
                <a:sym typeface="Arial" panose="020B0604020202020204" pitchFamily="34" charset="0"/>
              </a:rPr>
              <a:t> HS, </a:t>
            </a:r>
            <a:r>
              <a:rPr lang="en-US" altLang="zh-CN" sz="1600" dirty="0" err="1">
                <a:solidFill>
                  <a:srgbClr val="0D0D0D"/>
                </a:solidFill>
                <a:latin typeface="Times New Roman" pitchFamily="18" charset="0"/>
                <a:cs typeface="Times New Roman" pitchFamily="18" charset="0"/>
                <a:sym typeface="Arial" panose="020B0604020202020204" pitchFamily="34" charset="0"/>
              </a:rPr>
              <a:t>giữa</a:t>
            </a:r>
            <a:r>
              <a:rPr lang="en-US" altLang="zh-CN" sz="1600" dirty="0">
                <a:solidFill>
                  <a:srgbClr val="0D0D0D"/>
                </a:solidFill>
                <a:latin typeface="Times New Roman" pitchFamily="18" charset="0"/>
                <a:cs typeface="Times New Roman" pitchFamily="18" charset="0"/>
                <a:sym typeface="Arial" panose="020B0604020202020204" pitchFamily="34" charset="0"/>
              </a:rPr>
              <a:t> HS </a:t>
            </a:r>
            <a:r>
              <a:rPr lang="en-US" altLang="zh-CN" sz="1600" dirty="0" err="1">
                <a:solidFill>
                  <a:srgbClr val="0D0D0D"/>
                </a:solidFill>
                <a:latin typeface="Times New Roman" pitchFamily="18" charset="0"/>
                <a:cs typeface="Times New Roman" pitchFamily="18" charset="0"/>
                <a:sym typeface="Arial" panose="020B0604020202020204" pitchFamily="34" charset="0"/>
              </a:rPr>
              <a:t>và</a:t>
            </a:r>
            <a:r>
              <a:rPr lang="en-US" altLang="zh-CN" sz="1600" dirty="0">
                <a:solidFill>
                  <a:srgbClr val="0D0D0D"/>
                </a:solidFill>
                <a:latin typeface="Times New Roman" pitchFamily="18" charset="0"/>
                <a:cs typeface="Times New Roman" pitchFamily="18" charset="0"/>
                <a:sym typeface="Arial" panose="020B0604020202020204" pitchFamily="34" charset="0"/>
              </a:rPr>
              <a:t> HS </a:t>
            </a:r>
            <a:r>
              <a:rPr lang="en-US" altLang="zh-CN" sz="1600" dirty="0" err="1">
                <a:solidFill>
                  <a:srgbClr val="0D0D0D"/>
                </a:solidFill>
                <a:latin typeface="Times New Roman" pitchFamily="18" charset="0"/>
                <a:cs typeface="Times New Roman" pitchFamily="18" charset="0"/>
                <a:sym typeface="Arial" panose="020B0604020202020204" pitchFamily="34" charset="0"/>
              </a:rPr>
              <a:t>dựa</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trên</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hệ</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thống</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câu</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hỏi</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nhằm</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dẫn</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dắt</a:t>
            </a:r>
            <a:r>
              <a:rPr lang="en-US" altLang="zh-CN" sz="1600" dirty="0">
                <a:solidFill>
                  <a:srgbClr val="0D0D0D"/>
                </a:solidFill>
                <a:latin typeface="Times New Roman" pitchFamily="18" charset="0"/>
                <a:cs typeface="Times New Roman" pitchFamily="18" charset="0"/>
                <a:sym typeface="Arial" panose="020B0604020202020204" pitchFamily="34" charset="0"/>
              </a:rPr>
              <a:t> HS </a:t>
            </a:r>
            <a:r>
              <a:rPr lang="en-US" altLang="zh-CN" sz="1600" dirty="0" err="1">
                <a:solidFill>
                  <a:srgbClr val="0D0D0D"/>
                </a:solidFill>
                <a:latin typeface="Times New Roman" pitchFamily="18" charset="0"/>
                <a:cs typeface="Times New Roman" pitchFamily="18" charset="0"/>
                <a:sym typeface="Arial" panose="020B0604020202020204" pitchFamily="34" charset="0"/>
              </a:rPr>
              <a:t>đi</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đến</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kết</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luận</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hoặc</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vận</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dụng</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vốn</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hiểu</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biết</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để</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tìm</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hiểu</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những</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vấn</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đề</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học</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tập</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cuộc</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sống</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và</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môi</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trường</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tự</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nhiên</a:t>
            </a:r>
            <a:r>
              <a:rPr lang="en-US" altLang="zh-CN" sz="1600" dirty="0">
                <a:solidFill>
                  <a:srgbClr val="0D0D0D"/>
                </a:solidFill>
                <a:latin typeface="Times New Roman" pitchFamily="18" charset="0"/>
                <a:cs typeface="Times New Roman" pitchFamily="18" charset="0"/>
                <a:sym typeface="Arial" panose="020B0604020202020204" pitchFamily="34" charset="0"/>
              </a:rPr>
              <a:t> </a:t>
            </a:r>
          </a:p>
        </p:txBody>
      </p:sp>
      <p:sp>
        <p:nvSpPr>
          <p:cNvPr id="23" name="Text Box 17"/>
          <p:cNvSpPr txBox="1">
            <a:spLocks noChangeArrowheads="1"/>
          </p:cNvSpPr>
          <p:nvPr/>
        </p:nvSpPr>
        <p:spPr bwMode="gray">
          <a:xfrm>
            <a:off x="2686574" y="2478586"/>
            <a:ext cx="1322962" cy="3293209"/>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1400" kern="1200">
                <a:solidFill>
                  <a:srgbClr val="000000"/>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pPr algn="just" eaLnBrk="1" hangingPunct="1">
              <a:buFont typeface="Arial" charset="0"/>
              <a:buNone/>
            </a:pPr>
            <a:r>
              <a:rPr lang="en-US" altLang="zh-CN" sz="1600">
                <a:solidFill>
                  <a:srgbClr val="0D0D0D"/>
                </a:solidFill>
                <a:latin typeface="Times New Roman" pitchFamily="18" charset="0"/>
              </a:rPr>
              <a:t>GV tổ chức cuộc đối thoại, trao đổi ý kiến giữa GV và HS, giữa HS và HS về một vấn đề học tập hoặc vấn đề về cuộc sống để rút ra kết luận khoa học</a:t>
            </a:r>
          </a:p>
        </p:txBody>
      </p:sp>
      <p:sp>
        <p:nvSpPr>
          <p:cNvPr id="24" name="Text Box 17"/>
          <p:cNvSpPr txBox="1">
            <a:spLocks noChangeArrowheads="1"/>
          </p:cNvSpPr>
          <p:nvPr/>
        </p:nvSpPr>
        <p:spPr bwMode="gray">
          <a:xfrm>
            <a:off x="4009537" y="2473519"/>
            <a:ext cx="1152356" cy="378565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1400" kern="1200">
                <a:solidFill>
                  <a:srgbClr val="000000"/>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pPr algn="just" eaLnBrk="1" hangingPunct="1">
              <a:buFont typeface="Arial" charset="0"/>
              <a:buNone/>
            </a:pPr>
            <a:r>
              <a:rPr lang="en-US" altLang="zh-CN" sz="1600" dirty="0">
                <a:solidFill>
                  <a:srgbClr val="0D0D0D"/>
                </a:solidFill>
                <a:latin typeface="Times New Roman" pitchFamily="18" charset="0"/>
              </a:rPr>
              <a:t>GV </a:t>
            </a:r>
            <a:r>
              <a:rPr lang="en-US" altLang="zh-CN" sz="1600" dirty="0" err="1">
                <a:solidFill>
                  <a:srgbClr val="0D0D0D"/>
                </a:solidFill>
                <a:latin typeface="Times New Roman" pitchFamily="18" charset="0"/>
              </a:rPr>
              <a:t>tổ</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chức</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cho</a:t>
            </a:r>
            <a:r>
              <a:rPr lang="en-US" altLang="zh-CN" sz="1600" dirty="0">
                <a:solidFill>
                  <a:srgbClr val="0D0D0D"/>
                </a:solidFill>
                <a:latin typeface="Times New Roman" pitchFamily="18" charset="0"/>
              </a:rPr>
              <a:t> HS </a:t>
            </a:r>
            <a:r>
              <a:rPr lang="en-US" altLang="zh-CN" sz="1600" dirty="0" err="1">
                <a:solidFill>
                  <a:srgbClr val="0D0D0D"/>
                </a:solidFill>
                <a:latin typeface="Times New Roman" pitchFamily="18" charset="0"/>
              </a:rPr>
              <a:t>được</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trực</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tiếp</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thao</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tác</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trên</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đối</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tượng</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nhằm</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giúp</a:t>
            </a:r>
            <a:r>
              <a:rPr lang="en-US" altLang="zh-CN" sz="1600" dirty="0">
                <a:solidFill>
                  <a:srgbClr val="0D0D0D"/>
                </a:solidFill>
                <a:latin typeface="Times New Roman" pitchFamily="18" charset="0"/>
              </a:rPr>
              <a:t> HS </a:t>
            </a:r>
            <a:r>
              <a:rPr lang="en-US" altLang="zh-CN" sz="1600" dirty="0" err="1">
                <a:solidFill>
                  <a:srgbClr val="0D0D0D"/>
                </a:solidFill>
                <a:latin typeface="Times New Roman" pitchFamily="18" charset="0"/>
              </a:rPr>
              <a:t>hiểu</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rõ</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và</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vận</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dụng</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lí</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thuyết</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vào</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thực</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hành</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luyện</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tập</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hình</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thành</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kĩ</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năng</a:t>
            </a:r>
            <a:r>
              <a:rPr lang="en-US" altLang="zh-CN" sz="1600" dirty="0">
                <a:solidFill>
                  <a:srgbClr val="0D0D0D"/>
                </a:solidFill>
                <a:latin typeface="Times New Roman" pitchFamily="18" charset="0"/>
              </a:rPr>
              <a:t>.</a:t>
            </a:r>
          </a:p>
        </p:txBody>
      </p:sp>
      <p:sp>
        <p:nvSpPr>
          <p:cNvPr id="25" name="Text Box 17"/>
          <p:cNvSpPr txBox="1">
            <a:spLocks noChangeArrowheads="1"/>
          </p:cNvSpPr>
          <p:nvPr/>
        </p:nvSpPr>
        <p:spPr bwMode="gray">
          <a:xfrm>
            <a:off x="6283632" y="2540841"/>
            <a:ext cx="1103005" cy="3539430"/>
          </a:xfrm>
          <a:prstGeom prst="rect">
            <a:avLst/>
          </a:prstGeom>
          <a:solidFill>
            <a:schemeClr val="accent5">
              <a:lumMod val="40000"/>
              <a:lumOff val="60000"/>
            </a:schemeClr>
          </a:solidFill>
          <a:ln>
            <a:noFill/>
          </a:ln>
          <a:effectLst/>
        </p:spPr>
        <p:txBody>
          <a:bodyPr wrap="square">
            <a:spAutoFit/>
          </a:bodyPr>
          <a:lstStyle>
            <a:defPPr>
              <a:defRPr lang="en-US"/>
            </a:defPPr>
            <a:lvl1pPr algn="l" rtl="0" eaLnBrk="0" fontAlgn="base" hangingPunct="0">
              <a:spcBef>
                <a:spcPct val="0"/>
              </a:spcBef>
              <a:spcAft>
                <a:spcPct val="0"/>
              </a:spcAft>
              <a:defRPr sz="1400" kern="1200">
                <a:solidFill>
                  <a:srgbClr val="000000"/>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pPr algn="just" eaLnBrk="1" hangingPunct="1">
              <a:buFont typeface="Arial" panose="020B0604020202020204" pitchFamily="34" charset="0"/>
              <a:buNone/>
              <a:defRPr/>
            </a:pPr>
            <a:r>
              <a:rPr lang="en-US" altLang="zh-CN" sz="1600" dirty="0" err="1">
                <a:solidFill>
                  <a:srgbClr val="0D0D0D"/>
                </a:solidFill>
                <a:latin typeface="Times New Roman" pitchFamily="18" charset="0"/>
                <a:cs typeface="Times New Roman" pitchFamily="18" charset="0"/>
                <a:sym typeface="Arial" panose="020B0604020202020204" pitchFamily="34" charset="0"/>
              </a:rPr>
              <a:t>GV</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có</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thể</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sử</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dụng</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trò</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chơi</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câu</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đố</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tùy</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thuộc</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vào</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mục</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đích</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nội</a:t>
            </a:r>
            <a:r>
              <a:rPr lang="en-US" altLang="zh-CN" sz="1600" dirty="0">
                <a:solidFill>
                  <a:srgbClr val="0D0D0D"/>
                </a:solidFill>
                <a:latin typeface="Times New Roman" pitchFamily="18" charset="0"/>
                <a:cs typeface="Times New Roman" pitchFamily="18" charset="0"/>
                <a:sym typeface="Arial" panose="020B0604020202020204" pitchFamily="34" charset="0"/>
              </a:rPr>
              <a:t> dung </a:t>
            </a:r>
            <a:r>
              <a:rPr lang="en-US" altLang="zh-CN" sz="1600" dirty="0" err="1">
                <a:solidFill>
                  <a:srgbClr val="0D0D0D"/>
                </a:solidFill>
                <a:latin typeface="Times New Roman" pitchFamily="18" charset="0"/>
                <a:cs typeface="Times New Roman" pitchFamily="18" charset="0"/>
                <a:sym typeface="Arial" panose="020B0604020202020204" pitchFamily="34" charset="0"/>
              </a:rPr>
              <a:t>của</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tiết</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học</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nhằm</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gây</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hứng</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thú</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học</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tập</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giảm</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sự</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căng</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thẳng</a:t>
            </a:r>
            <a:r>
              <a:rPr lang="en-US" altLang="zh-CN" sz="1600" dirty="0">
                <a:solidFill>
                  <a:srgbClr val="0D0D0D"/>
                </a:solidFill>
                <a:latin typeface="Times New Roman" pitchFamily="18" charset="0"/>
                <a:cs typeface="Times New Roman" pitchFamily="18" charset="0"/>
                <a:sym typeface="Arial" panose="020B0604020202020204" pitchFamily="34" charset="0"/>
              </a:rPr>
              <a:t> </a:t>
            </a:r>
            <a:r>
              <a:rPr lang="en-US" altLang="zh-CN" sz="1600" dirty="0" err="1">
                <a:solidFill>
                  <a:srgbClr val="0D0D0D"/>
                </a:solidFill>
                <a:latin typeface="Times New Roman" pitchFamily="18" charset="0"/>
                <a:cs typeface="Times New Roman" pitchFamily="18" charset="0"/>
                <a:sym typeface="Arial" panose="020B0604020202020204" pitchFamily="34" charset="0"/>
              </a:rPr>
              <a:t>cho</a:t>
            </a:r>
            <a:r>
              <a:rPr lang="en-US" altLang="zh-CN" sz="1600" dirty="0">
                <a:solidFill>
                  <a:srgbClr val="0D0D0D"/>
                </a:solidFill>
                <a:latin typeface="Times New Roman" pitchFamily="18" charset="0"/>
                <a:cs typeface="Times New Roman" pitchFamily="18" charset="0"/>
                <a:sym typeface="Arial" panose="020B0604020202020204" pitchFamily="34" charset="0"/>
              </a:rPr>
              <a:t> HS .</a:t>
            </a:r>
          </a:p>
        </p:txBody>
      </p:sp>
      <p:sp>
        <p:nvSpPr>
          <p:cNvPr id="26" name="Text Box 17"/>
          <p:cNvSpPr txBox="1">
            <a:spLocks noChangeArrowheads="1"/>
          </p:cNvSpPr>
          <p:nvPr/>
        </p:nvSpPr>
        <p:spPr bwMode="gray">
          <a:xfrm>
            <a:off x="8668966" y="2483339"/>
            <a:ext cx="1582366" cy="329320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1400" kern="1200">
                <a:solidFill>
                  <a:srgbClr val="000000"/>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pPr algn="just" eaLnBrk="1" hangingPunct="1">
              <a:buFont typeface="Arial" charset="0"/>
              <a:buNone/>
            </a:pPr>
            <a:r>
              <a:rPr lang="en-US" altLang="zh-CN" sz="1500">
                <a:solidFill>
                  <a:srgbClr val="0D0D0D"/>
                </a:solidFill>
                <a:latin typeface="Arial" charset="0"/>
              </a:rPr>
              <a:t> </a:t>
            </a:r>
            <a:r>
              <a:rPr lang="en-US" altLang="zh-CN" sz="1600">
                <a:solidFill>
                  <a:srgbClr val="0D0D0D"/>
                </a:solidFill>
                <a:latin typeface="Times New Roman" pitchFamily="18" charset="0"/>
              </a:rPr>
              <a:t>Dạy học theo nhóm là hình thức dạy học hợp tác, HS được tổ chức để chia sẻ những hiểu biết của mình và đối chiếu sự hiểu biết của mình với bạn  nhằm khai thác trí tuệ của tập thể HS.</a:t>
            </a:r>
          </a:p>
        </p:txBody>
      </p:sp>
      <p:sp>
        <p:nvSpPr>
          <p:cNvPr id="27" name="Text Box 17"/>
          <p:cNvSpPr txBox="1">
            <a:spLocks noChangeArrowheads="1"/>
          </p:cNvSpPr>
          <p:nvPr/>
        </p:nvSpPr>
        <p:spPr bwMode="gray">
          <a:xfrm>
            <a:off x="10217285" y="2486218"/>
            <a:ext cx="1974715" cy="3785652"/>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1400" kern="1200">
                <a:solidFill>
                  <a:srgbClr val="000000"/>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pPr algn="just" eaLnBrk="1" hangingPunct="1">
              <a:buFont typeface="Arial" charset="0"/>
              <a:buNone/>
            </a:pP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Dạy</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học</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ngoài</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thiên</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nhiên</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thông</a:t>
            </a:r>
            <a:r>
              <a:rPr lang="en-US" altLang="zh-CN" sz="1600" dirty="0">
                <a:solidFill>
                  <a:srgbClr val="0D0D0D"/>
                </a:solidFill>
                <a:latin typeface="Times New Roman" pitchFamily="18" charset="0"/>
              </a:rPr>
              <a:t> qua </a:t>
            </a:r>
            <a:r>
              <a:rPr lang="en-US" altLang="zh-CN" sz="1600" dirty="0" err="1">
                <a:solidFill>
                  <a:srgbClr val="0D0D0D"/>
                </a:solidFill>
                <a:latin typeface="Times New Roman" pitchFamily="18" charset="0"/>
              </a:rPr>
              <a:t>việc</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quan</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sát</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thiên</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nhiên</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nhằm</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giúp</a:t>
            </a:r>
            <a:r>
              <a:rPr lang="en-US" altLang="zh-CN" sz="1600" dirty="0">
                <a:solidFill>
                  <a:srgbClr val="0D0D0D"/>
                </a:solidFill>
                <a:latin typeface="Times New Roman" pitchFamily="18" charset="0"/>
              </a:rPr>
              <a:t> HS  </a:t>
            </a:r>
            <a:r>
              <a:rPr lang="en-US" altLang="zh-CN" sz="1600" dirty="0" err="1">
                <a:solidFill>
                  <a:srgbClr val="0D0D0D"/>
                </a:solidFill>
                <a:latin typeface="Times New Roman" pitchFamily="18" charset="0"/>
              </a:rPr>
              <a:t>được</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quan</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sát</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trực</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tiếp</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các</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đối</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tượng</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học</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tập</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từ</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đó</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hình</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thành</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cho</a:t>
            </a:r>
            <a:r>
              <a:rPr lang="en-US" altLang="zh-CN" sz="1600" dirty="0">
                <a:solidFill>
                  <a:srgbClr val="0D0D0D"/>
                </a:solidFill>
                <a:latin typeface="Times New Roman" pitchFamily="18" charset="0"/>
              </a:rPr>
              <a:t> HS </a:t>
            </a:r>
            <a:r>
              <a:rPr lang="en-US" altLang="zh-CN" sz="1600" dirty="0" err="1">
                <a:solidFill>
                  <a:srgbClr val="0D0D0D"/>
                </a:solidFill>
                <a:latin typeface="Times New Roman" pitchFamily="18" charset="0"/>
              </a:rPr>
              <a:t>các</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biểu</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tượng</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cụ</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thể</a:t>
            </a:r>
            <a:r>
              <a:rPr lang="en-US" altLang="zh-CN" sz="1600" dirty="0">
                <a:solidFill>
                  <a:srgbClr val="0D0D0D"/>
                </a:solidFill>
                <a:latin typeface="Times New Roman" pitchFamily="18" charset="0"/>
              </a:rPr>
              <a:t> , </a:t>
            </a:r>
            <a:r>
              <a:rPr lang="en-US" altLang="zh-CN" sz="1600" dirty="0" err="1">
                <a:solidFill>
                  <a:srgbClr val="0D0D0D"/>
                </a:solidFill>
                <a:latin typeface="Times New Roman" pitchFamily="18" charset="0"/>
              </a:rPr>
              <a:t>sinh</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động</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về</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thế</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giới</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tự</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nhiên</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và</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xã</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hội</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xung</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quanh</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Giúp</a:t>
            </a:r>
            <a:r>
              <a:rPr lang="en-US" altLang="zh-CN" sz="1600" dirty="0">
                <a:solidFill>
                  <a:srgbClr val="0D0D0D"/>
                </a:solidFill>
                <a:latin typeface="Times New Roman" pitchFamily="18" charset="0"/>
              </a:rPr>
              <a:t> HS </a:t>
            </a:r>
            <a:r>
              <a:rPr lang="en-US" altLang="zh-CN" sz="1600" dirty="0" err="1">
                <a:solidFill>
                  <a:srgbClr val="0D0D0D"/>
                </a:solidFill>
                <a:latin typeface="Times New Roman" pitchFamily="18" charset="0"/>
              </a:rPr>
              <a:t>thêm</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yêu</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quý</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và</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có</a:t>
            </a:r>
            <a:r>
              <a:rPr lang="en-US" altLang="zh-CN" sz="1600" dirty="0">
                <a:solidFill>
                  <a:srgbClr val="0D0D0D"/>
                </a:solidFill>
                <a:latin typeface="Times New Roman" pitchFamily="18" charset="0"/>
              </a:rPr>
              <a:t> ý </a:t>
            </a:r>
            <a:r>
              <a:rPr lang="en-US" altLang="zh-CN" sz="1600" dirty="0" err="1">
                <a:solidFill>
                  <a:srgbClr val="0D0D0D"/>
                </a:solidFill>
                <a:latin typeface="Times New Roman" pitchFamily="18" charset="0"/>
              </a:rPr>
              <a:t>thức</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bảo</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vệ</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thiên</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nhiên</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bảo</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vệ</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môi</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trường</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sống</a:t>
            </a:r>
            <a:r>
              <a:rPr lang="en-US" altLang="zh-CN" sz="1600" dirty="0">
                <a:solidFill>
                  <a:srgbClr val="0D0D0D"/>
                </a:solidFill>
                <a:latin typeface="Times New Roman" pitchFamily="18" charset="0"/>
              </a:rPr>
              <a:t>.</a:t>
            </a:r>
          </a:p>
        </p:txBody>
      </p:sp>
      <p:cxnSp>
        <p:nvCxnSpPr>
          <p:cNvPr id="28" name="Straight Arrow Connector 27"/>
          <p:cNvCxnSpPr/>
          <p:nvPr/>
        </p:nvCxnSpPr>
        <p:spPr>
          <a:xfrm>
            <a:off x="595818" y="2340474"/>
            <a:ext cx="0" cy="1254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027060" y="2335711"/>
            <a:ext cx="0" cy="152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302930" y="2324293"/>
            <a:ext cx="0" cy="16192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567966" y="2356961"/>
            <a:ext cx="0" cy="1247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827965" y="2376628"/>
            <a:ext cx="0" cy="152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9453185" y="2372313"/>
            <a:ext cx="0" cy="152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1220044" y="2362489"/>
            <a:ext cx="0" cy="152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bwMode="auto">
          <a:xfrm>
            <a:off x="2587975" y="241221"/>
            <a:ext cx="787293" cy="476021"/>
            <a:chOff x="3174" y="2656"/>
            <a:chExt cx="1549" cy="1351"/>
          </a:xfrm>
          <a:solidFill>
            <a:schemeClr val="bg1"/>
          </a:solidFill>
        </p:grpSpPr>
        <p:sp>
          <p:nvSpPr>
            <p:cNvPr id="36" name="AutoShape 22"/>
            <p:cNvSpPr>
              <a:spLocks noChangeArrowheads="1"/>
            </p:cNvSpPr>
            <p:nvPr/>
          </p:nvSpPr>
          <p:spPr bwMode="gray">
            <a:xfrm>
              <a:off x="3187" y="2679"/>
              <a:ext cx="1536" cy="1328"/>
            </a:xfrm>
            <a:prstGeom prst="hexagon">
              <a:avLst>
                <a:gd name="adj" fmla="val 28916"/>
                <a:gd name="vf" fmla="val 115470"/>
              </a:avLst>
            </a:prstGeom>
            <a:grpFill/>
            <a:ln w="28575">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wrap="none"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charset="0"/>
                </a:defRPr>
              </a:lvl5pPr>
              <a:lvl6pPr marL="2286000" algn="l" defTabSz="914400" rtl="0" eaLnBrk="1" latinLnBrk="0" hangingPunct="1">
                <a:defRPr sz="1400" kern="1200">
                  <a:solidFill>
                    <a:schemeClr val="lt1"/>
                  </a:solidFill>
                  <a:latin typeface="+mn-lt"/>
                  <a:ea typeface="+mn-ea"/>
                  <a:cs typeface="+mn-cs"/>
                  <a:sym typeface="Arial" charset="0"/>
                </a:defRPr>
              </a:lvl6pPr>
              <a:lvl7pPr marL="2743200" algn="l" defTabSz="914400" rtl="0" eaLnBrk="1" latinLnBrk="0" hangingPunct="1">
                <a:defRPr sz="1400" kern="1200">
                  <a:solidFill>
                    <a:schemeClr val="lt1"/>
                  </a:solidFill>
                  <a:latin typeface="+mn-lt"/>
                  <a:ea typeface="+mn-ea"/>
                  <a:cs typeface="+mn-cs"/>
                  <a:sym typeface="Arial" charset="0"/>
                </a:defRPr>
              </a:lvl7pPr>
              <a:lvl8pPr marL="3200400" algn="l" defTabSz="914400" rtl="0" eaLnBrk="1" latinLnBrk="0" hangingPunct="1">
                <a:defRPr sz="1400" kern="1200">
                  <a:solidFill>
                    <a:schemeClr val="lt1"/>
                  </a:solidFill>
                  <a:latin typeface="+mn-lt"/>
                  <a:ea typeface="+mn-ea"/>
                  <a:cs typeface="+mn-cs"/>
                  <a:sym typeface="Arial" charset="0"/>
                </a:defRPr>
              </a:lvl8pPr>
              <a:lvl9pPr marL="3657600" algn="l" defTabSz="914400" rtl="0" eaLnBrk="1" latinLnBrk="0" hangingPunct="1">
                <a:defRPr sz="1400" kern="1200">
                  <a:solidFill>
                    <a:schemeClr val="lt1"/>
                  </a:solidFill>
                  <a:latin typeface="+mn-lt"/>
                  <a:ea typeface="+mn-ea"/>
                  <a:cs typeface="+mn-cs"/>
                  <a:sym typeface="Arial" charset="0"/>
                </a:defRPr>
              </a:lvl9pPr>
            </a:lstStyle>
            <a:p>
              <a:pPr eaLnBrk="1" fontAlgn="auto" hangingPunct="1">
                <a:spcBef>
                  <a:spcPts val="0"/>
                </a:spcBef>
                <a:spcAft>
                  <a:spcPts val="0"/>
                </a:spcAft>
                <a:buClr>
                  <a:srgbClr val="000000"/>
                </a:buClr>
                <a:buFont typeface="Arial" panose="020B0604020202020204"/>
                <a:buNone/>
                <a:defRPr/>
              </a:pPr>
              <a:endParaRPr lang="en-US" kern="0">
                <a:sym typeface="Arial" panose="020B0604020202020204"/>
              </a:endParaRPr>
            </a:p>
          </p:txBody>
        </p:sp>
        <p:sp>
          <p:nvSpPr>
            <p:cNvPr id="37" name="AutoShape 23"/>
            <p:cNvSpPr>
              <a:spLocks noChangeArrowheads="1"/>
            </p:cNvSpPr>
            <p:nvPr/>
          </p:nvSpPr>
          <p:spPr bwMode="gray">
            <a:xfrm>
              <a:off x="3174" y="2656"/>
              <a:ext cx="1536" cy="1328"/>
            </a:xfrm>
            <a:prstGeom prst="hexagon">
              <a:avLst>
                <a:gd name="adj" fmla="val 28916"/>
                <a:gd name="vf" fmla="val 115470"/>
              </a:avLst>
            </a:prstGeom>
            <a:grpFill/>
            <a:ln w="28575">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wrap="none"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charset="0"/>
                </a:defRPr>
              </a:lvl5pPr>
              <a:lvl6pPr marL="2286000" algn="l" defTabSz="914400" rtl="0" eaLnBrk="1" latinLnBrk="0" hangingPunct="1">
                <a:defRPr sz="1400" kern="1200">
                  <a:solidFill>
                    <a:schemeClr val="lt1"/>
                  </a:solidFill>
                  <a:latin typeface="+mn-lt"/>
                  <a:ea typeface="+mn-ea"/>
                  <a:cs typeface="+mn-cs"/>
                  <a:sym typeface="Arial" charset="0"/>
                </a:defRPr>
              </a:lvl6pPr>
              <a:lvl7pPr marL="2743200" algn="l" defTabSz="914400" rtl="0" eaLnBrk="1" latinLnBrk="0" hangingPunct="1">
                <a:defRPr sz="1400" kern="1200">
                  <a:solidFill>
                    <a:schemeClr val="lt1"/>
                  </a:solidFill>
                  <a:latin typeface="+mn-lt"/>
                  <a:ea typeface="+mn-ea"/>
                  <a:cs typeface="+mn-cs"/>
                  <a:sym typeface="Arial" charset="0"/>
                </a:defRPr>
              </a:lvl7pPr>
              <a:lvl8pPr marL="3200400" algn="l" defTabSz="914400" rtl="0" eaLnBrk="1" latinLnBrk="0" hangingPunct="1">
                <a:defRPr sz="1400" kern="1200">
                  <a:solidFill>
                    <a:schemeClr val="lt1"/>
                  </a:solidFill>
                  <a:latin typeface="+mn-lt"/>
                  <a:ea typeface="+mn-ea"/>
                  <a:cs typeface="+mn-cs"/>
                  <a:sym typeface="Arial" charset="0"/>
                </a:defRPr>
              </a:lvl8pPr>
              <a:lvl9pPr marL="3657600" algn="l" defTabSz="914400" rtl="0" eaLnBrk="1" latinLnBrk="0" hangingPunct="1">
                <a:defRPr sz="1400" kern="1200">
                  <a:solidFill>
                    <a:schemeClr val="lt1"/>
                  </a:solidFill>
                  <a:latin typeface="+mn-lt"/>
                  <a:ea typeface="+mn-ea"/>
                  <a:cs typeface="+mn-cs"/>
                  <a:sym typeface="Arial" charset="0"/>
                </a:defRPr>
              </a:lvl9pPr>
            </a:lstStyle>
            <a:p>
              <a:pPr eaLnBrk="1" fontAlgn="auto" hangingPunct="1">
                <a:spcBef>
                  <a:spcPts val="0"/>
                </a:spcBef>
                <a:spcAft>
                  <a:spcPts val="0"/>
                </a:spcAft>
                <a:buClr>
                  <a:srgbClr val="000000"/>
                </a:buClr>
                <a:buFont typeface="Arial" panose="020B0604020202020204"/>
                <a:buNone/>
                <a:defRPr/>
              </a:pPr>
              <a:endParaRPr lang="en-US" kern="0">
                <a:sym typeface="Arial" panose="020B0604020202020204"/>
              </a:endParaRPr>
            </a:p>
          </p:txBody>
        </p:sp>
        <p:sp>
          <p:nvSpPr>
            <p:cNvPr id="38" name="AutoShape 24"/>
            <p:cNvSpPr>
              <a:spLocks noChangeArrowheads="1"/>
            </p:cNvSpPr>
            <p:nvPr/>
          </p:nvSpPr>
          <p:spPr bwMode="gray">
            <a:xfrm>
              <a:off x="3264" y="2737"/>
              <a:ext cx="1349" cy="1167"/>
            </a:xfrm>
            <a:prstGeom prst="hexagon">
              <a:avLst>
                <a:gd name="adj" fmla="val 28896"/>
                <a:gd name="vf" fmla="val 115470"/>
              </a:avLst>
            </a:prstGeom>
            <a:grpFill/>
            <a:ln w="28575">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wrap="none"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charset="0"/>
                </a:defRPr>
              </a:lvl5pPr>
              <a:lvl6pPr marL="2286000" algn="l" defTabSz="914400" rtl="0" eaLnBrk="1" latinLnBrk="0" hangingPunct="1">
                <a:defRPr sz="1400" kern="1200">
                  <a:solidFill>
                    <a:schemeClr val="lt1"/>
                  </a:solidFill>
                  <a:latin typeface="+mn-lt"/>
                  <a:ea typeface="+mn-ea"/>
                  <a:cs typeface="+mn-cs"/>
                  <a:sym typeface="Arial" charset="0"/>
                </a:defRPr>
              </a:lvl6pPr>
              <a:lvl7pPr marL="2743200" algn="l" defTabSz="914400" rtl="0" eaLnBrk="1" latinLnBrk="0" hangingPunct="1">
                <a:defRPr sz="1400" kern="1200">
                  <a:solidFill>
                    <a:schemeClr val="lt1"/>
                  </a:solidFill>
                  <a:latin typeface="+mn-lt"/>
                  <a:ea typeface="+mn-ea"/>
                  <a:cs typeface="+mn-cs"/>
                  <a:sym typeface="Arial" charset="0"/>
                </a:defRPr>
              </a:lvl7pPr>
              <a:lvl8pPr marL="3200400" algn="l" defTabSz="914400" rtl="0" eaLnBrk="1" latinLnBrk="0" hangingPunct="1">
                <a:defRPr sz="1400" kern="1200">
                  <a:solidFill>
                    <a:schemeClr val="lt1"/>
                  </a:solidFill>
                  <a:latin typeface="+mn-lt"/>
                  <a:ea typeface="+mn-ea"/>
                  <a:cs typeface="+mn-cs"/>
                  <a:sym typeface="Arial" charset="0"/>
                </a:defRPr>
              </a:lvl8pPr>
              <a:lvl9pPr marL="3657600" algn="l" defTabSz="914400" rtl="0" eaLnBrk="1" latinLnBrk="0" hangingPunct="1">
                <a:defRPr sz="1400" kern="1200">
                  <a:solidFill>
                    <a:schemeClr val="lt1"/>
                  </a:solidFill>
                  <a:latin typeface="+mn-lt"/>
                  <a:ea typeface="+mn-ea"/>
                  <a:cs typeface="+mn-cs"/>
                  <a:sym typeface="Arial" charset="0"/>
                </a:defRPr>
              </a:lvl9pPr>
            </a:lstStyle>
            <a:p>
              <a:pPr eaLnBrk="1" fontAlgn="auto" hangingPunct="1">
                <a:spcBef>
                  <a:spcPts val="0"/>
                </a:spcBef>
                <a:spcAft>
                  <a:spcPts val="0"/>
                </a:spcAft>
                <a:buClr>
                  <a:srgbClr val="000000"/>
                </a:buClr>
                <a:buFont typeface="Arial" panose="020B0604020202020204"/>
                <a:buNone/>
                <a:defRPr/>
              </a:pPr>
              <a:endParaRPr lang="en-US" kern="0">
                <a:latin typeface="Arial" panose="020B0604020202020204" pitchFamily="34" charset="0"/>
                <a:sym typeface="Arial" panose="020B0604020202020204"/>
              </a:endParaRPr>
            </a:p>
          </p:txBody>
        </p:sp>
      </p:grpSp>
      <p:sp>
        <p:nvSpPr>
          <p:cNvPr id="39" name="Text Box 29"/>
          <p:cNvSpPr txBox="1">
            <a:spLocks noChangeArrowheads="1"/>
          </p:cNvSpPr>
          <p:nvPr/>
        </p:nvSpPr>
        <p:spPr bwMode="auto">
          <a:xfrm>
            <a:off x="3513275" y="146244"/>
            <a:ext cx="7423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1400" kern="1200">
                <a:solidFill>
                  <a:srgbClr val="000000"/>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pPr eaLnBrk="1" hangingPunct="1">
              <a:buFont typeface="Arial" charset="0"/>
              <a:buNone/>
            </a:pPr>
            <a:r>
              <a:rPr lang="en-US" sz="3200" b="1" dirty="0" err="1">
                <a:solidFill>
                  <a:srgbClr val="FF0000"/>
                </a:solidFill>
                <a:latin typeface="Times New Roman" pitchFamily="18" charset="0"/>
                <a:cs typeface="Times New Roman" pitchFamily="18" charset="0"/>
              </a:rPr>
              <a:t>Phương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dạy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học</a:t>
            </a:r>
            <a:r>
              <a:rPr lang="en-US" sz="3200" b="1" dirty="0">
                <a:solidFill>
                  <a:srgbClr val="FF0000"/>
                </a:solidFill>
                <a:latin typeface="Times New Roman" pitchFamily="18" charset="0"/>
                <a:cs typeface="Times New Roman" pitchFamily="18" charset="0"/>
              </a:rPr>
              <a:t> </a:t>
            </a:r>
            <a:endParaRPr lang="en-US" altLang="zh-CN" sz="3200" dirty="0">
              <a:solidFill>
                <a:srgbClr val="FF0000"/>
              </a:solidFill>
              <a:latin typeface="Times New Roman" pitchFamily="18" charset="0"/>
            </a:endParaRPr>
          </a:p>
        </p:txBody>
      </p:sp>
      <p:sp>
        <p:nvSpPr>
          <p:cNvPr id="40" name="Text Box 30"/>
          <p:cNvSpPr txBox="1">
            <a:spLocks noChangeArrowheads="1"/>
          </p:cNvSpPr>
          <p:nvPr/>
        </p:nvSpPr>
        <p:spPr bwMode="gray">
          <a:xfrm>
            <a:off x="2739196" y="232158"/>
            <a:ext cx="415499" cy="461665"/>
          </a:xfrm>
          <a:prstGeom prst="rect">
            <a:avLst/>
          </a:prstGeom>
          <a:noFill/>
          <a:ln>
            <a:noFill/>
          </a:ln>
          <a:effectLst/>
        </p:spPr>
        <p:txBody>
          <a:bodyPr wrap="none">
            <a:spAutoFit/>
          </a:bodyPr>
          <a:lstStyle>
            <a:defPPr>
              <a:defRPr lang="en-US"/>
            </a:defPPr>
            <a:lvl1pPr algn="l" rtl="0" eaLnBrk="0" fontAlgn="base" hangingPunct="0">
              <a:spcBef>
                <a:spcPct val="0"/>
              </a:spcBef>
              <a:spcAft>
                <a:spcPct val="0"/>
              </a:spcAft>
              <a:defRPr sz="1400" kern="1200">
                <a:solidFill>
                  <a:srgbClr val="000000"/>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pPr algn="ctr" eaLnBrk="1" fontAlgn="auto" hangingPunct="1">
              <a:spcBef>
                <a:spcPts val="0"/>
              </a:spcBef>
              <a:spcAft>
                <a:spcPts val="0"/>
              </a:spcAft>
              <a:buClr>
                <a:srgbClr val="000000"/>
              </a:buClr>
              <a:buFont typeface="Arial" panose="020B0604020202020204"/>
              <a:buNone/>
              <a:defRPr/>
            </a:pPr>
            <a:r>
              <a:rPr lang="en-US" sz="2400" b="1" kern="0" dirty="0">
                <a:solidFill>
                  <a:schemeClr val="tx1">
                    <a:lumMod val="85000"/>
                    <a:lumOff val="15000"/>
                  </a:schemeClr>
                </a:solidFill>
                <a:latin typeface="Times New Roman" pitchFamily="18" charset="0"/>
                <a:ea typeface="Arial" panose="020B0604020202020204"/>
                <a:cs typeface="Times New Roman" pitchFamily="18" charset="0"/>
                <a:sym typeface="Arial" panose="020B0604020202020204"/>
              </a:rPr>
              <a:t> 3</a:t>
            </a:r>
          </a:p>
        </p:txBody>
      </p:sp>
      <p:sp>
        <p:nvSpPr>
          <p:cNvPr id="41" name="Flowchart: Alternate Process 40"/>
          <p:cNvSpPr/>
          <p:nvPr/>
        </p:nvSpPr>
        <p:spPr>
          <a:xfrm>
            <a:off x="7420304" y="1600489"/>
            <a:ext cx="1232069" cy="762000"/>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charset="0"/>
              </a:defRPr>
            </a:lvl5pPr>
            <a:lvl6pPr marL="2286000" algn="l" defTabSz="914400" rtl="0" eaLnBrk="1" latinLnBrk="0" hangingPunct="1">
              <a:defRPr sz="1400" kern="1200">
                <a:solidFill>
                  <a:schemeClr val="lt1"/>
                </a:solidFill>
                <a:latin typeface="+mn-lt"/>
                <a:ea typeface="+mn-ea"/>
                <a:cs typeface="+mn-cs"/>
                <a:sym typeface="Arial" charset="0"/>
              </a:defRPr>
            </a:lvl6pPr>
            <a:lvl7pPr marL="2743200" algn="l" defTabSz="914400" rtl="0" eaLnBrk="1" latinLnBrk="0" hangingPunct="1">
              <a:defRPr sz="1400" kern="1200">
                <a:solidFill>
                  <a:schemeClr val="lt1"/>
                </a:solidFill>
                <a:latin typeface="+mn-lt"/>
                <a:ea typeface="+mn-ea"/>
                <a:cs typeface="+mn-cs"/>
                <a:sym typeface="Arial" charset="0"/>
              </a:defRPr>
            </a:lvl7pPr>
            <a:lvl8pPr marL="3200400" algn="l" defTabSz="914400" rtl="0" eaLnBrk="1" latinLnBrk="0" hangingPunct="1">
              <a:defRPr sz="1400" kern="1200">
                <a:solidFill>
                  <a:schemeClr val="lt1"/>
                </a:solidFill>
                <a:latin typeface="+mn-lt"/>
                <a:ea typeface="+mn-ea"/>
                <a:cs typeface="+mn-cs"/>
                <a:sym typeface="Arial" charset="0"/>
              </a:defRPr>
            </a:lvl8pPr>
            <a:lvl9pPr marL="3657600" algn="l" defTabSz="914400" rtl="0" eaLnBrk="1" latinLnBrk="0" hangingPunct="1">
              <a:defRPr sz="1400" kern="1200">
                <a:solidFill>
                  <a:schemeClr val="lt1"/>
                </a:solidFill>
                <a:latin typeface="+mn-lt"/>
                <a:ea typeface="+mn-ea"/>
                <a:cs typeface="+mn-cs"/>
                <a:sym typeface="Arial" charset="0"/>
              </a:defRPr>
            </a:lvl9pPr>
          </a:lstStyle>
          <a:p>
            <a:pPr algn="ctr" defTabSz="622300" eaLnBrk="1" hangingPunct="1">
              <a:lnSpc>
                <a:spcPct val="90000"/>
              </a:lnSpc>
              <a:spcAft>
                <a:spcPct val="35000"/>
              </a:spcAft>
              <a:buFont typeface="Arial" panose="020B0604020202020204" pitchFamily="34" charset="0"/>
              <a:buNone/>
              <a:defRPr/>
            </a:pPr>
            <a:r>
              <a:rPr lang="en-GB" sz="2000" b="1" dirty="0" err="1">
                <a:solidFill>
                  <a:schemeClr val="tx1"/>
                </a:solidFill>
                <a:latin typeface="Times New Roman" pitchFamily="18" charset="0"/>
                <a:cs typeface="Times New Roman" pitchFamily="18" charset="0"/>
                <a:sym typeface="Arial" panose="020B0604020202020204" pitchFamily="34" charset="0"/>
              </a:rPr>
              <a:t>Dự</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dirty="0" err="1">
                <a:solidFill>
                  <a:schemeClr val="tx1"/>
                </a:solidFill>
                <a:latin typeface="Times New Roman" pitchFamily="18" charset="0"/>
                <a:cs typeface="Times New Roman" pitchFamily="18" charset="0"/>
                <a:sym typeface="Arial" panose="020B0604020202020204" pitchFamily="34" charset="0"/>
              </a:rPr>
              <a:t>án</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dirty="0" err="1">
                <a:solidFill>
                  <a:schemeClr val="tx1"/>
                </a:solidFill>
                <a:latin typeface="Times New Roman" pitchFamily="18" charset="0"/>
                <a:cs typeface="Times New Roman" pitchFamily="18" charset="0"/>
                <a:sym typeface="Arial" panose="020B0604020202020204" pitchFamily="34" charset="0"/>
              </a:rPr>
              <a:t>học</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dirty="0" err="1">
                <a:solidFill>
                  <a:schemeClr val="tx1"/>
                </a:solidFill>
                <a:latin typeface="Times New Roman" pitchFamily="18" charset="0"/>
                <a:cs typeface="Times New Roman" pitchFamily="18" charset="0"/>
                <a:sym typeface="Arial" panose="020B0604020202020204" pitchFamily="34" charset="0"/>
              </a:rPr>
              <a:t>tập</a:t>
            </a:r>
            <a:endParaRPr lang="en-GB" sz="2000" b="1" dirty="0">
              <a:solidFill>
                <a:schemeClr val="tx1"/>
              </a:solidFill>
              <a:latin typeface="Times New Roman" pitchFamily="18" charset="0"/>
              <a:cs typeface="Times New Roman" pitchFamily="18" charset="0"/>
              <a:sym typeface="Arial" panose="020B0604020202020204" pitchFamily="34" charset="0"/>
            </a:endParaRPr>
          </a:p>
        </p:txBody>
      </p:sp>
      <p:sp>
        <p:nvSpPr>
          <p:cNvPr id="42" name="Text Box 17"/>
          <p:cNvSpPr txBox="1">
            <a:spLocks noChangeArrowheads="1"/>
          </p:cNvSpPr>
          <p:nvPr/>
        </p:nvSpPr>
        <p:spPr bwMode="gray">
          <a:xfrm>
            <a:off x="7386637" y="2504974"/>
            <a:ext cx="1309891" cy="4031873"/>
          </a:xfrm>
          <a:prstGeom prst="rect">
            <a:avLst/>
          </a:prstGeom>
          <a:solidFill>
            <a:srgbClr val="00B0F0"/>
          </a:solidFill>
          <a:ln>
            <a:noFill/>
          </a:ln>
          <a:effectLst/>
        </p:spPr>
        <p:txBody>
          <a:bodyPr wrap="square">
            <a:spAutoFit/>
          </a:bodyPr>
          <a:lstStyle>
            <a:defPPr>
              <a:defRPr lang="en-US"/>
            </a:defPPr>
            <a:lvl1pPr algn="l" rtl="0" eaLnBrk="0" fontAlgn="base" hangingPunct="0">
              <a:spcBef>
                <a:spcPct val="0"/>
              </a:spcBef>
              <a:spcAft>
                <a:spcPct val="0"/>
              </a:spcAft>
              <a:defRPr sz="1400" kern="1200">
                <a:solidFill>
                  <a:srgbClr val="000000"/>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pPr algn="just" eaLnBrk="1" hangingPunct="1">
              <a:buFont typeface="Arial" panose="020B0604020202020204" pitchFamily="34" charset="0"/>
              <a:buNone/>
              <a:defRPr/>
            </a:pPr>
            <a:r>
              <a:rPr lang="en-US" sz="1600" dirty="0">
                <a:latin typeface="Times New Roman" pitchFamily="18" charset="0"/>
                <a:cs typeface="Times New Roman" pitchFamily="18" charset="0"/>
              </a:rPr>
              <a:t>N</a:t>
            </a:r>
            <a:r>
              <a:rPr lang="vi-VN" sz="1600" dirty="0">
                <a:latin typeface="Times New Roman" pitchFamily="18" charset="0"/>
                <a:cs typeface="Times New Roman" pitchFamily="18" charset="0"/>
              </a:rPr>
              <a:t>gười học thực hiện một nhiệm vụ</a:t>
            </a: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học tập mang</a:t>
            </a: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tính phức hợp, có sự kết nối giữa lí thuyết và thực hành nhằm tạo ra các</a:t>
            </a: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sản phẩm thực hành có thể giới</a:t>
            </a: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thiệu, công bố được.</a:t>
            </a:r>
            <a:br>
              <a:rPr lang="vi-VN" sz="1600" dirty="0">
                <a:latin typeface="Times New Roman" pitchFamily="18" charset="0"/>
                <a:cs typeface="Times New Roman" pitchFamily="18" charset="0"/>
              </a:rPr>
            </a:br>
            <a:endParaRPr lang="en-US" altLang="zh-CN" sz="1600" dirty="0">
              <a:solidFill>
                <a:srgbClr val="0D0D0D"/>
              </a:solidFill>
              <a:latin typeface="Times New Roman" pitchFamily="18" charset="0"/>
              <a:cs typeface="Times New Roman" pitchFamily="18" charset="0"/>
              <a:sym typeface="Arial" panose="020B0604020202020204" pitchFamily="34" charset="0"/>
            </a:endParaRPr>
          </a:p>
        </p:txBody>
      </p:sp>
      <p:cxnSp>
        <p:nvCxnSpPr>
          <p:cNvPr id="43" name="Straight Arrow Connector 42"/>
          <p:cNvCxnSpPr/>
          <p:nvPr/>
        </p:nvCxnSpPr>
        <p:spPr>
          <a:xfrm>
            <a:off x="8070885" y="2383546"/>
            <a:ext cx="0" cy="152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Flowchart: Alternate Process 43"/>
          <p:cNvSpPr/>
          <p:nvPr/>
        </p:nvSpPr>
        <p:spPr>
          <a:xfrm>
            <a:off x="5108036" y="1586195"/>
            <a:ext cx="1135146" cy="762000"/>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1400" kern="1200">
                <a:solidFill>
                  <a:schemeClr val="lt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charset="0"/>
              </a:defRPr>
            </a:lvl5pPr>
            <a:lvl6pPr marL="2286000" algn="l" defTabSz="914400" rtl="0" eaLnBrk="1" latinLnBrk="0" hangingPunct="1">
              <a:defRPr sz="1400" kern="1200">
                <a:solidFill>
                  <a:schemeClr val="lt1"/>
                </a:solidFill>
                <a:latin typeface="+mn-lt"/>
                <a:ea typeface="+mn-ea"/>
                <a:cs typeface="+mn-cs"/>
                <a:sym typeface="Arial" charset="0"/>
              </a:defRPr>
            </a:lvl6pPr>
            <a:lvl7pPr marL="2743200" algn="l" defTabSz="914400" rtl="0" eaLnBrk="1" latinLnBrk="0" hangingPunct="1">
              <a:defRPr sz="1400" kern="1200">
                <a:solidFill>
                  <a:schemeClr val="lt1"/>
                </a:solidFill>
                <a:latin typeface="+mn-lt"/>
                <a:ea typeface="+mn-ea"/>
                <a:cs typeface="+mn-cs"/>
                <a:sym typeface="Arial" charset="0"/>
              </a:defRPr>
            </a:lvl7pPr>
            <a:lvl8pPr marL="3200400" algn="l" defTabSz="914400" rtl="0" eaLnBrk="1" latinLnBrk="0" hangingPunct="1">
              <a:defRPr sz="1400" kern="1200">
                <a:solidFill>
                  <a:schemeClr val="lt1"/>
                </a:solidFill>
                <a:latin typeface="+mn-lt"/>
                <a:ea typeface="+mn-ea"/>
                <a:cs typeface="+mn-cs"/>
                <a:sym typeface="Arial" charset="0"/>
              </a:defRPr>
            </a:lvl8pPr>
            <a:lvl9pPr marL="3657600" algn="l" defTabSz="914400" rtl="0" eaLnBrk="1" latinLnBrk="0" hangingPunct="1">
              <a:defRPr sz="1400" kern="1200">
                <a:solidFill>
                  <a:schemeClr val="lt1"/>
                </a:solidFill>
                <a:latin typeface="+mn-lt"/>
                <a:ea typeface="+mn-ea"/>
                <a:cs typeface="+mn-cs"/>
                <a:sym typeface="Arial" charset="0"/>
              </a:defRPr>
            </a:lvl9pPr>
          </a:lstStyle>
          <a:p>
            <a:pPr algn="ctr" defTabSz="622300" eaLnBrk="1" hangingPunct="1">
              <a:lnSpc>
                <a:spcPct val="90000"/>
              </a:lnSpc>
              <a:spcAft>
                <a:spcPct val="35000"/>
              </a:spcAft>
              <a:buFont typeface="Arial" panose="020B0604020202020204" pitchFamily="34" charset="0"/>
              <a:buNone/>
              <a:defRPr/>
            </a:pPr>
            <a:r>
              <a:rPr lang="en-GB" sz="2000" b="1" dirty="0" err="1">
                <a:solidFill>
                  <a:schemeClr val="tx1"/>
                </a:solidFill>
                <a:latin typeface="Times New Roman" pitchFamily="18" charset="0"/>
                <a:cs typeface="Times New Roman" pitchFamily="18" charset="0"/>
                <a:sym typeface="Arial" panose="020B0604020202020204" pitchFamily="34" charset="0"/>
              </a:rPr>
              <a:t>Thí</a:t>
            </a:r>
            <a:r>
              <a:rPr lang="en-GB" sz="2000" b="1" dirty="0">
                <a:solidFill>
                  <a:schemeClr val="tx1"/>
                </a:solidFill>
                <a:latin typeface="Times New Roman" pitchFamily="18" charset="0"/>
                <a:cs typeface="Times New Roman" pitchFamily="18" charset="0"/>
                <a:sym typeface="Arial" panose="020B0604020202020204" pitchFamily="34" charset="0"/>
              </a:rPr>
              <a:t> </a:t>
            </a:r>
            <a:r>
              <a:rPr lang="en-GB" sz="2000" b="1" dirty="0" err="1">
                <a:solidFill>
                  <a:schemeClr val="tx1"/>
                </a:solidFill>
                <a:latin typeface="Times New Roman" pitchFamily="18" charset="0"/>
                <a:cs typeface="Times New Roman" pitchFamily="18" charset="0"/>
                <a:sym typeface="Arial" panose="020B0604020202020204" pitchFamily="34" charset="0"/>
              </a:rPr>
              <a:t>nghiệm</a:t>
            </a:r>
            <a:endParaRPr lang="en-GB" sz="2000" b="1" dirty="0">
              <a:solidFill>
                <a:schemeClr val="tx1"/>
              </a:solidFill>
              <a:latin typeface="Times New Roman" pitchFamily="18" charset="0"/>
              <a:cs typeface="Times New Roman" pitchFamily="18" charset="0"/>
              <a:sym typeface="Arial" panose="020B0604020202020204" pitchFamily="34" charset="0"/>
            </a:endParaRPr>
          </a:p>
        </p:txBody>
      </p:sp>
      <p:sp>
        <p:nvSpPr>
          <p:cNvPr id="45" name="Text Box 17"/>
          <p:cNvSpPr txBox="1">
            <a:spLocks noChangeArrowheads="1"/>
          </p:cNvSpPr>
          <p:nvPr/>
        </p:nvSpPr>
        <p:spPr bwMode="gray">
          <a:xfrm>
            <a:off x="5139566" y="2512267"/>
            <a:ext cx="1192531" cy="3539430"/>
          </a:xfrm>
          <a:prstGeom prst="rect">
            <a:avLst/>
          </a:prstGeom>
          <a:solidFill>
            <a:srgbClr val="00B050"/>
          </a:solidFill>
          <a:ln>
            <a:noFill/>
          </a:ln>
        </p:spPr>
        <p:txBody>
          <a:bodyPr wrap="square">
            <a:spAutoFit/>
          </a:bodyPr>
          <a:lstStyle>
            <a:defPPr>
              <a:defRPr lang="en-US"/>
            </a:defPPr>
            <a:lvl1pPr algn="l" rtl="0" eaLnBrk="0" fontAlgn="base" hangingPunct="0">
              <a:spcBef>
                <a:spcPct val="0"/>
              </a:spcBef>
              <a:spcAft>
                <a:spcPct val="0"/>
              </a:spcAft>
              <a:defRPr sz="1400" kern="1200">
                <a:solidFill>
                  <a:srgbClr val="000000"/>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pPr algn="just" eaLnBrk="1" hangingPunct="1">
              <a:buFont typeface="Arial" charset="0"/>
              <a:buNone/>
            </a:pPr>
            <a:r>
              <a:rPr lang="en-US" altLang="zh-CN" sz="1600" dirty="0" err="1">
                <a:solidFill>
                  <a:srgbClr val="0D0D0D"/>
                </a:solidFill>
                <a:latin typeface="Times New Roman" pitchFamily="18" charset="0"/>
              </a:rPr>
              <a:t>Là</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phương</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pháp</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thực</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hành</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dưới</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sự</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chỉ</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đạo</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của</a:t>
            </a:r>
            <a:r>
              <a:rPr lang="en-US" altLang="zh-CN" sz="1600" dirty="0">
                <a:solidFill>
                  <a:srgbClr val="0D0D0D"/>
                </a:solidFill>
                <a:latin typeface="Times New Roman" pitchFamily="18" charset="0"/>
              </a:rPr>
              <a:t> GV, HS </a:t>
            </a:r>
            <a:r>
              <a:rPr lang="en-US" altLang="zh-CN" sz="1600" dirty="0" err="1">
                <a:solidFill>
                  <a:srgbClr val="0D0D0D"/>
                </a:solidFill>
                <a:latin typeface="Times New Roman" pitchFamily="18" charset="0"/>
              </a:rPr>
              <a:t>sử</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dụng</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thiết</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bị</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và</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tiến</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hành</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thí</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nghiệm</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nhằm</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làm</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sáng</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tỏ</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khẳng</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định</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những</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vấn</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đề</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lí</a:t>
            </a:r>
            <a:r>
              <a:rPr lang="en-US" altLang="zh-CN" sz="1600" dirty="0">
                <a:solidFill>
                  <a:srgbClr val="0D0D0D"/>
                </a:solidFill>
                <a:latin typeface="Times New Roman" pitchFamily="18" charset="0"/>
              </a:rPr>
              <a:t> </a:t>
            </a:r>
            <a:r>
              <a:rPr lang="en-US" altLang="zh-CN" sz="1600" dirty="0" err="1">
                <a:solidFill>
                  <a:srgbClr val="0D0D0D"/>
                </a:solidFill>
                <a:latin typeface="Times New Roman" pitchFamily="18" charset="0"/>
              </a:rPr>
              <a:t>thuyết</a:t>
            </a:r>
            <a:r>
              <a:rPr lang="en-US" altLang="zh-CN" sz="1600" dirty="0">
                <a:solidFill>
                  <a:srgbClr val="0D0D0D"/>
                </a:solidFill>
                <a:latin typeface="Times New Roman" pitchFamily="18" charset="0"/>
              </a:rPr>
              <a:t>.</a:t>
            </a:r>
          </a:p>
        </p:txBody>
      </p:sp>
      <p:cxnSp>
        <p:nvCxnSpPr>
          <p:cNvPr id="46" name="Straight Arrow Connector 45"/>
          <p:cNvCxnSpPr>
            <a:stCxn id="44" idx="2"/>
          </p:cNvCxnSpPr>
          <p:nvPr/>
        </p:nvCxnSpPr>
        <p:spPr>
          <a:xfrm flipH="1">
            <a:off x="5671463" y="2348195"/>
            <a:ext cx="4146" cy="17651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9961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12686" y="2037897"/>
            <a:ext cx="8737599" cy="1655762"/>
          </a:xfrm>
        </p:spPr>
        <p:txBody>
          <a:bodyPr>
            <a:noAutofit/>
          </a:bodyPr>
          <a:lstStyle/>
          <a:p>
            <a:pPr>
              <a:lnSpc>
                <a:spcPct val="150000"/>
              </a:lnSpc>
            </a:pPr>
            <a:r>
              <a:rPr lang="en-US" sz="4000" b="1" dirty="0" err="1" smtClean="0">
                <a:solidFill>
                  <a:srgbClr val="FF0000"/>
                </a:solidFill>
                <a:latin typeface="Arial" panose="020B0604020202020204" pitchFamily="34" charset="0"/>
                <a:cs typeface="Arial" panose="020B0604020202020204" pitchFamily="34" charset="0"/>
              </a:rPr>
              <a:t>Một</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số</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ví</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dụ</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việc</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vận</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dụng</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các</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phương</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pháp</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mới</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vào</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bài</a:t>
            </a:r>
            <a:r>
              <a:rPr lang="en-US" sz="4000" b="1" dirty="0" smtClean="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dạy</a:t>
            </a:r>
            <a:endParaRPr lang="en-US" sz="4000" b="1" dirty="0">
              <a:solidFill>
                <a:srgbClr val="FF0000"/>
              </a:solidFill>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endParaRPr lang="vi-VN" dirty="0"/>
          </a:p>
        </p:txBody>
      </p:sp>
      <p:sp>
        <p:nvSpPr>
          <p:cNvPr id="5" name="Slide Number Placeholder 4"/>
          <p:cNvSpPr>
            <a:spLocks noGrp="1"/>
          </p:cNvSpPr>
          <p:nvPr>
            <p:ph type="sldNum" sz="quarter" idx="12"/>
          </p:nvPr>
        </p:nvSpPr>
        <p:spPr/>
        <p:txBody>
          <a:bodyPr/>
          <a:lstStyle/>
          <a:p>
            <a:endParaRPr lang="vi-VN" dirty="0"/>
          </a:p>
        </p:txBody>
      </p:sp>
    </p:spTree>
    <p:extLst>
      <p:ext uri="{BB962C8B-B14F-4D97-AF65-F5344CB8AC3E}">
        <p14:creationId xmlns:p14="http://schemas.microsoft.com/office/powerpoint/2010/main" val="1354910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Hộp Văn bản 3"/>
          <p:cNvSpPr txBox="1">
            <a:spLocks noChangeArrowheads="1"/>
          </p:cNvSpPr>
          <p:nvPr/>
        </p:nvSpPr>
        <p:spPr bwMode="auto">
          <a:xfrm>
            <a:off x="4872038" y="1981200"/>
            <a:ext cx="425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endParaRPr lang="en-US" altLang="en-US" sz="2400"/>
          </a:p>
        </p:txBody>
      </p:sp>
      <p:sp>
        <p:nvSpPr>
          <p:cNvPr id="2" name="Rectangle 1"/>
          <p:cNvSpPr/>
          <p:nvPr/>
        </p:nvSpPr>
        <p:spPr>
          <a:xfrm>
            <a:off x="656823" y="655888"/>
            <a:ext cx="11088708" cy="1077218"/>
          </a:xfrm>
          <a:prstGeom prst="rect">
            <a:avLst/>
          </a:prstGeom>
        </p:spPr>
        <p:txBody>
          <a:bodyPr wrap="square">
            <a:spAutoFit/>
          </a:bodyPr>
          <a:lstStyle/>
          <a:p>
            <a:r>
              <a:rPr lang="en-US" sz="3200" b="1" dirty="0">
                <a:solidFill>
                  <a:srgbClr val="FF0000"/>
                </a:solidFill>
              </a:rPr>
              <a:t>* PP </a:t>
            </a:r>
            <a:r>
              <a:rPr lang="en-US" sz="3200" b="1" dirty="0" err="1">
                <a:solidFill>
                  <a:srgbClr val="FF0000"/>
                </a:solidFill>
              </a:rPr>
              <a:t>thí</a:t>
            </a:r>
            <a:r>
              <a:rPr lang="en-US" sz="3200" b="1" dirty="0">
                <a:solidFill>
                  <a:srgbClr val="FF0000"/>
                </a:solidFill>
              </a:rPr>
              <a:t> </a:t>
            </a:r>
            <a:r>
              <a:rPr lang="en-US" sz="3200" b="1" dirty="0" err="1">
                <a:solidFill>
                  <a:srgbClr val="FF0000"/>
                </a:solidFill>
              </a:rPr>
              <a:t>nghiệm</a:t>
            </a:r>
            <a:r>
              <a:rPr lang="en-US" sz="3200" b="1" dirty="0">
                <a:solidFill>
                  <a:srgbClr val="FF0000"/>
                </a:solidFill>
              </a:rPr>
              <a:t>              </a:t>
            </a:r>
            <a:r>
              <a:rPr lang="en-US" sz="3200" b="1" dirty="0" smtClean="0">
                <a:solidFill>
                  <a:srgbClr val="FF0000"/>
                </a:solidFill>
              </a:rPr>
              <a:t>                  </a:t>
            </a:r>
            <a:r>
              <a:rPr lang="en-US" sz="3200" b="1" dirty="0">
                <a:solidFill>
                  <a:srgbClr val="FF0000"/>
                </a:solidFill>
              </a:rPr>
              <a:t>* PP </a:t>
            </a:r>
            <a:r>
              <a:rPr lang="en-US" sz="3200" b="1" dirty="0" err="1">
                <a:solidFill>
                  <a:srgbClr val="FF0000"/>
                </a:solidFill>
              </a:rPr>
              <a:t>điều</a:t>
            </a:r>
            <a:r>
              <a:rPr lang="en-US" sz="3200" b="1" dirty="0">
                <a:solidFill>
                  <a:srgbClr val="FF0000"/>
                </a:solidFill>
              </a:rPr>
              <a:t> </a:t>
            </a:r>
            <a:r>
              <a:rPr lang="en-US" sz="3200" b="1" dirty="0" err="1">
                <a:solidFill>
                  <a:srgbClr val="FF0000"/>
                </a:solidFill>
              </a:rPr>
              <a:t>tra</a:t>
            </a:r>
            <a:r>
              <a:rPr lang="en-US" sz="3200" b="1" dirty="0">
                <a:solidFill>
                  <a:srgbClr val="FF0000"/>
                </a:solidFill>
              </a:rPr>
              <a:t> </a:t>
            </a:r>
            <a:r>
              <a:rPr lang="en-US" sz="3200" b="1" dirty="0" err="1">
                <a:solidFill>
                  <a:srgbClr val="FF0000"/>
                </a:solidFill>
              </a:rPr>
              <a:t>khảo</a:t>
            </a:r>
            <a:r>
              <a:rPr lang="en-US" sz="3200" b="1" dirty="0">
                <a:solidFill>
                  <a:srgbClr val="FF0000"/>
                </a:solidFill>
              </a:rPr>
              <a:t> </a:t>
            </a:r>
            <a:r>
              <a:rPr lang="en-US" sz="3200" b="1" dirty="0" err="1">
                <a:solidFill>
                  <a:srgbClr val="FF0000"/>
                </a:solidFill>
              </a:rPr>
              <a:t>sát</a:t>
            </a:r>
            <a:r>
              <a:rPr lang="en-US" sz="3200" b="1" dirty="0">
                <a:solidFill>
                  <a:srgbClr val="FF0000"/>
                </a:solidFill>
              </a:rPr>
              <a:t>  </a:t>
            </a:r>
          </a:p>
          <a:p>
            <a:endParaRPr lang="en-US" sz="3200" b="1" dirty="0">
              <a:solidFill>
                <a:srgbClr val="FF0000"/>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85" y="1287886"/>
            <a:ext cx="4584879" cy="5570113"/>
          </a:xfrm>
          <a:prstGeom prst="rect">
            <a:avLst/>
          </a:prstGeom>
        </p:spPr>
      </p:pic>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7077" y="1152622"/>
            <a:ext cx="4167953" cy="5570113"/>
          </a:xfrm>
          <a:prstGeom prst="rect">
            <a:avLst/>
          </a:prstGeom>
          <a:noFill/>
          <a:ln>
            <a:noFill/>
          </a:ln>
        </p:spPr>
      </p:pic>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84997" y="1262128"/>
            <a:ext cx="3598478" cy="5570113"/>
          </a:xfrm>
          <a:prstGeom prst="rect">
            <a:avLst/>
          </a:prstGeom>
        </p:spPr>
      </p:pic>
    </p:spTree>
    <p:extLst>
      <p:ext uri="{BB962C8B-B14F-4D97-AF65-F5344CB8AC3E}">
        <p14:creationId xmlns:p14="http://schemas.microsoft.com/office/powerpoint/2010/main" val="2921975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
          <p:cNvSpPr>
            <a:spLocks noGrp="1" noChangeArrowheads="1"/>
          </p:cNvSpPr>
          <p:nvPr>
            <p:ph type="title"/>
          </p:nvPr>
        </p:nvSpPr>
        <p:spPr>
          <a:xfrm>
            <a:off x="3024428" y="334163"/>
            <a:ext cx="5217582" cy="1335617"/>
          </a:xfrm>
          <a:solidFill>
            <a:schemeClr val="bg1"/>
          </a:solidFill>
          <a:ln>
            <a:solidFill>
              <a:srgbClr val="33CC33"/>
            </a:solidFill>
          </a:ln>
        </p:spPr>
        <p:style>
          <a:lnRef idx="1">
            <a:schemeClr val="accent1"/>
          </a:lnRef>
          <a:fillRef idx="2">
            <a:schemeClr val="accent1"/>
          </a:fillRef>
          <a:effectRef idx="1">
            <a:schemeClr val="accent1"/>
          </a:effectRef>
          <a:fontRef idx="minor">
            <a:schemeClr val="dk1"/>
          </a:fontRef>
        </p:style>
        <p:txBody>
          <a:bodyPr>
            <a:normAutofit/>
          </a:bodyPr>
          <a:lstStyle/>
          <a:p>
            <a:pPr algn="ctr" eaLnBrk="1" hangingPunct="1">
              <a:defRPr/>
            </a:pPr>
            <a:r>
              <a:rPr lang="en-US" altLang="zh-CN" sz="4300" b="1" dirty="0">
                <a:solidFill>
                  <a:srgbClr val="FF0000"/>
                </a:solidFill>
                <a:latin typeface="Times New Roman" pitchFamily="18" charset="0"/>
                <a:cs typeface="Times New Roman" pitchFamily="18" charset="0"/>
              </a:rPr>
              <a:t>NỘI DUNG</a:t>
            </a:r>
            <a:endParaRPr lang="en-US" altLang="zh-CN" sz="2400" b="1" dirty="0">
              <a:solidFill>
                <a:srgbClr val="FF0000"/>
              </a:solidFill>
              <a:latin typeface="Times New Roman" pitchFamily="18" charset="0"/>
              <a:cs typeface="Times New Roman" pitchFamily="18" charset="0"/>
            </a:endParaRPr>
          </a:p>
        </p:txBody>
      </p:sp>
      <p:grpSp>
        <p:nvGrpSpPr>
          <p:cNvPr id="33" name="Group 3"/>
          <p:cNvGrpSpPr/>
          <p:nvPr/>
        </p:nvGrpSpPr>
        <p:grpSpPr bwMode="auto">
          <a:xfrm>
            <a:off x="2410782" y="1784337"/>
            <a:ext cx="1060045" cy="653839"/>
            <a:chOff x="1110" y="2656"/>
            <a:chExt cx="1549" cy="1351"/>
          </a:xfrm>
          <a:solidFill>
            <a:schemeClr val="bg1"/>
          </a:solidFill>
        </p:grpSpPr>
        <p:sp>
          <p:nvSpPr>
            <p:cNvPr id="34" name="AutoShape 4"/>
            <p:cNvSpPr>
              <a:spLocks noChangeArrowheads="1"/>
            </p:cNvSpPr>
            <p:nvPr/>
          </p:nvSpPr>
          <p:spPr bwMode="gray">
            <a:xfrm>
              <a:off x="1123" y="2679"/>
              <a:ext cx="1536" cy="1328"/>
            </a:xfrm>
            <a:prstGeom prst="hexagon">
              <a:avLst>
                <a:gd name="adj" fmla="val 28916"/>
                <a:gd name="vf" fmla="val 115470"/>
              </a:avLst>
            </a:prstGeom>
            <a:grpFill/>
            <a:ln w="38100">
              <a:solidFill>
                <a:schemeClr val="accent6">
                  <a:lumMod val="75000"/>
                </a:schemeClr>
              </a:solidFill>
            </a:ln>
          </p:spPr>
          <p:style>
            <a:lnRef idx="1">
              <a:schemeClr val="accent4"/>
            </a:lnRef>
            <a:fillRef idx="3">
              <a:schemeClr val="accent4"/>
            </a:fillRef>
            <a:effectRef idx="2">
              <a:schemeClr val="accent4"/>
            </a:effectRef>
            <a:fontRef idx="minor">
              <a:schemeClr val="lt1"/>
            </a:fontRef>
          </p:style>
          <p:txBody>
            <a:bodyPr wrap="none" anchor="ctr"/>
            <a:lstStyle/>
            <a:p>
              <a:pPr>
                <a:buClr>
                  <a:srgbClr val="000000"/>
                </a:buClr>
                <a:defRPr/>
              </a:pPr>
              <a:endParaRPr lang="en-US" kern="0">
                <a:sym typeface="Arial" panose="020B0604020202020204"/>
              </a:endParaRPr>
            </a:p>
          </p:txBody>
        </p:sp>
        <p:sp>
          <p:nvSpPr>
            <p:cNvPr id="35" name="AutoShape 5"/>
            <p:cNvSpPr>
              <a:spLocks noChangeArrowheads="1"/>
            </p:cNvSpPr>
            <p:nvPr/>
          </p:nvSpPr>
          <p:spPr bwMode="gray">
            <a:xfrm>
              <a:off x="1110" y="2656"/>
              <a:ext cx="1536" cy="1328"/>
            </a:xfrm>
            <a:prstGeom prst="hexagon">
              <a:avLst>
                <a:gd name="adj" fmla="val 28916"/>
                <a:gd name="vf" fmla="val 115470"/>
              </a:avLst>
            </a:prstGeom>
            <a:grpFill/>
            <a:ln w="38100">
              <a:solidFill>
                <a:schemeClr val="accent6">
                  <a:lumMod val="75000"/>
                </a:schemeClr>
              </a:solidFill>
            </a:ln>
          </p:spPr>
          <p:style>
            <a:lnRef idx="1">
              <a:schemeClr val="accent4"/>
            </a:lnRef>
            <a:fillRef idx="3">
              <a:schemeClr val="accent4"/>
            </a:fillRef>
            <a:effectRef idx="2">
              <a:schemeClr val="accent4"/>
            </a:effectRef>
            <a:fontRef idx="minor">
              <a:schemeClr val="lt1"/>
            </a:fontRef>
          </p:style>
          <p:txBody>
            <a:bodyPr wrap="none" anchor="ctr"/>
            <a:lstStyle/>
            <a:p>
              <a:pPr>
                <a:buClr>
                  <a:srgbClr val="000000"/>
                </a:buClr>
                <a:defRPr/>
              </a:pPr>
              <a:endParaRPr lang="en-US" kern="0">
                <a:sym typeface="Arial" panose="020B0604020202020204"/>
              </a:endParaRPr>
            </a:p>
          </p:txBody>
        </p:sp>
        <p:sp>
          <p:nvSpPr>
            <p:cNvPr id="36" name="AutoShape 6"/>
            <p:cNvSpPr>
              <a:spLocks noChangeArrowheads="1"/>
            </p:cNvSpPr>
            <p:nvPr/>
          </p:nvSpPr>
          <p:spPr bwMode="gray">
            <a:xfrm>
              <a:off x="1200" y="2737"/>
              <a:ext cx="1349" cy="1167"/>
            </a:xfrm>
            <a:prstGeom prst="hexagon">
              <a:avLst>
                <a:gd name="adj" fmla="val 28896"/>
                <a:gd name="vf" fmla="val 115470"/>
              </a:avLst>
            </a:prstGeom>
            <a:grpFill/>
            <a:ln w="38100">
              <a:solidFill>
                <a:schemeClr val="accent6">
                  <a:lumMod val="75000"/>
                </a:schemeClr>
              </a:solidFill>
            </a:ln>
          </p:spPr>
          <p:style>
            <a:lnRef idx="1">
              <a:schemeClr val="accent4"/>
            </a:lnRef>
            <a:fillRef idx="3">
              <a:schemeClr val="accent4"/>
            </a:fillRef>
            <a:effectRef idx="2">
              <a:schemeClr val="accent4"/>
            </a:effectRef>
            <a:fontRef idx="minor">
              <a:schemeClr val="lt1"/>
            </a:fontRef>
          </p:style>
          <p:txBody>
            <a:bodyPr wrap="none" anchor="ctr"/>
            <a:lstStyle/>
            <a:p>
              <a:pPr>
                <a:buClr>
                  <a:srgbClr val="000000"/>
                </a:buClr>
                <a:defRPr/>
              </a:pPr>
              <a:endParaRPr lang="en-US" kern="0">
                <a:latin typeface="Arial" panose="020B0604020202020204" pitchFamily="34" charset="0"/>
                <a:sym typeface="Arial" panose="020B0604020202020204"/>
              </a:endParaRPr>
            </a:p>
          </p:txBody>
        </p:sp>
      </p:grpSp>
      <p:grpSp>
        <p:nvGrpSpPr>
          <p:cNvPr id="38" name="Group 7"/>
          <p:cNvGrpSpPr/>
          <p:nvPr/>
        </p:nvGrpSpPr>
        <p:grpSpPr bwMode="auto">
          <a:xfrm>
            <a:off x="2410782" y="2709865"/>
            <a:ext cx="1069018" cy="713979"/>
            <a:chOff x="3174" y="2656"/>
            <a:chExt cx="1549" cy="1351"/>
          </a:xfrm>
          <a:solidFill>
            <a:schemeClr val="bg1"/>
          </a:solidFill>
        </p:grpSpPr>
        <p:sp>
          <p:nvSpPr>
            <p:cNvPr id="41" name="AutoShape 8"/>
            <p:cNvSpPr>
              <a:spLocks noChangeArrowheads="1"/>
            </p:cNvSpPr>
            <p:nvPr/>
          </p:nvSpPr>
          <p:spPr bwMode="gray">
            <a:xfrm>
              <a:off x="3187" y="2679"/>
              <a:ext cx="1536" cy="1328"/>
            </a:xfrm>
            <a:prstGeom prst="hexagon">
              <a:avLst>
                <a:gd name="adj" fmla="val 28916"/>
                <a:gd name="vf" fmla="val 115470"/>
              </a:avLst>
            </a:prstGeom>
            <a:grpFill/>
            <a:ln w="9525">
              <a:solidFill>
                <a:srgbClr val="033DBD"/>
              </a:solidFill>
              <a:miter lim="800000"/>
            </a:ln>
            <a:effectLst/>
          </p:spPr>
          <p:txBody>
            <a:bodyPr wrap="none" anchor="ctr"/>
            <a:lstStyle/>
            <a:p>
              <a:pPr>
                <a:buClr>
                  <a:srgbClr val="000000"/>
                </a:buClr>
                <a:defRPr/>
              </a:pPr>
              <a:endParaRPr lang="en-US" kern="0">
                <a:latin typeface="Arial" panose="020B0604020202020204"/>
                <a:ea typeface="Arial" panose="020B0604020202020204"/>
                <a:cs typeface="Arial" panose="020B0604020202020204"/>
                <a:sym typeface="Arial" panose="020B0604020202020204"/>
              </a:endParaRPr>
            </a:p>
          </p:txBody>
        </p:sp>
        <p:sp>
          <p:nvSpPr>
            <p:cNvPr id="42" name="AutoShape 9"/>
            <p:cNvSpPr>
              <a:spLocks noChangeArrowheads="1"/>
            </p:cNvSpPr>
            <p:nvPr/>
          </p:nvSpPr>
          <p:spPr bwMode="gray">
            <a:xfrm>
              <a:off x="3174" y="2656"/>
              <a:ext cx="1536" cy="1328"/>
            </a:xfrm>
            <a:prstGeom prst="hexagon">
              <a:avLst>
                <a:gd name="adj" fmla="val 28916"/>
                <a:gd name="vf" fmla="val 115470"/>
              </a:avLst>
            </a:prstGeom>
            <a:grpFill/>
            <a:ln w="38100">
              <a:solidFill>
                <a:srgbClr val="033DBD"/>
              </a:solidFill>
              <a:miter lim="800000"/>
            </a:ln>
            <a:effectLst/>
          </p:spPr>
          <p:txBody>
            <a:bodyPr wrap="none" anchor="ctr"/>
            <a:lstStyle/>
            <a:p>
              <a:pPr>
                <a:buClr>
                  <a:srgbClr val="000000"/>
                </a:buClr>
                <a:defRPr/>
              </a:pPr>
              <a:endParaRPr lang="en-US" kern="0">
                <a:latin typeface="Arial" panose="020B0604020202020204"/>
                <a:ea typeface="Arial" panose="020B0604020202020204"/>
                <a:cs typeface="Arial" panose="020B0604020202020204"/>
                <a:sym typeface="Arial" panose="020B0604020202020204"/>
              </a:endParaRPr>
            </a:p>
          </p:txBody>
        </p:sp>
        <p:sp>
          <p:nvSpPr>
            <p:cNvPr id="43" name="AutoShape 10"/>
            <p:cNvSpPr>
              <a:spLocks noChangeArrowheads="1"/>
            </p:cNvSpPr>
            <p:nvPr/>
          </p:nvSpPr>
          <p:spPr bwMode="gray">
            <a:xfrm>
              <a:off x="3264" y="2737"/>
              <a:ext cx="1349" cy="1167"/>
            </a:xfrm>
            <a:prstGeom prst="hexagon">
              <a:avLst>
                <a:gd name="adj" fmla="val 28896"/>
                <a:gd name="vf" fmla="val 115470"/>
              </a:avLst>
            </a:prstGeom>
            <a:grpFill/>
            <a:ln w="38100">
              <a:solidFill>
                <a:srgbClr val="033DBD"/>
              </a:solidFill>
              <a:miter lim="800000"/>
            </a:ln>
            <a:effectLst/>
          </p:spPr>
          <p:txBody>
            <a:bodyPr wrap="none" anchor="ctr"/>
            <a:lstStyle/>
            <a:p>
              <a:pPr>
                <a:buClr>
                  <a:srgbClr val="000000"/>
                </a:buClr>
                <a:defRPr/>
              </a:pPr>
              <a:endParaRPr lang="en-US" kern="0">
                <a:latin typeface="Arial" panose="020B0604020202020204" pitchFamily="34" charset="0"/>
                <a:ea typeface="Arial" panose="020B0604020202020204"/>
                <a:cs typeface="Arial" panose="020B0604020202020204"/>
                <a:sym typeface="Arial" panose="020B0604020202020204"/>
              </a:endParaRPr>
            </a:p>
          </p:txBody>
        </p:sp>
      </p:grpSp>
      <p:sp>
        <p:nvSpPr>
          <p:cNvPr id="44" name="Line 11"/>
          <p:cNvSpPr>
            <a:spLocks noChangeShapeType="1"/>
          </p:cNvSpPr>
          <p:nvPr/>
        </p:nvSpPr>
        <p:spPr bwMode="auto">
          <a:xfrm>
            <a:off x="3251200" y="2404533"/>
            <a:ext cx="6400800"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lIns="121917" tIns="60958" rIns="121917" bIns="60958"/>
          <a:lstStyle/>
          <a:p>
            <a:endParaRPr lang="en-US"/>
          </a:p>
        </p:txBody>
      </p:sp>
      <p:sp>
        <p:nvSpPr>
          <p:cNvPr id="45" name="Text Box 12"/>
          <p:cNvSpPr txBox="1">
            <a:spLocks noChangeArrowheads="1"/>
          </p:cNvSpPr>
          <p:nvPr/>
        </p:nvSpPr>
        <p:spPr bwMode="auto">
          <a:xfrm>
            <a:off x="3514626" y="1833156"/>
            <a:ext cx="6807200"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buFont typeface="Arial" charset="0"/>
              <a:buNone/>
            </a:pPr>
            <a:r>
              <a:rPr lang="en-US" altLang="zh-CN" dirty="0" err="1">
                <a:solidFill>
                  <a:srgbClr val="262626"/>
                </a:solidFill>
                <a:latin typeface="Times New Roman" pitchFamily="18" charset="0"/>
              </a:rPr>
              <a:t>Mục</a:t>
            </a:r>
            <a:r>
              <a:rPr lang="en-US" altLang="zh-CN" dirty="0">
                <a:solidFill>
                  <a:srgbClr val="262626"/>
                </a:solidFill>
                <a:latin typeface="Times New Roman" pitchFamily="18" charset="0"/>
              </a:rPr>
              <a:t> </a:t>
            </a:r>
            <a:r>
              <a:rPr lang="en-US" altLang="zh-CN" dirty="0" err="1">
                <a:solidFill>
                  <a:srgbClr val="262626"/>
                </a:solidFill>
                <a:latin typeface="Times New Roman" pitchFamily="18" charset="0"/>
              </a:rPr>
              <a:t>tiêu</a:t>
            </a:r>
            <a:r>
              <a:rPr lang="en-US" altLang="zh-CN" dirty="0">
                <a:solidFill>
                  <a:srgbClr val="262626"/>
                </a:solidFill>
                <a:latin typeface="Times New Roman" pitchFamily="18" charset="0"/>
              </a:rPr>
              <a:t> </a:t>
            </a:r>
            <a:r>
              <a:rPr lang="en-US" altLang="zh-CN" dirty="0" err="1">
                <a:solidFill>
                  <a:srgbClr val="262626"/>
                </a:solidFill>
                <a:latin typeface="Times New Roman" pitchFamily="18" charset="0"/>
              </a:rPr>
              <a:t>của</a:t>
            </a:r>
            <a:r>
              <a:rPr lang="en-US" altLang="zh-CN" dirty="0">
                <a:solidFill>
                  <a:srgbClr val="262626"/>
                </a:solidFill>
                <a:latin typeface="Times New Roman" pitchFamily="18" charset="0"/>
              </a:rPr>
              <a:t> </a:t>
            </a:r>
            <a:r>
              <a:rPr lang="en-US" altLang="zh-CN" dirty="0" err="1">
                <a:solidFill>
                  <a:srgbClr val="262626"/>
                </a:solidFill>
                <a:latin typeface="Times New Roman" pitchFamily="18" charset="0"/>
              </a:rPr>
              <a:t>môn</a:t>
            </a:r>
            <a:r>
              <a:rPr lang="en-US" altLang="zh-CN" dirty="0">
                <a:solidFill>
                  <a:srgbClr val="262626"/>
                </a:solidFill>
                <a:latin typeface="Times New Roman" pitchFamily="18" charset="0"/>
              </a:rPr>
              <a:t> TN-XH </a:t>
            </a:r>
          </a:p>
        </p:txBody>
      </p:sp>
      <p:sp>
        <p:nvSpPr>
          <p:cNvPr id="46" name="Text Box 13"/>
          <p:cNvSpPr txBox="1">
            <a:spLocks noChangeArrowheads="1"/>
          </p:cNvSpPr>
          <p:nvPr/>
        </p:nvSpPr>
        <p:spPr bwMode="gray">
          <a:xfrm>
            <a:off x="2673351" y="1818978"/>
            <a:ext cx="552449" cy="615949"/>
          </a:xfrm>
          <a:prstGeom prst="rect">
            <a:avLst/>
          </a:prstGeom>
          <a:noFill/>
          <a:ln>
            <a:noFill/>
          </a:ln>
          <a:effectLst/>
        </p:spPr>
        <p:txBody>
          <a:bodyPr wrap="none" lIns="121917" tIns="60958" rIns="121917" bIns="60958">
            <a:spAutoFit/>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defRPr>
            </a:lvl9pPr>
          </a:lstStyle>
          <a:p>
            <a:pPr algn="ctr">
              <a:buClr>
                <a:srgbClr val="000000"/>
              </a:buClr>
              <a:defRPr/>
            </a:pPr>
            <a:r>
              <a:rPr lang="en-US" sz="3200" b="1" kern="0" dirty="0">
                <a:solidFill>
                  <a:schemeClr val="tx1">
                    <a:lumMod val="85000"/>
                    <a:lumOff val="15000"/>
                  </a:schemeClr>
                </a:solidFill>
                <a:latin typeface="Times New Roman" pitchFamily="18" charset="0"/>
                <a:ea typeface="Arial" panose="020B0604020202020204"/>
                <a:cs typeface="Times New Roman" pitchFamily="18" charset="0"/>
                <a:sym typeface="Arial" panose="020B0604020202020204"/>
              </a:rPr>
              <a:t> 1</a:t>
            </a:r>
          </a:p>
        </p:txBody>
      </p:sp>
      <p:sp>
        <p:nvSpPr>
          <p:cNvPr id="47" name="Text Box 15"/>
          <p:cNvSpPr txBox="1">
            <a:spLocks noChangeArrowheads="1"/>
          </p:cNvSpPr>
          <p:nvPr/>
        </p:nvSpPr>
        <p:spPr bwMode="auto">
          <a:xfrm>
            <a:off x="3532940" y="2799429"/>
            <a:ext cx="7112000"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buFont typeface="Arial" charset="0"/>
              <a:buNone/>
            </a:pPr>
            <a:r>
              <a:rPr lang="en-US" altLang="zh-CN" dirty="0" err="1">
                <a:solidFill>
                  <a:srgbClr val="262626"/>
                </a:solidFill>
                <a:latin typeface="Times New Roman" pitchFamily="18" charset="0"/>
              </a:rPr>
              <a:t>Nội</a:t>
            </a:r>
            <a:r>
              <a:rPr lang="en-US" altLang="zh-CN" dirty="0">
                <a:solidFill>
                  <a:srgbClr val="262626"/>
                </a:solidFill>
                <a:latin typeface="Times New Roman" pitchFamily="18" charset="0"/>
              </a:rPr>
              <a:t> dung </a:t>
            </a:r>
            <a:r>
              <a:rPr lang="en-US" altLang="zh-CN" dirty="0" err="1">
                <a:solidFill>
                  <a:srgbClr val="262626"/>
                </a:solidFill>
                <a:latin typeface="Times New Roman" pitchFamily="18" charset="0"/>
              </a:rPr>
              <a:t>chương</a:t>
            </a:r>
            <a:r>
              <a:rPr lang="en-US" altLang="zh-CN" dirty="0">
                <a:solidFill>
                  <a:srgbClr val="262626"/>
                </a:solidFill>
                <a:latin typeface="Times New Roman" pitchFamily="18" charset="0"/>
              </a:rPr>
              <a:t> </a:t>
            </a:r>
            <a:r>
              <a:rPr lang="en-US" altLang="zh-CN" dirty="0" err="1">
                <a:solidFill>
                  <a:srgbClr val="262626"/>
                </a:solidFill>
                <a:latin typeface="Times New Roman" pitchFamily="18" charset="0"/>
              </a:rPr>
              <a:t>trình</a:t>
            </a:r>
            <a:endParaRPr lang="en-US" altLang="zh-CN" dirty="0">
              <a:solidFill>
                <a:srgbClr val="262626"/>
              </a:solidFill>
              <a:latin typeface="Times New Roman" pitchFamily="18" charset="0"/>
            </a:endParaRPr>
          </a:p>
        </p:txBody>
      </p:sp>
      <p:sp>
        <p:nvSpPr>
          <p:cNvPr id="48" name="Text Box 16"/>
          <p:cNvSpPr txBox="1">
            <a:spLocks noChangeArrowheads="1"/>
          </p:cNvSpPr>
          <p:nvPr/>
        </p:nvSpPr>
        <p:spPr bwMode="gray">
          <a:xfrm>
            <a:off x="2751667" y="2808818"/>
            <a:ext cx="450851" cy="615949"/>
          </a:xfrm>
          <a:prstGeom prst="rect">
            <a:avLst/>
          </a:prstGeom>
          <a:noFill/>
          <a:ln>
            <a:noFill/>
          </a:ln>
          <a:effectLst/>
        </p:spPr>
        <p:txBody>
          <a:bodyPr wrap="none" lIns="121917" tIns="60958" rIns="121917" bIns="60958">
            <a:spAutoFit/>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defRPr>
            </a:lvl9pPr>
          </a:lstStyle>
          <a:p>
            <a:pPr algn="ctr">
              <a:buClr>
                <a:srgbClr val="000000"/>
              </a:buClr>
              <a:defRPr/>
            </a:pPr>
            <a:r>
              <a:rPr lang="en-US" sz="3200" b="1" kern="0" dirty="0">
                <a:solidFill>
                  <a:schemeClr val="tx1">
                    <a:lumMod val="85000"/>
                    <a:lumOff val="15000"/>
                  </a:schemeClr>
                </a:solidFill>
                <a:latin typeface="Times New Roman" pitchFamily="18" charset="0"/>
                <a:ea typeface="Arial" panose="020B0604020202020204"/>
                <a:cs typeface="Times New Roman" pitchFamily="18" charset="0"/>
                <a:sym typeface="Arial" panose="020B0604020202020204"/>
              </a:rPr>
              <a:t>2</a:t>
            </a:r>
          </a:p>
        </p:txBody>
      </p:sp>
      <p:grpSp>
        <p:nvGrpSpPr>
          <p:cNvPr id="49" name="Group 21"/>
          <p:cNvGrpSpPr/>
          <p:nvPr/>
        </p:nvGrpSpPr>
        <p:grpSpPr bwMode="auto">
          <a:xfrm>
            <a:off x="2410782" y="3664509"/>
            <a:ext cx="1079496" cy="634695"/>
            <a:chOff x="3174" y="2656"/>
            <a:chExt cx="1549" cy="1351"/>
          </a:xfrm>
          <a:solidFill>
            <a:schemeClr val="bg1"/>
          </a:solidFill>
        </p:grpSpPr>
        <p:sp>
          <p:nvSpPr>
            <p:cNvPr id="50" name="AutoShape 22"/>
            <p:cNvSpPr>
              <a:spLocks noChangeArrowheads="1"/>
            </p:cNvSpPr>
            <p:nvPr/>
          </p:nvSpPr>
          <p:spPr bwMode="gray">
            <a:xfrm>
              <a:off x="3187" y="2679"/>
              <a:ext cx="1536" cy="1328"/>
            </a:xfrm>
            <a:prstGeom prst="hexagon">
              <a:avLst>
                <a:gd name="adj" fmla="val 28916"/>
                <a:gd name="vf" fmla="val 115470"/>
              </a:avLst>
            </a:prstGeom>
            <a:grpFill/>
            <a:ln w="28575">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wrap="none" anchor="ctr"/>
            <a:lstStyle/>
            <a:p>
              <a:pPr>
                <a:buClr>
                  <a:srgbClr val="000000"/>
                </a:buClr>
                <a:defRPr/>
              </a:pPr>
              <a:endParaRPr lang="en-US" kern="0">
                <a:sym typeface="Arial" panose="020B0604020202020204"/>
              </a:endParaRPr>
            </a:p>
          </p:txBody>
        </p:sp>
        <p:sp>
          <p:nvSpPr>
            <p:cNvPr id="51" name="AutoShape 23"/>
            <p:cNvSpPr>
              <a:spLocks noChangeArrowheads="1"/>
            </p:cNvSpPr>
            <p:nvPr/>
          </p:nvSpPr>
          <p:spPr bwMode="gray">
            <a:xfrm>
              <a:off x="3174" y="2656"/>
              <a:ext cx="1536" cy="1328"/>
            </a:xfrm>
            <a:prstGeom prst="hexagon">
              <a:avLst>
                <a:gd name="adj" fmla="val 28916"/>
                <a:gd name="vf" fmla="val 115470"/>
              </a:avLst>
            </a:prstGeom>
            <a:grpFill/>
            <a:ln w="28575">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wrap="none" anchor="ctr"/>
            <a:lstStyle/>
            <a:p>
              <a:pPr>
                <a:buClr>
                  <a:srgbClr val="000000"/>
                </a:buClr>
                <a:defRPr/>
              </a:pPr>
              <a:endParaRPr lang="en-US" kern="0">
                <a:sym typeface="Arial" panose="020B0604020202020204"/>
              </a:endParaRPr>
            </a:p>
          </p:txBody>
        </p:sp>
        <p:sp>
          <p:nvSpPr>
            <p:cNvPr id="52" name="AutoShape 24"/>
            <p:cNvSpPr>
              <a:spLocks noChangeArrowheads="1"/>
            </p:cNvSpPr>
            <p:nvPr/>
          </p:nvSpPr>
          <p:spPr bwMode="gray">
            <a:xfrm>
              <a:off x="3264" y="2737"/>
              <a:ext cx="1349" cy="1167"/>
            </a:xfrm>
            <a:prstGeom prst="hexagon">
              <a:avLst>
                <a:gd name="adj" fmla="val 28896"/>
                <a:gd name="vf" fmla="val 115470"/>
              </a:avLst>
            </a:prstGeom>
            <a:grpFill/>
            <a:ln w="28575">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wrap="none" anchor="ctr"/>
            <a:lstStyle/>
            <a:p>
              <a:pPr>
                <a:buClr>
                  <a:srgbClr val="000000"/>
                </a:buClr>
                <a:defRPr/>
              </a:pPr>
              <a:endParaRPr lang="en-US" kern="0">
                <a:latin typeface="Arial" panose="020B0604020202020204" pitchFamily="34" charset="0"/>
                <a:sym typeface="Arial" panose="020B0604020202020204"/>
              </a:endParaRPr>
            </a:p>
          </p:txBody>
        </p:sp>
      </p:grpSp>
      <p:sp>
        <p:nvSpPr>
          <p:cNvPr id="53" name="Line 28"/>
          <p:cNvSpPr>
            <a:spLocks noChangeShapeType="1"/>
          </p:cNvSpPr>
          <p:nvPr/>
        </p:nvSpPr>
        <p:spPr bwMode="auto">
          <a:xfrm>
            <a:off x="3276600" y="4112684"/>
            <a:ext cx="6400800"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lIns="121917" tIns="60958" rIns="121917" bIns="60958"/>
          <a:lstStyle/>
          <a:p>
            <a:endParaRPr lang="en-US"/>
          </a:p>
        </p:txBody>
      </p:sp>
      <p:sp>
        <p:nvSpPr>
          <p:cNvPr id="54" name="Text Box 29"/>
          <p:cNvSpPr txBox="1">
            <a:spLocks noChangeArrowheads="1"/>
          </p:cNvSpPr>
          <p:nvPr/>
        </p:nvSpPr>
        <p:spPr bwMode="auto">
          <a:xfrm>
            <a:off x="3552216" y="3594509"/>
            <a:ext cx="5689600"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buFont typeface="Arial" charset="0"/>
              <a:buNone/>
            </a:pPr>
            <a:r>
              <a:rPr lang="en-US" altLang="zh-CN" dirty="0" err="1">
                <a:solidFill>
                  <a:srgbClr val="262626"/>
                </a:solidFill>
                <a:latin typeface="Times New Roman" pitchFamily="18" charset="0"/>
              </a:rPr>
              <a:t>Phương</a:t>
            </a:r>
            <a:r>
              <a:rPr lang="en-US" altLang="zh-CN" dirty="0">
                <a:solidFill>
                  <a:srgbClr val="262626"/>
                </a:solidFill>
                <a:latin typeface="Times New Roman" pitchFamily="18" charset="0"/>
              </a:rPr>
              <a:t> </a:t>
            </a:r>
            <a:r>
              <a:rPr lang="en-US" altLang="zh-CN" dirty="0" err="1">
                <a:solidFill>
                  <a:srgbClr val="262626"/>
                </a:solidFill>
                <a:latin typeface="Times New Roman" pitchFamily="18" charset="0"/>
              </a:rPr>
              <a:t>pháp</a:t>
            </a:r>
            <a:r>
              <a:rPr lang="en-US" altLang="zh-CN" dirty="0">
                <a:solidFill>
                  <a:srgbClr val="262626"/>
                </a:solidFill>
                <a:latin typeface="Times New Roman" pitchFamily="18" charset="0"/>
              </a:rPr>
              <a:t> </a:t>
            </a:r>
            <a:r>
              <a:rPr lang="en-US" altLang="zh-CN" dirty="0" err="1">
                <a:solidFill>
                  <a:srgbClr val="262626"/>
                </a:solidFill>
                <a:latin typeface="Times New Roman" pitchFamily="18" charset="0"/>
              </a:rPr>
              <a:t>dạy</a:t>
            </a:r>
            <a:r>
              <a:rPr lang="en-US" altLang="zh-CN" dirty="0">
                <a:solidFill>
                  <a:srgbClr val="262626"/>
                </a:solidFill>
                <a:latin typeface="Times New Roman" pitchFamily="18" charset="0"/>
              </a:rPr>
              <a:t> </a:t>
            </a:r>
            <a:r>
              <a:rPr lang="en-US" altLang="zh-CN" dirty="0" err="1">
                <a:solidFill>
                  <a:srgbClr val="262626"/>
                </a:solidFill>
                <a:latin typeface="Times New Roman" pitchFamily="18" charset="0"/>
              </a:rPr>
              <a:t>học</a:t>
            </a:r>
            <a:endParaRPr lang="en-US" altLang="zh-CN" dirty="0">
              <a:solidFill>
                <a:srgbClr val="262626"/>
              </a:solidFill>
              <a:latin typeface="Times New Roman" pitchFamily="18" charset="0"/>
            </a:endParaRPr>
          </a:p>
        </p:txBody>
      </p:sp>
      <p:sp>
        <p:nvSpPr>
          <p:cNvPr id="55" name="Text Box 30"/>
          <p:cNvSpPr txBox="1">
            <a:spLocks noChangeArrowheads="1"/>
          </p:cNvSpPr>
          <p:nvPr/>
        </p:nvSpPr>
        <p:spPr bwMode="gray">
          <a:xfrm>
            <a:off x="2656418" y="3617384"/>
            <a:ext cx="554567" cy="615949"/>
          </a:xfrm>
          <a:prstGeom prst="rect">
            <a:avLst/>
          </a:prstGeom>
          <a:noFill/>
          <a:ln>
            <a:noFill/>
          </a:ln>
          <a:effectLst/>
        </p:spPr>
        <p:txBody>
          <a:bodyPr wrap="none" lIns="121917" tIns="60958" rIns="121917" bIns="60958">
            <a:spAutoFit/>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defRPr>
            </a:lvl9pPr>
          </a:lstStyle>
          <a:p>
            <a:pPr algn="ctr">
              <a:buClr>
                <a:srgbClr val="000000"/>
              </a:buClr>
              <a:defRPr/>
            </a:pPr>
            <a:r>
              <a:rPr lang="en-US" sz="3200" b="1" kern="0" dirty="0">
                <a:solidFill>
                  <a:schemeClr val="tx1">
                    <a:lumMod val="85000"/>
                    <a:lumOff val="15000"/>
                  </a:schemeClr>
                </a:solidFill>
                <a:latin typeface="Times New Roman" pitchFamily="18" charset="0"/>
                <a:ea typeface="Arial" panose="020B0604020202020204"/>
                <a:cs typeface="Times New Roman" pitchFamily="18" charset="0"/>
                <a:sym typeface="Arial" panose="020B0604020202020204"/>
              </a:rPr>
              <a:t> 3</a:t>
            </a:r>
          </a:p>
        </p:txBody>
      </p:sp>
      <p:grpSp>
        <p:nvGrpSpPr>
          <p:cNvPr id="56" name="Group 21"/>
          <p:cNvGrpSpPr/>
          <p:nvPr/>
        </p:nvGrpSpPr>
        <p:grpSpPr bwMode="auto">
          <a:xfrm>
            <a:off x="2440555" y="4452724"/>
            <a:ext cx="1049724" cy="603991"/>
            <a:chOff x="3174" y="2656"/>
            <a:chExt cx="1549" cy="1351"/>
          </a:xfrm>
          <a:solidFill>
            <a:schemeClr val="bg1"/>
          </a:solidFill>
        </p:grpSpPr>
        <p:sp>
          <p:nvSpPr>
            <p:cNvPr id="57" name="AutoShape 22"/>
            <p:cNvSpPr>
              <a:spLocks noChangeArrowheads="1"/>
            </p:cNvSpPr>
            <p:nvPr/>
          </p:nvSpPr>
          <p:spPr bwMode="gray">
            <a:xfrm>
              <a:off x="3187" y="2679"/>
              <a:ext cx="1536" cy="1328"/>
            </a:xfrm>
            <a:prstGeom prst="hexagon">
              <a:avLst>
                <a:gd name="adj" fmla="val 28916"/>
                <a:gd name="vf" fmla="val 115470"/>
              </a:avLst>
            </a:prstGeom>
            <a:grpFill/>
            <a:ln w="38100">
              <a:solidFill>
                <a:srgbClr val="033DBD"/>
              </a:solidFill>
            </a:ln>
          </p:spPr>
          <p:style>
            <a:lnRef idx="1">
              <a:schemeClr val="accent6"/>
            </a:lnRef>
            <a:fillRef idx="3">
              <a:schemeClr val="accent6"/>
            </a:fillRef>
            <a:effectRef idx="2">
              <a:schemeClr val="accent6"/>
            </a:effectRef>
            <a:fontRef idx="minor">
              <a:schemeClr val="lt1"/>
            </a:fontRef>
          </p:style>
          <p:txBody>
            <a:bodyPr wrap="none" anchor="ctr"/>
            <a:lstStyle/>
            <a:p>
              <a:pPr>
                <a:buClr>
                  <a:srgbClr val="000000"/>
                </a:buClr>
                <a:defRPr/>
              </a:pPr>
              <a:endParaRPr lang="en-US" b="1" kern="0">
                <a:solidFill>
                  <a:schemeClr val="tx1">
                    <a:lumMod val="85000"/>
                    <a:lumOff val="15000"/>
                  </a:schemeClr>
                </a:solidFill>
                <a:sym typeface="Arial" panose="020B0604020202020204"/>
              </a:endParaRPr>
            </a:p>
          </p:txBody>
        </p:sp>
        <p:sp>
          <p:nvSpPr>
            <p:cNvPr id="58" name="AutoShape 23"/>
            <p:cNvSpPr>
              <a:spLocks noChangeArrowheads="1"/>
            </p:cNvSpPr>
            <p:nvPr/>
          </p:nvSpPr>
          <p:spPr bwMode="gray">
            <a:xfrm>
              <a:off x="3174" y="2656"/>
              <a:ext cx="1536" cy="1328"/>
            </a:xfrm>
            <a:prstGeom prst="hexagon">
              <a:avLst>
                <a:gd name="adj" fmla="val 28916"/>
                <a:gd name="vf" fmla="val 115470"/>
              </a:avLst>
            </a:prstGeom>
            <a:grpFill/>
            <a:ln w="38100">
              <a:solidFill>
                <a:srgbClr val="033DBD"/>
              </a:solidFill>
            </a:ln>
          </p:spPr>
          <p:style>
            <a:lnRef idx="1">
              <a:schemeClr val="accent6"/>
            </a:lnRef>
            <a:fillRef idx="3">
              <a:schemeClr val="accent6"/>
            </a:fillRef>
            <a:effectRef idx="2">
              <a:schemeClr val="accent6"/>
            </a:effectRef>
            <a:fontRef idx="minor">
              <a:schemeClr val="lt1"/>
            </a:fontRef>
          </p:style>
          <p:txBody>
            <a:bodyPr wrap="none" anchor="ctr"/>
            <a:lstStyle/>
            <a:p>
              <a:pPr>
                <a:buClr>
                  <a:srgbClr val="000000"/>
                </a:buClr>
                <a:defRPr/>
              </a:pPr>
              <a:endParaRPr lang="en-US" b="1" kern="0">
                <a:solidFill>
                  <a:schemeClr val="tx1">
                    <a:lumMod val="85000"/>
                    <a:lumOff val="15000"/>
                  </a:schemeClr>
                </a:solidFill>
                <a:sym typeface="Arial" panose="020B0604020202020204"/>
              </a:endParaRPr>
            </a:p>
          </p:txBody>
        </p:sp>
        <p:sp>
          <p:nvSpPr>
            <p:cNvPr id="59" name="AutoShape 24"/>
            <p:cNvSpPr>
              <a:spLocks noChangeArrowheads="1"/>
            </p:cNvSpPr>
            <p:nvPr/>
          </p:nvSpPr>
          <p:spPr bwMode="gray">
            <a:xfrm>
              <a:off x="3277" y="2737"/>
              <a:ext cx="1349" cy="1167"/>
            </a:xfrm>
            <a:prstGeom prst="hexagon">
              <a:avLst>
                <a:gd name="adj" fmla="val 28896"/>
                <a:gd name="vf" fmla="val 115470"/>
              </a:avLst>
            </a:prstGeom>
            <a:grpFill/>
            <a:ln w="38100">
              <a:solidFill>
                <a:srgbClr val="033DBD"/>
              </a:solidFill>
            </a:ln>
          </p:spPr>
          <p:style>
            <a:lnRef idx="1">
              <a:schemeClr val="accent6"/>
            </a:lnRef>
            <a:fillRef idx="3">
              <a:schemeClr val="accent6"/>
            </a:fillRef>
            <a:effectRef idx="2">
              <a:schemeClr val="accent6"/>
            </a:effectRef>
            <a:fontRef idx="minor">
              <a:schemeClr val="lt1"/>
            </a:fontRef>
          </p:style>
          <p:txBody>
            <a:bodyPr wrap="none" anchor="ctr"/>
            <a:lstStyle/>
            <a:p>
              <a:pPr algn="ctr">
                <a:buClr>
                  <a:srgbClr val="000000"/>
                </a:buClr>
                <a:defRPr/>
              </a:pPr>
              <a:r>
                <a:rPr lang="en-US" sz="3200" b="1" kern="0" dirty="0">
                  <a:solidFill>
                    <a:schemeClr val="tx1">
                      <a:lumMod val="85000"/>
                      <a:lumOff val="15000"/>
                    </a:schemeClr>
                  </a:solidFill>
                  <a:latin typeface="Times New Roman" pitchFamily="18" charset="0"/>
                  <a:cs typeface="Times New Roman" pitchFamily="18" charset="0"/>
                  <a:sym typeface="Arial" panose="020B0604020202020204"/>
                </a:rPr>
                <a:t>4</a:t>
              </a:r>
            </a:p>
          </p:txBody>
        </p:sp>
      </p:grpSp>
      <p:sp>
        <p:nvSpPr>
          <p:cNvPr id="60" name="Text Box 29"/>
          <p:cNvSpPr txBox="1">
            <a:spLocks noChangeArrowheads="1"/>
          </p:cNvSpPr>
          <p:nvPr/>
        </p:nvSpPr>
        <p:spPr bwMode="auto">
          <a:xfrm>
            <a:off x="3568700" y="4451351"/>
            <a:ext cx="5689600" cy="61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buFont typeface="Arial" charset="0"/>
              <a:buNone/>
            </a:pPr>
            <a:r>
              <a:rPr lang="en-US" altLang="zh-CN">
                <a:solidFill>
                  <a:srgbClr val="262626"/>
                </a:solidFill>
                <a:latin typeface="Times New Roman" pitchFamily="18" charset="0"/>
              </a:rPr>
              <a:t>Đánh giá kết quả giáo dục </a:t>
            </a:r>
          </a:p>
        </p:txBody>
      </p:sp>
      <p:sp>
        <p:nvSpPr>
          <p:cNvPr id="61" name="Line 28"/>
          <p:cNvSpPr>
            <a:spLocks noChangeShapeType="1"/>
          </p:cNvSpPr>
          <p:nvPr/>
        </p:nvSpPr>
        <p:spPr bwMode="auto">
          <a:xfrm>
            <a:off x="3352800" y="5027084"/>
            <a:ext cx="6400800"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lIns="121917" tIns="60958" rIns="121917" bIns="60958"/>
          <a:lstStyle/>
          <a:p>
            <a:endParaRPr lang="en-US"/>
          </a:p>
        </p:txBody>
      </p:sp>
      <p:grpSp>
        <p:nvGrpSpPr>
          <p:cNvPr id="62" name="Group 21"/>
          <p:cNvGrpSpPr/>
          <p:nvPr/>
        </p:nvGrpSpPr>
        <p:grpSpPr bwMode="auto">
          <a:xfrm>
            <a:off x="2440554" y="5225243"/>
            <a:ext cx="1013821" cy="653839"/>
            <a:chOff x="3174" y="2656"/>
            <a:chExt cx="1549" cy="1351"/>
          </a:xfrm>
          <a:solidFill>
            <a:schemeClr val="bg1"/>
          </a:solidFill>
        </p:grpSpPr>
        <p:sp>
          <p:nvSpPr>
            <p:cNvPr id="63" name="AutoShape 22"/>
            <p:cNvSpPr>
              <a:spLocks noChangeArrowheads="1"/>
            </p:cNvSpPr>
            <p:nvPr/>
          </p:nvSpPr>
          <p:spPr bwMode="gray">
            <a:xfrm>
              <a:off x="3187" y="2679"/>
              <a:ext cx="1536" cy="1328"/>
            </a:xfrm>
            <a:prstGeom prst="hexagon">
              <a:avLst>
                <a:gd name="adj" fmla="val 28916"/>
                <a:gd name="vf" fmla="val 115470"/>
              </a:avLst>
            </a:prstGeom>
            <a:grpFill/>
            <a:ln w="28575">
              <a:solidFill>
                <a:schemeClr val="accent6">
                  <a:lumMod val="75000"/>
                </a:schemeClr>
              </a:solidFill>
            </a:ln>
          </p:spPr>
          <p:style>
            <a:lnRef idx="1">
              <a:schemeClr val="accent3"/>
            </a:lnRef>
            <a:fillRef idx="3">
              <a:schemeClr val="accent3"/>
            </a:fillRef>
            <a:effectRef idx="2">
              <a:schemeClr val="accent3"/>
            </a:effectRef>
            <a:fontRef idx="minor">
              <a:schemeClr val="lt1"/>
            </a:fontRef>
          </p:style>
          <p:txBody>
            <a:bodyPr wrap="none" anchor="ctr"/>
            <a:lstStyle/>
            <a:p>
              <a:pPr>
                <a:buClr>
                  <a:srgbClr val="000000"/>
                </a:buClr>
                <a:defRPr/>
              </a:pPr>
              <a:endParaRPr lang="en-US" kern="0">
                <a:sym typeface="Arial" panose="020B0604020202020204"/>
              </a:endParaRPr>
            </a:p>
          </p:txBody>
        </p:sp>
        <p:sp>
          <p:nvSpPr>
            <p:cNvPr id="64" name="AutoShape 23"/>
            <p:cNvSpPr>
              <a:spLocks noChangeArrowheads="1"/>
            </p:cNvSpPr>
            <p:nvPr/>
          </p:nvSpPr>
          <p:spPr bwMode="gray">
            <a:xfrm>
              <a:off x="3174" y="2656"/>
              <a:ext cx="1536" cy="1328"/>
            </a:xfrm>
            <a:prstGeom prst="hexagon">
              <a:avLst>
                <a:gd name="adj" fmla="val 28916"/>
                <a:gd name="vf" fmla="val 115470"/>
              </a:avLst>
            </a:prstGeom>
            <a:grpFill/>
            <a:ln w="28575">
              <a:solidFill>
                <a:schemeClr val="accent6">
                  <a:lumMod val="75000"/>
                </a:schemeClr>
              </a:solidFill>
            </a:ln>
          </p:spPr>
          <p:style>
            <a:lnRef idx="1">
              <a:schemeClr val="accent3"/>
            </a:lnRef>
            <a:fillRef idx="3">
              <a:schemeClr val="accent3"/>
            </a:fillRef>
            <a:effectRef idx="2">
              <a:schemeClr val="accent3"/>
            </a:effectRef>
            <a:fontRef idx="minor">
              <a:schemeClr val="lt1"/>
            </a:fontRef>
          </p:style>
          <p:txBody>
            <a:bodyPr wrap="none" anchor="ctr"/>
            <a:lstStyle/>
            <a:p>
              <a:pPr>
                <a:buClr>
                  <a:srgbClr val="000000"/>
                </a:buClr>
                <a:defRPr/>
              </a:pPr>
              <a:endParaRPr lang="en-US" kern="0">
                <a:sym typeface="Arial" panose="020B0604020202020204"/>
              </a:endParaRPr>
            </a:p>
          </p:txBody>
        </p:sp>
        <p:sp>
          <p:nvSpPr>
            <p:cNvPr id="65" name="AutoShape 24"/>
            <p:cNvSpPr>
              <a:spLocks noChangeArrowheads="1"/>
            </p:cNvSpPr>
            <p:nvPr/>
          </p:nvSpPr>
          <p:spPr bwMode="gray">
            <a:xfrm>
              <a:off x="3255" y="2723"/>
              <a:ext cx="1349" cy="1167"/>
            </a:xfrm>
            <a:prstGeom prst="hexagon">
              <a:avLst>
                <a:gd name="adj" fmla="val 28896"/>
                <a:gd name="vf" fmla="val 115470"/>
              </a:avLst>
            </a:prstGeom>
            <a:grpFill/>
            <a:ln w="28575">
              <a:solidFill>
                <a:schemeClr val="accent6">
                  <a:lumMod val="75000"/>
                </a:schemeClr>
              </a:solidFill>
            </a:ln>
          </p:spPr>
          <p:style>
            <a:lnRef idx="1">
              <a:schemeClr val="accent3"/>
            </a:lnRef>
            <a:fillRef idx="3">
              <a:schemeClr val="accent3"/>
            </a:fillRef>
            <a:effectRef idx="2">
              <a:schemeClr val="accent3"/>
            </a:effectRef>
            <a:fontRef idx="minor">
              <a:schemeClr val="lt1"/>
            </a:fontRef>
          </p:style>
          <p:txBody>
            <a:bodyPr wrap="none" anchor="ctr"/>
            <a:lstStyle/>
            <a:p>
              <a:pPr algn="ctr">
                <a:buClr>
                  <a:srgbClr val="000000"/>
                </a:buClr>
                <a:defRPr/>
              </a:pPr>
              <a:r>
                <a:rPr lang="en-US" sz="3200" b="1" kern="0" dirty="0">
                  <a:solidFill>
                    <a:schemeClr val="tx1">
                      <a:lumMod val="85000"/>
                      <a:lumOff val="15000"/>
                    </a:schemeClr>
                  </a:solidFill>
                  <a:latin typeface="Times New Roman" pitchFamily="18" charset="0"/>
                  <a:cs typeface="Times New Roman" pitchFamily="18" charset="0"/>
                  <a:sym typeface="Arial" panose="020B0604020202020204"/>
                </a:rPr>
                <a:t>5</a:t>
              </a:r>
            </a:p>
          </p:txBody>
        </p:sp>
      </p:grpSp>
      <p:sp>
        <p:nvSpPr>
          <p:cNvPr id="66" name="Line 28"/>
          <p:cNvSpPr>
            <a:spLocks noChangeShapeType="1"/>
          </p:cNvSpPr>
          <p:nvPr/>
        </p:nvSpPr>
        <p:spPr bwMode="auto">
          <a:xfrm>
            <a:off x="3213101" y="5850467"/>
            <a:ext cx="6540500"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lIns="121917" tIns="60958" rIns="121917" bIns="60958"/>
          <a:lstStyle/>
          <a:p>
            <a:endParaRPr lang="en-US"/>
          </a:p>
        </p:txBody>
      </p:sp>
      <p:sp>
        <p:nvSpPr>
          <p:cNvPr id="67" name="Text Box 29"/>
          <p:cNvSpPr txBox="1">
            <a:spLocks noChangeArrowheads="1"/>
          </p:cNvSpPr>
          <p:nvPr/>
        </p:nvSpPr>
        <p:spPr bwMode="auto">
          <a:xfrm>
            <a:off x="3552216" y="5220109"/>
            <a:ext cx="6034616"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buFont typeface="Arial" charset="0"/>
              <a:buNone/>
            </a:pPr>
            <a:r>
              <a:rPr lang="en-US" altLang="zh-CN">
                <a:solidFill>
                  <a:srgbClr val="262626"/>
                </a:solidFill>
                <a:latin typeface="Times New Roman" pitchFamily="18" charset="0"/>
              </a:rPr>
              <a:t>Kế hoạch dạy học</a:t>
            </a:r>
          </a:p>
        </p:txBody>
      </p:sp>
      <p:sp>
        <p:nvSpPr>
          <p:cNvPr id="68" name="Line 28"/>
          <p:cNvSpPr>
            <a:spLocks noChangeShapeType="1"/>
          </p:cNvSpPr>
          <p:nvPr/>
        </p:nvSpPr>
        <p:spPr bwMode="auto">
          <a:xfrm>
            <a:off x="3300891" y="3277472"/>
            <a:ext cx="6400800"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lIns="121917" tIns="60958" rIns="121917" bIns="60958"/>
          <a:lstStyle/>
          <a:p>
            <a:endParaRPr lang="en-US"/>
          </a:p>
        </p:txBody>
      </p:sp>
      <p:sp>
        <p:nvSpPr>
          <p:cNvPr id="69" name="Line 28"/>
          <p:cNvSpPr>
            <a:spLocks noChangeShapeType="1"/>
          </p:cNvSpPr>
          <p:nvPr/>
        </p:nvSpPr>
        <p:spPr bwMode="auto">
          <a:xfrm>
            <a:off x="3300891" y="5695050"/>
            <a:ext cx="6400800"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lIns="121917" tIns="60958" rIns="121917" bIns="60958"/>
          <a:lstStyle/>
          <a:p>
            <a:endParaRPr lang="en-US"/>
          </a:p>
        </p:txBody>
      </p:sp>
      <p:grpSp>
        <p:nvGrpSpPr>
          <p:cNvPr id="70" name="Group 21"/>
          <p:cNvGrpSpPr/>
          <p:nvPr/>
        </p:nvGrpSpPr>
        <p:grpSpPr bwMode="auto">
          <a:xfrm>
            <a:off x="2440555" y="6035597"/>
            <a:ext cx="1049724" cy="603991"/>
            <a:chOff x="3174" y="2656"/>
            <a:chExt cx="1549" cy="1351"/>
          </a:xfrm>
          <a:solidFill>
            <a:schemeClr val="bg1"/>
          </a:solidFill>
        </p:grpSpPr>
        <p:sp>
          <p:nvSpPr>
            <p:cNvPr id="71" name="AutoShape 22"/>
            <p:cNvSpPr>
              <a:spLocks noChangeArrowheads="1"/>
            </p:cNvSpPr>
            <p:nvPr/>
          </p:nvSpPr>
          <p:spPr bwMode="gray">
            <a:xfrm>
              <a:off x="3187" y="2679"/>
              <a:ext cx="1536" cy="1328"/>
            </a:xfrm>
            <a:prstGeom prst="hexagon">
              <a:avLst>
                <a:gd name="adj" fmla="val 28916"/>
                <a:gd name="vf" fmla="val 115470"/>
              </a:avLst>
            </a:prstGeom>
            <a:grpFill/>
            <a:ln w="38100">
              <a:solidFill>
                <a:srgbClr val="033DBD"/>
              </a:solidFill>
            </a:ln>
          </p:spPr>
          <p:style>
            <a:lnRef idx="1">
              <a:schemeClr val="accent6"/>
            </a:lnRef>
            <a:fillRef idx="3">
              <a:schemeClr val="accent6"/>
            </a:fillRef>
            <a:effectRef idx="2">
              <a:schemeClr val="accent6"/>
            </a:effectRef>
            <a:fontRef idx="minor">
              <a:schemeClr val="lt1"/>
            </a:fontRef>
          </p:style>
          <p:txBody>
            <a:bodyPr wrap="none" anchor="ctr"/>
            <a:lstStyle/>
            <a:p>
              <a:pPr>
                <a:buClr>
                  <a:srgbClr val="000000"/>
                </a:buClr>
                <a:defRPr/>
              </a:pPr>
              <a:endParaRPr lang="en-US" b="1" kern="0">
                <a:solidFill>
                  <a:schemeClr val="tx1">
                    <a:lumMod val="85000"/>
                    <a:lumOff val="15000"/>
                  </a:schemeClr>
                </a:solidFill>
                <a:sym typeface="Arial" panose="020B0604020202020204"/>
              </a:endParaRPr>
            </a:p>
          </p:txBody>
        </p:sp>
        <p:sp>
          <p:nvSpPr>
            <p:cNvPr id="72" name="AutoShape 23"/>
            <p:cNvSpPr>
              <a:spLocks noChangeArrowheads="1"/>
            </p:cNvSpPr>
            <p:nvPr/>
          </p:nvSpPr>
          <p:spPr bwMode="gray">
            <a:xfrm>
              <a:off x="3174" y="2656"/>
              <a:ext cx="1536" cy="1328"/>
            </a:xfrm>
            <a:prstGeom prst="hexagon">
              <a:avLst>
                <a:gd name="adj" fmla="val 28916"/>
                <a:gd name="vf" fmla="val 115470"/>
              </a:avLst>
            </a:prstGeom>
            <a:grpFill/>
            <a:ln w="38100">
              <a:solidFill>
                <a:srgbClr val="033DBD"/>
              </a:solidFill>
            </a:ln>
          </p:spPr>
          <p:style>
            <a:lnRef idx="1">
              <a:schemeClr val="accent6"/>
            </a:lnRef>
            <a:fillRef idx="3">
              <a:schemeClr val="accent6"/>
            </a:fillRef>
            <a:effectRef idx="2">
              <a:schemeClr val="accent6"/>
            </a:effectRef>
            <a:fontRef idx="minor">
              <a:schemeClr val="lt1"/>
            </a:fontRef>
          </p:style>
          <p:txBody>
            <a:bodyPr wrap="none" anchor="ctr"/>
            <a:lstStyle/>
            <a:p>
              <a:pPr>
                <a:buClr>
                  <a:srgbClr val="000000"/>
                </a:buClr>
                <a:defRPr/>
              </a:pPr>
              <a:endParaRPr lang="en-US" b="1" kern="0">
                <a:solidFill>
                  <a:schemeClr val="tx1">
                    <a:lumMod val="85000"/>
                    <a:lumOff val="15000"/>
                  </a:schemeClr>
                </a:solidFill>
                <a:sym typeface="Arial" panose="020B0604020202020204"/>
              </a:endParaRPr>
            </a:p>
          </p:txBody>
        </p:sp>
        <p:sp>
          <p:nvSpPr>
            <p:cNvPr id="73" name="AutoShape 24"/>
            <p:cNvSpPr>
              <a:spLocks noChangeArrowheads="1"/>
            </p:cNvSpPr>
            <p:nvPr/>
          </p:nvSpPr>
          <p:spPr bwMode="gray">
            <a:xfrm>
              <a:off x="3277" y="2737"/>
              <a:ext cx="1349" cy="1167"/>
            </a:xfrm>
            <a:prstGeom prst="hexagon">
              <a:avLst>
                <a:gd name="adj" fmla="val 28896"/>
                <a:gd name="vf" fmla="val 115470"/>
              </a:avLst>
            </a:prstGeom>
            <a:grpFill/>
            <a:ln w="38100">
              <a:solidFill>
                <a:srgbClr val="033DBD"/>
              </a:solidFill>
            </a:ln>
          </p:spPr>
          <p:style>
            <a:lnRef idx="1">
              <a:schemeClr val="accent6"/>
            </a:lnRef>
            <a:fillRef idx="3">
              <a:schemeClr val="accent6"/>
            </a:fillRef>
            <a:effectRef idx="2">
              <a:schemeClr val="accent6"/>
            </a:effectRef>
            <a:fontRef idx="minor">
              <a:schemeClr val="lt1"/>
            </a:fontRef>
          </p:style>
          <p:txBody>
            <a:bodyPr wrap="none" anchor="ctr"/>
            <a:lstStyle/>
            <a:p>
              <a:pPr algn="ctr">
                <a:buClr>
                  <a:srgbClr val="000000"/>
                </a:buClr>
                <a:defRPr/>
              </a:pPr>
              <a:r>
                <a:rPr lang="en-US" sz="3200" b="1" kern="0" dirty="0">
                  <a:solidFill>
                    <a:schemeClr val="tx1">
                      <a:lumMod val="85000"/>
                      <a:lumOff val="15000"/>
                    </a:schemeClr>
                  </a:solidFill>
                  <a:latin typeface="Times New Roman" pitchFamily="18" charset="0"/>
                  <a:cs typeface="Times New Roman" pitchFamily="18" charset="0"/>
                  <a:sym typeface="Arial" panose="020B0604020202020204"/>
                </a:rPr>
                <a:t>6</a:t>
              </a:r>
            </a:p>
          </p:txBody>
        </p:sp>
      </p:grpSp>
      <p:sp>
        <p:nvSpPr>
          <p:cNvPr id="74" name="Text Box 29"/>
          <p:cNvSpPr txBox="1">
            <a:spLocks noChangeArrowheads="1"/>
          </p:cNvSpPr>
          <p:nvPr/>
        </p:nvSpPr>
        <p:spPr bwMode="auto">
          <a:xfrm>
            <a:off x="3592991" y="6033717"/>
            <a:ext cx="5689600" cy="61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buFont typeface="Arial" charset="0"/>
              <a:buNone/>
            </a:pPr>
            <a:r>
              <a:rPr lang="en-US" altLang="zh-CN" dirty="0" err="1">
                <a:solidFill>
                  <a:srgbClr val="262626"/>
                </a:solidFill>
                <a:latin typeface="Times New Roman" pitchFamily="18" charset="0"/>
              </a:rPr>
              <a:t>Kế</a:t>
            </a:r>
            <a:r>
              <a:rPr lang="en-US" altLang="zh-CN" dirty="0">
                <a:solidFill>
                  <a:srgbClr val="262626"/>
                </a:solidFill>
                <a:latin typeface="Times New Roman" pitchFamily="18" charset="0"/>
              </a:rPr>
              <a:t> </a:t>
            </a:r>
            <a:r>
              <a:rPr lang="en-US" altLang="zh-CN" dirty="0" err="1">
                <a:solidFill>
                  <a:srgbClr val="262626"/>
                </a:solidFill>
                <a:latin typeface="Times New Roman" pitchFamily="18" charset="0"/>
              </a:rPr>
              <a:t>hoạch</a:t>
            </a:r>
            <a:r>
              <a:rPr lang="en-US" altLang="zh-CN" dirty="0">
                <a:solidFill>
                  <a:srgbClr val="262626"/>
                </a:solidFill>
                <a:latin typeface="Times New Roman" pitchFamily="18" charset="0"/>
              </a:rPr>
              <a:t> </a:t>
            </a:r>
            <a:r>
              <a:rPr lang="en-US" altLang="zh-CN" dirty="0" err="1">
                <a:solidFill>
                  <a:srgbClr val="262626"/>
                </a:solidFill>
                <a:latin typeface="Times New Roman" pitchFamily="18" charset="0"/>
              </a:rPr>
              <a:t>bài</a:t>
            </a:r>
            <a:r>
              <a:rPr lang="en-US" altLang="zh-CN" dirty="0">
                <a:solidFill>
                  <a:srgbClr val="262626"/>
                </a:solidFill>
                <a:latin typeface="Times New Roman" pitchFamily="18" charset="0"/>
              </a:rPr>
              <a:t> </a:t>
            </a:r>
            <a:r>
              <a:rPr lang="en-US" altLang="zh-CN" dirty="0" err="1">
                <a:solidFill>
                  <a:srgbClr val="262626"/>
                </a:solidFill>
                <a:latin typeface="Times New Roman" pitchFamily="18" charset="0"/>
              </a:rPr>
              <a:t>dạy</a:t>
            </a:r>
            <a:r>
              <a:rPr lang="en-US" altLang="zh-CN" dirty="0">
                <a:solidFill>
                  <a:srgbClr val="262626"/>
                </a:solidFill>
                <a:latin typeface="Times New Roman" pitchFamily="18" charset="0"/>
              </a:rPr>
              <a:t> </a:t>
            </a:r>
          </a:p>
        </p:txBody>
      </p:sp>
      <p:sp>
        <p:nvSpPr>
          <p:cNvPr id="75" name="Line 28"/>
          <p:cNvSpPr>
            <a:spLocks noChangeShapeType="1"/>
          </p:cNvSpPr>
          <p:nvPr/>
        </p:nvSpPr>
        <p:spPr bwMode="auto">
          <a:xfrm>
            <a:off x="3377091" y="6609450"/>
            <a:ext cx="6400800"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lIns="121917" tIns="60958" rIns="121917" bIns="60958"/>
          <a:lstStyle/>
          <a:p>
            <a:endParaRPr lang="en-US"/>
          </a:p>
        </p:txBody>
      </p:sp>
    </p:spTree>
    <p:extLst>
      <p:ext uri="{BB962C8B-B14F-4D97-AF65-F5344CB8AC3E}">
        <p14:creationId xmlns:p14="http://schemas.microsoft.com/office/powerpoint/2010/main" val="333690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additive="base">
                                        <p:cTn id="29" dur="500" fill="hold"/>
                                        <p:tgtEl>
                                          <p:spTgt spid="47"/>
                                        </p:tgtEl>
                                        <p:attrNameLst>
                                          <p:attrName>ppt_x</p:attrName>
                                        </p:attrNameLst>
                                      </p:cBhvr>
                                      <p:tavLst>
                                        <p:tav tm="0">
                                          <p:val>
                                            <p:strVal val="#ppt_x"/>
                                          </p:val>
                                        </p:tav>
                                        <p:tav tm="100000">
                                          <p:val>
                                            <p:strVal val="#ppt_x"/>
                                          </p:val>
                                        </p:tav>
                                      </p:tavLst>
                                    </p:anim>
                                    <p:anim calcmode="lin" valueType="num">
                                      <p:cBhvr additive="base">
                                        <p:cTn id="30" dur="500" fill="hold"/>
                                        <p:tgtEl>
                                          <p:spTgt spid="4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fill="hold"/>
                                        <p:tgtEl>
                                          <p:spTgt spid="48"/>
                                        </p:tgtEl>
                                        <p:attrNameLst>
                                          <p:attrName>ppt_x</p:attrName>
                                        </p:attrNameLst>
                                      </p:cBhvr>
                                      <p:tavLst>
                                        <p:tav tm="0">
                                          <p:val>
                                            <p:strVal val="#ppt_x"/>
                                          </p:val>
                                        </p:tav>
                                        <p:tav tm="100000">
                                          <p:val>
                                            <p:strVal val="#ppt_x"/>
                                          </p:val>
                                        </p:tav>
                                      </p:tavLst>
                                    </p:anim>
                                    <p:anim calcmode="lin" valueType="num">
                                      <p:cBhvr additive="base">
                                        <p:cTn id="3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ppt_x"/>
                                          </p:val>
                                        </p:tav>
                                        <p:tav tm="100000">
                                          <p:val>
                                            <p:strVal val="#ppt_x"/>
                                          </p:val>
                                        </p:tav>
                                      </p:tavLst>
                                    </p:anim>
                                    <p:anim calcmode="lin" valueType="num">
                                      <p:cBhvr additive="base">
                                        <p:cTn id="40" dur="500" fill="hold"/>
                                        <p:tgtEl>
                                          <p:spTgt spid="4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ppt_x"/>
                                          </p:val>
                                        </p:tav>
                                        <p:tav tm="100000">
                                          <p:val>
                                            <p:strVal val="#ppt_x"/>
                                          </p:val>
                                        </p:tav>
                                      </p:tavLst>
                                    </p:anim>
                                    <p:anim calcmode="lin" valueType="num">
                                      <p:cBhvr additive="base">
                                        <p:cTn id="44" dur="500" fill="hold"/>
                                        <p:tgtEl>
                                          <p:spTgt spid="5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additive="base">
                                        <p:cTn id="47" dur="500" fill="hold"/>
                                        <p:tgtEl>
                                          <p:spTgt spid="54"/>
                                        </p:tgtEl>
                                        <p:attrNameLst>
                                          <p:attrName>ppt_x</p:attrName>
                                        </p:attrNameLst>
                                      </p:cBhvr>
                                      <p:tavLst>
                                        <p:tav tm="0">
                                          <p:val>
                                            <p:strVal val="#ppt_x"/>
                                          </p:val>
                                        </p:tav>
                                        <p:tav tm="100000">
                                          <p:val>
                                            <p:strVal val="#ppt_x"/>
                                          </p:val>
                                        </p:tav>
                                      </p:tavLst>
                                    </p:anim>
                                    <p:anim calcmode="lin" valueType="num">
                                      <p:cBhvr additive="base">
                                        <p:cTn id="48" dur="500" fill="hold"/>
                                        <p:tgtEl>
                                          <p:spTgt spid="5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anim calcmode="lin" valueType="num">
                                      <p:cBhvr additive="base">
                                        <p:cTn id="51" dur="500" fill="hold"/>
                                        <p:tgtEl>
                                          <p:spTgt spid="55"/>
                                        </p:tgtEl>
                                        <p:attrNameLst>
                                          <p:attrName>ppt_x</p:attrName>
                                        </p:attrNameLst>
                                      </p:cBhvr>
                                      <p:tavLst>
                                        <p:tav tm="0">
                                          <p:val>
                                            <p:strVal val="#ppt_x"/>
                                          </p:val>
                                        </p:tav>
                                        <p:tav tm="100000">
                                          <p:val>
                                            <p:strVal val="#ppt_x"/>
                                          </p:val>
                                        </p:tav>
                                      </p:tavLst>
                                    </p:anim>
                                    <p:anim calcmode="lin" valueType="num">
                                      <p:cBhvr additive="base">
                                        <p:cTn id="5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additive="base">
                                        <p:cTn id="57" dur="500" fill="hold"/>
                                        <p:tgtEl>
                                          <p:spTgt spid="56"/>
                                        </p:tgtEl>
                                        <p:attrNameLst>
                                          <p:attrName>ppt_x</p:attrName>
                                        </p:attrNameLst>
                                      </p:cBhvr>
                                      <p:tavLst>
                                        <p:tav tm="0">
                                          <p:val>
                                            <p:strVal val="#ppt_x"/>
                                          </p:val>
                                        </p:tav>
                                        <p:tav tm="100000">
                                          <p:val>
                                            <p:strVal val="#ppt_x"/>
                                          </p:val>
                                        </p:tav>
                                      </p:tavLst>
                                    </p:anim>
                                    <p:anim calcmode="lin" valueType="num">
                                      <p:cBhvr additive="base">
                                        <p:cTn id="58" dur="500" fill="hold"/>
                                        <p:tgtEl>
                                          <p:spTgt spid="5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anim calcmode="lin" valueType="num">
                                      <p:cBhvr additive="base">
                                        <p:cTn id="61" dur="500" fill="hold"/>
                                        <p:tgtEl>
                                          <p:spTgt spid="60"/>
                                        </p:tgtEl>
                                        <p:attrNameLst>
                                          <p:attrName>ppt_x</p:attrName>
                                        </p:attrNameLst>
                                      </p:cBhvr>
                                      <p:tavLst>
                                        <p:tav tm="0">
                                          <p:val>
                                            <p:strVal val="#ppt_x"/>
                                          </p:val>
                                        </p:tav>
                                        <p:tav tm="100000">
                                          <p:val>
                                            <p:strVal val="#ppt_x"/>
                                          </p:val>
                                        </p:tav>
                                      </p:tavLst>
                                    </p:anim>
                                    <p:anim calcmode="lin" valueType="num">
                                      <p:cBhvr additive="base">
                                        <p:cTn id="62" dur="500" fill="hold"/>
                                        <p:tgtEl>
                                          <p:spTgt spid="6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 calcmode="lin" valueType="num">
                                      <p:cBhvr additive="base">
                                        <p:cTn id="65" dur="500" fill="hold"/>
                                        <p:tgtEl>
                                          <p:spTgt spid="61"/>
                                        </p:tgtEl>
                                        <p:attrNameLst>
                                          <p:attrName>ppt_x</p:attrName>
                                        </p:attrNameLst>
                                      </p:cBhvr>
                                      <p:tavLst>
                                        <p:tav tm="0">
                                          <p:val>
                                            <p:strVal val="#ppt_x"/>
                                          </p:val>
                                        </p:tav>
                                        <p:tav tm="100000">
                                          <p:val>
                                            <p:strVal val="#ppt_x"/>
                                          </p:val>
                                        </p:tav>
                                      </p:tavLst>
                                    </p:anim>
                                    <p:anim calcmode="lin" valueType="num">
                                      <p:cBhvr additive="base">
                                        <p:cTn id="6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 calcmode="lin" valueType="num">
                                      <p:cBhvr additive="base">
                                        <p:cTn id="71" dur="500" fill="hold"/>
                                        <p:tgtEl>
                                          <p:spTgt spid="62"/>
                                        </p:tgtEl>
                                        <p:attrNameLst>
                                          <p:attrName>ppt_x</p:attrName>
                                        </p:attrNameLst>
                                      </p:cBhvr>
                                      <p:tavLst>
                                        <p:tav tm="0">
                                          <p:val>
                                            <p:strVal val="#ppt_x"/>
                                          </p:val>
                                        </p:tav>
                                        <p:tav tm="100000">
                                          <p:val>
                                            <p:strVal val="#ppt_x"/>
                                          </p:val>
                                        </p:tav>
                                      </p:tavLst>
                                    </p:anim>
                                    <p:anim calcmode="lin" valueType="num">
                                      <p:cBhvr additive="base">
                                        <p:cTn id="72" dur="500" fill="hold"/>
                                        <p:tgtEl>
                                          <p:spTgt spid="6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additive="base">
                                        <p:cTn id="75" dur="500" fill="hold"/>
                                        <p:tgtEl>
                                          <p:spTgt spid="66"/>
                                        </p:tgtEl>
                                        <p:attrNameLst>
                                          <p:attrName>ppt_x</p:attrName>
                                        </p:attrNameLst>
                                      </p:cBhvr>
                                      <p:tavLst>
                                        <p:tav tm="0">
                                          <p:val>
                                            <p:strVal val="#ppt_x"/>
                                          </p:val>
                                        </p:tav>
                                        <p:tav tm="100000">
                                          <p:val>
                                            <p:strVal val="#ppt_x"/>
                                          </p:val>
                                        </p:tav>
                                      </p:tavLst>
                                    </p:anim>
                                    <p:anim calcmode="lin" valueType="num">
                                      <p:cBhvr additive="base">
                                        <p:cTn id="76" dur="500" fill="hold"/>
                                        <p:tgtEl>
                                          <p:spTgt spid="6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anim calcmode="lin" valueType="num">
                                      <p:cBhvr additive="base">
                                        <p:cTn id="79" dur="500" fill="hold"/>
                                        <p:tgtEl>
                                          <p:spTgt spid="67"/>
                                        </p:tgtEl>
                                        <p:attrNameLst>
                                          <p:attrName>ppt_x</p:attrName>
                                        </p:attrNameLst>
                                      </p:cBhvr>
                                      <p:tavLst>
                                        <p:tav tm="0">
                                          <p:val>
                                            <p:strVal val="#ppt_x"/>
                                          </p:val>
                                        </p:tav>
                                        <p:tav tm="100000">
                                          <p:val>
                                            <p:strVal val="#ppt_x"/>
                                          </p:val>
                                        </p:tav>
                                      </p:tavLst>
                                    </p:anim>
                                    <p:anim calcmode="lin" valueType="num">
                                      <p:cBhvr additive="base">
                                        <p:cTn id="80" dur="500" fill="hold"/>
                                        <p:tgtEl>
                                          <p:spTgt spid="6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8"/>
                                        </p:tgtEl>
                                        <p:attrNameLst>
                                          <p:attrName>style.visibility</p:attrName>
                                        </p:attrNameLst>
                                      </p:cBhvr>
                                      <p:to>
                                        <p:strVal val="visible"/>
                                      </p:to>
                                    </p:set>
                                    <p:anim calcmode="lin" valueType="num">
                                      <p:cBhvr additive="base">
                                        <p:cTn id="83" dur="500" fill="hold"/>
                                        <p:tgtEl>
                                          <p:spTgt spid="68"/>
                                        </p:tgtEl>
                                        <p:attrNameLst>
                                          <p:attrName>ppt_x</p:attrName>
                                        </p:attrNameLst>
                                      </p:cBhvr>
                                      <p:tavLst>
                                        <p:tav tm="0">
                                          <p:val>
                                            <p:strVal val="#ppt_x"/>
                                          </p:val>
                                        </p:tav>
                                        <p:tav tm="100000">
                                          <p:val>
                                            <p:strVal val="#ppt_x"/>
                                          </p:val>
                                        </p:tav>
                                      </p:tavLst>
                                    </p:anim>
                                    <p:anim calcmode="lin" valueType="num">
                                      <p:cBhvr additive="base">
                                        <p:cTn id="84" dur="500" fill="hold"/>
                                        <p:tgtEl>
                                          <p:spTgt spid="6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additive="base">
                                        <p:cTn id="87" dur="500" fill="hold"/>
                                        <p:tgtEl>
                                          <p:spTgt spid="69"/>
                                        </p:tgtEl>
                                        <p:attrNameLst>
                                          <p:attrName>ppt_x</p:attrName>
                                        </p:attrNameLst>
                                      </p:cBhvr>
                                      <p:tavLst>
                                        <p:tav tm="0">
                                          <p:val>
                                            <p:strVal val="#ppt_x"/>
                                          </p:val>
                                        </p:tav>
                                        <p:tav tm="100000">
                                          <p:val>
                                            <p:strVal val="#ppt_x"/>
                                          </p:val>
                                        </p:tav>
                                      </p:tavLst>
                                    </p:anim>
                                    <p:anim calcmode="lin" valueType="num">
                                      <p:cBhvr additive="base">
                                        <p:cTn id="8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70"/>
                                        </p:tgtEl>
                                        <p:attrNameLst>
                                          <p:attrName>style.visibility</p:attrName>
                                        </p:attrNameLst>
                                      </p:cBhvr>
                                      <p:to>
                                        <p:strVal val="visible"/>
                                      </p:to>
                                    </p:set>
                                    <p:anim calcmode="lin" valueType="num">
                                      <p:cBhvr additive="base">
                                        <p:cTn id="93" dur="500" fill="hold"/>
                                        <p:tgtEl>
                                          <p:spTgt spid="70"/>
                                        </p:tgtEl>
                                        <p:attrNameLst>
                                          <p:attrName>ppt_x</p:attrName>
                                        </p:attrNameLst>
                                      </p:cBhvr>
                                      <p:tavLst>
                                        <p:tav tm="0">
                                          <p:val>
                                            <p:strVal val="#ppt_x"/>
                                          </p:val>
                                        </p:tav>
                                        <p:tav tm="100000">
                                          <p:val>
                                            <p:strVal val="#ppt_x"/>
                                          </p:val>
                                        </p:tav>
                                      </p:tavLst>
                                    </p:anim>
                                    <p:anim calcmode="lin" valueType="num">
                                      <p:cBhvr additive="base">
                                        <p:cTn id="94" dur="500" fill="hold"/>
                                        <p:tgtEl>
                                          <p:spTgt spid="70"/>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 calcmode="lin" valueType="num">
                                      <p:cBhvr additive="base">
                                        <p:cTn id="97" dur="500" fill="hold"/>
                                        <p:tgtEl>
                                          <p:spTgt spid="74"/>
                                        </p:tgtEl>
                                        <p:attrNameLst>
                                          <p:attrName>ppt_x</p:attrName>
                                        </p:attrNameLst>
                                      </p:cBhvr>
                                      <p:tavLst>
                                        <p:tav tm="0">
                                          <p:val>
                                            <p:strVal val="#ppt_x"/>
                                          </p:val>
                                        </p:tav>
                                        <p:tav tm="100000">
                                          <p:val>
                                            <p:strVal val="#ppt_x"/>
                                          </p:val>
                                        </p:tav>
                                      </p:tavLst>
                                    </p:anim>
                                    <p:anim calcmode="lin" valueType="num">
                                      <p:cBhvr additive="base">
                                        <p:cTn id="98" dur="500" fill="hold"/>
                                        <p:tgtEl>
                                          <p:spTgt spid="7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75"/>
                                        </p:tgtEl>
                                        <p:attrNameLst>
                                          <p:attrName>style.visibility</p:attrName>
                                        </p:attrNameLst>
                                      </p:cBhvr>
                                      <p:to>
                                        <p:strVal val="visible"/>
                                      </p:to>
                                    </p:set>
                                    <p:anim calcmode="lin" valueType="num">
                                      <p:cBhvr additive="base">
                                        <p:cTn id="101" dur="500" fill="hold"/>
                                        <p:tgtEl>
                                          <p:spTgt spid="75"/>
                                        </p:tgtEl>
                                        <p:attrNameLst>
                                          <p:attrName>ppt_x</p:attrName>
                                        </p:attrNameLst>
                                      </p:cBhvr>
                                      <p:tavLst>
                                        <p:tav tm="0">
                                          <p:val>
                                            <p:strVal val="#ppt_x"/>
                                          </p:val>
                                        </p:tav>
                                        <p:tav tm="100000">
                                          <p:val>
                                            <p:strVal val="#ppt_x"/>
                                          </p:val>
                                        </p:tav>
                                      </p:tavLst>
                                    </p:anim>
                                    <p:anim calcmode="lin" valueType="num">
                                      <p:cBhvr additive="base">
                                        <p:cTn id="10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P spid="47" grpId="0"/>
      <p:bldP spid="48" grpId="0"/>
      <p:bldP spid="53" grpId="0" animBg="1"/>
      <p:bldP spid="54" grpId="0"/>
      <p:bldP spid="55" grpId="0"/>
      <p:bldP spid="60" grpId="0"/>
      <p:bldP spid="61" grpId="0" animBg="1"/>
      <p:bldP spid="66" grpId="0" animBg="1"/>
      <p:bldP spid="67" grpId="0"/>
      <p:bldP spid="68" grpId="0" animBg="1"/>
      <p:bldP spid="69" grpId="0" animBg="1"/>
      <p:bldP spid="74" grpId="0"/>
      <p:bldP spid="7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1"/>
          <p:cNvSpPr>
            <a:spLocks noChangeArrowheads="1"/>
          </p:cNvSpPr>
          <p:nvPr/>
        </p:nvSpPr>
        <p:spPr bwMode="auto">
          <a:xfrm>
            <a:off x="1166813" y="1941513"/>
            <a:ext cx="29273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a:latin typeface="Calibri" panose="020F0502020204030204" pitchFamily="34" charset="0"/>
              </a:rPr>
              <a:t> </a:t>
            </a:r>
          </a:p>
          <a:p>
            <a:pPr algn="just">
              <a:lnSpc>
                <a:spcPct val="100000"/>
              </a:lnSpc>
              <a:spcBef>
                <a:spcPct val="0"/>
              </a:spcBef>
              <a:buFontTx/>
              <a:buNone/>
            </a:pPr>
            <a:endParaRPr lang="en-US" altLang="en-US">
              <a:latin typeface="Calibri" panose="020F0502020204030204" pitchFamily="34" charset="0"/>
            </a:endParaRPr>
          </a:p>
          <a:p>
            <a:pPr algn="just">
              <a:lnSpc>
                <a:spcPct val="100000"/>
              </a:lnSpc>
              <a:spcBef>
                <a:spcPct val="0"/>
              </a:spcBef>
              <a:buFontTx/>
              <a:buNone/>
            </a:pPr>
            <a:r>
              <a:rPr lang="en-US" altLang="en-US" sz="3200">
                <a:latin typeface="Calibri" panose="020F0502020204030204" pitchFamily="34" charset="0"/>
              </a:rPr>
              <a:t> </a:t>
            </a:r>
          </a:p>
          <a:p>
            <a:pPr>
              <a:lnSpc>
                <a:spcPct val="100000"/>
              </a:lnSpc>
              <a:spcBef>
                <a:spcPct val="0"/>
              </a:spcBef>
              <a:buFontTx/>
              <a:buNone/>
            </a:pPr>
            <a:r>
              <a:rPr lang="en-US" altLang="en-US" sz="1800">
                <a:latin typeface="Calibri" panose="020F0502020204030204" pitchFamily="34" charset="0"/>
              </a:rPr>
              <a:t> </a:t>
            </a:r>
          </a:p>
          <a:p>
            <a:pPr>
              <a:lnSpc>
                <a:spcPct val="100000"/>
              </a:lnSpc>
              <a:spcBef>
                <a:spcPct val="0"/>
              </a:spcBef>
              <a:buFontTx/>
              <a:buNone/>
            </a:pPr>
            <a:r>
              <a:rPr lang="en-US" altLang="en-US" sz="1800">
                <a:latin typeface="Calibri" panose="020F0502020204030204" pitchFamily="34" charset="0"/>
              </a:rPr>
              <a:t> </a:t>
            </a:r>
          </a:p>
          <a:p>
            <a:pPr>
              <a:lnSpc>
                <a:spcPct val="100000"/>
              </a:lnSpc>
              <a:spcBef>
                <a:spcPct val="0"/>
              </a:spcBef>
              <a:buFontTx/>
              <a:buNone/>
            </a:pPr>
            <a:r>
              <a:rPr lang="en-US" altLang="en-US" sz="1800">
                <a:latin typeface="Calibri" panose="020F0502020204030204" pitchFamily="34" charset="0"/>
              </a:rPr>
              <a:t> </a:t>
            </a:r>
          </a:p>
          <a:p>
            <a:pPr>
              <a:lnSpc>
                <a:spcPct val="100000"/>
              </a:lnSpc>
              <a:spcBef>
                <a:spcPct val="0"/>
              </a:spcBef>
              <a:buFontTx/>
              <a:buNone/>
            </a:pPr>
            <a:r>
              <a:rPr lang="en-US" altLang="en-US" sz="1800">
                <a:latin typeface="Calibri" panose="020F0502020204030204" pitchFamily="34" charset="0"/>
              </a:rPr>
              <a:t> </a:t>
            </a:r>
          </a:p>
          <a:p>
            <a:pPr>
              <a:lnSpc>
                <a:spcPct val="100000"/>
              </a:lnSpc>
              <a:spcBef>
                <a:spcPct val="0"/>
              </a:spcBef>
              <a:buFontTx/>
              <a:buNone/>
            </a:pPr>
            <a:r>
              <a:rPr lang="en-US" altLang="en-US" sz="1800">
                <a:latin typeface="Calibri" panose="020F0502020204030204" pitchFamily="34" charset="0"/>
              </a:rPr>
              <a:t> </a:t>
            </a:r>
          </a:p>
          <a:p>
            <a:pPr eaLnBrk="1" hangingPunct="1">
              <a:lnSpc>
                <a:spcPct val="100000"/>
              </a:lnSpc>
              <a:spcBef>
                <a:spcPct val="0"/>
              </a:spcBef>
              <a:buFontTx/>
              <a:buNone/>
            </a:pPr>
            <a:endParaRPr lang="en-US" altLang="en-US" sz="3200" i="1">
              <a:latin typeface="Calibri" panose="020F0502020204030204" pitchFamily="34" charset="0"/>
            </a:endParaRPr>
          </a:p>
        </p:txBody>
      </p:sp>
      <p:sp>
        <p:nvSpPr>
          <p:cNvPr id="22535" name="Rectangle 1"/>
          <p:cNvSpPr>
            <a:spLocks noChangeArrowheads="1"/>
          </p:cNvSpPr>
          <p:nvPr/>
        </p:nvSpPr>
        <p:spPr bwMode="auto">
          <a:xfrm>
            <a:off x="931967" y="349251"/>
            <a:ext cx="10863598" cy="254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None/>
            </a:pPr>
            <a:r>
              <a:rPr lang="en-US" b="1" dirty="0">
                <a:solidFill>
                  <a:srgbClr val="FF0000"/>
                </a:solidFill>
              </a:rPr>
              <a:t>* PP </a:t>
            </a:r>
            <a:r>
              <a:rPr lang="en-US" b="1" dirty="0" err="1">
                <a:solidFill>
                  <a:srgbClr val="FF0000"/>
                </a:solidFill>
              </a:rPr>
              <a:t>học</a:t>
            </a:r>
            <a:r>
              <a:rPr lang="en-US" b="1" dirty="0">
                <a:solidFill>
                  <a:srgbClr val="FF0000"/>
                </a:solidFill>
              </a:rPr>
              <a:t> </a:t>
            </a:r>
            <a:r>
              <a:rPr lang="en-US" b="1" dirty="0" err="1">
                <a:solidFill>
                  <a:srgbClr val="FF0000"/>
                </a:solidFill>
              </a:rPr>
              <a:t>theo</a:t>
            </a:r>
            <a:r>
              <a:rPr lang="en-US" b="1" dirty="0">
                <a:solidFill>
                  <a:srgbClr val="FF0000"/>
                </a:solidFill>
              </a:rPr>
              <a:t> </a:t>
            </a:r>
            <a:r>
              <a:rPr lang="en-US" b="1" dirty="0" err="1">
                <a:solidFill>
                  <a:srgbClr val="FF0000"/>
                </a:solidFill>
              </a:rPr>
              <a:t>dự</a:t>
            </a:r>
            <a:r>
              <a:rPr lang="en-US" b="1" dirty="0">
                <a:solidFill>
                  <a:srgbClr val="FF0000"/>
                </a:solidFill>
              </a:rPr>
              <a:t> </a:t>
            </a:r>
            <a:r>
              <a:rPr lang="en-US" b="1" dirty="0" err="1">
                <a:solidFill>
                  <a:srgbClr val="FF0000"/>
                </a:solidFill>
              </a:rPr>
              <a:t>án</a:t>
            </a:r>
            <a:r>
              <a:rPr lang="en-US" b="1" dirty="0">
                <a:solidFill>
                  <a:srgbClr val="FF0000"/>
                </a:solidFill>
              </a:rPr>
              <a:t> </a:t>
            </a:r>
            <a:r>
              <a:rPr lang="en-US" b="1" dirty="0" err="1">
                <a:solidFill>
                  <a:srgbClr val="FF0000"/>
                </a:solidFill>
              </a:rPr>
              <a:t>với</a:t>
            </a:r>
            <a:r>
              <a:rPr lang="en-US" b="1" dirty="0">
                <a:solidFill>
                  <a:srgbClr val="FF0000"/>
                </a:solidFill>
              </a:rPr>
              <a:t> </a:t>
            </a:r>
            <a:r>
              <a:rPr lang="en-US" b="1" dirty="0" err="1">
                <a:solidFill>
                  <a:srgbClr val="FF0000"/>
                </a:solidFill>
              </a:rPr>
              <a:t>các</a:t>
            </a:r>
            <a:r>
              <a:rPr lang="en-US" b="1" dirty="0">
                <a:solidFill>
                  <a:srgbClr val="FF0000"/>
                </a:solidFill>
              </a:rPr>
              <a:t> </a:t>
            </a:r>
            <a:r>
              <a:rPr lang="en-US" b="1" dirty="0" err="1">
                <a:solidFill>
                  <a:srgbClr val="FF0000"/>
                </a:solidFill>
              </a:rPr>
              <a:t>kĩ</a:t>
            </a:r>
            <a:r>
              <a:rPr lang="en-US" b="1" dirty="0">
                <a:solidFill>
                  <a:srgbClr val="FF0000"/>
                </a:solidFill>
              </a:rPr>
              <a:t> </a:t>
            </a:r>
            <a:r>
              <a:rPr lang="en-US" b="1" dirty="0" err="1">
                <a:solidFill>
                  <a:srgbClr val="FF0000"/>
                </a:solidFill>
              </a:rPr>
              <a:t>thuật</a:t>
            </a:r>
            <a:r>
              <a:rPr lang="en-US" b="1" dirty="0">
                <a:solidFill>
                  <a:srgbClr val="FF0000"/>
                </a:solidFill>
              </a:rPr>
              <a:t> </a:t>
            </a:r>
            <a:r>
              <a:rPr lang="en-US" b="1" dirty="0" err="1">
                <a:solidFill>
                  <a:srgbClr val="FF0000"/>
                </a:solidFill>
              </a:rPr>
              <a:t>dạy</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hiện</a:t>
            </a:r>
            <a:r>
              <a:rPr lang="en-US" b="1" dirty="0">
                <a:solidFill>
                  <a:srgbClr val="FF0000"/>
                </a:solidFill>
              </a:rPr>
              <a:t> </a:t>
            </a:r>
            <a:r>
              <a:rPr lang="en-US" b="1" dirty="0" err="1">
                <a:solidFill>
                  <a:srgbClr val="FF0000"/>
                </a:solidFill>
              </a:rPr>
              <a:t>đại</a:t>
            </a:r>
            <a:r>
              <a:rPr lang="en-US" b="1" dirty="0">
                <a:solidFill>
                  <a:srgbClr val="FF0000"/>
                </a:solidFill>
              </a:rPr>
              <a:t>  </a:t>
            </a:r>
          </a:p>
          <a:p>
            <a:pPr>
              <a:buNone/>
            </a:pPr>
            <a:endParaRPr lang="en-US" b="1" dirty="0">
              <a:solidFill>
                <a:srgbClr val="FF0000"/>
              </a:solidFill>
            </a:endParaRPr>
          </a:p>
          <a:p>
            <a:pPr>
              <a:buNone/>
            </a:pPr>
            <a:endParaRPr lang="en-US" b="1" dirty="0">
              <a:solidFill>
                <a:srgbClr val="FF0000"/>
              </a:solidFill>
            </a:endParaRPr>
          </a:p>
          <a:p>
            <a:pPr>
              <a:buNone/>
            </a:pPr>
            <a:endParaRPr lang="en-US" b="1" dirty="0">
              <a:solidFill>
                <a:srgbClr val="FF0000"/>
              </a:solidFill>
            </a:endParaRPr>
          </a:p>
          <a:p>
            <a:pPr>
              <a:buNone/>
            </a:pPr>
            <a:r>
              <a:rPr lang="en-US" b="1" dirty="0">
                <a:solidFill>
                  <a:srgbClr val="FF0000"/>
                </a:solidFill>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24249"/>
            <a:ext cx="5897782" cy="603375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783" y="1081825"/>
            <a:ext cx="6294216" cy="5776176"/>
          </a:xfrm>
          <a:prstGeom prst="rect">
            <a:avLst/>
          </a:prstGeom>
        </p:spPr>
      </p:pic>
    </p:spTree>
    <p:extLst>
      <p:ext uri="{BB962C8B-B14F-4D97-AF65-F5344CB8AC3E}">
        <p14:creationId xmlns:p14="http://schemas.microsoft.com/office/powerpoint/2010/main" val="3964129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Hộp Văn bản 3"/>
          <p:cNvSpPr txBox="1">
            <a:spLocks noChangeArrowheads="1"/>
          </p:cNvSpPr>
          <p:nvPr/>
        </p:nvSpPr>
        <p:spPr bwMode="auto">
          <a:xfrm>
            <a:off x="4872038" y="1981200"/>
            <a:ext cx="425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endParaRPr lang="en-US" altLang="en-US" sz="2400"/>
          </a:p>
        </p:txBody>
      </p:sp>
      <p:sp>
        <p:nvSpPr>
          <p:cNvPr id="23557" name="Rectangle 1"/>
          <p:cNvSpPr>
            <a:spLocks noChangeArrowheads="1"/>
          </p:cNvSpPr>
          <p:nvPr/>
        </p:nvSpPr>
        <p:spPr bwMode="auto">
          <a:xfrm>
            <a:off x="354420" y="297074"/>
            <a:ext cx="1058778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lnSpc>
                <a:spcPct val="100000"/>
              </a:lnSpc>
              <a:spcBef>
                <a:spcPct val="0"/>
              </a:spcBef>
              <a:buFontTx/>
              <a:buNone/>
            </a:pPr>
            <a:r>
              <a:rPr lang="en-US" altLang="en-US" sz="3600" b="1" dirty="0" smtClean="0">
                <a:solidFill>
                  <a:srgbClr val="FF0000"/>
                </a:solidFill>
                <a:latin typeface="Calibri" panose="020F0502020204030204" pitchFamily="34" charset="0"/>
              </a:rPr>
              <a:t>             </a:t>
            </a:r>
            <a:r>
              <a:rPr lang="en-US" altLang="en-US" sz="4000" b="1" dirty="0" smtClean="0">
                <a:solidFill>
                  <a:srgbClr val="FF0000"/>
                </a:solidFill>
                <a:latin typeface="Calibri" panose="020F0502020204030204" pitchFamily="34" charset="0"/>
              </a:rPr>
              <a:t>4</a:t>
            </a:r>
            <a:r>
              <a:rPr lang="en-US" altLang="en-US" sz="4000" b="1" dirty="0">
                <a:solidFill>
                  <a:srgbClr val="FF0000"/>
                </a:solidFill>
                <a:latin typeface="Calibri" panose="020F0502020204030204" pitchFamily="34" charset="0"/>
              </a:rPr>
              <a:t>. </a:t>
            </a:r>
            <a:r>
              <a:rPr lang="en-US" altLang="en-US" sz="4000" b="1" dirty="0" err="1">
                <a:solidFill>
                  <a:srgbClr val="FF0000"/>
                </a:solidFill>
                <a:latin typeface="Calibri" panose="020F0502020204030204" pitchFamily="34" charset="0"/>
              </a:rPr>
              <a:t>Đánh</a:t>
            </a:r>
            <a:r>
              <a:rPr lang="en-US" altLang="en-US" sz="4000" b="1" dirty="0">
                <a:solidFill>
                  <a:srgbClr val="FF0000"/>
                </a:solidFill>
                <a:latin typeface="Calibri" panose="020F0502020204030204" pitchFamily="34" charset="0"/>
              </a:rPr>
              <a:t> </a:t>
            </a:r>
            <a:r>
              <a:rPr lang="en-US" altLang="en-US" sz="4000" b="1" dirty="0" err="1">
                <a:solidFill>
                  <a:srgbClr val="FF0000"/>
                </a:solidFill>
                <a:latin typeface="Calibri" panose="020F0502020204030204" pitchFamily="34" charset="0"/>
              </a:rPr>
              <a:t>giá</a:t>
            </a:r>
            <a:endParaRPr lang="en-US" altLang="en-US" sz="4000" b="1" dirty="0">
              <a:solidFill>
                <a:srgbClr val="FF0000"/>
              </a:solidFill>
              <a:latin typeface="Calibri" panose="020F0502020204030204" pitchFamily="34" charset="0"/>
            </a:endParaRPr>
          </a:p>
          <a:p>
            <a:pPr algn="just">
              <a:lnSpc>
                <a:spcPct val="100000"/>
              </a:lnSpc>
              <a:spcBef>
                <a:spcPct val="0"/>
              </a:spcBef>
              <a:buFontTx/>
              <a:buNone/>
            </a:pPr>
            <a:r>
              <a:rPr lang="en-US" altLang="en-US" sz="3600" b="1" dirty="0" smtClean="0">
                <a:latin typeface="Calibri" panose="020F0502020204030204" pitchFamily="34" charset="0"/>
              </a:rPr>
              <a:t>             </a:t>
            </a:r>
            <a:r>
              <a:rPr lang="en-US" altLang="en-US" sz="3600" b="1" dirty="0" err="1" smtClean="0">
                <a:latin typeface="Calibri" panose="020F0502020204030204" pitchFamily="34" charset="0"/>
              </a:rPr>
              <a:t>Hoạt</a:t>
            </a:r>
            <a:r>
              <a:rPr lang="en-US" altLang="en-US" sz="3600" b="1" dirty="0" smtClean="0">
                <a:latin typeface="Calibri" panose="020F0502020204030204" pitchFamily="34" charset="0"/>
              </a:rPr>
              <a:t> </a:t>
            </a:r>
            <a:r>
              <a:rPr lang="en-US" altLang="en-US" sz="3600" b="1" dirty="0" err="1">
                <a:latin typeface="Calibri" panose="020F0502020204030204" pitchFamily="34" charset="0"/>
              </a:rPr>
              <a:t>động</a:t>
            </a:r>
            <a:r>
              <a:rPr lang="en-US" altLang="en-US" sz="3600" b="1" dirty="0">
                <a:latin typeface="Calibri" panose="020F0502020204030204" pitchFamily="34" charset="0"/>
              </a:rPr>
              <a:t> </a:t>
            </a:r>
            <a:r>
              <a:rPr lang="en-US" altLang="en-US" sz="3600" b="1" dirty="0" err="1">
                <a:latin typeface="Calibri" panose="020F0502020204030204" pitchFamily="34" charset="0"/>
              </a:rPr>
              <a:t>đánh</a:t>
            </a:r>
            <a:r>
              <a:rPr lang="en-US" altLang="en-US" sz="3600" b="1" dirty="0">
                <a:latin typeface="Calibri" panose="020F0502020204030204" pitchFamily="34" charset="0"/>
              </a:rPr>
              <a:t> </a:t>
            </a:r>
            <a:r>
              <a:rPr lang="en-US" altLang="en-US" sz="3600" b="1" dirty="0" err="1">
                <a:latin typeface="Calibri" panose="020F0502020204030204" pitchFamily="34" charset="0"/>
              </a:rPr>
              <a:t>giá</a:t>
            </a:r>
            <a:r>
              <a:rPr lang="en-US" altLang="en-US" sz="3600" b="1" dirty="0">
                <a:latin typeface="Calibri" panose="020F0502020204030204" pitchFamily="34" charset="0"/>
              </a:rPr>
              <a:t> </a:t>
            </a:r>
            <a:r>
              <a:rPr lang="en-US" altLang="en-US" sz="3600" b="1" dirty="0" err="1">
                <a:latin typeface="Calibri" panose="020F0502020204030204" pitchFamily="34" charset="0"/>
              </a:rPr>
              <a:t>được</a:t>
            </a:r>
            <a:r>
              <a:rPr lang="en-US" altLang="en-US" sz="3600" b="1" dirty="0">
                <a:latin typeface="Calibri" panose="020F0502020204030204" pitchFamily="34" charset="0"/>
              </a:rPr>
              <a:t> </a:t>
            </a:r>
            <a:r>
              <a:rPr lang="en-US" altLang="en-US" sz="3600" b="1" dirty="0" err="1">
                <a:latin typeface="Calibri" panose="020F0502020204030204" pitchFamily="34" charset="0"/>
              </a:rPr>
              <a:t>thể</a:t>
            </a:r>
            <a:r>
              <a:rPr lang="en-US" altLang="en-US" sz="3600" b="1" dirty="0">
                <a:latin typeface="Calibri" panose="020F0502020204030204" pitchFamily="34" charset="0"/>
              </a:rPr>
              <a:t> </a:t>
            </a:r>
            <a:r>
              <a:rPr lang="en-US" altLang="en-US" sz="3600" b="1" dirty="0" err="1">
                <a:latin typeface="Calibri" panose="020F0502020204030204" pitchFamily="34" charset="0"/>
              </a:rPr>
              <a:t>hiện</a:t>
            </a:r>
            <a:r>
              <a:rPr lang="en-US" altLang="en-US" sz="3600" b="1" dirty="0">
                <a:latin typeface="Calibri" panose="020F0502020204030204" pitchFamily="34" charset="0"/>
              </a:rPr>
              <a:t> trong </a:t>
            </a:r>
            <a:r>
              <a:rPr lang="en-US" altLang="en-US" sz="3600" b="1" dirty="0" err="1">
                <a:latin typeface="Calibri" panose="020F0502020204030204" pitchFamily="34" charset="0"/>
              </a:rPr>
              <a:t>toàn</a:t>
            </a:r>
            <a:r>
              <a:rPr lang="en-US" altLang="en-US" sz="3600" b="1" dirty="0">
                <a:latin typeface="Calibri" panose="020F0502020204030204" pitchFamily="34" charset="0"/>
              </a:rPr>
              <a:t> </a:t>
            </a:r>
            <a:r>
              <a:rPr lang="en-US" altLang="en-US" sz="3600" b="1" dirty="0" err="1">
                <a:latin typeface="Calibri" panose="020F0502020204030204" pitchFamily="34" charset="0"/>
              </a:rPr>
              <a:t>bộ</a:t>
            </a:r>
            <a:r>
              <a:rPr lang="en-US" altLang="en-US" sz="3600" b="1" dirty="0">
                <a:latin typeface="Calibri" panose="020F0502020204030204" pitchFamily="34" charset="0"/>
              </a:rPr>
              <a:t> </a:t>
            </a:r>
            <a:r>
              <a:rPr lang="en-US" altLang="en-US" sz="3600" b="1" dirty="0" err="1">
                <a:latin typeface="Calibri" panose="020F0502020204030204" pitchFamily="34" charset="0"/>
              </a:rPr>
              <a:t>tiến</a:t>
            </a:r>
            <a:r>
              <a:rPr lang="en-US" altLang="en-US" sz="3600" b="1" dirty="0">
                <a:latin typeface="Calibri" panose="020F0502020204030204" pitchFamily="34" charset="0"/>
              </a:rPr>
              <a:t> </a:t>
            </a:r>
            <a:r>
              <a:rPr lang="en-US" altLang="en-US" sz="3600" b="1" dirty="0" err="1">
                <a:latin typeface="Calibri" panose="020F0502020204030204" pitchFamily="34" charset="0"/>
              </a:rPr>
              <a:t>trình</a:t>
            </a:r>
            <a:r>
              <a:rPr lang="en-US" altLang="en-US" sz="3600" b="1" dirty="0">
                <a:latin typeface="Calibri" panose="020F0502020204030204" pitchFamily="34" charset="0"/>
              </a:rPr>
              <a:t> </a:t>
            </a:r>
            <a:r>
              <a:rPr lang="en-US" altLang="en-US" sz="3600" b="1" dirty="0" err="1">
                <a:latin typeface="Calibri" panose="020F0502020204030204" pitchFamily="34" charset="0"/>
              </a:rPr>
              <a:t>của</a:t>
            </a:r>
            <a:r>
              <a:rPr lang="en-US" altLang="en-US" sz="3600" b="1" dirty="0">
                <a:latin typeface="Calibri" panose="020F0502020204030204" pitchFamily="34" charset="0"/>
              </a:rPr>
              <a:t> </a:t>
            </a:r>
            <a:r>
              <a:rPr lang="en-US" altLang="en-US" sz="3600" b="1" dirty="0" err="1">
                <a:latin typeface="Calibri" panose="020F0502020204030204" pitchFamily="34" charset="0"/>
              </a:rPr>
              <a:t>bài</a:t>
            </a:r>
            <a:r>
              <a:rPr lang="en-US" altLang="en-US" sz="3600" b="1" dirty="0">
                <a:latin typeface="Calibri" panose="020F0502020204030204" pitchFamily="34" charset="0"/>
              </a:rPr>
              <a:t> </a:t>
            </a:r>
            <a:r>
              <a:rPr lang="en-US" altLang="en-US" sz="3600" b="1" dirty="0" err="1">
                <a:latin typeface="Calibri" panose="020F0502020204030204" pitchFamily="34" charset="0"/>
              </a:rPr>
              <a:t>học</a:t>
            </a:r>
            <a:r>
              <a:rPr lang="en-US" altLang="en-US" sz="3600" b="1" dirty="0">
                <a:latin typeface="Calibri" panose="020F0502020204030204" pitchFamily="34" charset="0"/>
              </a:rPr>
              <a:t> (</a:t>
            </a:r>
            <a:r>
              <a:rPr lang="en-US" altLang="en-US" sz="3600" b="1" dirty="0" err="1">
                <a:latin typeface="Calibri" panose="020F0502020204030204" pitchFamily="34" charset="0"/>
              </a:rPr>
              <a:t>Đánh</a:t>
            </a:r>
            <a:r>
              <a:rPr lang="en-US" altLang="en-US" sz="3600" b="1" dirty="0">
                <a:latin typeface="Calibri" panose="020F0502020204030204" pitchFamily="34" charset="0"/>
              </a:rPr>
              <a:t> </a:t>
            </a:r>
            <a:r>
              <a:rPr lang="en-US" altLang="en-US" sz="3600" b="1" dirty="0" err="1">
                <a:latin typeface="Calibri" panose="020F0502020204030204" pitchFamily="34" charset="0"/>
              </a:rPr>
              <a:t>giá</a:t>
            </a:r>
            <a:r>
              <a:rPr lang="en-US" altLang="en-US" sz="3600" b="1" dirty="0">
                <a:latin typeface="Calibri" panose="020F0502020204030204" pitchFamily="34" charset="0"/>
              </a:rPr>
              <a:t> </a:t>
            </a:r>
            <a:r>
              <a:rPr lang="en-US" altLang="en-US" sz="3600" b="1" dirty="0" err="1">
                <a:latin typeface="Calibri" panose="020F0502020204030204" pitchFamily="34" charset="0"/>
              </a:rPr>
              <a:t>thường</a:t>
            </a:r>
            <a:r>
              <a:rPr lang="en-US" altLang="en-US" sz="3600" b="1" dirty="0">
                <a:latin typeface="Calibri" panose="020F0502020204030204" pitchFamily="34" charset="0"/>
              </a:rPr>
              <a:t> </a:t>
            </a:r>
            <a:r>
              <a:rPr lang="en-US" altLang="en-US" sz="3600" b="1" dirty="0" err="1">
                <a:latin typeface="Calibri" panose="020F0502020204030204" pitchFamily="34" charset="0"/>
              </a:rPr>
              <a:t>xuyên</a:t>
            </a:r>
            <a:r>
              <a:rPr lang="en-US" altLang="en-US" sz="3600" b="1" dirty="0">
                <a:latin typeface="Calibri" panose="020F0502020204030204" pitchFamily="34" charset="0"/>
              </a:rPr>
              <a:t>).</a:t>
            </a:r>
          </a:p>
          <a:p>
            <a:pPr algn="just">
              <a:lnSpc>
                <a:spcPct val="100000"/>
              </a:lnSpc>
              <a:spcBef>
                <a:spcPct val="0"/>
              </a:spcBef>
              <a:buFontTx/>
              <a:buNone/>
            </a:pPr>
            <a:r>
              <a:rPr lang="en-US" altLang="en-US" sz="3200" dirty="0">
                <a:latin typeface="Calibri" panose="020F0502020204030204" pitchFamily="34" charset="0"/>
              </a:rPr>
              <a:t> </a:t>
            </a:r>
          </a:p>
        </p:txBody>
      </p:sp>
      <p:sp>
        <p:nvSpPr>
          <p:cNvPr id="3" name="Rounded Rectangle 2"/>
          <p:cNvSpPr/>
          <p:nvPr/>
        </p:nvSpPr>
        <p:spPr>
          <a:xfrm>
            <a:off x="4601232" y="2476731"/>
            <a:ext cx="3574330" cy="67055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t>Khởi</a:t>
            </a:r>
            <a:r>
              <a:rPr lang="en-US" sz="2800" b="1" dirty="0" smtClean="0"/>
              <a:t> </a:t>
            </a:r>
            <a:r>
              <a:rPr lang="en-US" sz="2800" b="1" dirty="0" err="1" smtClean="0"/>
              <a:t>động</a:t>
            </a:r>
            <a:endParaRPr lang="en-US" sz="2800" b="1" dirty="0"/>
          </a:p>
        </p:txBody>
      </p:sp>
      <p:sp>
        <p:nvSpPr>
          <p:cNvPr id="22" name="Rounded Rectangle 21"/>
          <p:cNvSpPr/>
          <p:nvPr/>
        </p:nvSpPr>
        <p:spPr>
          <a:xfrm>
            <a:off x="4601232" y="3147290"/>
            <a:ext cx="3904951" cy="231509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Khám</a:t>
            </a:r>
            <a:r>
              <a:rPr lang="en-US" sz="2800" b="1" dirty="0"/>
              <a:t> </a:t>
            </a:r>
            <a:r>
              <a:rPr lang="en-US" sz="2800" b="1" dirty="0" err="1"/>
              <a:t>phá</a:t>
            </a:r>
            <a:r>
              <a:rPr lang="en-US" sz="2800" b="1" dirty="0"/>
              <a:t> </a:t>
            </a:r>
            <a:r>
              <a:rPr lang="en-US" sz="2800" b="1" dirty="0" err="1"/>
              <a:t>kiến</a:t>
            </a:r>
            <a:r>
              <a:rPr lang="en-US" sz="2800" b="1" dirty="0"/>
              <a:t> </a:t>
            </a:r>
            <a:r>
              <a:rPr lang="en-US" sz="2800" b="1" dirty="0" err="1"/>
              <a:t>thức</a:t>
            </a:r>
            <a:r>
              <a:rPr lang="en-US" sz="2800" b="1" dirty="0"/>
              <a:t>, </a:t>
            </a:r>
            <a:r>
              <a:rPr lang="en-US" sz="2800" b="1" dirty="0" err="1"/>
              <a:t>hình</a:t>
            </a:r>
            <a:r>
              <a:rPr lang="en-US" sz="2800" b="1" dirty="0"/>
              <a:t> </a:t>
            </a:r>
            <a:r>
              <a:rPr lang="en-US" sz="2800" b="1" dirty="0" err="1"/>
              <a:t>thành</a:t>
            </a:r>
            <a:r>
              <a:rPr lang="en-US" sz="2800" b="1" dirty="0"/>
              <a:t> </a:t>
            </a:r>
            <a:r>
              <a:rPr lang="en-US" sz="2800" b="1" dirty="0" err="1"/>
              <a:t>kĩ</a:t>
            </a:r>
            <a:r>
              <a:rPr lang="en-US" sz="2800" b="1" dirty="0"/>
              <a:t> </a:t>
            </a:r>
            <a:r>
              <a:rPr lang="en-US" sz="2800" b="1" dirty="0" err="1"/>
              <a:t>năng</a:t>
            </a:r>
            <a:endParaRPr lang="en-US" sz="2800" b="1" dirty="0"/>
          </a:p>
        </p:txBody>
      </p:sp>
      <p:sp>
        <p:nvSpPr>
          <p:cNvPr id="23" name="Rounded Rectangle 22"/>
          <p:cNvSpPr/>
          <p:nvPr/>
        </p:nvSpPr>
        <p:spPr>
          <a:xfrm>
            <a:off x="4601232" y="5435008"/>
            <a:ext cx="4236456" cy="125063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Thực</a:t>
            </a:r>
            <a:r>
              <a:rPr lang="en-US" sz="2800" b="1" dirty="0"/>
              <a:t> </a:t>
            </a:r>
            <a:r>
              <a:rPr lang="en-US" sz="2800" b="1" dirty="0" err="1"/>
              <a:t>hành</a:t>
            </a:r>
            <a:r>
              <a:rPr lang="en-US" sz="2800" b="1" dirty="0"/>
              <a:t> </a:t>
            </a:r>
            <a:r>
              <a:rPr lang="en-US" sz="2800" b="1" dirty="0" err="1"/>
              <a:t>và</a:t>
            </a:r>
            <a:r>
              <a:rPr lang="en-US" sz="2800" b="1" dirty="0"/>
              <a:t> </a:t>
            </a:r>
            <a:r>
              <a:rPr lang="en-US" sz="2800" b="1" dirty="0" err="1"/>
              <a:t>vận</a:t>
            </a:r>
            <a:r>
              <a:rPr lang="en-US" sz="2800" b="1" dirty="0"/>
              <a:t> </a:t>
            </a:r>
            <a:r>
              <a:rPr lang="en-US" sz="2800" b="1" dirty="0" err="1"/>
              <a:t>dụng</a:t>
            </a:r>
            <a:endParaRPr lang="en-US" sz="2800" b="1" dirty="0"/>
          </a:p>
        </p:txBody>
      </p:sp>
      <p:sp>
        <p:nvSpPr>
          <p:cNvPr id="4" name="Up-Down Arrow 3"/>
          <p:cNvSpPr/>
          <p:nvPr/>
        </p:nvSpPr>
        <p:spPr>
          <a:xfrm>
            <a:off x="3225699" y="2476731"/>
            <a:ext cx="1501541" cy="4208915"/>
          </a:xfrm>
          <a:prstGeom prst="upDownArrow">
            <a:avLst>
              <a:gd name="adj1" fmla="val 5895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ĐÁNH GIÁ</a:t>
            </a:r>
          </a:p>
        </p:txBody>
      </p:sp>
    </p:spTree>
    <p:extLst>
      <p:ext uri="{BB962C8B-B14F-4D97-AF65-F5344CB8AC3E}">
        <p14:creationId xmlns:p14="http://schemas.microsoft.com/office/powerpoint/2010/main" val="6259637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3720535" y="20643"/>
            <a:ext cx="4397945" cy="1043218"/>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defPPr>
              <a:defRPr lang="en-US"/>
            </a:defPPr>
            <a:lvl1pPr algn="l" rtl="0" eaLnBrk="0" fontAlgn="base" hangingPunct="0">
              <a:spcBef>
                <a:spcPct val="0"/>
              </a:spcBef>
              <a:spcAft>
                <a:spcPct val="0"/>
              </a:spcAft>
              <a:defRPr sz="1400" kern="1200">
                <a:solidFill>
                  <a:schemeClr val="dk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charset="0"/>
              </a:defRPr>
            </a:lvl5pPr>
            <a:lvl6pPr marL="2286000" algn="l" defTabSz="914400" rtl="0" eaLnBrk="1" latinLnBrk="0" hangingPunct="1">
              <a:defRPr sz="1400" kern="1200">
                <a:solidFill>
                  <a:schemeClr val="dk1"/>
                </a:solidFill>
                <a:latin typeface="+mn-lt"/>
                <a:ea typeface="+mn-ea"/>
                <a:cs typeface="+mn-cs"/>
                <a:sym typeface="Arial" charset="0"/>
              </a:defRPr>
            </a:lvl6pPr>
            <a:lvl7pPr marL="2743200" algn="l" defTabSz="914400" rtl="0" eaLnBrk="1" latinLnBrk="0" hangingPunct="1">
              <a:defRPr sz="1400" kern="1200">
                <a:solidFill>
                  <a:schemeClr val="dk1"/>
                </a:solidFill>
                <a:latin typeface="+mn-lt"/>
                <a:ea typeface="+mn-ea"/>
                <a:cs typeface="+mn-cs"/>
                <a:sym typeface="Arial" charset="0"/>
              </a:defRPr>
            </a:lvl7pPr>
            <a:lvl8pPr marL="3200400" algn="l" defTabSz="914400" rtl="0" eaLnBrk="1" latinLnBrk="0" hangingPunct="1">
              <a:defRPr sz="1400" kern="1200">
                <a:solidFill>
                  <a:schemeClr val="dk1"/>
                </a:solidFill>
                <a:latin typeface="+mn-lt"/>
                <a:ea typeface="+mn-ea"/>
                <a:cs typeface="+mn-cs"/>
                <a:sym typeface="Arial" charset="0"/>
              </a:defRPr>
            </a:lvl8pPr>
            <a:lvl9pPr marL="3657600" algn="l" defTabSz="914400" rtl="0" eaLnBrk="1" latinLnBrk="0" hangingPunct="1">
              <a:defRPr sz="1400" kern="1200">
                <a:solidFill>
                  <a:schemeClr val="dk1"/>
                </a:solidFill>
                <a:latin typeface="+mn-lt"/>
                <a:ea typeface="+mn-ea"/>
                <a:cs typeface="+mn-cs"/>
                <a:sym typeface="Arial" charset="0"/>
              </a:defRPr>
            </a:lvl9pPr>
          </a:lstStyle>
          <a:p>
            <a:pPr algn="ctr" eaLnBrk="1" hangingPunct="1">
              <a:buFont typeface="Arial" panose="020B0604020202020204" pitchFamily="34" charset="0"/>
              <a:buNone/>
              <a:defRPr/>
            </a:pPr>
            <a:r>
              <a:rPr lang="en-US" sz="3200" b="1" noProof="1">
                <a:solidFill>
                  <a:srgbClr val="FF0000"/>
                </a:solidFill>
                <a:latin typeface="Times New Roman" pitchFamily="18" charset="0"/>
                <a:cs typeface="Arial" pitchFamily="34" charset="0"/>
                <a:sym typeface="Arial" panose="020B0604020202020204" pitchFamily="34" charset="0"/>
              </a:rPr>
              <a:t>Đánh giá th</a:t>
            </a:r>
            <a:r>
              <a:rPr lang="vi-VN" sz="3200" b="1" noProof="1">
                <a:solidFill>
                  <a:srgbClr val="FF0000"/>
                </a:solidFill>
                <a:latin typeface="Times New Roman" pitchFamily="18" charset="0"/>
                <a:cs typeface="Arial" pitchFamily="34" charset="0"/>
                <a:sym typeface="Arial" panose="020B0604020202020204" pitchFamily="34" charset="0"/>
              </a:rPr>
              <a:t>ường xuyên </a:t>
            </a:r>
          </a:p>
        </p:txBody>
      </p:sp>
      <p:sp>
        <p:nvSpPr>
          <p:cNvPr id="13" name="Title 1"/>
          <p:cNvSpPr txBox="1">
            <a:spLocks/>
          </p:cNvSpPr>
          <p:nvPr/>
        </p:nvSpPr>
        <p:spPr bwMode="auto">
          <a:xfrm>
            <a:off x="1326524" y="1411523"/>
            <a:ext cx="2716559" cy="32385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defPPr>
              <a:defRPr lang="en-US"/>
            </a:defPPr>
            <a:lvl1pPr algn="l" rtl="0" eaLnBrk="0" fontAlgn="base" hangingPunct="0">
              <a:spcBef>
                <a:spcPct val="0"/>
              </a:spcBef>
              <a:spcAft>
                <a:spcPct val="0"/>
              </a:spcAft>
              <a:defRPr sz="1400" kern="1200">
                <a:solidFill>
                  <a:schemeClr val="dk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charset="0"/>
              </a:defRPr>
            </a:lvl5pPr>
            <a:lvl6pPr marL="2286000" algn="l" defTabSz="914400" rtl="0" eaLnBrk="1" latinLnBrk="0" hangingPunct="1">
              <a:defRPr sz="1400" kern="1200">
                <a:solidFill>
                  <a:schemeClr val="dk1"/>
                </a:solidFill>
                <a:latin typeface="+mn-lt"/>
                <a:ea typeface="+mn-ea"/>
                <a:cs typeface="+mn-cs"/>
                <a:sym typeface="Arial" charset="0"/>
              </a:defRPr>
            </a:lvl6pPr>
            <a:lvl7pPr marL="2743200" algn="l" defTabSz="914400" rtl="0" eaLnBrk="1" latinLnBrk="0" hangingPunct="1">
              <a:defRPr sz="1400" kern="1200">
                <a:solidFill>
                  <a:schemeClr val="dk1"/>
                </a:solidFill>
                <a:latin typeface="+mn-lt"/>
                <a:ea typeface="+mn-ea"/>
                <a:cs typeface="+mn-cs"/>
                <a:sym typeface="Arial" charset="0"/>
              </a:defRPr>
            </a:lvl7pPr>
            <a:lvl8pPr marL="3200400" algn="l" defTabSz="914400" rtl="0" eaLnBrk="1" latinLnBrk="0" hangingPunct="1">
              <a:defRPr sz="1400" kern="1200">
                <a:solidFill>
                  <a:schemeClr val="dk1"/>
                </a:solidFill>
                <a:latin typeface="+mn-lt"/>
                <a:ea typeface="+mn-ea"/>
                <a:cs typeface="+mn-cs"/>
                <a:sym typeface="Arial" charset="0"/>
              </a:defRPr>
            </a:lvl8pPr>
            <a:lvl9pPr marL="3657600" algn="l" defTabSz="914400" rtl="0" eaLnBrk="1" latinLnBrk="0" hangingPunct="1">
              <a:defRPr sz="1400" kern="1200">
                <a:solidFill>
                  <a:schemeClr val="dk1"/>
                </a:solidFill>
                <a:latin typeface="+mn-lt"/>
                <a:ea typeface="+mn-ea"/>
                <a:cs typeface="+mn-cs"/>
                <a:sym typeface="Arial" charset="0"/>
              </a:defRPr>
            </a:lvl9pPr>
          </a:lstStyle>
          <a:p>
            <a:pPr algn="ctr" eaLnBrk="1" hangingPunct="1">
              <a:buFont typeface="Arial" panose="020B0604020202020204" pitchFamily="34" charset="0"/>
              <a:buNone/>
              <a:defRPr/>
            </a:pPr>
            <a:r>
              <a:rPr lang="en-US" sz="2800" noProof="1">
                <a:solidFill>
                  <a:srgbClr val="000000"/>
                </a:solidFill>
                <a:latin typeface="Times New Roman" pitchFamily="18" charset="0"/>
                <a:cs typeface="Arial" pitchFamily="34" charset="0"/>
                <a:sym typeface="Arial" panose="020B0604020202020204" pitchFamily="34" charset="0"/>
              </a:rPr>
              <a:t>Sự tham gia của HS trong các hoạt </a:t>
            </a:r>
            <a:r>
              <a:rPr lang="vi-VN" sz="2800" noProof="1">
                <a:solidFill>
                  <a:srgbClr val="000000"/>
                </a:solidFill>
                <a:latin typeface="Times New Roman" pitchFamily="18" charset="0"/>
                <a:cs typeface="Arial" pitchFamily="34" charset="0"/>
                <a:sym typeface="Arial" panose="020B0604020202020204" pitchFamily="34" charset="0"/>
              </a:rPr>
              <a:t>động học tập</a:t>
            </a:r>
          </a:p>
          <a:p>
            <a:pPr algn="ctr" eaLnBrk="1" hangingPunct="1">
              <a:buFont typeface="Arial" panose="020B0604020202020204" pitchFamily="34" charset="0"/>
              <a:buNone/>
              <a:defRPr/>
            </a:pPr>
            <a:r>
              <a:rPr lang="vi-VN" sz="2800" noProof="1">
                <a:solidFill>
                  <a:srgbClr val="000000"/>
                </a:solidFill>
                <a:latin typeface="Times New Roman" pitchFamily="18" charset="0"/>
                <a:cs typeface="Arial" pitchFamily="34" charset="0"/>
                <a:sym typeface="Arial" panose="020B0604020202020204" pitchFamily="34" charset="0"/>
              </a:rPr>
              <a:t> (Khởi động, khám phá, thực hành, vận dụng) </a:t>
            </a:r>
          </a:p>
        </p:txBody>
      </p:sp>
      <p:sp>
        <p:nvSpPr>
          <p:cNvPr id="14" name="Title 1"/>
          <p:cNvSpPr txBox="1">
            <a:spLocks/>
          </p:cNvSpPr>
          <p:nvPr/>
        </p:nvSpPr>
        <p:spPr bwMode="auto">
          <a:xfrm>
            <a:off x="4481154" y="1392473"/>
            <a:ext cx="2838528" cy="5460764"/>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defPPr>
              <a:defRPr lang="en-US"/>
            </a:defPPr>
            <a:lvl1pPr algn="l" rtl="0" eaLnBrk="0" fontAlgn="base" hangingPunct="0">
              <a:spcBef>
                <a:spcPct val="0"/>
              </a:spcBef>
              <a:spcAft>
                <a:spcPct val="0"/>
              </a:spcAft>
              <a:defRPr sz="1400" kern="1200">
                <a:solidFill>
                  <a:schemeClr val="dk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charset="0"/>
              </a:defRPr>
            </a:lvl5pPr>
            <a:lvl6pPr marL="2286000" algn="l" defTabSz="914400" rtl="0" eaLnBrk="1" latinLnBrk="0" hangingPunct="1">
              <a:defRPr sz="1400" kern="1200">
                <a:solidFill>
                  <a:schemeClr val="dk1"/>
                </a:solidFill>
                <a:latin typeface="+mn-lt"/>
                <a:ea typeface="+mn-ea"/>
                <a:cs typeface="+mn-cs"/>
                <a:sym typeface="Arial" charset="0"/>
              </a:defRPr>
            </a:lvl6pPr>
            <a:lvl7pPr marL="2743200" algn="l" defTabSz="914400" rtl="0" eaLnBrk="1" latinLnBrk="0" hangingPunct="1">
              <a:defRPr sz="1400" kern="1200">
                <a:solidFill>
                  <a:schemeClr val="dk1"/>
                </a:solidFill>
                <a:latin typeface="+mn-lt"/>
                <a:ea typeface="+mn-ea"/>
                <a:cs typeface="+mn-cs"/>
                <a:sym typeface="Arial" charset="0"/>
              </a:defRPr>
            </a:lvl7pPr>
            <a:lvl8pPr marL="3200400" algn="l" defTabSz="914400" rtl="0" eaLnBrk="1" latinLnBrk="0" hangingPunct="1">
              <a:defRPr sz="1400" kern="1200">
                <a:solidFill>
                  <a:schemeClr val="dk1"/>
                </a:solidFill>
                <a:latin typeface="+mn-lt"/>
                <a:ea typeface="+mn-ea"/>
                <a:cs typeface="+mn-cs"/>
                <a:sym typeface="Arial" charset="0"/>
              </a:defRPr>
            </a:lvl8pPr>
            <a:lvl9pPr marL="3657600" algn="l" defTabSz="914400" rtl="0" eaLnBrk="1" latinLnBrk="0" hangingPunct="1">
              <a:defRPr sz="1400" kern="1200">
                <a:solidFill>
                  <a:schemeClr val="dk1"/>
                </a:solidFill>
                <a:latin typeface="+mn-lt"/>
                <a:ea typeface="+mn-ea"/>
                <a:cs typeface="+mn-cs"/>
                <a:sym typeface="Arial" charset="0"/>
              </a:defRPr>
            </a:lvl9pPr>
          </a:lstStyle>
          <a:p>
            <a:pPr algn="ctr" eaLnBrk="1" hangingPunct="1">
              <a:buFont typeface="Arial" panose="020B0604020202020204" pitchFamily="34" charset="0"/>
              <a:buNone/>
              <a:defRPr/>
            </a:pPr>
            <a:r>
              <a:rPr lang="en-US" sz="2800" noProof="1">
                <a:solidFill>
                  <a:srgbClr val="000000"/>
                </a:solidFill>
                <a:latin typeface="Times New Roman" pitchFamily="18" charset="0"/>
                <a:cs typeface="Arial" pitchFamily="34" charset="0"/>
                <a:sym typeface="Arial" panose="020B0604020202020204" pitchFamily="34" charset="0"/>
              </a:rPr>
              <a:t>Trả lời </a:t>
            </a:r>
            <a:r>
              <a:rPr lang="vi-VN" sz="2800" noProof="1">
                <a:solidFill>
                  <a:srgbClr val="000000"/>
                </a:solidFill>
                <a:latin typeface="Times New Roman" pitchFamily="18" charset="0"/>
                <a:cs typeface="Arial" pitchFamily="34" charset="0"/>
                <a:sym typeface="Arial" panose="020B0604020202020204" pitchFamily="34" charset="0"/>
              </a:rPr>
              <a:t>được các câu hỏi để kết nối vốn kiến thức vốn có của HS với kiến thức, kĩ năng, năng lực trong bài học mới, có khả năng giải quyết các tình huống cụ thể, có sản phẩm học tập tạo ra. </a:t>
            </a:r>
          </a:p>
        </p:txBody>
      </p:sp>
      <p:sp>
        <p:nvSpPr>
          <p:cNvPr id="15" name="Title 1"/>
          <p:cNvSpPr txBox="1">
            <a:spLocks/>
          </p:cNvSpPr>
          <p:nvPr/>
        </p:nvSpPr>
        <p:spPr bwMode="auto">
          <a:xfrm>
            <a:off x="7458074" y="1411523"/>
            <a:ext cx="4090999" cy="1440714"/>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defPPr>
              <a:defRPr lang="en-US"/>
            </a:defPPr>
            <a:lvl1pPr algn="l" rtl="0" eaLnBrk="0" fontAlgn="base" hangingPunct="0">
              <a:spcBef>
                <a:spcPct val="0"/>
              </a:spcBef>
              <a:spcAft>
                <a:spcPct val="0"/>
              </a:spcAft>
              <a:defRPr sz="1400" kern="1200">
                <a:solidFill>
                  <a:schemeClr val="dk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charset="0"/>
              </a:defRPr>
            </a:lvl5pPr>
            <a:lvl6pPr marL="2286000" algn="l" defTabSz="914400" rtl="0" eaLnBrk="1" latinLnBrk="0" hangingPunct="1">
              <a:defRPr sz="1400" kern="1200">
                <a:solidFill>
                  <a:schemeClr val="dk1"/>
                </a:solidFill>
                <a:latin typeface="+mn-lt"/>
                <a:ea typeface="+mn-ea"/>
                <a:cs typeface="+mn-cs"/>
                <a:sym typeface="Arial" charset="0"/>
              </a:defRPr>
            </a:lvl6pPr>
            <a:lvl7pPr marL="2743200" algn="l" defTabSz="914400" rtl="0" eaLnBrk="1" latinLnBrk="0" hangingPunct="1">
              <a:defRPr sz="1400" kern="1200">
                <a:solidFill>
                  <a:schemeClr val="dk1"/>
                </a:solidFill>
                <a:latin typeface="+mn-lt"/>
                <a:ea typeface="+mn-ea"/>
                <a:cs typeface="+mn-cs"/>
                <a:sym typeface="Arial" charset="0"/>
              </a:defRPr>
            </a:lvl7pPr>
            <a:lvl8pPr marL="3200400" algn="l" defTabSz="914400" rtl="0" eaLnBrk="1" latinLnBrk="0" hangingPunct="1">
              <a:defRPr sz="1400" kern="1200">
                <a:solidFill>
                  <a:schemeClr val="dk1"/>
                </a:solidFill>
                <a:latin typeface="+mn-lt"/>
                <a:ea typeface="+mn-ea"/>
                <a:cs typeface="+mn-cs"/>
                <a:sym typeface="Arial" charset="0"/>
              </a:defRPr>
            </a:lvl8pPr>
            <a:lvl9pPr marL="3657600" algn="l" defTabSz="914400" rtl="0" eaLnBrk="1" latinLnBrk="0" hangingPunct="1">
              <a:defRPr sz="1400" kern="1200">
                <a:solidFill>
                  <a:schemeClr val="dk1"/>
                </a:solidFill>
                <a:latin typeface="+mn-lt"/>
                <a:ea typeface="+mn-ea"/>
                <a:cs typeface="+mn-cs"/>
                <a:sym typeface="Arial" charset="0"/>
              </a:defRPr>
            </a:lvl9pPr>
          </a:lstStyle>
          <a:p>
            <a:pPr algn="ctr" eaLnBrk="1" hangingPunct="1">
              <a:buFont typeface="Arial" panose="020B0604020202020204" pitchFamily="34" charset="0"/>
              <a:buNone/>
              <a:defRPr/>
            </a:pPr>
            <a:r>
              <a:rPr lang="en-US" sz="2800" noProof="1">
                <a:solidFill>
                  <a:srgbClr val="000000"/>
                </a:solidFill>
                <a:latin typeface="Times New Roman" pitchFamily="18" charset="0"/>
                <a:cs typeface="Arial" pitchFamily="34" charset="0"/>
                <a:sym typeface="Arial" panose="020B0604020202020204" pitchFamily="34" charset="0"/>
              </a:rPr>
              <a:t>Qua sản phẩm của học sinh</a:t>
            </a:r>
          </a:p>
        </p:txBody>
      </p:sp>
      <p:cxnSp>
        <p:nvCxnSpPr>
          <p:cNvPr id="16" name="Straight Arrow Connector 15"/>
          <p:cNvCxnSpPr/>
          <p:nvPr/>
        </p:nvCxnSpPr>
        <p:spPr>
          <a:xfrm flipH="1">
            <a:off x="3357283" y="1060686"/>
            <a:ext cx="2547938" cy="304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919508" y="1063861"/>
            <a:ext cx="0" cy="3286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904427" y="1059428"/>
            <a:ext cx="2519362" cy="3520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8848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Nhà xuất bản Giáo dục tại TP Cần Thơ - Trang chủ | Facebook"/>
          <p:cNvSpPr>
            <a:spLocks noChangeAspect="1" noChangeArrowheads="1"/>
          </p:cNvSpPr>
          <p:nvPr/>
        </p:nvSpPr>
        <p:spPr bwMode="auto">
          <a:xfrm>
            <a:off x="235782" y="95371"/>
            <a:ext cx="412847" cy="41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1400" kern="1200">
                <a:solidFill>
                  <a:srgbClr val="000000"/>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pPr eaLnBrk="1" hangingPunct="1">
              <a:buFont typeface="Arial" charset="0"/>
              <a:buNone/>
            </a:pPr>
            <a:endParaRPr lang="en-US" altLang="en-US"/>
          </a:p>
        </p:txBody>
      </p:sp>
      <p:sp>
        <p:nvSpPr>
          <p:cNvPr id="15" name="Title 1"/>
          <p:cNvSpPr txBox="1">
            <a:spLocks/>
          </p:cNvSpPr>
          <p:nvPr/>
        </p:nvSpPr>
        <p:spPr bwMode="auto">
          <a:xfrm>
            <a:off x="1060223" y="1471486"/>
            <a:ext cx="2889926" cy="904386"/>
          </a:xfrm>
          <a:prstGeom prst="rect">
            <a:avLst/>
          </a:prstGeom>
          <a:solidFill>
            <a:srgbClr val="66FFFF"/>
          </a:solidFill>
        </p:spPr>
        <p:style>
          <a:lnRef idx="1">
            <a:schemeClr val="accent5"/>
          </a:lnRef>
          <a:fillRef idx="2">
            <a:schemeClr val="accent5"/>
          </a:fillRef>
          <a:effectRef idx="1">
            <a:schemeClr val="accent5"/>
          </a:effectRef>
          <a:fontRef idx="minor">
            <a:schemeClr val="dk1"/>
          </a:fontRef>
        </p:style>
        <p:txBody>
          <a:bodyPr anchor="ctr"/>
          <a:lstStyle>
            <a:defPPr>
              <a:defRPr lang="en-US"/>
            </a:defPPr>
            <a:lvl1pPr algn="l" rtl="0" eaLnBrk="0" fontAlgn="base" hangingPunct="0">
              <a:spcBef>
                <a:spcPct val="0"/>
              </a:spcBef>
              <a:spcAft>
                <a:spcPct val="0"/>
              </a:spcAft>
              <a:defRPr sz="1400" kern="1200">
                <a:solidFill>
                  <a:schemeClr val="dk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charset="0"/>
              </a:defRPr>
            </a:lvl5pPr>
            <a:lvl6pPr marL="2286000" algn="l" defTabSz="914400" rtl="0" eaLnBrk="1" latinLnBrk="0" hangingPunct="1">
              <a:defRPr sz="1400" kern="1200">
                <a:solidFill>
                  <a:schemeClr val="dk1"/>
                </a:solidFill>
                <a:latin typeface="+mn-lt"/>
                <a:ea typeface="+mn-ea"/>
                <a:cs typeface="+mn-cs"/>
                <a:sym typeface="Arial" charset="0"/>
              </a:defRPr>
            </a:lvl6pPr>
            <a:lvl7pPr marL="2743200" algn="l" defTabSz="914400" rtl="0" eaLnBrk="1" latinLnBrk="0" hangingPunct="1">
              <a:defRPr sz="1400" kern="1200">
                <a:solidFill>
                  <a:schemeClr val="dk1"/>
                </a:solidFill>
                <a:latin typeface="+mn-lt"/>
                <a:ea typeface="+mn-ea"/>
                <a:cs typeface="+mn-cs"/>
                <a:sym typeface="Arial" charset="0"/>
              </a:defRPr>
            </a:lvl7pPr>
            <a:lvl8pPr marL="3200400" algn="l" defTabSz="914400" rtl="0" eaLnBrk="1" latinLnBrk="0" hangingPunct="1">
              <a:defRPr sz="1400" kern="1200">
                <a:solidFill>
                  <a:schemeClr val="dk1"/>
                </a:solidFill>
                <a:latin typeface="+mn-lt"/>
                <a:ea typeface="+mn-ea"/>
                <a:cs typeface="+mn-cs"/>
                <a:sym typeface="Arial" charset="0"/>
              </a:defRPr>
            </a:lvl8pPr>
            <a:lvl9pPr marL="3657600" algn="l" defTabSz="914400" rtl="0" eaLnBrk="1" latinLnBrk="0" hangingPunct="1">
              <a:defRPr sz="1400" kern="1200">
                <a:solidFill>
                  <a:schemeClr val="dk1"/>
                </a:solidFill>
                <a:latin typeface="+mn-lt"/>
                <a:ea typeface="+mn-ea"/>
                <a:cs typeface="+mn-cs"/>
                <a:sym typeface="Arial" charset="0"/>
              </a:defRPr>
            </a:lvl9pPr>
          </a:lstStyle>
          <a:p>
            <a:pPr algn="ctr" eaLnBrk="1" hangingPunct="1">
              <a:buFont typeface="Arial" panose="020B0604020202020204" pitchFamily="34" charset="0"/>
              <a:buNone/>
              <a:defRPr/>
            </a:pPr>
            <a:r>
              <a:rPr lang="en-US" altLang="en-US" sz="2800" b="1" dirty="0" err="1">
                <a:solidFill>
                  <a:srgbClr val="000000"/>
                </a:solidFill>
                <a:latin typeface="Times New Roman" panose="02020603050405020304" pitchFamily="18" charset="0"/>
                <a:sym typeface="Arial" panose="020B0604020202020204" pitchFamily="34" charset="0"/>
              </a:rPr>
              <a:t>Đánh</a:t>
            </a:r>
            <a:r>
              <a:rPr lang="en-US" altLang="en-US" sz="2800" b="1" dirty="0">
                <a:solidFill>
                  <a:srgbClr val="000000"/>
                </a:solidFill>
                <a:latin typeface="Times New Roman" panose="02020603050405020304" pitchFamily="18" charset="0"/>
                <a:sym typeface="Arial" panose="020B0604020202020204" pitchFamily="34" charset="0"/>
              </a:rPr>
              <a:t> </a:t>
            </a:r>
            <a:r>
              <a:rPr lang="en-US" altLang="en-US" sz="2800" b="1" dirty="0" err="1">
                <a:solidFill>
                  <a:srgbClr val="000000"/>
                </a:solidFill>
                <a:latin typeface="Times New Roman" panose="02020603050405020304" pitchFamily="18" charset="0"/>
                <a:sym typeface="Arial" panose="020B0604020202020204" pitchFamily="34" charset="0"/>
              </a:rPr>
              <a:t>giá</a:t>
            </a:r>
            <a:r>
              <a:rPr lang="en-US" altLang="en-US" sz="2800" b="1" dirty="0">
                <a:solidFill>
                  <a:srgbClr val="000000"/>
                </a:solidFill>
                <a:latin typeface="Times New Roman" panose="02020603050405020304" pitchFamily="18" charset="0"/>
                <a:sym typeface="Arial" panose="020B0604020202020204" pitchFamily="34" charset="0"/>
              </a:rPr>
              <a:t> </a:t>
            </a:r>
            <a:r>
              <a:rPr lang="en-US" altLang="en-US" sz="2800" b="1" dirty="0" err="1">
                <a:solidFill>
                  <a:srgbClr val="000000"/>
                </a:solidFill>
                <a:latin typeface="Times New Roman" panose="02020603050405020304" pitchFamily="18" charset="0"/>
                <a:sym typeface="Arial" panose="020B0604020202020204" pitchFamily="34" charset="0"/>
              </a:rPr>
              <a:t>các</a:t>
            </a:r>
            <a:r>
              <a:rPr lang="en-US" altLang="en-US" sz="2800" b="1" dirty="0">
                <a:solidFill>
                  <a:srgbClr val="000000"/>
                </a:solidFill>
                <a:latin typeface="Times New Roman" panose="02020603050405020304" pitchFamily="18" charset="0"/>
                <a:sym typeface="Arial" panose="020B0604020202020204" pitchFamily="34" charset="0"/>
              </a:rPr>
              <a:t> </a:t>
            </a:r>
            <a:r>
              <a:rPr lang="en-US" altLang="en-US" sz="2800" b="1" dirty="0" err="1">
                <a:solidFill>
                  <a:srgbClr val="000000"/>
                </a:solidFill>
                <a:latin typeface="Times New Roman" panose="02020603050405020304" pitchFamily="18" charset="0"/>
                <a:sym typeface="Arial" panose="020B0604020202020204" pitchFamily="34" charset="0"/>
              </a:rPr>
              <a:t>mặt</a:t>
            </a:r>
            <a:endParaRPr lang="en-US" altLang="en-US" sz="2800" dirty="0">
              <a:solidFill>
                <a:srgbClr val="000000"/>
              </a:solidFill>
              <a:sym typeface="Arial" panose="020B0604020202020204" pitchFamily="34" charset="0"/>
            </a:endParaRPr>
          </a:p>
        </p:txBody>
      </p:sp>
      <p:sp>
        <p:nvSpPr>
          <p:cNvPr id="16" name="Title 1"/>
          <p:cNvSpPr txBox="1">
            <a:spLocks/>
          </p:cNvSpPr>
          <p:nvPr/>
        </p:nvSpPr>
        <p:spPr bwMode="auto">
          <a:xfrm>
            <a:off x="4188004" y="1494134"/>
            <a:ext cx="2889926" cy="926717"/>
          </a:xfrm>
          <a:prstGeom prst="rect">
            <a:avLst/>
          </a:prstGeom>
          <a:solidFill>
            <a:srgbClr val="66FFFF"/>
          </a:solidFill>
        </p:spPr>
        <p:style>
          <a:lnRef idx="1">
            <a:schemeClr val="accent5"/>
          </a:lnRef>
          <a:fillRef idx="2">
            <a:schemeClr val="accent5"/>
          </a:fillRef>
          <a:effectRef idx="1">
            <a:schemeClr val="accent5"/>
          </a:effectRef>
          <a:fontRef idx="minor">
            <a:schemeClr val="dk1"/>
          </a:fontRef>
        </p:style>
        <p:txBody>
          <a:bodyPr anchor="ctr"/>
          <a:lstStyle>
            <a:defPPr>
              <a:defRPr lang="en-US"/>
            </a:defPPr>
            <a:lvl1pPr algn="l" rtl="0" eaLnBrk="0" fontAlgn="base" hangingPunct="0">
              <a:spcBef>
                <a:spcPct val="0"/>
              </a:spcBef>
              <a:spcAft>
                <a:spcPct val="0"/>
              </a:spcAft>
              <a:defRPr sz="1400" kern="1200">
                <a:solidFill>
                  <a:schemeClr val="dk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charset="0"/>
              </a:defRPr>
            </a:lvl5pPr>
            <a:lvl6pPr marL="2286000" algn="l" defTabSz="914400" rtl="0" eaLnBrk="1" latinLnBrk="0" hangingPunct="1">
              <a:defRPr sz="1400" kern="1200">
                <a:solidFill>
                  <a:schemeClr val="dk1"/>
                </a:solidFill>
                <a:latin typeface="+mn-lt"/>
                <a:ea typeface="+mn-ea"/>
                <a:cs typeface="+mn-cs"/>
                <a:sym typeface="Arial" charset="0"/>
              </a:defRPr>
            </a:lvl6pPr>
            <a:lvl7pPr marL="2743200" algn="l" defTabSz="914400" rtl="0" eaLnBrk="1" latinLnBrk="0" hangingPunct="1">
              <a:defRPr sz="1400" kern="1200">
                <a:solidFill>
                  <a:schemeClr val="dk1"/>
                </a:solidFill>
                <a:latin typeface="+mn-lt"/>
                <a:ea typeface="+mn-ea"/>
                <a:cs typeface="+mn-cs"/>
                <a:sym typeface="Arial" charset="0"/>
              </a:defRPr>
            </a:lvl7pPr>
            <a:lvl8pPr marL="3200400" algn="l" defTabSz="914400" rtl="0" eaLnBrk="1" latinLnBrk="0" hangingPunct="1">
              <a:defRPr sz="1400" kern="1200">
                <a:solidFill>
                  <a:schemeClr val="dk1"/>
                </a:solidFill>
                <a:latin typeface="+mn-lt"/>
                <a:ea typeface="+mn-ea"/>
                <a:cs typeface="+mn-cs"/>
                <a:sym typeface="Arial" charset="0"/>
              </a:defRPr>
            </a:lvl8pPr>
            <a:lvl9pPr marL="3657600" algn="l" defTabSz="914400" rtl="0" eaLnBrk="1" latinLnBrk="0" hangingPunct="1">
              <a:defRPr sz="1400" kern="1200">
                <a:solidFill>
                  <a:schemeClr val="dk1"/>
                </a:solidFill>
                <a:latin typeface="+mn-lt"/>
                <a:ea typeface="+mn-ea"/>
                <a:cs typeface="+mn-cs"/>
                <a:sym typeface="Arial" charset="0"/>
              </a:defRPr>
            </a:lvl9pPr>
          </a:lstStyle>
          <a:p>
            <a:pPr algn="ctr" eaLnBrk="1" hangingPunct="1">
              <a:buFont typeface="Arial" panose="020B0604020202020204" pitchFamily="34" charset="0"/>
              <a:buNone/>
              <a:defRPr/>
            </a:pPr>
            <a:r>
              <a:rPr lang="en-US" altLang="en-US" sz="2800" b="1" dirty="0" err="1">
                <a:solidFill>
                  <a:srgbClr val="000000"/>
                </a:solidFill>
                <a:latin typeface="Times New Roman" panose="02020603050405020304" pitchFamily="18" charset="0"/>
                <a:sym typeface="Arial" panose="020B0604020202020204" pitchFamily="34" charset="0"/>
              </a:rPr>
              <a:t>Đánh</a:t>
            </a:r>
            <a:r>
              <a:rPr lang="en-US" altLang="en-US" sz="2800" b="1" dirty="0">
                <a:solidFill>
                  <a:srgbClr val="000000"/>
                </a:solidFill>
                <a:latin typeface="Times New Roman" panose="02020603050405020304" pitchFamily="18" charset="0"/>
                <a:sym typeface="Arial" panose="020B0604020202020204" pitchFamily="34" charset="0"/>
              </a:rPr>
              <a:t> </a:t>
            </a:r>
            <a:r>
              <a:rPr lang="en-US" altLang="en-US" sz="2800" b="1" dirty="0" err="1">
                <a:solidFill>
                  <a:srgbClr val="000000"/>
                </a:solidFill>
                <a:latin typeface="Times New Roman" panose="02020603050405020304" pitchFamily="18" charset="0"/>
                <a:sym typeface="Arial" panose="020B0604020202020204" pitchFamily="34" charset="0"/>
              </a:rPr>
              <a:t>giá</a:t>
            </a:r>
            <a:r>
              <a:rPr lang="en-US" altLang="en-US" sz="2800" b="1" dirty="0">
                <a:solidFill>
                  <a:srgbClr val="000000"/>
                </a:solidFill>
                <a:latin typeface="Times New Roman" panose="02020603050405020304" pitchFamily="18" charset="0"/>
                <a:sym typeface="Arial" panose="020B0604020202020204" pitchFamily="34" charset="0"/>
              </a:rPr>
              <a:t> </a:t>
            </a:r>
            <a:r>
              <a:rPr lang="en-US" altLang="en-US" sz="2800" b="1" dirty="0" err="1">
                <a:solidFill>
                  <a:srgbClr val="000000"/>
                </a:solidFill>
                <a:latin typeface="Times New Roman" panose="02020603050405020304" pitchFamily="18" charset="0"/>
                <a:sym typeface="Arial" panose="020B0604020202020204" pitchFamily="34" charset="0"/>
              </a:rPr>
              <a:t>kết</a:t>
            </a:r>
            <a:r>
              <a:rPr lang="en-US" altLang="en-US" sz="2800" b="1" dirty="0">
                <a:solidFill>
                  <a:srgbClr val="000000"/>
                </a:solidFill>
                <a:latin typeface="Times New Roman" panose="02020603050405020304" pitchFamily="18" charset="0"/>
                <a:sym typeface="Arial" panose="020B0604020202020204" pitchFamily="34" charset="0"/>
              </a:rPr>
              <a:t> </a:t>
            </a:r>
            <a:r>
              <a:rPr lang="en-US" altLang="en-US" sz="2800" b="1" dirty="0" err="1">
                <a:solidFill>
                  <a:srgbClr val="000000"/>
                </a:solidFill>
                <a:latin typeface="Times New Roman" panose="02020603050405020304" pitchFamily="18" charset="0"/>
                <a:sym typeface="Arial" panose="020B0604020202020204" pitchFamily="34" charset="0"/>
              </a:rPr>
              <a:t>quả</a:t>
            </a:r>
            <a:r>
              <a:rPr lang="en-US" altLang="en-US" sz="2800" b="1" dirty="0">
                <a:solidFill>
                  <a:srgbClr val="000000"/>
                </a:solidFill>
                <a:latin typeface="Times New Roman" panose="02020603050405020304" pitchFamily="18" charset="0"/>
                <a:sym typeface="Arial" panose="020B0604020202020204" pitchFamily="34" charset="0"/>
              </a:rPr>
              <a:t> </a:t>
            </a:r>
            <a:r>
              <a:rPr lang="en-US" altLang="en-US" sz="2800" b="1" dirty="0" err="1">
                <a:solidFill>
                  <a:srgbClr val="000000"/>
                </a:solidFill>
                <a:latin typeface="Times New Roman" panose="02020603050405020304" pitchFamily="18" charset="0"/>
                <a:sym typeface="Arial" panose="020B0604020202020204" pitchFamily="34" charset="0"/>
              </a:rPr>
              <a:t>học</a:t>
            </a:r>
            <a:r>
              <a:rPr lang="en-US" altLang="en-US" sz="2800" b="1" dirty="0">
                <a:solidFill>
                  <a:srgbClr val="000000"/>
                </a:solidFill>
                <a:latin typeface="Times New Roman" panose="02020603050405020304" pitchFamily="18" charset="0"/>
                <a:sym typeface="Arial" panose="020B0604020202020204" pitchFamily="34" charset="0"/>
              </a:rPr>
              <a:t> </a:t>
            </a:r>
            <a:r>
              <a:rPr lang="en-US" altLang="en-US" sz="2800" b="1" dirty="0" err="1">
                <a:solidFill>
                  <a:srgbClr val="000000"/>
                </a:solidFill>
                <a:latin typeface="Times New Roman" panose="02020603050405020304" pitchFamily="18" charset="0"/>
                <a:sym typeface="Arial" panose="020B0604020202020204" pitchFamily="34" charset="0"/>
              </a:rPr>
              <a:t>tập</a:t>
            </a:r>
            <a:endParaRPr lang="en-US" altLang="en-US" sz="2800" dirty="0">
              <a:solidFill>
                <a:srgbClr val="000000"/>
              </a:solidFill>
              <a:sym typeface="Arial" panose="020B0604020202020204" pitchFamily="34" charset="0"/>
            </a:endParaRPr>
          </a:p>
        </p:txBody>
      </p:sp>
      <p:sp>
        <p:nvSpPr>
          <p:cNvPr id="17" name="Title 1"/>
          <p:cNvSpPr txBox="1">
            <a:spLocks/>
          </p:cNvSpPr>
          <p:nvPr/>
        </p:nvSpPr>
        <p:spPr bwMode="auto">
          <a:xfrm>
            <a:off x="7286247" y="1503511"/>
            <a:ext cx="3352723" cy="872362"/>
          </a:xfrm>
          <a:prstGeom prst="rect">
            <a:avLst/>
          </a:prstGeom>
          <a:solidFill>
            <a:srgbClr val="66FFFF"/>
          </a:solidFill>
        </p:spPr>
        <p:style>
          <a:lnRef idx="1">
            <a:schemeClr val="accent5"/>
          </a:lnRef>
          <a:fillRef idx="2">
            <a:schemeClr val="accent5"/>
          </a:fillRef>
          <a:effectRef idx="1">
            <a:schemeClr val="accent5"/>
          </a:effectRef>
          <a:fontRef idx="minor">
            <a:schemeClr val="dk1"/>
          </a:fontRef>
        </p:style>
        <p:txBody>
          <a:bodyPr anchor="ctr"/>
          <a:lstStyle>
            <a:defPPr>
              <a:defRPr lang="en-US"/>
            </a:defPPr>
            <a:lvl1pPr algn="l" rtl="0" eaLnBrk="0" fontAlgn="base" hangingPunct="0">
              <a:spcBef>
                <a:spcPct val="0"/>
              </a:spcBef>
              <a:spcAft>
                <a:spcPct val="0"/>
              </a:spcAft>
              <a:defRPr sz="1400" kern="1200">
                <a:solidFill>
                  <a:schemeClr val="dk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charset="0"/>
              </a:defRPr>
            </a:lvl5pPr>
            <a:lvl6pPr marL="2286000" algn="l" defTabSz="914400" rtl="0" eaLnBrk="1" latinLnBrk="0" hangingPunct="1">
              <a:defRPr sz="1400" kern="1200">
                <a:solidFill>
                  <a:schemeClr val="dk1"/>
                </a:solidFill>
                <a:latin typeface="+mn-lt"/>
                <a:ea typeface="+mn-ea"/>
                <a:cs typeface="+mn-cs"/>
                <a:sym typeface="Arial" charset="0"/>
              </a:defRPr>
            </a:lvl6pPr>
            <a:lvl7pPr marL="2743200" algn="l" defTabSz="914400" rtl="0" eaLnBrk="1" latinLnBrk="0" hangingPunct="1">
              <a:defRPr sz="1400" kern="1200">
                <a:solidFill>
                  <a:schemeClr val="dk1"/>
                </a:solidFill>
                <a:latin typeface="+mn-lt"/>
                <a:ea typeface="+mn-ea"/>
                <a:cs typeface="+mn-cs"/>
                <a:sym typeface="Arial" charset="0"/>
              </a:defRPr>
            </a:lvl7pPr>
            <a:lvl8pPr marL="3200400" algn="l" defTabSz="914400" rtl="0" eaLnBrk="1" latinLnBrk="0" hangingPunct="1">
              <a:defRPr sz="1400" kern="1200">
                <a:solidFill>
                  <a:schemeClr val="dk1"/>
                </a:solidFill>
                <a:latin typeface="+mn-lt"/>
                <a:ea typeface="+mn-ea"/>
                <a:cs typeface="+mn-cs"/>
                <a:sym typeface="Arial" charset="0"/>
              </a:defRPr>
            </a:lvl8pPr>
            <a:lvl9pPr marL="3657600" algn="l" defTabSz="914400" rtl="0" eaLnBrk="1" latinLnBrk="0" hangingPunct="1">
              <a:defRPr sz="1400" kern="1200">
                <a:solidFill>
                  <a:schemeClr val="dk1"/>
                </a:solidFill>
                <a:latin typeface="+mn-lt"/>
                <a:ea typeface="+mn-ea"/>
                <a:cs typeface="+mn-cs"/>
                <a:sym typeface="Arial" charset="0"/>
              </a:defRPr>
            </a:lvl9pPr>
          </a:lstStyle>
          <a:p>
            <a:pPr algn="ctr" eaLnBrk="1" hangingPunct="1">
              <a:buFont typeface="Arial" panose="020B0604020202020204" pitchFamily="34" charset="0"/>
              <a:buNone/>
              <a:defRPr/>
            </a:pPr>
            <a:r>
              <a:rPr lang="en-US" altLang="en-US" sz="2800" b="1" dirty="0" err="1">
                <a:solidFill>
                  <a:srgbClr val="000000"/>
                </a:solidFill>
                <a:latin typeface="Times New Roman" panose="02020603050405020304" pitchFamily="18" charset="0"/>
                <a:sym typeface="Arial" panose="020B0604020202020204" pitchFamily="34" charset="0"/>
              </a:rPr>
              <a:t>Đánh</a:t>
            </a:r>
            <a:r>
              <a:rPr lang="en-US" altLang="en-US" sz="2800" b="1" dirty="0">
                <a:solidFill>
                  <a:srgbClr val="000000"/>
                </a:solidFill>
                <a:latin typeface="Times New Roman" panose="02020603050405020304" pitchFamily="18" charset="0"/>
                <a:sym typeface="Arial" panose="020B0604020202020204" pitchFamily="34" charset="0"/>
              </a:rPr>
              <a:t> </a:t>
            </a:r>
            <a:r>
              <a:rPr lang="en-US" altLang="en-US" sz="2800" b="1" dirty="0" err="1">
                <a:solidFill>
                  <a:srgbClr val="000000"/>
                </a:solidFill>
                <a:latin typeface="Times New Roman" panose="02020603050405020304" pitchFamily="18" charset="0"/>
                <a:sym typeface="Arial" panose="020B0604020202020204" pitchFamily="34" charset="0"/>
              </a:rPr>
              <a:t>giá</a:t>
            </a:r>
            <a:r>
              <a:rPr lang="en-US" altLang="en-US" sz="2800" b="1" dirty="0">
                <a:solidFill>
                  <a:srgbClr val="000000"/>
                </a:solidFill>
                <a:latin typeface="Times New Roman" panose="02020603050405020304" pitchFamily="18" charset="0"/>
                <a:sym typeface="Arial" panose="020B0604020202020204" pitchFamily="34" charset="0"/>
              </a:rPr>
              <a:t> </a:t>
            </a:r>
            <a:r>
              <a:rPr lang="en-US" altLang="en-US" sz="2800" b="1" dirty="0" err="1">
                <a:solidFill>
                  <a:srgbClr val="000000"/>
                </a:solidFill>
                <a:latin typeface="Times New Roman" panose="02020603050405020304" pitchFamily="18" charset="0"/>
                <a:sym typeface="Arial" panose="020B0604020202020204" pitchFamily="34" charset="0"/>
              </a:rPr>
              <a:t>kĩ</a:t>
            </a:r>
            <a:r>
              <a:rPr lang="en-US" altLang="en-US" sz="2800" b="1" dirty="0">
                <a:solidFill>
                  <a:srgbClr val="000000"/>
                </a:solidFill>
                <a:latin typeface="Times New Roman" panose="02020603050405020304" pitchFamily="18" charset="0"/>
                <a:sym typeface="Arial" panose="020B0604020202020204" pitchFamily="34" charset="0"/>
              </a:rPr>
              <a:t> </a:t>
            </a:r>
            <a:r>
              <a:rPr lang="en-US" altLang="en-US" sz="2800" b="1" dirty="0" err="1">
                <a:solidFill>
                  <a:srgbClr val="000000"/>
                </a:solidFill>
                <a:latin typeface="Times New Roman" panose="02020603050405020304" pitchFamily="18" charset="0"/>
                <a:sym typeface="Arial" panose="020B0604020202020204" pitchFamily="34" charset="0"/>
              </a:rPr>
              <a:t>năng</a:t>
            </a:r>
            <a:r>
              <a:rPr lang="en-US" altLang="en-US" sz="2800" b="1" dirty="0">
                <a:solidFill>
                  <a:srgbClr val="000000"/>
                </a:solidFill>
                <a:latin typeface="Times New Roman" panose="02020603050405020304" pitchFamily="18" charset="0"/>
                <a:sym typeface="Arial" panose="020B0604020202020204" pitchFamily="34" charset="0"/>
              </a:rPr>
              <a:t> </a:t>
            </a:r>
            <a:r>
              <a:rPr lang="en-US" altLang="en-US" sz="2800" b="1" dirty="0" err="1">
                <a:solidFill>
                  <a:srgbClr val="000000"/>
                </a:solidFill>
                <a:latin typeface="Times New Roman" panose="02020603050405020304" pitchFamily="18" charset="0"/>
                <a:sym typeface="Arial" panose="020B0604020202020204" pitchFamily="34" charset="0"/>
              </a:rPr>
              <a:t>thực</a:t>
            </a:r>
            <a:r>
              <a:rPr lang="en-US" altLang="en-US" sz="2800" b="1" dirty="0">
                <a:solidFill>
                  <a:srgbClr val="000000"/>
                </a:solidFill>
                <a:latin typeface="Times New Roman" panose="02020603050405020304" pitchFamily="18" charset="0"/>
                <a:sym typeface="Arial" panose="020B0604020202020204" pitchFamily="34" charset="0"/>
              </a:rPr>
              <a:t> </a:t>
            </a:r>
            <a:r>
              <a:rPr lang="en-US" altLang="en-US" sz="2800" b="1" dirty="0" err="1">
                <a:solidFill>
                  <a:srgbClr val="000000"/>
                </a:solidFill>
                <a:latin typeface="Times New Roman" panose="02020603050405020304" pitchFamily="18" charset="0"/>
                <a:sym typeface="Arial" panose="020B0604020202020204" pitchFamily="34" charset="0"/>
              </a:rPr>
              <a:t>hành</a:t>
            </a:r>
            <a:endParaRPr lang="en-US" altLang="en-US" sz="2800" dirty="0">
              <a:solidFill>
                <a:srgbClr val="000000"/>
              </a:solidFill>
              <a:sym typeface="Arial" panose="020B0604020202020204" pitchFamily="34" charset="0"/>
            </a:endParaRPr>
          </a:p>
        </p:txBody>
      </p:sp>
      <p:sp>
        <p:nvSpPr>
          <p:cNvPr id="18" name="Title 1"/>
          <p:cNvSpPr txBox="1">
            <a:spLocks/>
          </p:cNvSpPr>
          <p:nvPr/>
        </p:nvSpPr>
        <p:spPr bwMode="auto">
          <a:xfrm>
            <a:off x="235782" y="2594109"/>
            <a:ext cx="2035207" cy="3935479"/>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anchor="ctr"/>
          <a:lstStyle>
            <a:defPPr>
              <a:defRPr lang="en-US"/>
            </a:defPPr>
            <a:lvl1pPr algn="l" rtl="0" eaLnBrk="0" fontAlgn="base" hangingPunct="0">
              <a:spcBef>
                <a:spcPct val="0"/>
              </a:spcBef>
              <a:spcAft>
                <a:spcPct val="0"/>
              </a:spcAft>
              <a:defRPr sz="1400" kern="1200">
                <a:solidFill>
                  <a:schemeClr val="dk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charset="0"/>
              </a:defRPr>
            </a:lvl5pPr>
            <a:lvl6pPr marL="2286000" algn="l" defTabSz="914400" rtl="0" eaLnBrk="1" latinLnBrk="0" hangingPunct="1">
              <a:defRPr sz="1400" kern="1200">
                <a:solidFill>
                  <a:schemeClr val="dk1"/>
                </a:solidFill>
                <a:latin typeface="+mn-lt"/>
                <a:ea typeface="+mn-ea"/>
                <a:cs typeface="+mn-cs"/>
                <a:sym typeface="Arial" charset="0"/>
              </a:defRPr>
            </a:lvl6pPr>
            <a:lvl7pPr marL="2743200" algn="l" defTabSz="914400" rtl="0" eaLnBrk="1" latinLnBrk="0" hangingPunct="1">
              <a:defRPr sz="1400" kern="1200">
                <a:solidFill>
                  <a:schemeClr val="dk1"/>
                </a:solidFill>
                <a:latin typeface="+mn-lt"/>
                <a:ea typeface="+mn-ea"/>
                <a:cs typeface="+mn-cs"/>
                <a:sym typeface="Arial" charset="0"/>
              </a:defRPr>
            </a:lvl7pPr>
            <a:lvl8pPr marL="3200400" algn="l" defTabSz="914400" rtl="0" eaLnBrk="1" latinLnBrk="0" hangingPunct="1">
              <a:defRPr sz="1400" kern="1200">
                <a:solidFill>
                  <a:schemeClr val="dk1"/>
                </a:solidFill>
                <a:latin typeface="+mn-lt"/>
                <a:ea typeface="+mn-ea"/>
                <a:cs typeface="+mn-cs"/>
                <a:sym typeface="Arial" charset="0"/>
              </a:defRPr>
            </a:lvl8pPr>
            <a:lvl9pPr marL="3657600" algn="l" defTabSz="914400" rtl="0" eaLnBrk="1" latinLnBrk="0" hangingPunct="1">
              <a:defRPr sz="1400" kern="1200">
                <a:solidFill>
                  <a:schemeClr val="dk1"/>
                </a:solidFill>
                <a:latin typeface="+mn-lt"/>
                <a:ea typeface="+mn-ea"/>
                <a:cs typeface="+mn-cs"/>
                <a:sym typeface="Arial" charset="0"/>
              </a:defRPr>
            </a:lvl9pPr>
          </a:lstStyle>
          <a:p>
            <a:pPr algn="ctr" eaLnBrk="1" hangingPunct="1">
              <a:buFont typeface="Arial" panose="020B0604020202020204" pitchFamily="34" charset="0"/>
              <a:buNone/>
              <a:defRPr/>
            </a:pPr>
            <a:r>
              <a:rPr lang="en-US" altLang="en-US" sz="3600" dirty="0" err="1">
                <a:solidFill>
                  <a:srgbClr val="FF0000"/>
                </a:solidFill>
                <a:latin typeface="Times New Roman" panose="02020603050405020304" pitchFamily="18" charset="0"/>
                <a:sym typeface="Arial" panose="020B0604020202020204" pitchFamily="34" charset="0"/>
              </a:rPr>
              <a:t>Các</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phẩm</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chất</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và</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năng</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lực</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chung</a:t>
            </a:r>
            <a:endParaRPr lang="en-US" altLang="en-US" sz="3600" dirty="0">
              <a:solidFill>
                <a:srgbClr val="FF0000"/>
              </a:solidFill>
              <a:sym typeface="Arial" panose="020B0604020202020204" pitchFamily="34" charset="0"/>
            </a:endParaRPr>
          </a:p>
        </p:txBody>
      </p:sp>
      <p:sp>
        <p:nvSpPr>
          <p:cNvPr id="19" name="Title 1"/>
          <p:cNvSpPr txBox="1">
            <a:spLocks/>
          </p:cNvSpPr>
          <p:nvPr/>
        </p:nvSpPr>
        <p:spPr bwMode="auto">
          <a:xfrm>
            <a:off x="2355149" y="2594109"/>
            <a:ext cx="1867180" cy="3935480"/>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anchor="ctr"/>
          <a:lstStyle>
            <a:defPPr>
              <a:defRPr lang="en-US"/>
            </a:defPPr>
            <a:lvl1pPr algn="l" rtl="0" eaLnBrk="0" fontAlgn="base" hangingPunct="0">
              <a:spcBef>
                <a:spcPct val="0"/>
              </a:spcBef>
              <a:spcAft>
                <a:spcPct val="0"/>
              </a:spcAft>
              <a:defRPr sz="1400" kern="1200">
                <a:solidFill>
                  <a:schemeClr val="dk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charset="0"/>
              </a:defRPr>
            </a:lvl5pPr>
            <a:lvl6pPr marL="2286000" algn="l" defTabSz="914400" rtl="0" eaLnBrk="1" latinLnBrk="0" hangingPunct="1">
              <a:defRPr sz="1400" kern="1200">
                <a:solidFill>
                  <a:schemeClr val="dk1"/>
                </a:solidFill>
                <a:latin typeface="+mn-lt"/>
                <a:ea typeface="+mn-ea"/>
                <a:cs typeface="+mn-cs"/>
                <a:sym typeface="Arial" charset="0"/>
              </a:defRPr>
            </a:lvl6pPr>
            <a:lvl7pPr marL="2743200" algn="l" defTabSz="914400" rtl="0" eaLnBrk="1" latinLnBrk="0" hangingPunct="1">
              <a:defRPr sz="1400" kern="1200">
                <a:solidFill>
                  <a:schemeClr val="dk1"/>
                </a:solidFill>
                <a:latin typeface="+mn-lt"/>
                <a:ea typeface="+mn-ea"/>
                <a:cs typeface="+mn-cs"/>
                <a:sym typeface="Arial" charset="0"/>
              </a:defRPr>
            </a:lvl7pPr>
            <a:lvl8pPr marL="3200400" algn="l" defTabSz="914400" rtl="0" eaLnBrk="1" latinLnBrk="0" hangingPunct="1">
              <a:defRPr sz="1400" kern="1200">
                <a:solidFill>
                  <a:schemeClr val="dk1"/>
                </a:solidFill>
                <a:latin typeface="+mn-lt"/>
                <a:ea typeface="+mn-ea"/>
                <a:cs typeface="+mn-cs"/>
                <a:sym typeface="Arial" charset="0"/>
              </a:defRPr>
            </a:lvl8pPr>
            <a:lvl9pPr marL="3657600" algn="l" defTabSz="914400" rtl="0" eaLnBrk="1" latinLnBrk="0" hangingPunct="1">
              <a:defRPr sz="1400" kern="1200">
                <a:solidFill>
                  <a:schemeClr val="dk1"/>
                </a:solidFill>
                <a:latin typeface="+mn-lt"/>
                <a:ea typeface="+mn-ea"/>
                <a:cs typeface="+mn-cs"/>
                <a:sym typeface="Arial" charset="0"/>
              </a:defRPr>
            </a:lvl9pPr>
          </a:lstStyle>
          <a:p>
            <a:pPr algn="ctr" eaLnBrk="1" hangingPunct="1">
              <a:buFont typeface="Arial" panose="020B0604020202020204" pitchFamily="34" charset="0"/>
              <a:buNone/>
              <a:defRPr/>
            </a:pPr>
            <a:r>
              <a:rPr lang="en-US" altLang="en-US" sz="3600" dirty="0" err="1">
                <a:solidFill>
                  <a:srgbClr val="FF0000"/>
                </a:solidFill>
                <a:latin typeface="Times New Roman" panose="02020603050405020304" pitchFamily="18" charset="0"/>
                <a:sym typeface="Arial" panose="020B0604020202020204" pitchFamily="34" charset="0"/>
              </a:rPr>
              <a:t>Các</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năng</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lực</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môn</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học</a:t>
            </a:r>
            <a:endParaRPr lang="en-US" altLang="en-US" sz="3600" dirty="0">
              <a:solidFill>
                <a:srgbClr val="FF0000"/>
              </a:solidFill>
              <a:sym typeface="Arial" panose="020B0604020202020204" pitchFamily="34" charset="0"/>
            </a:endParaRPr>
          </a:p>
        </p:txBody>
      </p:sp>
      <p:sp>
        <p:nvSpPr>
          <p:cNvPr id="20" name="Title 1"/>
          <p:cNvSpPr txBox="1">
            <a:spLocks/>
          </p:cNvSpPr>
          <p:nvPr/>
        </p:nvSpPr>
        <p:spPr bwMode="auto">
          <a:xfrm>
            <a:off x="4306489" y="2594109"/>
            <a:ext cx="2889926" cy="3935480"/>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anchor="ctr"/>
          <a:lstStyle>
            <a:defPPr>
              <a:defRPr lang="en-US"/>
            </a:defPPr>
            <a:lvl1pPr algn="l" rtl="0" eaLnBrk="0" fontAlgn="base" hangingPunct="0">
              <a:spcBef>
                <a:spcPct val="0"/>
              </a:spcBef>
              <a:spcAft>
                <a:spcPct val="0"/>
              </a:spcAft>
              <a:defRPr sz="1400" kern="1200">
                <a:solidFill>
                  <a:schemeClr val="dk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charset="0"/>
              </a:defRPr>
            </a:lvl5pPr>
            <a:lvl6pPr marL="2286000" algn="l" defTabSz="914400" rtl="0" eaLnBrk="1" latinLnBrk="0" hangingPunct="1">
              <a:defRPr sz="1400" kern="1200">
                <a:solidFill>
                  <a:schemeClr val="dk1"/>
                </a:solidFill>
                <a:latin typeface="+mn-lt"/>
                <a:ea typeface="+mn-ea"/>
                <a:cs typeface="+mn-cs"/>
                <a:sym typeface="Arial" charset="0"/>
              </a:defRPr>
            </a:lvl6pPr>
            <a:lvl7pPr marL="2743200" algn="l" defTabSz="914400" rtl="0" eaLnBrk="1" latinLnBrk="0" hangingPunct="1">
              <a:defRPr sz="1400" kern="1200">
                <a:solidFill>
                  <a:schemeClr val="dk1"/>
                </a:solidFill>
                <a:latin typeface="+mn-lt"/>
                <a:ea typeface="+mn-ea"/>
                <a:cs typeface="+mn-cs"/>
                <a:sym typeface="Arial" charset="0"/>
              </a:defRPr>
            </a:lvl7pPr>
            <a:lvl8pPr marL="3200400" algn="l" defTabSz="914400" rtl="0" eaLnBrk="1" latinLnBrk="0" hangingPunct="1">
              <a:defRPr sz="1400" kern="1200">
                <a:solidFill>
                  <a:schemeClr val="dk1"/>
                </a:solidFill>
                <a:latin typeface="+mn-lt"/>
                <a:ea typeface="+mn-ea"/>
                <a:cs typeface="+mn-cs"/>
                <a:sym typeface="Arial" charset="0"/>
              </a:defRPr>
            </a:lvl8pPr>
            <a:lvl9pPr marL="3657600" algn="l" defTabSz="914400" rtl="0" eaLnBrk="1" latinLnBrk="0" hangingPunct="1">
              <a:defRPr sz="1400" kern="1200">
                <a:solidFill>
                  <a:schemeClr val="dk1"/>
                </a:solidFill>
                <a:latin typeface="+mn-lt"/>
                <a:ea typeface="+mn-ea"/>
                <a:cs typeface="+mn-cs"/>
                <a:sym typeface="Arial" charset="0"/>
              </a:defRPr>
            </a:lvl9pPr>
          </a:lstStyle>
          <a:p>
            <a:pPr algn="ctr" eaLnBrk="1" hangingPunct="1">
              <a:buFont typeface="Arial" panose="020B0604020202020204" pitchFamily="34" charset="0"/>
              <a:buNone/>
              <a:defRPr/>
            </a:pPr>
            <a:r>
              <a:rPr lang="en-US" altLang="en-US" sz="3600" dirty="0" err="1">
                <a:solidFill>
                  <a:srgbClr val="FF0000"/>
                </a:solidFill>
                <a:latin typeface="Times New Roman" panose="02020603050405020304" pitchFamily="18" charset="0"/>
                <a:sym typeface="Arial" panose="020B0604020202020204" pitchFamily="34" charset="0"/>
              </a:rPr>
              <a:t>Khả</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năng</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vận</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dụng</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kiến</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thức</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kĩ</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năng</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trong</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những</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tình</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huống</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vận</a:t>
            </a:r>
            <a:r>
              <a:rPr lang="en-US" altLang="en-US" sz="3600" dirty="0">
                <a:solidFill>
                  <a:srgbClr val="FF0000"/>
                </a:solidFill>
                <a:latin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sym typeface="Arial" panose="020B0604020202020204" pitchFamily="34" charset="0"/>
              </a:rPr>
              <a:t>dụng</a:t>
            </a:r>
            <a:endParaRPr lang="en-US" altLang="en-US" sz="3600" dirty="0">
              <a:solidFill>
                <a:srgbClr val="FF0000"/>
              </a:solidFill>
              <a:sym typeface="Arial" panose="020B0604020202020204" pitchFamily="34" charset="0"/>
            </a:endParaRPr>
          </a:p>
        </p:txBody>
      </p:sp>
      <p:sp>
        <p:nvSpPr>
          <p:cNvPr id="21" name="Title 1"/>
          <p:cNvSpPr txBox="1">
            <a:spLocks/>
          </p:cNvSpPr>
          <p:nvPr/>
        </p:nvSpPr>
        <p:spPr bwMode="auto">
          <a:xfrm>
            <a:off x="7378944" y="2594109"/>
            <a:ext cx="3260026" cy="3816777"/>
          </a:xfrm>
          <a:prstGeom prst="rect">
            <a:avLst/>
          </a:prstGeom>
          <a:solidFill>
            <a:srgbClr val="FFFF00"/>
          </a:solidFill>
        </p:spPr>
        <p:style>
          <a:lnRef idx="1">
            <a:schemeClr val="accent5"/>
          </a:lnRef>
          <a:fillRef idx="2">
            <a:schemeClr val="accent5"/>
          </a:fillRef>
          <a:effectRef idx="1">
            <a:schemeClr val="accent5"/>
          </a:effectRef>
          <a:fontRef idx="minor">
            <a:schemeClr val="dk1"/>
          </a:fontRef>
        </p:style>
        <p:txBody>
          <a:bodyPr anchor="ctr"/>
          <a:lstStyle>
            <a:defPPr>
              <a:defRPr lang="en-US"/>
            </a:defPPr>
            <a:lvl1pPr algn="l" rtl="0" eaLnBrk="0" fontAlgn="base" hangingPunct="0">
              <a:spcBef>
                <a:spcPct val="0"/>
              </a:spcBef>
              <a:spcAft>
                <a:spcPct val="0"/>
              </a:spcAft>
              <a:defRPr sz="1400" kern="1200">
                <a:solidFill>
                  <a:schemeClr val="dk1"/>
                </a:solidFill>
                <a:latin typeface="+mn-lt"/>
                <a:ea typeface="+mn-ea"/>
                <a:cs typeface="+mn-cs"/>
                <a:sym typeface="Arial"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charset="0"/>
              </a:defRPr>
            </a:lvl5pPr>
            <a:lvl6pPr marL="2286000" algn="l" defTabSz="914400" rtl="0" eaLnBrk="1" latinLnBrk="0" hangingPunct="1">
              <a:defRPr sz="1400" kern="1200">
                <a:solidFill>
                  <a:schemeClr val="dk1"/>
                </a:solidFill>
                <a:latin typeface="+mn-lt"/>
                <a:ea typeface="+mn-ea"/>
                <a:cs typeface="+mn-cs"/>
                <a:sym typeface="Arial" charset="0"/>
              </a:defRPr>
            </a:lvl6pPr>
            <a:lvl7pPr marL="2743200" algn="l" defTabSz="914400" rtl="0" eaLnBrk="1" latinLnBrk="0" hangingPunct="1">
              <a:defRPr sz="1400" kern="1200">
                <a:solidFill>
                  <a:schemeClr val="dk1"/>
                </a:solidFill>
                <a:latin typeface="+mn-lt"/>
                <a:ea typeface="+mn-ea"/>
                <a:cs typeface="+mn-cs"/>
                <a:sym typeface="Arial" charset="0"/>
              </a:defRPr>
            </a:lvl7pPr>
            <a:lvl8pPr marL="3200400" algn="l" defTabSz="914400" rtl="0" eaLnBrk="1" latinLnBrk="0" hangingPunct="1">
              <a:defRPr sz="1400" kern="1200">
                <a:solidFill>
                  <a:schemeClr val="dk1"/>
                </a:solidFill>
                <a:latin typeface="+mn-lt"/>
                <a:ea typeface="+mn-ea"/>
                <a:cs typeface="+mn-cs"/>
                <a:sym typeface="Arial" charset="0"/>
              </a:defRPr>
            </a:lvl8pPr>
            <a:lvl9pPr marL="3657600" algn="l" defTabSz="914400" rtl="0" eaLnBrk="1" latinLnBrk="0" hangingPunct="1">
              <a:defRPr sz="1400" kern="1200">
                <a:solidFill>
                  <a:schemeClr val="dk1"/>
                </a:solidFill>
                <a:latin typeface="+mn-lt"/>
                <a:ea typeface="+mn-ea"/>
                <a:cs typeface="+mn-cs"/>
                <a:sym typeface="Arial" charset="0"/>
              </a:defRPr>
            </a:lvl9pPr>
          </a:lstStyle>
          <a:p>
            <a:pPr algn="ctr" eaLnBrk="1" hangingPunct="1">
              <a:buFont typeface="Arial" panose="020B0604020202020204" pitchFamily="34" charset="0"/>
              <a:buNone/>
              <a:defRPr/>
            </a:pPr>
            <a:r>
              <a:rPr lang="en-US" altLang="en-US" sz="36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Tạo</a:t>
            </a:r>
            <a:r>
              <a:rPr lang="en-US" altLang="en-US" sz="36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ra</a:t>
            </a:r>
            <a:r>
              <a:rPr lang="en-US" altLang="en-US" sz="36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sản</a:t>
            </a:r>
            <a:r>
              <a:rPr lang="en-US" altLang="en-US" sz="36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phẩm</a:t>
            </a:r>
            <a:r>
              <a:rPr lang="en-US" altLang="en-US" sz="36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bằng</a:t>
            </a:r>
            <a:r>
              <a:rPr lang="en-US" altLang="en-US" sz="36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cách</a:t>
            </a:r>
            <a:r>
              <a:rPr lang="en-US" altLang="en-US" sz="36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viết</a:t>
            </a:r>
            <a:r>
              <a:rPr lang="en-US" altLang="en-US" sz="36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vẽ</a:t>
            </a:r>
            <a:r>
              <a:rPr lang="en-US" altLang="en-US" sz="36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cắt</a:t>
            </a:r>
            <a:r>
              <a:rPr lang="en-US" altLang="en-US" sz="36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dán</a:t>
            </a:r>
            <a:r>
              <a:rPr lang="en-US" altLang="en-US" sz="36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thu</a:t>
            </a:r>
            <a:r>
              <a:rPr lang="en-US" altLang="en-US" sz="36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thập</a:t>
            </a:r>
            <a:r>
              <a:rPr lang="en-US" altLang="en-US" sz="36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6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thông</a:t>
            </a:r>
            <a:r>
              <a:rPr lang="en-US" altLang="en-US" sz="36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tin,…)</a:t>
            </a:r>
          </a:p>
        </p:txBody>
      </p:sp>
      <p:cxnSp>
        <p:nvCxnSpPr>
          <p:cNvPr id="22" name="Straight Arrow Connector 21"/>
          <p:cNvCxnSpPr/>
          <p:nvPr/>
        </p:nvCxnSpPr>
        <p:spPr>
          <a:xfrm>
            <a:off x="5252309" y="833996"/>
            <a:ext cx="3230830" cy="66013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6" idx="0"/>
          </p:cNvCxnSpPr>
          <p:nvPr/>
        </p:nvCxnSpPr>
        <p:spPr>
          <a:xfrm>
            <a:off x="5252309" y="824620"/>
            <a:ext cx="380658" cy="6695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582679" y="833996"/>
            <a:ext cx="1669630" cy="64308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p:cNvCxnSpPr>
          <p:nvPr/>
        </p:nvCxnSpPr>
        <p:spPr>
          <a:xfrm flipH="1">
            <a:off x="1396432" y="2376520"/>
            <a:ext cx="1108754" cy="1811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5" idx="2"/>
          </p:cNvCxnSpPr>
          <p:nvPr/>
        </p:nvCxnSpPr>
        <p:spPr>
          <a:xfrm>
            <a:off x="2505186" y="2375872"/>
            <a:ext cx="979300" cy="2063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1" idx="0"/>
          </p:cNvCxnSpPr>
          <p:nvPr/>
        </p:nvCxnSpPr>
        <p:spPr>
          <a:xfrm>
            <a:off x="9001125" y="2375872"/>
            <a:ext cx="7832" cy="2182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0" idx="0"/>
          </p:cNvCxnSpPr>
          <p:nvPr/>
        </p:nvCxnSpPr>
        <p:spPr>
          <a:xfrm flipH="1">
            <a:off x="5751452" y="2430227"/>
            <a:ext cx="1648" cy="1638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Text Box 29"/>
          <p:cNvSpPr txBox="1">
            <a:spLocks noChangeArrowheads="1"/>
          </p:cNvSpPr>
          <p:nvPr/>
        </p:nvSpPr>
        <p:spPr bwMode="auto">
          <a:xfrm>
            <a:off x="2004941" y="214670"/>
            <a:ext cx="6792269" cy="584775"/>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1400" kern="1200">
                <a:solidFill>
                  <a:srgbClr val="000000"/>
                </a:solidFill>
                <a:latin typeface="Arial" charset="0"/>
                <a:ea typeface="+mn-ea"/>
                <a:cs typeface="+mn-cs"/>
                <a:sym typeface="Arial" charset="0"/>
              </a:defRPr>
            </a:lvl1pPr>
            <a:lvl2pPr marL="457200" algn="l" rtl="0" eaLnBrk="0" fontAlgn="base" hangingPunct="0">
              <a:spcBef>
                <a:spcPct val="0"/>
              </a:spcBef>
              <a:spcAft>
                <a:spcPct val="0"/>
              </a:spcAft>
              <a:defRPr sz="1400" kern="1200">
                <a:solidFill>
                  <a:srgbClr val="000000"/>
                </a:solidFill>
                <a:latin typeface="Arial" charset="0"/>
                <a:ea typeface="+mn-ea"/>
                <a:cs typeface="+mn-cs"/>
                <a:sym typeface="Arial" charset="0"/>
              </a:defRPr>
            </a:lvl2pPr>
            <a:lvl3pPr marL="914400" algn="l" rtl="0" eaLnBrk="0" fontAlgn="base" hangingPunct="0">
              <a:spcBef>
                <a:spcPct val="0"/>
              </a:spcBef>
              <a:spcAft>
                <a:spcPct val="0"/>
              </a:spcAft>
              <a:defRPr sz="1400" kern="1200">
                <a:solidFill>
                  <a:srgbClr val="000000"/>
                </a:solidFill>
                <a:latin typeface="Arial" charset="0"/>
                <a:ea typeface="+mn-ea"/>
                <a:cs typeface="+mn-cs"/>
                <a:sym typeface="Arial" charset="0"/>
              </a:defRPr>
            </a:lvl3pPr>
            <a:lvl4pPr marL="1371600" algn="l" rtl="0" eaLnBrk="0" fontAlgn="base" hangingPunct="0">
              <a:spcBef>
                <a:spcPct val="0"/>
              </a:spcBef>
              <a:spcAft>
                <a:spcPct val="0"/>
              </a:spcAft>
              <a:defRPr sz="1400" kern="1200">
                <a:solidFill>
                  <a:srgbClr val="000000"/>
                </a:solidFill>
                <a:latin typeface="Arial" charset="0"/>
                <a:ea typeface="+mn-ea"/>
                <a:cs typeface="+mn-cs"/>
                <a:sym typeface="Arial" charset="0"/>
              </a:defRPr>
            </a:lvl4pPr>
            <a:lvl5pPr marL="1828800" algn="l" rtl="0" eaLnBrk="0" fontAlgn="base" hangingPunct="0">
              <a:spcBef>
                <a:spcPct val="0"/>
              </a:spcBef>
              <a:spcAft>
                <a:spcPct val="0"/>
              </a:spcAft>
              <a:defRPr sz="1400" kern="1200">
                <a:solidFill>
                  <a:srgbClr val="000000"/>
                </a:solidFill>
                <a:latin typeface="Arial" charset="0"/>
                <a:ea typeface="+mn-ea"/>
                <a:cs typeface="+mn-cs"/>
                <a:sym typeface="Arial" charset="0"/>
              </a:defRPr>
            </a:lvl5pPr>
            <a:lvl6pPr marL="2286000" algn="l" defTabSz="914400" rtl="0" eaLnBrk="1" latinLnBrk="0" hangingPunct="1">
              <a:defRPr sz="1400" kern="1200">
                <a:solidFill>
                  <a:srgbClr val="000000"/>
                </a:solidFill>
                <a:latin typeface="Arial" charset="0"/>
                <a:ea typeface="+mn-ea"/>
                <a:cs typeface="+mn-cs"/>
                <a:sym typeface="Arial" charset="0"/>
              </a:defRPr>
            </a:lvl6pPr>
            <a:lvl7pPr marL="2743200" algn="l" defTabSz="914400" rtl="0" eaLnBrk="1" latinLnBrk="0" hangingPunct="1">
              <a:defRPr sz="1400" kern="1200">
                <a:solidFill>
                  <a:srgbClr val="000000"/>
                </a:solidFill>
                <a:latin typeface="Arial" charset="0"/>
                <a:ea typeface="+mn-ea"/>
                <a:cs typeface="+mn-cs"/>
                <a:sym typeface="Arial" charset="0"/>
              </a:defRPr>
            </a:lvl7pPr>
            <a:lvl8pPr marL="3200400" algn="l" defTabSz="914400" rtl="0" eaLnBrk="1" latinLnBrk="0" hangingPunct="1">
              <a:defRPr sz="1400" kern="1200">
                <a:solidFill>
                  <a:srgbClr val="000000"/>
                </a:solidFill>
                <a:latin typeface="Arial" charset="0"/>
                <a:ea typeface="+mn-ea"/>
                <a:cs typeface="+mn-cs"/>
                <a:sym typeface="Arial" charset="0"/>
              </a:defRPr>
            </a:lvl8pPr>
            <a:lvl9pPr marL="3657600" algn="l" defTabSz="914400" rtl="0" eaLnBrk="1" latinLnBrk="0" hangingPunct="1">
              <a:defRPr sz="1400" kern="1200">
                <a:solidFill>
                  <a:srgbClr val="000000"/>
                </a:solidFill>
                <a:latin typeface="Arial" charset="0"/>
                <a:ea typeface="+mn-ea"/>
                <a:cs typeface="+mn-cs"/>
                <a:sym typeface="Arial" charset="0"/>
              </a:defRPr>
            </a:lvl9pPr>
          </a:lstStyle>
          <a:p>
            <a:pPr algn="ctr" eaLnBrk="1" hangingPunct="1">
              <a:buFont typeface="Arial" charset="0"/>
              <a:buNone/>
            </a:pPr>
            <a:r>
              <a:rPr lang="en-US" altLang="zh-CN" sz="3200" b="1">
                <a:solidFill>
                  <a:srgbClr val="FF0000"/>
                </a:solidFill>
                <a:latin typeface="Times New Roman" pitchFamily="18" charset="0"/>
              </a:rPr>
              <a:t>Đánh giá kết quả giáo dục</a:t>
            </a:r>
            <a:endParaRPr lang="en-US" altLang="zh-CN" sz="3200">
              <a:solidFill>
                <a:srgbClr val="FF0000"/>
              </a:solidFill>
              <a:latin typeface="Times New Roman" pitchFamily="18" charset="0"/>
            </a:endParaRPr>
          </a:p>
        </p:txBody>
      </p:sp>
    </p:spTree>
    <p:extLst>
      <p:ext uri="{BB962C8B-B14F-4D97-AF65-F5344CB8AC3E}">
        <p14:creationId xmlns:p14="http://schemas.microsoft.com/office/powerpoint/2010/main" val="34409961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Hộp Văn bản 3"/>
          <p:cNvSpPr txBox="1">
            <a:spLocks noChangeArrowheads="1"/>
          </p:cNvSpPr>
          <p:nvPr/>
        </p:nvSpPr>
        <p:spPr bwMode="auto">
          <a:xfrm>
            <a:off x="4872038" y="1981200"/>
            <a:ext cx="425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endParaRPr lang="en-US" altLang="en-US" sz="2400"/>
          </a:p>
        </p:txBody>
      </p:sp>
      <p:sp>
        <p:nvSpPr>
          <p:cNvPr id="2" name="Rectangle 3"/>
          <p:cNvSpPr>
            <a:spLocks noChangeArrowheads="1"/>
          </p:cNvSpPr>
          <p:nvPr/>
        </p:nvSpPr>
        <p:spPr bwMode="auto">
          <a:xfrm>
            <a:off x="2051420" y="135794"/>
            <a:ext cx="9895736"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Tx/>
              <a:buNone/>
              <a:tabLst/>
            </a:pPr>
            <a:r>
              <a:rPr lang="en-US" altLang="en-US" sz="3200" b="1" dirty="0" err="1">
                <a:solidFill>
                  <a:srgbClr val="FF0000"/>
                </a:solidFill>
                <a:latin typeface="Calibri" panose="020F0502020204030204" pitchFamily="34" charset="0"/>
              </a:rPr>
              <a:t>Học</a:t>
            </a:r>
            <a:r>
              <a:rPr lang="en-US" altLang="en-US" sz="3200" b="1" dirty="0">
                <a:solidFill>
                  <a:srgbClr val="FF0000"/>
                </a:solidFill>
                <a:latin typeface="Calibri" panose="020F0502020204030204" pitchFamily="34" charset="0"/>
              </a:rPr>
              <a:t> </a:t>
            </a:r>
            <a:r>
              <a:rPr lang="en-US" altLang="en-US" sz="3200" b="1" dirty="0" err="1">
                <a:solidFill>
                  <a:srgbClr val="FF0000"/>
                </a:solidFill>
                <a:latin typeface="Calibri" panose="020F0502020204030204" pitchFamily="34" charset="0"/>
              </a:rPr>
              <a:t>sinh</a:t>
            </a:r>
            <a:r>
              <a:rPr lang="en-US" altLang="en-US" sz="3200" b="1" dirty="0">
                <a:solidFill>
                  <a:srgbClr val="FF0000"/>
                </a:solidFill>
                <a:latin typeface="Calibri" panose="020F0502020204030204" pitchFamily="34" charset="0"/>
              </a:rPr>
              <a:t> </a:t>
            </a:r>
            <a:r>
              <a:rPr lang="en-US" altLang="en-US" sz="3200" b="1" dirty="0" err="1">
                <a:solidFill>
                  <a:srgbClr val="FF0000"/>
                </a:solidFill>
                <a:latin typeface="Calibri" panose="020F0502020204030204" pitchFamily="34" charset="0"/>
              </a:rPr>
              <a:t>tự</a:t>
            </a:r>
            <a:r>
              <a:rPr lang="en-US" altLang="en-US" sz="3200" b="1" dirty="0">
                <a:solidFill>
                  <a:srgbClr val="FF0000"/>
                </a:solidFill>
                <a:latin typeface="Calibri" panose="020F0502020204030204" pitchFamily="34" charset="0"/>
              </a:rPr>
              <a:t> </a:t>
            </a:r>
            <a:r>
              <a:rPr lang="en-US" altLang="en-US" sz="3200" b="1" dirty="0" err="1">
                <a:solidFill>
                  <a:srgbClr val="FF0000"/>
                </a:solidFill>
                <a:latin typeface="Calibri" panose="020F0502020204030204" pitchFamily="34" charset="0"/>
              </a:rPr>
              <a:t>đánh</a:t>
            </a:r>
            <a:r>
              <a:rPr lang="en-US" altLang="en-US" sz="3200" b="1" dirty="0">
                <a:solidFill>
                  <a:srgbClr val="FF0000"/>
                </a:solidFill>
                <a:latin typeface="Calibri" panose="020F0502020204030204" pitchFamily="34" charset="0"/>
              </a:rPr>
              <a:t> </a:t>
            </a:r>
            <a:r>
              <a:rPr lang="en-US" altLang="en-US" sz="3200" b="1" dirty="0" err="1">
                <a:solidFill>
                  <a:srgbClr val="FF0000"/>
                </a:solidFill>
                <a:latin typeface="Calibri" panose="020F0502020204030204" pitchFamily="34" charset="0"/>
              </a:rPr>
              <a:t>giá</a:t>
            </a:r>
            <a:r>
              <a:rPr lang="en-US" altLang="en-US" sz="3200" b="1" dirty="0">
                <a:solidFill>
                  <a:srgbClr val="FF0000"/>
                </a:solidFill>
                <a:latin typeface="Calibri" panose="020F0502020204030204" pitchFamily="34" charset="0"/>
              </a:rPr>
              <a:t> </a:t>
            </a:r>
            <a:r>
              <a:rPr lang="en-US" altLang="en-US" sz="3200" b="1" dirty="0" err="1">
                <a:solidFill>
                  <a:srgbClr val="FF0000"/>
                </a:solidFill>
                <a:latin typeface="Calibri" panose="020F0502020204030204" pitchFamily="34" charset="0"/>
              </a:rPr>
              <a:t>và</a:t>
            </a:r>
            <a:r>
              <a:rPr lang="en-US" altLang="en-US" sz="3200" b="1" dirty="0">
                <a:solidFill>
                  <a:srgbClr val="FF0000"/>
                </a:solidFill>
                <a:latin typeface="Calibri" panose="020F0502020204030204" pitchFamily="34" charset="0"/>
              </a:rPr>
              <a:t> </a:t>
            </a:r>
            <a:r>
              <a:rPr lang="en-US" altLang="en-US" sz="3200" b="1" dirty="0" err="1">
                <a:solidFill>
                  <a:srgbClr val="FF0000"/>
                </a:solidFill>
                <a:latin typeface="Calibri" panose="020F0502020204030204" pitchFamily="34" charset="0"/>
              </a:rPr>
              <a:t>đánh</a:t>
            </a:r>
            <a:r>
              <a:rPr lang="en-US" altLang="en-US" sz="3200" b="1" dirty="0">
                <a:solidFill>
                  <a:srgbClr val="FF0000"/>
                </a:solidFill>
                <a:latin typeface="Calibri" panose="020F0502020204030204" pitchFamily="34" charset="0"/>
              </a:rPr>
              <a:t> </a:t>
            </a:r>
            <a:r>
              <a:rPr lang="en-US" altLang="en-US" sz="3200" b="1" dirty="0" err="1">
                <a:solidFill>
                  <a:srgbClr val="FF0000"/>
                </a:solidFill>
                <a:latin typeface="Calibri" panose="020F0502020204030204" pitchFamily="34" charset="0"/>
              </a:rPr>
              <a:t>giá</a:t>
            </a:r>
            <a:r>
              <a:rPr lang="en-US" altLang="en-US" sz="3200" b="1" dirty="0">
                <a:solidFill>
                  <a:srgbClr val="FF0000"/>
                </a:solidFill>
                <a:latin typeface="Calibri" panose="020F0502020204030204" pitchFamily="34" charset="0"/>
              </a:rPr>
              <a:t> </a:t>
            </a:r>
            <a:r>
              <a:rPr lang="en-US" altLang="en-US" sz="3200" b="1" dirty="0" err="1">
                <a:solidFill>
                  <a:srgbClr val="FF0000"/>
                </a:solidFill>
                <a:latin typeface="Calibri" panose="020F0502020204030204" pitchFamily="34" charset="0"/>
              </a:rPr>
              <a:t>lẫn</a:t>
            </a:r>
            <a:r>
              <a:rPr lang="en-US" altLang="en-US" sz="3200" b="1" dirty="0">
                <a:solidFill>
                  <a:srgbClr val="FF0000"/>
                </a:solidFill>
                <a:latin typeface="Calibri" panose="020F0502020204030204" pitchFamily="34" charset="0"/>
              </a:rPr>
              <a:t> </a:t>
            </a:r>
            <a:r>
              <a:rPr lang="en-US" altLang="en-US" sz="3200" b="1" dirty="0" err="1">
                <a:solidFill>
                  <a:srgbClr val="FF0000"/>
                </a:solidFill>
                <a:latin typeface="Calibri" panose="020F0502020204030204" pitchFamily="34" charset="0"/>
              </a:rPr>
              <a:t>nhau</a:t>
            </a:r>
            <a:r>
              <a:rPr kumimoji="0" lang="en-US" altLang="en-US" sz="16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500" b="1" i="0" u="none" strike="noStrike" cap="none" normalizeH="0" baseline="0" dirty="0">
              <a:ln>
                <a:noFill/>
              </a:ln>
              <a:solidFill>
                <a:srgbClr val="FF0000"/>
              </a:solidFill>
              <a:effectLst/>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FF0000"/>
              </a:solidFill>
              <a:effectLst/>
              <a:latin typeface="Arial" panose="020B0604020202020204" pitchFamily="34" charset="0"/>
            </a:endParaRPr>
          </a:p>
        </p:txBody>
      </p:sp>
      <p:sp>
        <p:nvSpPr>
          <p:cNvPr id="5" name="Rectangle 4"/>
          <p:cNvSpPr>
            <a:spLocks noChangeArrowheads="1"/>
          </p:cNvSpPr>
          <p:nvPr/>
        </p:nvSpPr>
        <p:spPr bwMode="auto">
          <a:xfrm>
            <a:off x="1232034" y="39161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69875"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1232034" y="57163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xmlns="" id="{923F4AF7-0F20-492C-BEAA-B824CB402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1200"/>
            <a:ext cx="6354788" cy="6146800"/>
          </a:xfrm>
          <a:prstGeom prst="rect">
            <a:avLst/>
          </a:prstGeom>
        </p:spPr>
      </p:pic>
      <p:pic>
        <p:nvPicPr>
          <p:cNvPr id="4" name="Picture 3">
            <a:extLst>
              <a:ext uri="{FF2B5EF4-FFF2-40B4-BE49-F238E27FC236}">
                <a16:creationId xmlns:a16="http://schemas.microsoft.com/office/drawing/2014/main" xmlns="" id="{D83B1E76-7D31-4BBA-B67F-45A09AFF3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900" y="876300"/>
            <a:ext cx="6007100" cy="5981700"/>
          </a:xfrm>
          <a:prstGeom prst="rect">
            <a:avLst/>
          </a:prstGeom>
        </p:spPr>
      </p:pic>
    </p:spTree>
    <p:extLst>
      <p:ext uri="{BB962C8B-B14F-4D97-AF65-F5344CB8AC3E}">
        <p14:creationId xmlns:p14="http://schemas.microsoft.com/office/powerpoint/2010/main" val="27686514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3228397" y="228364"/>
            <a:ext cx="69316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None/>
            </a:pPr>
            <a:r>
              <a:rPr lang="en-US" b="1" dirty="0" err="1" smtClean="0">
                <a:solidFill>
                  <a:srgbClr val="FF0000"/>
                </a:solidFill>
              </a:rPr>
              <a:t>Giáo</a:t>
            </a:r>
            <a:r>
              <a:rPr lang="en-US" b="1" dirty="0" smtClean="0">
                <a:solidFill>
                  <a:srgbClr val="FF0000"/>
                </a:solidFill>
              </a:rPr>
              <a:t> </a:t>
            </a:r>
            <a:r>
              <a:rPr lang="en-US" b="1" dirty="0" err="1" smtClean="0">
                <a:solidFill>
                  <a:srgbClr val="FF0000"/>
                </a:solidFill>
              </a:rPr>
              <a:t>viên</a:t>
            </a:r>
            <a:r>
              <a:rPr lang="en-US" b="1" dirty="0" smtClean="0">
                <a:solidFill>
                  <a:srgbClr val="FF0000"/>
                </a:solidFill>
              </a:rPr>
              <a:t> </a:t>
            </a:r>
            <a:r>
              <a:rPr lang="en-US" b="1" dirty="0" err="1" smtClean="0">
                <a:solidFill>
                  <a:srgbClr val="FF0000"/>
                </a:solidFill>
              </a:rPr>
              <a:t>đánh</a:t>
            </a:r>
            <a:r>
              <a:rPr lang="en-US" b="1" dirty="0" smtClean="0">
                <a:solidFill>
                  <a:srgbClr val="FF0000"/>
                </a:solidFill>
              </a:rPr>
              <a:t> </a:t>
            </a:r>
            <a:r>
              <a:rPr lang="en-US" b="1" dirty="0" err="1">
                <a:solidFill>
                  <a:srgbClr val="FF0000"/>
                </a:solidFill>
              </a:rPr>
              <a:t>giá</a:t>
            </a:r>
            <a:r>
              <a:rPr lang="en-US" b="1" dirty="0">
                <a:solidFill>
                  <a:srgbClr val="FF0000"/>
                </a:solidFill>
              </a:rPr>
              <a:t> </a:t>
            </a:r>
            <a:r>
              <a:rPr lang="en-US" b="1" dirty="0" err="1">
                <a:solidFill>
                  <a:srgbClr val="FF0000"/>
                </a:solidFill>
              </a:rPr>
              <a:t>phẩm</a:t>
            </a:r>
            <a:r>
              <a:rPr lang="en-US" b="1" dirty="0">
                <a:solidFill>
                  <a:srgbClr val="FF0000"/>
                </a:solidFill>
              </a:rPr>
              <a:t> </a:t>
            </a:r>
            <a:r>
              <a:rPr lang="en-US" b="1" dirty="0" err="1">
                <a:solidFill>
                  <a:srgbClr val="FF0000"/>
                </a:solidFill>
              </a:rPr>
              <a:t>chất</a:t>
            </a:r>
            <a:r>
              <a:rPr lang="en-US" b="1" dirty="0">
                <a:solidFill>
                  <a:srgbClr val="FF0000"/>
                </a:solidFill>
              </a:rPr>
              <a:t> </a:t>
            </a:r>
            <a:r>
              <a:rPr lang="en-US" b="1" dirty="0" err="1" smtClean="0">
                <a:solidFill>
                  <a:srgbClr val="FF0000"/>
                </a:solidFill>
              </a:rPr>
              <a:t>học</a:t>
            </a:r>
            <a:r>
              <a:rPr lang="en-US" b="1" dirty="0" smtClean="0">
                <a:solidFill>
                  <a:srgbClr val="FF0000"/>
                </a:solidFill>
              </a:rPr>
              <a:t> </a:t>
            </a:r>
            <a:r>
              <a:rPr lang="en-US" b="1" dirty="0" err="1" smtClean="0">
                <a:solidFill>
                  <a:srgbClr val="FF0000"/>
                </a:solidFill>
              </a:rPr>
              <a:t>sinh</a:t>
            </a:r>
            <a:r>
              <a:rPr lang="en-US" b="1" dirty="0" smtClean="0">
                <a:solidFill>
                  <a:srgbClr val="FF0000"/>
                </a:solidFill>
              </a:rPr>
              <a:t>  </a:t>
            </a:r>
            <a:endParaRPr lang="en-US" altLang="en-US" b="1" dirty="0">
              <a:solidFill>
                <a:srgbClr val="FF0000"/>
              </a:solidFill>
            </a:endParaRPr>
          </a:p>
        </p:txBody>
      </p:sp>
      <p:sp>
        <p:nvSpPr>
          <p:cNvPr id="5" name="TextBox 4">
            <a:extLst>
              <a:ext uri="{FF2B5EF4-FFF2-40B4-BE49-F238E27FC236}">
                <a16:creationId xmlns:a16="http://schemas.microsoft.com/office/drawing/2014/main" xmlns="" id="{1F62431C-D05F-45A3-9B1D-D61829138E55}"/>
              </a:ext>
            </a:extLst>
          </p:cNvPr>
          <p:cNvSpPr txBox="1"/>
          <p:nvPr/>
        </p:nvSpPr>
        <p:spPr>
          <a:xfrm>
            <a:off x="0" y="1079500"/>
            <a:ext cx="1917700" cy="5632311"/>
          </a:xfrm>
          <a:prstGeom prst="rect">
            <a:avLst/>
          </a:prstGeom>
          <a:solidFill>
            <a:schemeClr val="accent1"/>
          </a:solidFill>
        </p:spPr>
        <p:txBody>
          <a:bodyPr wrap="square" rtlCol="0">
            <a:spAutoFit/>
          </a:bodyPr>
          <a:lstStyle/>
          <a:p>
            <a:pPr algn="ctr"/>
            <a:r>
              <a:rPr lang="en-US" sz="2400" b="1" dirty="0" smtClean="0">
                <a:solidFill>
                  <a:schemeClr val="bg1"/>
                </a:solidFill>
                <a:latin typeface="Arial" panose="020B0604020202020204" pitchFamily="34" charset="0"/>
                <a:cs typeface="Arial" panose="020B0604020202020204" pitchFamily="34" charset="0"/>
              </a:rPr>
              <a:t>1. </a:t>
            </a:r>
            <a:r>
              <a:rPr lang="vi-VN" sz="2400" b="1" dirty="0" smtClean="0">
                <a:solidFill>
                  <a:schemeClr val="bg1"/>
                </a:solidFill>
                <a:latin typeface="Arial" panose="020B0604020202020204" pitchFamily="34" charset="0"/>
                <a:cs typeface="Arial" panose="020B0604020202020204" pitchFamily="34" charset="0"/>
              </a:rPr>
              <a:t>Yêu </a:t>
            </a:r>
            <a:r>
              <a:rPr lang="vi-VN" sz="2400" b="1" dirty="0">
                <a:solidFill>
                  <a:schemeClr val="bg1"/>
                </a:solidFill>
                <a:latin typeface="Arial" panose="020B0604020202020204" pitchFamily="34" charset="0"/>
                <a:cs typeface="Arial" panose="020B0604020202020204" pitchFamily="34" charset="0"/>
              </a:rPr>
              <a:t>nước</a:t>
            </a:r>
            <a:endParaRPr lang="en-US" sz="2400" b="1" dirty="0">
              <a:solidFill>
                <a:schemeClr val="bg1"/>
              </a:solidFill>
              <a:latin typeface="Arial" panose="020B0604020202020204" pitchFamily="34" charset="0"/>
              <a:cs typeface="Arial" panose="020B0604020202020204" pitchFamily="34" charset="0"/>
            </a:endParaRPr>
          </a:p>
          <a:p>
            <a:r>
              <a:rPr lang="en-US" sz="2400" b="1" kern="1200" dirty="0" smtClean="0">
                <a:solidFill>
                  <a:schemeClr val="bg1"/>
                </a:solidFill>
                <a:effectLst/>
                <a:latin typeface="Arial" panose="020B0604020202020204" pitchFamily="34" charset="0"/>
                <a:cs typeface="Arial" panose="020B0604020202020204" pitchFamily="34" charset="0"/>
              </a:rPr>
              <a:t>  </a:t>
            </a:r>
            <a:r>
              <a:rPr lang="en-US" sz="2400" b="1" kern="1200" dirty="0" err="1" smtClean="0">
                <a:solidFill>
                  <a:schemeClr val="bg1"/>
                </a:solidFill>
                <a:effectLst/>
                <a:latin typeface="Arial" panose="020B0604020202020204" pitchFamily="34" charset="0"/>
                <a:cs typeface="Arial" panose="020B0604020202020204" pitchFamily="34" charset="0"/>
              </a:rPr>
              <a:t>Yêu</a:t>
            </a:r>
            <a:r>
              <a:rPr lang="en-US" sz="2400" b="1" kern="1200" dirty="0" smtClean="0">
                <a:solidFill>
                  <a:schemeClr val="bg1"/>
                </a:solidFill>
                <a:effectLst/>
                <a:latin typeface="Arial" panose="020B0604020202020204" pitchFamily="34" charset="0"/>
                <a:cs typeface="Arial" panose="020B0604020202020204" pitchFamily="34" charset="0"/>
              </a:rPr>
              <a:t> </a:t>
            </a:r>
            <a:r>
              <a:rPr lang="en-US" sz="2400" b="1" kern="1200" dirty="0" err="1">
                <a:solidFill>
                  <a:schemeClr val="bg1"/>
                </a:solidFill>
                <a:effectLst/>
                <a:latin typeface="Arial" panose="020B0604020202020204" pitchFamily="34" charset="0"/>
                <a:cs typeface="Arial" panose="020B0604020202020204" pitchFamily="34" charset="0"/>
              </a:rPr>
              <a:t>thiên</a:t>
            </a:r>
            <a:r>
              <a:rPr lang="en-US" sz="2400" b="1" kern="1200" dirty="0">
                <a:solidFill>
                  <a:schemeClr val="bg1"/>
                </a:solidFill>
                <a:effectLst/>
                <a:latin typeface="Arial" panose="020B0604020202020204" pitchFamily="34" charset="0"/>
                <a:cs typeface="Arial" panose="020B0604020202020204" pitchFamily="34" charset="0"/>
              </a:rPr>
              <a:t> </a:t>
            </a:r>
            <a:r>
              <a:rPr lang="en-US" sz="2400" b="1" kern="1200" dirty="0" err="1">
                <a:solidFill>
                  <a:schemeClr val="bg1"/>
                </a:solidFill>
                <a:effectLst/>
                <a:latin typeface="Arial" panose="020B0604020202020204" pitchFamily="34" charset="0"/>
                <a:cs typeface="Arial" panose="020B0604020202020204" pitchFamily="34" charset="0"/>
              </a:rPr>
              <a:t>nhiên</a:t>
            </a:r>
            <a:r>
              <a:rPr lang="en-US" sz="2400" b="1" kern="1200" dirty="0">
                <a:solidFill>
                  <a:schemeClr val="bg1"/>
                </a:solidFill>
                <a:effectLst/>
                <a:latin typeface="Arial" panose="020B0604020202020204" pitchFamily="34" charset="0"/>
                <a:cs typeface="Arial" panose="020B0604020202020204" pitchFamily="34" charset="0"/>
              </a:rPr>
              <a:t> </a:t>
            </a:r>
            <a:r>
              <a:rPr lang="en-US" sz="2400" b="1" kern="1200" dirty="0" err="1">
                <a:solidFill>
                  <a:schemeClr val="bg1"/>
                </a:solidFill>
                <a:effectLst/>
                <a:latin typeface="Arial" panose="020B0604020202020204" pitchFamily="34" charset="0"/>
                <a:cs typeface="Arial" panose="020B0604020202020204" pitchFamily="34" charset="0"/>
              </a:rPr>
              <a:t>và</a:t>
            </a:r>
            <a:r>
              <a:rPr lang="en-US" sz="2400" b="1" kern="1200" dirty="0">
                <a:solidFill>
                  <a:schemeClr val="bg1"/>
                </a:solidFill>
                <a:effectLst/>
                <a:latin typeface="Arial" panose="020B0604020202020204" pitchFamily="34" charset="0"/>
                <a:cs typeface="Arial" panose="020B0604020202020204" pitchFamily="34" charset="0"/>
              </a:rPr>
              <a:t> </a:t>
            </a:r>
            <a:r>
              <a:rPr lang="en-US" sz="2400" b="1" kern="1200" dirty="0" err="1">
                <a:solidFill>
                  <a:schemeClr val="bg1"/>
                </a:solidFill>
                <a:effectLst/>
                <a:latin typeface="Arial" panose="020B0604020202020204" pitchFamily="34" charset="0"/>
                <a:cs typeface="Arial" panose="020B0604020202020204" pitchFamily="34" charset="0"/>
              </a:rPr>
              <a:t>có</a:t>
            </a:r>
            <a:r>
              <a:rPr lang="en-US" sz="2400" b="1" kern="1200" dirty="0">
                <a:solidFill>
                  <a:schemeClr val="bg1"/>
                </a:solidFill>
                <a:effectLst/>
                <a:latin typeface="Arial" panose="020B0604020202020204" pitchFamily="34" charset="0"/>
                <a:cs typeface="Arial" panose="020B0604020202020204" pitchFamily="34" charset="0"/>
              </a:rPr>
              <a:t> </a:t>
            </a:r>
            <a:r>
              <a:rPr lang="en-US" sz="2400" b="1" kern="1200" dirty="0" err="1">
                <a:solidFill>
                  <a:schemeClr val="bg1"/>
                </a:solidFill>
                <a:effectLst/>
                <a:latin typeface="Arial" panose="020B0604020202020204" pitchFamily="34" charset="0"/>
                <a:cs typeface="Arial" panose="020B0604020202020204" pitchFamily="34" charset="0"/>
              </a:rPr>
              <a:t>những</a:t>
            </a:r>
            <a:r>
              <a:rPr lang="en-US" sz="2400" b="1" kern="1200" dirty="0">
                <a:solidFill>
                  <a:schemeClr val="bg1"/>
                </a:solidFill>
                <a:effectLst/>
                <a:latin typeface="Arial" panose="020B0604020202020204" pitchFamily="34" charset="0"/>
                <a:cs typeface="Arial" panose="020B0604020202020204" pitchFamily="34" charset="0"/>
              </a:rPr>
              <a:t> </a:t>
            </a:r>
            <a:r>
              <a:rPr lang="en-US" sz="2400" b="1" kern="1200" dirty="0" err="1">
                <a:solidFill>
                  <a:schemeClr val="bg1"/>
                </a:solidFill>
                <a:effectLst/>
                <a:latin typeface="Arial" panose="020B0604020202020204" pitchFamily="34" charset="0"/>
                <a:cs typeface="Arial" panose="020B0604020202020204" pitchFamily="34" charset="0"/>
              </a:rPr>
              <a:t>việc</a:t>
            </a:r>
            <a:r>
              <a:rPr lang="en-US" sz="2400" b="1" kern="1200" dirty="0">
                <a:solidFill>
                  <a:schemeClr val="bg1"/>
                </a:solidFill>
                <a:effectLst/>
                <a:latin typeface="Arial" panose="020B0604020202020204" pitchFamily="34" charset="0"/>
                <a:cs typeface="Arial" panose="020B0604020202020204" pitchFamily="34" charset="0"/>
              </a:rPr>
              <a:t> </a:t>
            </a:r>
            <a:r>
              <a:rPr lang="en-US" sz="2400" b="1" kern="1200" dirty="0" err="1">
                <a:solidFill>
                  <a:schemeClr val="bg1"/>
                </a:solidFill>
                <a:effectLst/>
                <a:latin typeface="Arial" panose="020B0604020202020204" pitchFamily="34" charset="0"/>
                <a:cs typeface="Arial" panose="020B0604020202020204" pitchFamily="34" charset="0"/>
              </a:rPr>
              <a:t>làm</a:t>
            </a:r>
            <a:r>
              <a:rPr lang="en-US" sz="2400" b="1" kern="1200" dirty="0">
                <a:solidFill>
                  <a:schemeClr val="bg1"/>
                </a:solidFill>
                <a:effectLst/>
                <a:latin typeface="Arial" panose="020B0604020202020204" pitchFamily="34" charset="0"/>
                <a:cs typeface="Arial" panose="020B0604020202020204" pitchFamily="34" charset="0"/>
              </a:rPr>
              <a:t> </a:t>
            </a:r>
            <a:r>
              <a:rPr lang="en-US" sz="2400" b="1" kern="1200" dirty="0" err="1">
                <a:solidFill>
                  <a:schemeClr val="bg1"/>
                </a:solidFill>
                <a:effectLst/>
                <a:latin typeface="Arial" panose="020B0604020202020204" pitchFamily="34" charset="0"/>
                <a:cs typeface="Arial" panose="020B0604020202020204" pitchFamily="34" charset="0"/>
              </a:rPr>
              <a:t>thiết</a:t>
            </a:r>
            <a:r>
              <a:rPr lang="en-US" sz="2400" b="1" kern="1200" dirty="0">
                <a:solidFill>
                  <a:schemeClr val="bg1"/>
                </a:solidFill>
                <a:effectLst/>
                <a:latin typeface="Arial" panose="020B0604020202020204" pitchFamily="34" charset="0"/>
                <a:cs typeface="Arial" panose="020B0604020202020204" pitchFamily="34" charset="0"/>
              </a:rPr>
              <a:t> </a:t>
            </a:r>
            <a:r>
              <a:rPr lang="en-US" sz="2400" b="1" kern="1200" dirty="0" err="1">
                <a:solidFill>
                  <a:schemeClr val="bg1"/>
                </a:solidFill>
                <a:effectLst/>
                <a:latin typeface="Arial" panose="020B0604020202020204" pitchFamily="34" charset="0"/>
                <a:cs typeface="Arial" panose="020B0604020202020204" pitchFamily="34" charset="0"/>
              </a:rPr>
              <a:t>thực</a:t>
            </a:r>
            <a:r>
              <a:rPr lang="en-US" sz="2400" b="1" kern="1200" dirty="0">
                <a:solidFill>
                  <a:schemeClr val="bg1"/>
                </a:solidFill>
                <a:effectLst/>
                <a:latin typeface="Arial" panose="020B0604020202020204" pitchFamily="34" charset="0"/>
                <a:cs typeface="Arial" panose="020B0604020202020204" pitchFamily="34" charset="0"/>
              </a:rPr>
              <a:t> </a:t>
            </a:r>
            <a:r>
              <a:rPr lang="en-US" sz="2400" b="1" kern="1200" dirty="0" err="1">
                <a:solidFill>
                  <a:schemeClr val="bg1"/>
                </a:solidFill>
                <a:effectLst/>
                <a:latin typeface="Arial" panose="020B0604020202020204" pitchFamily="34" charset="0"/>
                <a:cs typeface="Arial" panose="020B0604020202020204" pitchFamily="34" charset="0"/>
              </a:rPr>
              <a:t>bảo</a:t>
            </a:r>
            <a:r>
              <a:rPr lang="en-US" sz="2400" b="1" kern="1200" dirty="0">
                <a:solidFill>
                  <a:schemeClr val="bg1"/>
                </a:solidFill>
                <a:effectLst/>
                <a:latin typeface="Arial" panose="020B0604020202020204" pitchFamily="34" charset="0"/>
                <a:cs typeface="Arial" panose="020B0604020202020204" pitchFamily="34" charset="0"/>
              </a:rPr>
              <a:t> </a:t>
            </a:r>
            <a:r>
              <a:rPr lang="en-US" sz="2400" b="1" kern="1200" dirty="0" err="1">
                <a:solidFill>
                  <a:schemeClr val="bg1"/>
                </a:solidFill>
                <a:effectLst/>
                <a:latin typeface="Arial" panose="020B0604020202020204" pitchFamily="34" charset="0"/>
                <a:cs typeface="Arial" panose="020B0604020202020204" pitchFamily="34" charset="0"/>
              </a:rPr>
              <a:t>vệ</a:t>
            </a:r>
            <a:r>
              <a:rPr lang="en-US" sz="2400" b="1" kern="1200" dirty="0">
                <a:solidFill>
                  <a:schemeClr val="bg1"/>
                </a:solidFill>
                <a:effectLst/>
                <a:latin typeface="Arial" panose="020B0604020202020204" pitchFamily="34" charset="0"/>
                <a:cs typeface="Arial" panose="020B0604020202020204" pitchFamily="34" charset="0"/>
              </a:rPr>
              <a:t> </a:t>
            </a:r>
            <a:r>
              <a:rPr lang="en-US" sz="2400" b="1" kern="1200" dirty="0" err="1">
                <a:solidFill>
                  <a:schemeClr val="bg1"/>
                </a:solidFill>
                <a:effectLst/>
                <a:latin typeface="Arial" panose="020B0604020202020204" pitchFamily="34" charset="0"/>
                <a:cs typeface="Arial" panose="020B0604020202020204" pitchFamily="34" charset="0"/>
              </a:rPr>
              <a:t>thiên</a:t>
            </a:r>
            <a:r>
              <a:rPr lang="en-US" sz="2400" b="1" kern="1200" dirty="0">
                <a:solidFill>
                  <a:schemeClr val="bg1"/>
                </a:solidFill>
                <a:effectLst/>
                <a:latin typeface="Arial" panose="020B0604020202020204" pitchFamily="34" charset="0"/>
                <a:cs typeface="Arial" panose="020B0604020202020204" pitchFamily="34" charset="0"/>
              </a:rPr>
              <a:t> </a:t>
            </a:r>
            <a:r>
              <a:rPr lang="en-US" sz="2400" b="1" kern="1200" dirty="0" err="1">
                <a:solidFill>
                  <a:schemeClr val="bg1"/>
                </a:solidFill>
                <a:effectLst/>
                <a:latin typeface="Arial" panose="020B0604020202020204" pitchFamily="34" charset="0"/>
                <a:cs typeface="Arial" panose="020B0604020202020204" pitchFamily="34" charset="0"/>
              </a:rPr>
              <a:t>nhiên</a:t>
            </a:r>
            <a:r>
              <a:rPr lang="en-US" sz="2400" b="1" kern="1200" dirty="0">
                <a:solidFill>
                  <a:schemeClr val="bg1"/>
                </a:solidFill>
                <a:effectLst/>
                <a:latin typeface="Arial" panose="020B0604020202020204" pitchFamily="34" charset="0"/>
                <a:cs typeface="Arial" panose="020B0604020202020204" pitchFamily="34" charset="0"/>
              </a:rPr>
              <a:t>. </a:t>
            </a:r>
          </a:p>
          <a:p>
            <a:r>
              <a:rPr lang="en-US" sz="2400" b="1" kern="1200" dirty="0" smtClean="0">
                <a:solidFill>
                  <a:schemeClr val="bg1"/>
                </a:solidFill>
                <a:effectLst/>
              </a:rPr>
              <a:t>   </a:t>
            </a:r>
            <a:r>
              <a:rPr lang="vi-VN" sz="2400" b="1" kern="1200" dirty="0" smtClean="0">
                <a:solidFill>
                  <a:schemeClr val="bg1"/>
                </a:solidFill>
                <a:effectLst/>
              </a:rPr>
              <a:t>Bài</a:t>
            </a:r>
            <a:r>
              <a:rPr lang="vi-VN" sz="2400" b="1" kern="1200" baseline="0" dirty="0" smtClean="0">
                <a:solidFill>
                  <a:schemeClr val="bg1"/>
                </a:solidFill>
                <a:effectLst/>
              </a:rPr>
              <a:t> </a:t>
            </a:r>
            <a:r>
              <a:rPr lang="vi-VN" sz="2400" b="1" kern="1200" baseline="0" dirty="0">
                <a:solidFill>
                  <a:schemeClr val="bg1"/>
                </a:solidFill>
                <a:effectLst/>
              </a:rPr>
              <a:t>1</a:t>
            </a:r>
            <a:r>
              <a:rPr lang="vi-VN" sz="2400" b="1" kern="1200" dirty="0">
                <a:solidFill>
                  <a:schemeClr val="bg1"/>
                </a:solidFill>
                <a:effectLst/>
              </a:rPr>
              <a:t>4</a:t>
            </a:r>
            <a:r>
              <a:rPr lang="en-US" sz="2400" b="1" kern="1200" dirty="0">
                <a:solidFill>
                  <a:schemeClr val="bg1"/>
                </a:solidFill>
                <a:effectLst/>
              </a:rPr>
              <a:t>. </a:t>
            </a:r>
            <a:r>
              <a:rPr lang="vi-VN" sz="2400" b="1" kern="1200" dirty="0">
                <a:solidFill>
                  <a:schemeClr val="bg1"/>
                </a:solidFill>
                <a:effectLst/>
              </a:rPr>
              <a:t>Sử</a:t>
            </a:r>
            <a:r>
              <a:rPr lang="vi-VN" sz="2400" b="1" kern="1200" baseline="0" dirty="0">
                <a:solidFill>
                  <a:schemeClr val="bg1"/>
                </a:solidFill>
                <a:effectLst/>
              </a:rPr>
              <a:t> dụng hợp lí thực vật, động vật </a:t>
            </a:r>
            <a:r>
              <a:rPr lang="vi-VN" sz="2400" b="1" i="0" kern="1200" baseline="0" dirty="0">
                <a:solidFill>
                  <a:schemeClr val="bg1"/>
                </a:solidFill>
                <a:effectLst/>
              </a:rPr>
              <a:t>(Chủ đề 4</a:t>
            </a:r>
            <a:r>
              <a:rPr lang="vi-VN" sz="2400" b="1" i="0" kern="1200" baseline="0" dirty="0" smtClean="0">
                <a:solidFill>
                  <a:schemeClr val="bg1"/>
                </a:solidFill>
                <a:effectLst/>
              </a:rPr>
              <a:t>)</a:t>
            </a:r>
            <a:r>
              <a:rPr lang="en-US" sz="2400" b="1" dirty="0" smtClean="0">
                <a:solidFill>
                  <a:schemeClr val="bg1"/>
                </a:solidFill>
              </a:rPr>
              <a:t>...</a:t>
            </a:r>
            <a:endParaRPr lang="en-US" sz="2400" b="1" i="0" dirty="0">
              <a:solidFill>
                <a:schemeClr val="bg1"/>
              </a:solidFill>
            </a:endParaRPr>
          </a:p>
          <a:p>
            <a:pPr algn="ctr"/>
            <a:endParaRPr lang="en-US" sz="2400" kern="1200" dirty="0" smtClean="0">
              <a:solidFill>
                <a:schemeClr val="dk1"/>
              </a:solidFill>
              <a:effectLst/>
            </a:endParaRPr>
          </a:p>
          <a:p>
            <a:pPr algn="ctr"/>
            <a:r>
              <a:rPr lang="vi-VN" sz="2400" b="1" dirty="0" smtClean="0">
                <a:solidFill>
                  <a:schemeClr val="bg1"/>
                </a:solidFill>
              </a:rPr>
              <a:t>  </a:t>
            </a:r>
            <a:endParaRPr lang="en-US" sz="2400" b="1" dirty="0">
              <a:solidFill>
                <a:schemeClr val="bg1"/>
              </a:solidFill>
            </a:endParaRPr>
          </a:p>
        </p:txBody>
      </p:sp>
      <p:pic>
        <p:nvPicPr>
          <p:cNvPr id="6" name="Picture 5">
            <a:extLst>
              <a:ext uri="{FF2B5EF4-FFF2-40B4-BE49-F238E27FC236}">
                <a16:creationId xmlns:a16="http://schemas.microsoft.com/office/drawing/2014/main" xmlns="" id="{592F0003-B0FD-463D-836C-05E2FD6CC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00" y="1079500"/>
            <a:ext cx="3976911" cy="5778500"/>
          </a:xfrm>
          <a:prstGeom prst="rect">
            <a:avLst/>
          </a:prstGeom>
        </p:spPr>
      </p:pic>
      <p:sp>
        <p:nvSpPr>
          <p:cNvPr id="9" name="TextBox 8">
            <a:extLst>
              <a:ext uri="{FF2B5EF4-FFF2-40B4-BE49-F238E27FC236}">
                <a16:creationId xmlns:a16="http://schemas.microsoft.com/office/drawing/2014/main" xmlns="" id="{ED16AACB-08FA-4C9F-9875-F540398FFC3B}"/>
              </a:ext>
            </a:extLst>
          </p:cNvPr>
          <p:cNvSpPr txBox="1"/>
          <p:nvPr/>
        </p:nvSpPr>
        <p:spPr>
          <a:xfrm>
            <a:off x="5894610" y="1212112"/>
            <a:ext cx="2030190" cy="5940088"/>
          </a:xfrm>
          <a:prstGeom prst="rect">
            <a:avLst/>
          </a:prstGeom>
          <a:solidFill>
            <a:schemeClr val="accent2"/>
          </a:solidFill>
        </p:spPr>
        <p:txBody>
          <a:bodyPr wrap="square" rtlCol="0">
            <a:spAutoFit/>
          </a:bodyPr>
          <a:lstStyle/>
          <a:p>
            <a:pPr algn="ctr"/>
            <a:r>
              <a:rPr lang="vi-VN" sz="2400" b="1" dirty="0">
                <a:solidFill>
                  <a:schemeClr val="bg1"/>
                </a:solidFill>
                <a:latin typeface="Arial" panose="020B0604020202020204" pitchFamily="34" charset="0"/>
                <a:cs typeface="Arial" panose="020B0604020202020204" pitchFamily="34" charset="0"/>
              </a:rPr>
              <a:t>2. Nhân ái</a:t>
            </a:r>
            <a:endParaRPr lang="en-US" sz="2400" b="1"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 </a:t>
            </a:r>
            <a:endParaRPr lang="en-US" sz="2400" b="1" kern="1200" dirty="0">
              <a:solidFill>
                <a:schemeClr val="bg1"/>
              </a:solidFill>
              <a:effectLst/>
              <a:latin typeface="Arial" panose="020B0604020202020204" pitchFamily="34" charset="0"/>
              <a:cs typeface="Arial" panose="020B0604020202020204" pitchFamily="34" charset="0"/>
            </a:endParaRPr>
          </a:p>
          <a:p>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Bài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1. </a:t>
            </a:r>
            <a:r>
              <a:rPr lang="en-US" sz="2400" b="1" dirty="0" err="1">
                <a:solidFill>
                  <a:schemeClr val="bg1"/>
                </a:solidFill>
                <a:latin typeface="Arial" panose="020B0604020202020204" pitchFamily="34" charset="0"/>
                <a:cs typeface="Arial" panose="020B0604020202020204" pitchFamily="34" charset="0"/>
              </a:rPr>
              <a:t>Họ</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hàng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nội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ngoại</a:t>
            </a:r>
            <a:r>
              <a:rPr lang="en-US" sz="2400" b="1" dirty="0">
                <a:solidFill>
                  <a:schemeClr val="bg1"/>
                </a:solidFill>
                <a:latin typeface="Arial" panose="020B0604020202020204" pitchFamily="34" charset="0"/>
                <a:cs typeface="Arial" panose="020B0604020202020204" pitchFamily="34" charset="0"/>
              </a:rPr>
              <a:t> </a:t>
            </a:r>
          </a:p>
          <a:p>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Bài</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2. </a:t>
            </a:r>
            <a:r>
              <a:rPr lang="en-US" sz="2400" b="1" dirty="0" err="1">
                <a:solidFill>
                  <a:schemeClr val="bg1"/>
                </a:solidFill>
                <a:latin typeface="Arial" panose="020B0604020202020204" pitchFamily="34" charset="0"/>
                <a:cs typeface="Arial" panose="020B0604020202020204" pitchFamily="34" charset="0"/>
              </a:rPr>
              <a:t>Một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số</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ngày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kỉ</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niệm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sự</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kiện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gia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đình</a:t>
            </a:r>
            <a:r>
              <a:rPr lang="en-US" sz="2400" b="1" dirty="0">
                <a:solidFill>
                  <a:schemeClr val="bg1"/>
                </a:solidFill>
                <a:latin typeface="Arial" panose="020B0604020202020204" pitchFamily="34" charset="0"/>
                <a:cs typeface="Arial" panose="020B0604020202020204" pitchFamily="34" charset="0"/>
              </a:rPr>
              <a:t> </a:t>
            </a:r>
            <a:r>
              <a:rPr lang="en-US" sz="2400" b="1" dirty="0" smtClean="0">
                <a:solidFill>
                  <a:schemeClr val="bg1"/>
                </a:solidFill>
                <a:latin typeface="Arial" panose="020B0604020202020204" pitchFamily="34" charset="0"/>
                <a:cs typeface="Arial" panose="020B0604020202020204" pitchFamily="34" charset="0"/>
              </a:rPr>
              <a:t>…</a:t>
            </a:r>
            <a:endParaRPr lang="vi-VN" sz="2400" b="1" dirty="0">
              <a:solidFill>
                <a:schemeClr val="bg1"/>
              </a:solidFill>
              <a:latin typeface="Arial" panose="020B0604020202020204" pitchFamily="34" charset="0"/>
              <a:cs typeface="Arial" panose="020B0604020202020204" pitchFamily="34" charset="0"/>
            </a:endParaRPr>
          </a:p>
          <a:p>
            <a:endParaRPr lang="en-US" sz="2800" kern="1200" dirty="0">
              <a:solidFill>
                <a:schemeClr val="dk1"/>
              </a:solidFill>
              <a:effectLst/>
            </a:endParaRPr>
          </a:p>
          <a:p>
            <a:endParaRPr lang="en-US" sz="2800" b="1" dirty="0" smtClean="0">
              <a:solidFill>
                <a:schemeClr val="bg1"/>
              </a:solidFill>
            </a:endParaRPr>
          </a:p>
          <a:p>
            <a:endParaRPr lang="en-US" sz="2800" b="1" dirty="0">
              <a:solidFill>
                <a:schemeClr val="bg1"/>
              </a:solidFill>
            </a:endParaRPr>
          </a:p>
          <a:p>
            <a:endParaRPr lang="en-US" sz="2800" b="1" dirty="0" smtClean="0">
              <a:solidFill>
                <a:schemeClr val="bg1"/>
              </a:solidFill>
            </a:endParaRPr>
          </a:p>
          <a:p>
            <a:pPr algn="ctr"/>
            <a:r>
              <a:rPr lang="vi-VN" sz="2800" b="1" dirty="0" smtClean="0">
                <a:solidFill>
                  <a:schemeClr val="bg1"/>
                </a:solidFill>
              </a:rPr>
              <a:t> </a:t>
            </a:r>
            <a:endParaRPr lang="en-US" sz="2800" b="1" dirty="0">
              <a:solidFill>
                <a:schemeClr val="bg1"/>
              </a:solidFill>
            </a:endParaRPr>
          </a:p>
        </p:txBody>
      </p:sp>
      <p:pic>
        <p:nvPicPr>
          <p:cNvPr id="3" name="Picture 2">
            <a:extLst>
              <a:ext uri="{FF2B5EF4-FFF2-40B4-BE49-F238E27FC236}">
                <a16:creationId xmlns:a16="http://schemas.microsoft.com/office/drawing/2014/main" xmlns="" id="{C0824191-03DD-42F1-BC99-B8DF78195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1212112"/>
            <a:ext cx="4260099" cy="5645888"/>
          </a:xfrm>
          <a:prstGeom prst="rect">
            <a:avLst/>
          </a:prstGeom>
        </p:spPr>
      </p:pic>
    </p:spTree>
    <p:extLst>
      <p:ext uri="{BB962C8B-B14F-4D97-AF65-F5344CB8AC3E}">
        <p14:creationId xmlns:p14="http://schemas.microsoft.com/office/powerpoint/2010/main" val="2576960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9BA2A9A0-FC04-4B5D-9B52-3BBB2426B747}"/>
              </a:ext>
            </a:extLst>
          </p:cNvPr>
          <p:cNvSpPr>
            <a:spLocks noGrp="1"/>
          </p:cNvSpPr>
          <p:nvPr>
            <p:ph type="sldNum" sz="quarter" idx="12"/>
          </p:nvPr>
        </p:nvSpPr>
        <p:spPr/>
        <p:txBody>
          <a:bodyPr/>
          <a:lstStyle/>
          <a:p>
            <a:fld id="{05C2D176-BDDD-4308-9A3E-DBFC2B3B23A7}" type="slidenum">
              <a:rPr lang="vi-VN" smtClean="0"/>
              <a:pPr/>
              <a:t>26</a:t>
            </a:fld>
            <a:endParaRPr lang="vi-VN"/>
          </a:p>
        </p:txBody>
      </p:sp>
      <p:sp>
        <p:nvSpPr>
          <p:cNvPr id="9" name="TextBox 8">
            <a:extLst>
              <a:ext uri="{FF2B5EF4-FFF2-40B4-BE49-F238E27FC236}">
                <a16:creationId xmlns:a16="http://schemas.microsoft.com/office/drawing/2014/main" xmlns="" id="{29A07904-6BBC-4314-B0EC-438774D853CA}"/>
              </a:ext>
            </a:extLst>
          </p:cNvPr>
          <p:cNvSpPr txBox="1"/>
          <p:nvPr/>
        </p:nvSpPr>
        <p:spPr>
          <a:xfrm>
            <a:off x="3634209" y="-88559"/>
            <a:ext cx="6588370" cy="954107"/>
          </a:xfrm>
          <a:prstGeom prst="rect">
            <a:avLst/>
          </a:prstGeom>
          <a:noFill/>
        </p:spPr>
        <p:txBody>
          <a:bodyPr wrap="square">
            <a:spAutoFit/>
          </a:bodyPr>
          <a:lstStyle/>
          <a:p>
            <a:pPr>
              <a:spcBef>
                <a:spcPct val="0"/>
              </a:spcBef>
            </a:pPr>
            <a:r>
              <a:rPr lang="en-US" sz="3600" b="1" dirty="0" err="1" smtClean="0">
                <a:solidFill>
                  <a:srgbClr val="FF0000"/>
                </a:solidFill>
              </a:rPr>
              <a:t>Giáo</a:t>
            </a:r>
            <a:r>
              <a:rPr lang="en-US" sz="3600" b="1" dirty="0" smtClean="0">
                <a:solidFill>
                  <a:srgbClr val="FF0000"/>
                </a:solidFill>
              </a:rPr>
              <a:t> </a:t>
            </a:r>
            <a:r>
              <a:rPr lang="en-US" sz="3600" b="1" dirty="0" err="1" smtClean="0">
                <a:solidFill>
                  <a:srgbClr val="FF0000"/>
                </a:solidFill>
              </a:rPr>
              <a:t>viên</a:t>
            </a:r>
            <a:r>
              <a:rPr lang="en-US" sz="3600" b="1" dirty="0" smtClean="0">
                <a:solidFill>
                  <a:srgbClr val="FF0000"/>
                </a:solidFill>
              </a:rPr>
              <a:t> </a:t>
            </a:r>
            <a:r>
              <a:rPr lang="en-US" sz="3600" b="1" dirty="0" err="1" smtClean="0">
                <a:solidFill>
                  <a:srgbClr val="FF0000"/>
                </a:solidFill>
              </a:rPr>
              <a:t>đánh</a:t>
            </a:r>
            <a:r>
              <a:rPr lang="en-US" sz="3600" b="1" dirty="0" smtClean="0">
                <a:solidFill>
                  <a:srgbClr val="FF0000"/>
                </a:solidFill>
              </a:rPr>
              <a:t> </a:t>
            </a:r>
            <a:r>
              <a:rPr lang="en-US" sz="3600" b="1" dirty="0" err="1" smtClean="0">
                <a:solidFill>
                  <a:srgbClr val="FF0000"/>
                </a:solidFill>
              </a:rPr>
              <a:t>giá</a:t>
            </a:r>
            <a:r>
              <a:rPr lang="en-US" sz="3600" b="1" dirty="0" smtClean="0">
                <a:solidFill>
                  <a:srgbClr val="FF0000"/>
                </a:solidFill>
              </a:rPr>
              <a:t> </a:t>
            </a:r>
            <a:r>
              <a:rPr lang="en-US" sz="3600" b="1" dirty="0" err="1" smtClean="0">
                <a:solidFill>
                  <a:srgbClr val="FF0000"/>
                </a:solidFill>
              </a:rPr>
              <a:t>học</a:t>
            </a:r>
            <a:r>
              <a:rPr lang="en-US" sz="3600" b="1" dirty="0" smtClean="0">
                <a:solidFill>
                  <a:srgbClr val="FF0000"/>
                </a:solidFill>
              </a:rPr>
              <a:t> </a:t>
            </a:r>
            <a:r>
              <a:rPr lang="en-US" sz="3600" b="1" dirty="0" err="1" smtClean="0">
                <a:solidFill>
                  <a:srgbClr val="FF0000"/>
                </a:solidFill>
              </a:rPr>
              <a:t>sinh</a:t>
            </a:r>
            <a:endParaRPr lang="en-US" altLang="en-US" sz="3600" b="1" dirty="0">
              <a:solidFill>
                <a:srgbClr val="FF0000"/>
              </a:solidFill>
            </a:endParaRPr>
          </a:p>
          <a:p>
            <a:pPr>
              <a:lnSpc>
                <a:spcPct val="100000"/>
              </a:lnSpc>
              <a:spcBef>
                <a:spcPct val="0"/>
              </a:spcBef>
              <a:buNone/>
            </a:pPr>
            <a:r>
              <a:rPr lang="en-US" sz="2000" b="1" dirty="0">
                <a:solidFill>
                  <a:srgbClr val="FF0000"/>
                </a:solidFill>
              </a:rPr>
              <a:t> </a:t>
            </a:r>
            <a:endParaRPr lang="en-US" altLang="en-US" sz="2000" b="1" dirty="0">
              <a:solidFill>
                <a:srgbClr val="FF0000"/>
              </a:solidFill>
            </a:endParaRPr>
          </a:p>
        </p:txBody>
      </p:sp>
      <p:sp>
        <p:nvSpPr>
          <p:cNvPr id="7" name="TextBox 6">
            <a:extLst>
              <a:ext uri="{FF2B5EF4-FFF2-40B4-BE49-F238E27FC236}">
                <a16:creationId xmlns:a16="http://schemas.microsoft.com/office/drawing/2014/main" xmlns="" id="{4ECB1D64-932D-4681-8519-F02F209BF88E}"/>
              </a:ext>
            </a:extLst>
          </p:cNvPr>
          <p:cNvSpPr txBox="1"/>
          <p:nvPr/>
        </p:nvSpPr>
        <p:spPr>
          <a:xfrm>
            <a:off x="0" y="525019"/>
            <a:ext cx="12192000" cy="1938992"/>
          </a:xfrm>
          <a:prstGeom prst="rect">
            <a:avLst/>
          </a:prstGeom>
          <a:solidFill>
            <a:schemeClr val="accent5"/>
          </a:solidFill>
        </p:spPr>
        <p:txBody>
          <a:bodyPr wrap="square" rtlCol="0">
            <a:spAutoFit/>
          </a:bodyPr>
          <a:lstStyle/>
          <a:p>
            <a:pPr algn="ctr"/>
            <a:r>
              <a:rPr lang="vi-VN" sz="2400" b="1" dirty="0">
                <a:solidFill>
                  <a:schemeClr val="bg1"/>
                </a:solidFill>
              </a:rPr>
              <a:t>Trách nhiệm</a:t>
            </a:r>
          </a:p>
          <a:p>
            <a:r>
              <a:rPr lang="en-US" sz="2400" b="1" kern="1200" dirty="0" smtClean="0">
                <a:solidFill>
                  <a:schemeClr val="bg1"/>
                </a:solidFill>
                <a:effectLst/>
              </a:rPr>
              <a:t>    </a:t>
            </a:r>
            <a:r>
              <a:rPr lang="en-US" sz="2400" b="1" kern="1200" dirty="0" err="1" smtClean="0">
                <a:solidFill>
                  <a:schemeClr val="bg1"/>
                </a:solidFill>
                <a:effectLst/>
              </a:rPr>
              <a:t>Có</a:t>
            </a:r>
            <a:r>
              <a:rPr lang="en-US" sz="2400" b="1" kern="1200" baseline="0" dirty="0" smtClean="0">
                <a:solidFill>
                  <a:schemeClr val="bg1"/>
                </a:solidFill>
                <a:effectLst/>
              </a:rPr>
              <a:t> </a:t>
            </a:r>
            <a:r>
              <a:rPr lang="en-US" sz="2400" b="1" kern="1200" baseline="0" dirty="0">
                <a:solidFill>
                  <a:schemeClr val="bg1"/>
                </a:solidFill>
                <a:effectLst/>
              </a:rPr>
              <a:t>ý </a:t>
            </a:r>
            <a:r>
              <a:rPr lang="en-US" sz="2400" b="1" kern="1200" baseline="0" dirty="0" err="1">
                <a:solidFill>
                  <a:schemeClr val="bg1"/>
                </a:solidFill>
                <a:effectLst/>
              </a:rPr>
              <a:t>thức</a:t>
            </a:r>
            <a:r>
              <a:rPr lang="en-US" sz="2400" b="1" kern="1200" baseline="0" dirty="0">
                <a:solidFill>
                  <a:schemeClr val="bg1"/>
                </a:solidFill>
                <a:effectLst/>
              </a:rPr>
              <a:t> </a:t>
            </a:r>
            <a:r>
              <a:rPr lang="en-US" sz="2400" b="1" kern="1200" baseline="0" dirty="0" err="1">
                <a:solidFill>
                  <a:schemeClr val="bg1"/>
                </a:solidFill>
                <a:effectLst/>
              </a:rPr>
              <a:t>thực</a:t>
            </a:r>
            <a:r>
              <a:rPr lang="en-US" sz="2400" b="1" kern="1200" baseline="0" dirty="0">
                <a:solidFill>
                  <a:schemeClr val="bg1"/>
                </a:solidFill>
                <a:effectLst/>
              </a:rPr>
              <a:t> </a:t>
            </a:r>
            <a:r>
              <a:rPr lang="en-US" sz="2400" b="1" kern="1200" baseline="0" dirty="0" err="1">
                <a:solidFill>
                  <a:schemeClr val="bg1"/>
                </a:solidFill>
                <a:effectLst/>
              </a:rPr>
              <a:t>hiện</a:t>
            </a:r>
            <a:r>
              <a:rPr lang="en-US" sz="2400" b="1" kern="1200" baseline="0" dirty="0">
                <a:solidFill>
                  <a:schemeClr val="bg1"/>
                </a:solidFill>
                <a:effectLst/>
              </a:rPr>
              <a:t> </a:t>
            </a:r>
            <a:r>
              <a:rPr lang="en-US" sz="2400" b="1" kern="1200" baseline="0" dirty="0" err="1">
                <a:solidFill>
                  <a:schemeClr val="bg1"/>
                </a:solidFill>
                <a:effectLst/>
              </a:rPr>
              <a:t>các</a:t>
            </a:r>
            <a:r>
              <a:rPr lang="en-US" sz="2400" b="1" kern="1200" baseline="0" dirty="0">
                <a:solidFill>
                  <a:schemeClr val="bg1"/>
                </a:solidFill>
                <a:effectLst/>
              </a:rPr>
              <a:t> </a:t>
            </a:r>
            <a:r>
              <a:rPr lang="en-US" sz="2400" b="1" kern="1200" baseline="0" dirty="0" err="1">
                <a:solidFill>
                  <a:schemeClr val="bg1"/>
                </a:solidFill>
                <a:effectLst/>
              </a:rPr>
              <a:t>quy</a:t>
            </a:r>
            <a:r>
              <a:rPr lang="en-US" sz="2400" b="1" kern="1200" baseline="0" dirty="0">
                <a:solidFill>
                  <a:schemeClr val="bg1"/>
                </a:solidFill>
                <a:effectLst/>
              </a:rPr>
              <a:t> </a:t>
            </a:r>
            <a:r>
              <a:rPr lang="en-US" sz="2400" b="1" kern="1200" baseline="0" dirty="0" err="1">
                <a:solidFill>
                  <a:schemeClr val="bg1"/>
                </a:solidFill>
                <a:effectLst/>
              </a:rPr>
              <a:t>tắc</a:t>
            </a:r>
            <a:r>
              <a:rPr lang="en-US" sz="2400" b="1" kern="1200" baseline="0" dirty="0">
                <a:solidFill>
                  <a:schemeClr val="bg1"/>
                </a:solidFill>
                <a:effectLst/>
              </a:rPr>
              <a:t> </a:t>
            </a:r>
            <a:r>
              <a:rPr lang="en-US" sz="2400" b="1" kern="1200" baseline="0" dirty="0" err="1">
                <a:solidFill>
                  <a:schemeClr val="bg1"/>
                </a:solidFill>
                <a:effectLst/>
              </a:rPr>
              <a:t>bảo</a:t>
            </a:r>
            <a:r>
              <a:rPr lang="en-US" sz="2400" b="1" kern="1200" baseline="0" dirty="0">
                <a:solidFill>
                  <a:schemeClr val="bg1"/>
                </a:solidFill>
                <a:effectLst/>
              </a:rPr>
              <a:t> </a:t>
            </a:r>
            <a:r>
              <a:rPr lang="en-US" sz="2400" b="1" kern="1200" baseline="0" dirty="0" err="1">
                <a:solidFill>
                  <a:schemeClr val="bg1"/>
                </a:solidFill>
                <a:effectLst/>
              </a:rPr>
              <a:t>vệ</a:t>
            </a:r>
            <a:r>
              <a:rPr lang="en-US" sz="2400" b="1" kern="1200" baseline="0" dirty="0">
                <a:solidFill>
                  <a:schemeClr val="bg1"/>
                </a:solidFill>
                <a:effectLst/>
              </a:rPr>
              <a:t> </a:t>
            </a:r>
            <a:r>
              <a:rPr lang="en-US" sz="2400" b="1" kern="1200" baseline="0" dirty="0" err="1">
                <a:solidFill>
                  <a:schemeClr val="bg1"/>
                </a:solidFill>
                <a:effectLst/>
              </a:rPr>
              <a:t>sức</a:t>
            </a:r>
            <a:r>
              <a:rPr lang="en-US" sz="2400" b="1" kern="1200" baseline="0" dirty="0">
                <a:solidFill>
                  <a:schemeClr val="bg1"/>
                </a:solidFill>
                <a:effectLst/>
              </a:rPr>
              <a:t> </a:t>
            </a:r>
            <a:r>
              <a:rPr lang="en-US" sz="2400" b="1" kern="1200" baseline="0" dirty="0" err="1">
                <a:solidFill>
                  <a:schemeClr val="bg1"/>
                </a:solidFill>
                <a:effectLst/>
              </a:rPr>
              <a:t>khoẻ</a:t>
            </a:r>
            <a:r>
              <a:rPr lang="en-US" sz="2400" b="1" kern="1200" baseline="0" dirty="0">
                <a:solidFill>
                  <a:schemeClr val="bg1"/>
                </a:solidFill>
                <a:effectLst/>
              </a:rPr>
              <a:t> </a:t>
            </a:r>
            <a:r>
              <a:rPr lang="en-US" sz="2400" b="1" kern="1200" baseline="0" dirty="0" err="1">
                <a:solidFill>
                  <a:schemeClr val="bg1"/>
                </a:solidFill>
                <a:effectLst/>
              </a:rPr>
              <a:t>và</a:t>
            </a:r>
            <a:r>
              <a:rPr lang="en-US" sz="2400" b="1" kern="1200" baseline="0" dirty="0">
                <a:solidFill>
                  <a:schemeClr val="bg1"/>
                </a:solidFill>
                <a:effectLst/>
              </a:rPr>
              <a:t> an </a:t>
            </a:r>
            <a:r>
              <a:rPr lang="en-US" sz="2400" b="1" kern="1200" baseline="0" dirty="0" err="1">
                <a:solidFill>
                  <a:schemeClr val="bg1"/>
                </a:solidFill>
                <a:effectLst/>
              </a:rPr>
              <a:t>toàn</a:t>
            </a:r>
            <a:r>
              <a:rPr lang="en-US" sz="2400" b="1" kern="1200" baseline="0" dirty="0">
                <a:solidFill>
                  <a:schemeClr val="bg1"/>
                </a:solidFill>
                <a:effectLst/>
              </a:rPr>
              <a:t> </a:t>
            </a:r>
            <a:r>
              <a:rPr lang="en-US" sz="2400" b="1" kern="1200" baseline="0" dirty="0" err="1">
                <a:solidFill>
                  <a:schemeClr val="bg1"/>
                </a:solidFill>
                <a:effectLst/>
              </a:rPr>
              <a:t>cho</a:t>
            </a:r>
            <a:r>
              <a:rPr lang="en-US" sz="2400" b="1" kern="1200" baseline="0" dirty="0">
                <a:solidFill>
                  <a:schemeClr val="bg1"/>
                </a:solidFill>
                <a:effectLst/>
              </a:rPr>
              <a:t> </a:t>
            </a:r>
            <a:r>
              <a:rPr lang="en-US" sz="2400" b="1" kern="1200" baseline="0" dirty="0" err="1">
                <a:solidFill>
                  <a:schemeClr val="bg1"/>
                </a:solidFill>
                <a:effectLst/>
              </a:rPr>
              <a:t>bản</a:t>
            </a:r>
            <a:r>
              <a:rPr lang="en-US" sz="2400" b="1" kern="1200" baseline="0" dirty="0">
                <a:solidFill>
                  <a:schemeClr val="bg1"/>
                </a:solidFill>
                <a:effectLst/>
              </a:rPr>
              <a:t> </a:t>
            </a:r>
            <a:r>
              <a:rPr lang="en-US" sz="2400" b="1" kern="1200" baseline="0" dirty="0" err="1">
                <a:solidFill>
                  <a:schemeClr val="bg1"/>
                </a:solidFill>
                <a:effectLst/>
              </a:rPr>
              <a:t>thân</a:t>
            </a:r>
            <a:r>
              <a:rPr lang="en-US" sz="2400" b="1" kern="1200" baseline="0" dirty="0">
                <a:solidFill>
                  <a:schemeClr val="bg1"/>
                </a:solidFill>
                <a:effectLst/>
              </a:rPr>
              <a:t>, </a:t>
            </a:r>
            <a:r>
              <a:rPr lang="en-US" sz="2400" b="1" kern="1200" baseline="0" dirty="0" err="1">
                <a:solidFill>
                  <a:schemeClr val="bg1"/>
                </a:solidFill>
                <a:effectLst/>
              </a:rPr>
              <a:t>gia</a:t>
            </a:r>
            <a:r>
              <a:rPr lang="en-US" sz="2400" b="1" kern="1200" baseline="0" dirty="0">
                <a:solidFill>
                  <a:schemeClr val="bg1"/>
                </a:solidFill>
                <a:effectLst/>
              </a:rPr>
              <a:t> </a:t>
            </a:r>
            <a:r>
              <a:rPr lang="en-US" sz="2400" b="1" kern="1200" baseline="0" dirty="0" err="1">
                <a:solidFill>
                  <a:schemeClr val="bg1"/>
                </a:solidFill>
                <a:effectLst/>
              </a:rPr>
              <a:t>đình</a:t>
            </a:r>
            <a:r>
              <a:rPr lang="en-US" sz="2400" b="1" kern="1200" baseline="0" dirty="0">
                <a:solidFill>
                  <a:schemeClr val="bg1"/>
                </a:solidFill>
                <a:effectLst/>
              </a:rPr>
              <a:t>, </a:t>
            </a:r>
            <a:r>
              <a:rPr lang="en-US" sz="2400" b="1" kern="1200" baseline="0" dirty="0" err="1">
                <a:solidFill>
                  <a:schemeClr val="bg1"/>
                </a:solidFill>
                <a:effectLst/>
              </a:rPr>
              <a:t>bạn</a:t>
            </a:r>
            <a:r>
              <a:rPr lang="en-US" sz="2400" b="1" kern="1200" baseline="0" dirty="0">
                <a:solidFill>
                  <a:schemeClr val="bg1"/>
                </a:solidFill>
                <a:effectLst/>
              </a:rPr>
              <a:t> </a:t>
            </a:r>
            <a:r>
              <a:rPr lang="en-US" sz="2400" b="1" kern="1200" baseline="0" dirty="0" err="1">
                <a:solidFill>
                  <a:schemeClr val="bg1"/>
                </a:solidFill>
                <a:effectLst/>
              </a:rPr>
              <a:t>bè</a:t>
            </a:r>
            <a:r>
              <a:rPr lang="en-US" sz="2400" b="1" kern="1200" baseline="0" dirty="0">
                <a:solidFill>
                  <a:schemeClr val="bg1"/>
                </a:solidFill>
                <a:effectLst/>
              </a:rPr>
              <a:t> </a:t>
            </a:r>
            <a:r>
              <a:rPr lang="en-US" sz="2400" b="1" kern="1200" baseline="0" dirty="0" err="1">
                <a:solidFill>
                  <a:schemeClr val="bg1"/>
                </a:solidFill>
                <a:effectLst/>
              </a:rPr>
              <a:t>và</a:t>
            </a:r>
            <a:r>
              <a:rPr lang="en-US" sz="2400" b="1" kern="1200" baseline="0" dirty="0">
                <a:solidFill>
                  <a:schemeClr val="bg1"/>
                </a:solidFill>
                <a:effectLst/>
              </a:rPr>
              <a:t> </a:t>
            </a:r>
            <a:r>
              <a:rPr lang="en-US" sz="2400" b="1" kern="1200" baseline="0" dirty="0" err="1">
                <a:solidFill>
                  <a:schemeClr val="bg1"/>
                </a:solidFill>
                <a:effectLst/>
              </a:rPr>
              <a:t>những</a:t>
            </a:r>
            <a:r>
              <a:rPr lang="en-US" sz="2400" b="1" kern="1200" baseline="0" dirty="0">
                <a:solidFill>
                  <a:schemeClr val="bg1"/>
                </a:solidFill>
                <a:effectLst/>
              </a:rPr>
              <a:t> </a:t>
            </a:r>
            <a:r>
              <a:rPr lang="en-US" sz="2400" b="1" kern="1200" baseline="0" dirty="0" err="1">
                <a:solidFill>
                  <a:schemeClr val="bg1"/>
                </a:solidFill>
                <a:effectLst/>
              </a:rPr>
              <a:t>người</a:t>
            </a:r>
            <a:r>
              <a:rPr lang="en-US" sz="2400" b="1" kern="1200" baseline="0" dirty="0">
                <a:solidFill>
                  <a:schemeClr val="bg1"/>
                </a:solidFill>
                <a:effectLst/>
              </a:rPr>
              <a:t> </a:t>
            </a:r>
            <a:r>
              <a:rPr lang="en-US" sz="2400" b="1" kern="1200" baseline="0" dirty="0" err="1">
                <a:solidFill>
                  <a:schemeClr val="bg1"/>
                </a:solidFill>
                <a:effectLst/>
              </a:rPr>
              <a:t>xung</a:t>
            </a:r>
            <a:r>
              <a:rPr lang="en-US" sz="2400" b="1" kern="1200" baseline="0" dirty="0">
                <a:solidFill>
                  <a:schemeClr val="bg1"/>
                </a:solidFill>
                <a:effectLst/>
              </a:rPr>
              <a:t> </a:t>
            </a:r>
            <a:r>
              <a:rPr lang="en-US" sz="2400" b="1" kern="1200" baseline="0" dirty="0" err="1">
                <a:solidFill>
                  <a:schemeClr val="bg1"/>
                </a:solidFill>
                <a:effectLst/>
              </a:rPr>
              <a:t>quanh</a:t>
            </a:r>
            <a:r>
              <a:rPr lang="en-US" sz="2400" b="1" kern="1200" baseline="0" dirty="0">
                <a:solidFill>
                  <a:schemeClr val="bg1"/>
                </a:solidFill>
                <a:effectLst/>
              </a:rPr>
              <a:t>. </a:t>
            </a:r>
            <a:r>
              <a:rPr lang="en-US" sz="2400" b="1" dirty="0" err="1">
                <a:solidFill>
                  <a:schemeClr val="bg1"/>
                </a:solidFill>
              </a:rPr>
              <a:t>Các</a:t>
            </a:r>
            <a:r>
              <a:rPr lang="en-US" sz="2400" b="1" dirty="0">
                <a:solidFill>
                  <a:schemeClr val="bg1"/>
                </a:solidFill>
              </a:rPr>
              <a:t> </a:t>
            </a:r>
            <a:r>
              <a:rPr lang="en-US" sz="2400" b="1" dirty="0" err="1">
                <a:solidFill>
                  <a:schemeClr val="bg1"/>
                </a:solidFill>
              </a:rPr>
              <a:t>bài</a:t>
            </a:r>
            <a:r>
              <a:rPr lang="en-US" sz="2400" b="1" dirty="0">
                <a:solidFill>
                  <a:schemeClr val="bg1"/>
                </a:solidFill>
              </a:rPr>
              <a:t> ở </a:t>
            </a:r>
            <a:r>
              <a:rPr lang="en-US" sz="2400" b="1" dirty="0" err="1">
                <a:solidFill>
                  <a:schemeClr val="bg1"/>
                </a:solidFill>
              </a:rPr>
              <a:t>Chủ</a:t>
            </a:r>
            <a:r>
              <a:rPr lang="en-US" sz="2400" b="1" dirty="0">
                <a:solidFill>
                  <a:schemeClr val="bg1"/>
                </a:solidFill>
              </a:rPr>
              <a:t> </a:t>
            </a:r>
            <a:r>
              <a:rPr lang="en-US" sz="2400" b="1" dirty="0" err="1">
                <a:solidFill>
                  <a:schemeClr val="bg1"/>
                </a:solidFill>
              </a:rPr>
              <a:t>đề</a:t>
            </a:r>
            <a:r>
              <a:rPr lang="en-US" sz="2400" b="1" dirty="0">
                <a:solidFill>
                  <a:schemeClr val="bg1"/>
                </a:solidFill>
              </a:rPr>
              <a:t> Con </a:t>
            </a:r>
            <a:r>
              <a:rPr lang="en-US" sz="2400" b="1" dirty="0" err="1">
                <a:solidFill>
                  <a:schemeClr val="bg1"/>
                </a:solidFill>
              </a:rPr>
              <a:t>người</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sức</a:t>
            </a:r>
            <a:r>
              <a:rPr lang="en-US" sz="2400" b="1" dirty="0">
                <a:solidFill>
                  <a:schemeClr val="bg1"/>
                </a:solidFill>
              </a:rPr>
              <a:t> </a:t>
            </a:r>
            <a:r>
              <a:rPr lang="en-US" sz="2400" b="1" dirty="0" err="1">
                <a:solidFill>
                  <a:schemeClr val="bg1"/>
                </a:solidFill>
              </a:rPr>
              <a:t>khoẻ</a:t>
            </a:r>
            <a:r>
              <a:rPr lang="en-US" sz="2400" b="1" dirty="0">
                <a:solidFill>
                  <a:schemeClr val="bg1"/>
                </a:solidFill>
              </a:rPr>
              <a:t>; </a:t>
            </a:r>
            <a:r>
              <a:rPr lang="en-US" sz="2400" b="1" dirty="0" err="1">
                <a:solidFill>
                  <a:schemeClr val="bg1"/>
                </a:solidFill>
              </a:rPr>
              <a:t>Bài</a:t>
            </a:r>
            <a:r>
              <a:rPr lang="en-US" sz="2400" b="1" dirty="0">
                <a:solidFill>
                  <a:schemeClr val="bg1"/>
                </a:solidFill>
              </a:rPr>
              <a:t> </a:t>
            </a:r>
            <a:r>
              <a:rPr lang="en-US" sz="2400" b="1" dirty="0" err="1">
                <a:solidFill>
                  <a:schemeClr val="bg1"/>
                </a:solidFill>
              </a:rPr>
              <a:t>Phòng</a:t>
            </a:r>
            <a:r>
              <a:rPr lang="en-US" sz="2400" b="1" dirty="0">
                <a:solidFill>
                  <a:schemeClr val="bg1"/>
                </a:solidFill>
              </a:rPr>
              <a:t> </a:t>
            </a:r>
            <a:r>
              <a:rPr lang="en-US" sz="2400" b="1" dirty="0" err="1">
                <a:solidFill>
                  <a:schemeClr val="bg1"/>
                </a:solidFill>
              </a:rPr>
              <a:t>tránh</a:t>
            </a:r>
            <a:r>
              <a:rPr lang="en-US" sz="2400" b="1" dirty="0">
                <a:solidFill>
                  <a:schemeClr val="bg1"/>
                </a:solidFill>
              </a:rPr>
              <a:t> </a:t>
            </a:r>
            <a:r>
              <a:rPr lang="en-US" sz="2400" b="1" dirty="0" err="1">
                <a:solidFill>
                  <a:schemeClr val="bg1"/>
                </a:solidFill>
              </a:rPr>
              <a:t>hỏa</a:t>
            </a:r>
            <a:r>
              <a:rPr lang="en-US" sz="2400" b="1" dirty="0">
                <a:solidFill>
                  <a:schemeClr val="bg1"/>
                </a:solidFill>
              </a:rPr>
              <a:t> </a:t>
            </a:r>
            <a:r>
              <a:rPr lang="en-US" sz="2400" b="1" dirty="0" err="1">
                <a:solidFill>
                  <a:schemeClr val="bg1"/>
                </a:solidFill>
              </a:rPr>
              <a:t>hoạn</a:t>
            </a:r>
            <a:r>
              <a:rPr lang="en-US" sz="2400" b="1" dirty="0">
                <a:solidFill>
                  <a:schemeClr val="bg1"/>
                </a:solidFill>
              </a:rPr>
              <a:t> </a:t>
            </a:r>
            <a:r>
              <a:rPr lang="en-US" sz="2400" b="1" dirty="0" err="1">
                <a:solidFill>
                  <a:schemeClr val="bg1"/>
                </a:solidFill>
              </a:rPr>
              <a:t>khi</a:t>
            </a:r>
            <a:r>
              <a:rPr lang="en-US" sz="2400" b="1" dirty="0">
                <a:solidFill>
                  <a:schemeClr val="bg1"/>
                </a:solidFill>
              </a:rPr>
              <a:t> ở </a:t>
            </a:r>
            <a:r>
              <a:rPr lang="en-US" sz="2400" b="1" dirty="0" err="1">
                <a:solidFill>
                  <a:schemeClr val="bg1"/>
                </a:solidFill>
              </a:rPr>
              <a:t>nhà</a:t>
            </a:r>
            <a:r>
              <a:rPr lang="en-US" sz="2400" b="1" dirty="0">
                <a:solidFill>
                  <a:schemeClr val="bg1"/>
                </a:solidFill>
              </a:rPr>
              <a:t>; …</a:t>
            </a:r>
          </a:p>
          <a:p>
            <a:endParaRPr lang="en-US" sz="2400" b="1" dirty="0">
              <a:solidFill>
                <a:schemeClr val="bg1"/>
              </a:solidFill>
            </a:endParaRPr>
          </a:p>
        </p:txBody>
      </p:sp>
      <p:pic>
        <p:nvPicPr>
          <p:cNvPr id="21" name="Picture 20">
            <a:extLst>
              <a:ext uri="{FF2B5EF4-FFF2-40B4-BE49-F238E27FC236}">
                <a16:creationId xmlns:a16="http://schemas.microsoft.com/office/drawing/2014/main" xmlns="" id="{6127E655-4F6F-45F3-975A-524C386F2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53" y="2084002"/>
            <a:ext cx="4898119" cy="4912221"/>
          </a:xfrm>
          <a:prstGeom prst="rect">
            <a:avLst/>
          </a:prstGeom>
        </p:spPr>
      </p:pic>
      <p:pic>
        <p:nvPicPr>
          <p:cNvPr id="27" name="Picture 26">
            <a:extLst>
              <a:ext uri="{FF2B5EF4-FFF2-40B4-BE49-F238E27FC236}">
                <a16:creationId xmlns:a16="http://schemas.microsoft.com/office/drawing/2014/main" xmlns="" id="{23B21446-AA73-4F94-9BA1-35E4C03B0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800" y="2084002"/>
            <a:ext cx="4394200" cy="4773997"/>
          </a:xfrm>
          <a:prstGeom prst="rect">
            <a:avLst/>
          </a:prstGeom>
        </p:spPr>
      </p:pic>
      <p:pic>
        <p:nvPicPr>
          <p:cNvPr id="28" name="Picture 27">
            <a:extLst>
              <a:ext uri="{FF2B5EF4-FFF2-40B4-BE49-F238E27FC236}">
                <a16:creationId xmlns:a16="http://schemas.microsoft.com/office/drawing/2014/main" xmlns="" id="{9118651F-924A-4D36-8C60-F2D3DD66E7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2845" y="2084004"/>
            <a:ext cx="3489477" cy="4773995"/>
          </a:xfrm>
          <a:prstGeom prst="rect">
            <a:avLst/>
          </a:prstGeom>
        </p:spPr>
      </p:pic>
    </p:spTree>
    <p:extLst>
      <p:ext uri="{BB962C8B-B14F-4D97-AF65-F5344CB8AC3E}">
        <p14:creationId xmlns:p14="http://schemas.microsoft.com/office/powerpoint/2010/main" val="14739342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684EC6DF-8D2A-4A98-91E7-5E3FA2E7EF8A}"/>
              </a:ext>
            </a:extLst>
          </p:cNvPr>
          <p:cNvSpPr>
            <a:spLocks noGrp="1"/>
          </p:cNvSpPr>
          <p:nvPr>
            <p:ph type="dt" sz="half" idx="10"/>
          </p:nvPr>
        </p:nvSpPr>
        <p:spPr/>
        <p:txBody>
          <a:bodyPr/>
          <a:lstStyle/>
          <a:p>
            <a:r>
              <a:rPr lang="vi-VN"/>
              <a:t>25/05/2020</a:t>
            </a:r>
          </a:p>
        </p:txBody>
      </p:sp>
      <p:sp>
        <p:nvSpPr>
          <p:cNvPr id="5" name="Slide Number Placeholder 4">
            <a:extLst>
              <a:ext uri="{FF2B5EF4-FFF2-40B4-BE49-F238E27FC236}">
                <a16:creationId xmlns:a16="http://schemas.microsoft.com/office/drawing/2014/main" xmlns="" id="{9BA2A9A0-FC04-4B5D-9B52-3BBB2426B747}"/>
              </a:ext>
            </a:extLst>
          </p:cNvPr>
          <p:cNvSpPr>
            <a:spLocks noGrp="1"/>
          </p:cNvSpPr>
          <p:nvPr>
            <p:ph type="sldNum" sz="quarter" idx="12"/>
          </p:nvPr>
        </p:nvSpPr>
        <p:spPr/>
        <p:txBody>
          <a:bodyPr/>
          <a:lstStyle/>
          <a:p>
            <a:fld id="{05C2D176-BDDD-4308-9A3E-DBFC2B3B23A7}" type="slidenum">
              <a:rPr lang="vi-VN" smtClean="0"/>
              <a:pPr/>
              <a:t>27</a:t>
            </a:fld>
            <a:endParaRPr lang="vi-VN"/>
          </a:p>
        </p:txBody>
      </p:sp>
      <p:sp>
        <p:nvSpPr>
          <p:cNvPr id="9" name="TextBox 8">
            <a:extLst>
              <a:ext uri="{FF2B5EF4-FFF2-40B4-BE49-F238E27FC236}">
                <a16:creationId xmlns:a16="http://schemas.microsoft.com/office/drawing/2014/main" xmlns="" id="{29A07904-6BBC-4314-B0EC-438774D853CA}"/>
              </a:ext>
            </a:extLst>
          </p:cNvPr>
          <p:cNvSpPr txBox="1"/>
          <p:nvPr/>
        </p:nvSpPr>
        <p:spPr>
          <a:xfrm>
            <a:off x="3534229" y="0"/>
            <a:ext cx="5896429" cy="1015663"/>
          </a:xfrm>
          <a:prstGeom prst="rect">
            <a:avLst/>
          </a:prstGeom>
          <a:noFill/>
        </p:spPr>
        <p:txBody>
          <a:bodyPr wrap="square">
            <a:spAutoFit/>
          </a:bodyPr>
          <a:lstStyle/>
          <a:p>
            <a:pPr>
              <a:spcBef>
                <a:spcPct val="0"/>
              </a:spcBef>
            </a:pPr>
            <a:r>
              <a:rPr lang="en-US" sz="3600" b="1" dirty="0" err="1">
                <a:solidFill>
                  <a:srgbClr val="FF0000"/>
                </a:solidFill>
              </a:rPr>
              <a:t>Đánh</a:t>
            </a:r>
            <a:r>
              <a:rPr lang="en-US" sz="3600" b="1" dirty="0">
                <a:solidFill>
                  <a:srgbClr val="FF0000"/>
                </a:solidFill>
              </a:rPr>
              <a:t> </a:t>
            </a:r>
            <a:r>
              <a:rPr lang="en-US" sz="3600" b="1" dirty="0" err="1">
                <a:solidFill>
                  <a:srgbClr val="FF0000"/>
                </a:solidFill>
              </a:rPr>
              <a:t>giá</a:t>
            </a:r>
            <a:r>
              <a:rPr lang="en-US" sz="3600" b="1" dirty="0">
                <a:solidFill>
                  <a:srgbClr val="FF0000"/>
                </a:solidFill>
              </a:rPr>
              <a:t> </a:t>
            </a:r>
            <a:r>
              <a:rPr lang="en-US" sz="3600" b="1" dirty="0" err="1">
                <a:solidFill>
                  <a:srgbClr val="FF0000"/>
                </a:solidFill>
              </a:rPr>
              <a:t>năng</a:t>
            </a:r>
            <a:r>
              <a:rPr lang="en-US" sz="3600" b="1" dirty="0">
                <a:solidFill>
                  <a:srgbClr val="FF0000"/>
                </a:solidFill>
              </a:rPr>
              <a:t> </a:t>
            </a:r>
            <a:r>
              <a:rPr lang="en-US" sz="3600" b="1" dirty="0" err="1">
                <a:solidFill>
                  <a:srgbClr val="FF0000"/>
                </a:solidFill>
              </a:rPr>
              <a:t>lực</a:t>
            </a:r>
            <a:r>
              <a:rPr lang="en-US" sz="3600" b="1" dirty="0">
                <a:solidFill>
                  <a:srgbClr val="FF0000"/>
                </a:solidFill>
              </a:rPr>
              <a:t> </a:t>
            </a:r>
            <a:r>
              <a:rPr lang="en-US" sz="3600" b="1" dirty="0" err="1">
                <a:solidFill>
                  <a:srgbClr val="FF0000"/>
                </a:solidFill>
              </a:rPr>
              <a:t>chung</a:t>
            </a:r>
            <a:endParaRPr lang="en-US" altLang="en-US" sz="3600" b="1" dirty="0">
              <a:solidFill>
                <a:srgbClr val="FF0000"/>
              </a:solidFill>
            </a:endParaRPr>
          </a:p>
          <a:p>
            <a:pPr>
              <a:lnSpc>
                <a:spcPct val="100000"/>
              </a:lnSpc>
              <a:spcBef>
                <a:spcPct val="0"/>
              </a:spcBef>
              <a:buNone/>
            </a:pPr>
            <a:r>
              <a:rPr lang="en-US" sz="2400" b="1" dirty="0">
                <a:solidFill>
                  <a:srgbClr val="FF0000"/>
                </a:solidFill>
              </a:rPr>
              <a:t> </a:t>
            </a:r>
            <a:endParaRPr lang="en-US" altLang="en-US" sz="2400" b="1" dirty="0">
              <a:solidFill>
                <a:srgbClr val="FF0000"/>
              </a:solidFill>
            </a:endParaRPr>
          </a:p>
        </p:txBody>
      </p:sp>
      <p:sp>
        <p:nvSpPr>
          <p:cNvPr id="7" name="TextBox 6">
            <a:extLst>
              <a:ext uri="{FF2B5EF4-FFF2-40B4-BE49-F238E27FC236}">
                <a16:creationId xmlns:a16="http://schemas.microsoft.com/office/drawing/2014/main" xmlns="" id="{DA522A09-B65C-4506-9706-A12B9AB24AC3}"/>
              </a:ext>
            </a:extLst>
          </p:cNvPr>
          <p:cNvSpPr txBox="1"/>
          <p:nvPr/>
        </p:nvSpPr>
        <p:spPr>
          <a:xfrm>
            <a:off x="3182143" y="691836"/>
            <a:ext cx="5918200" cy="584775"/>
          </a:xfrm>
          <a:prstGeom prst="rect">
            <a:avLst/>
          </a:prstGeom>
          <a:solidFill>
            <a:schemeClr val="accent2"/>
          </a:solidFill>
        </p:spPr>
        <p:txBody>
          <a:bodyPr wrap="square">
            <a:spAutoFit/>
          </a:bodyPr>
          <a:lstStyle/>
          <a:p>
            <a:r>
              <a:rPr lang="en-US" sz="3200" b="1" i="0" dirty="0" err="1">
                <a:solidFill>
                  <a:schemeClr val="bg1"/>
                </a:solidFill>
              </a:rPr>
              <a:t>Giải</a:t>
            </a:r>
            <a:r>
              <a:rPr lang="en-US" sz="3200" b="1" i="0" dirty="0">
                <a:solidFill>
                  <a:schemeClr val="bg1"/>
                </a:solidFill>
              </a:rPr>
              <a:t> </a:t>
            </a:r>
            <a:r>
              <a:rPr lang="en-US" sz="3200" b="1" i="0" dirty="0" err="1">
                <a:solidFill>
                  <a:schemeClr val="bg1"/>
                </a:solidFill>
              </a:rPr>
              <a:t>quyết</a:t>
            </a:r>
            <a:r>
              <a:rPr lang="en-US" sz="3200" b="1" i="0" dirty="0">
                <a:solidFill>
                  <a:schemeClr val="bg1"/>
                </a:solidFill>
              </a:rPr>
              <a:t> </a:t>
            </a:r>
            <a:r>
              <a:rPr lang="en-US" sz="3200" b="1" i="0" dirty="0" err="1">
                <a:solidFill>
                  <a:schemeClr val="bg1"/>
                </a:solidFill>
              </a:rPr>
              <a:t>vấn</a:t>
            </a:r>
            <a:r>
              <a:rPr lang="en-US" sz="3200" b="1" i="0" dirty="0">
                <a:solidFill>
                  <a:schemeClr val="bg1"/>
                </a:solidFill>
              </a:rPr>
              <a:t> </a:t>
            </a:r>
            <a:r>
              <a:rPr lang="en-US" sz="3200" b="1" i="0" dirty="0" err="1">
                <a:solidFill>
                  <a:schemeClr val="bg1"/>
                </a:solidFill>
              </a:rPr>
              <a:t>đề</a:t>
            </a:r>
            <a:r>
              <a:rPr lang="en-US" sz="3200" b="1" i="0" dirty="0">
                <a:solidFill>
                  <a:schemeClr val="bg1"/>
                </a:solidFill>
              </a:rPr>
              <a:t> </a:t>
            </a:r>
            <a:r>
              <a:rPr lang="en-US" sz="3200" b="1" i="0" dirty="0" err="1">
                <a:solidFill>
                  <a:schemeClr val="bg1"/>
                </a:solidFill>
              </a:rPr>
              <a:t>và</a:t>
            </a:r>
            <a:r>
              <a:rPr lang="en-US" sz="3200" b="1" i="0" dirty="0">
                <a:solidFill>
                  <a:schemeClr val="bg1"/>
                </a:solidFill>
              </a:rPr>
              <a:t> </a:t>
            </a:r>
            <a:r>
              <a:rPr lang="en-US" sz="3200" b="1" i="0" dirty="0" err="1">
                <a:solidFill>
                  <a:schemeClr val="bg1"/>
                </a:solidFill>
              </a:rPr>
              <a:t>sáng</a:t>
            </a:r>
            <a:r>
              <a:rPr lang="en-US" sz="3200" b="1" i="0" dirty="0">
                <a:solidFill>
                  <a:schemeClr val="bg1"/>
                </a:solidFill>
              </a:rPr>
              <a:t> </a:t>
            </a:r>
            <a:r>
              <a:rPr lang="en-US" sz="3200" b="1" i="0" dirty="0" err="1">
                <a:solidFill>
                  <a:schemeClr val="bg1"/>
                </a:solidFill>
              </a:rPr>
              <a:t>tạo</a:t>
            </a:r>
            <a:endParaRPr lang="en-US" sz="3200" b="1" i="0" dirty="0">
              <a:solidFill>
                <a:schemeClr val="bg1"/>
              </a:solidFill>
            </a:endParaRPr>
          </a:p>
        </p:txBody>
      </p:sp>
      <p:pic>
        <p:nvPicPr>
          <p:cNvPr id="3" name="Picture 2">
            <a:extLst>
              <a:ext uri="{FF2B5EF4-FFF2-40B4-BE49-F238E27FC236}">
                <a16:creationId xmlns:a16="http://schemas.microsoft.com/office/drawing/2014/main" xmlns="" id="{C383B349-99E5-4C46-B8FF-AD6A18B5FB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1371600"/>
            <a:ext cx="5943600" cy="5486400"/>
          </a:xfrm>
          <a:prstGeom prst="rect">
            <a:avLst/>
          </a:prstGeom>
        </p:spPr>
      </p:pic>
      <p:pic>
        <p:nvPicPr>
          <p:cNvPr id="10" name="Picture 9">
            <a:extLst>
              <a:ext uri="{FF2B5EF4-FFF2-40B4-BE49-F238E27FC236}">
                <a16:creationId xmlns:a16="http://schemas.microsoft.com/office/drawing/2014/main" xmlns="" id="{4180E234-B1AD-4295-B985-04498FB53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76612"/>
            <a:ext cx="6248400" cy="5581388"/>
          </a:xfrm>
          <a:prstGeom prst="rect">
            <a:avLst/>
          </a:prstGeom>
        </p:spPr>
      </p:pic>
    </p:spTree>
    <p:extLst>
      <p:ext uri="{BB962C8B-B14F-4D97-AF65-F5344CB8AC3E}">
        <p14:creationId xmlns:p14="http://schemas.microsoft.com/office/powerpoint/2010/main" val="7983945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29DFDC8E-CA40-4C0A-A99B-26A091BE712C}"/>
              </a:ext>
            </a:extLst>
          </p:cNvPr>
          <p:cNvSpPr txBox="1"/>
          <p:nvPr/>
        </p:nvSpPr>
        <p:spPr>
          <a:xfrm>
            <a:off x="3909028" y="619798"/>
            <a:ext cx="4434872" cy="584775"/>
          </a:xfrm>
          <a:prstGeom prst="rect">
            <a:avLst/>
          </a:prstGeom>
          <a:solidFill>
            <a:schemeClr val="accent4"/>
          </a:solidFill>
        </p:spPr>
        <p:txBody>
          <a:bodyPr wrap="square" rtlCol="0">
            <a:spAutoFit/>
          </a:bodyPr>
          <a:lstStyle/>
          <a:p>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Nhận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thức</a:t>
            </a:r>
            <a:r>
              <a:rPr lang="en-US" sz="3200" b="1" dirty="0">
                <a:latin typeface="Arial" panose="020B0604020202020204" pitchFamily="34" charset="0"/>
                <a:cs typeface="Arial" panose="020B0604020202020204" pitchFamily="34" charset="0"/>
              </a:rPr>
              <a:t> khoa </a:t>
            </a:r>
            <a:r>
              <a:rPr lang="en-US" sz="3200" b="1" dirty="0" err="1">
                <a:latin typeface="Arial" panose="020B0604020202020204" pitchFamily="34" charset="0"/>
                <a:cs typeface="Arial" panose="020B0604020202020204" pitchFamily="34" charset="0"/>
              </a:rPr>
              <a:t>học</a:t>
            </a:r>
            <a:endParaRPr lang="vi-VN" sz="3200" b="1" dirty="0">
              <a:latin typeface="Arial" panose="020B0604020202020204" pitchFamily="34" charset="0"/>
              <a:cs typeface="Arial" panose="020B0604020202020204" pitchFamily="34" charset="0"/>
            </a:endParaRPr>
          </a:p>
        </p:txBody>
      </p:sp>
      <p:sp>
        <p:nvSpPr>
          <p:cNvPr id="8" name="Rectangle 4"/>
          <p:cNvSpPr>
            <a:spLocks noChangeArrowheads="1"/>
          </p:cNvSpPr>
          <p:nvPr/>
        </p:nvSpPr>
        <p:spPr bwMode="auto">
          <a:xfrm>
            <a:off x="3149015" y="0"/>
            <a:ext cx="66172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None/>
            </a:pP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r>
              <a:rPr lang="en-US" sz="3200" b="1" dirty="0">
                <a:solidFill>
                  <a:srgbClr val="FF0000"/>
                </a:solidFill>
              </a:rPr>
              <a:t> </a:t>
            </a:r>
            <a:r>
              <a:rPr lang="en-US" sz="3200" b="1" dirty="0" err="1">
                <a:solidFill>
                  <a:srgbClr val="FF0000"/>
                </a:solidFill>
              </a:rPr>
              <a:t>năng</a:t>
            </a:r>
            <a:r>
              <a:rPr lang="en-US" sz="3200" b="1" dirty="0">
                <a:solidFill>
                  <a:srgbClr val="FF0000"/>
                </a:solidFill>
              </a:rPr>
              <a:t> </a:t>
            </a:r>
            <a:r>
              <a:rPr lang="en-US" sz="3200" b="1" dirty="0" err="1">
                <a:solidFill>
                  <a:srgbClr val="FF0000"/>
                </a:solidFill>
              </a:rPr>
              <a:t>lực</a:t>
            </a:r>
            <a:r>
              <a:rPr lang="en-US" sz="3200" b="1" dirty="0">
                <a:solidFill>
                  <a:srgbClr val="FF0000"/>
                </a:solidFill>
              </a:rPr>
              <a:t> khoa </a:t>
            </a:r>
            <a:r>
              <a:rPr lang="en-US" sz="3200" b="1" dirty="0" err="1">
                <a:solidFill>
                  <a:srgbClr val="FF0000"/>
                </a:solidFill>
              </a:rPr>
              <a:t>học</a:t>
            </a:r>
            <a:endParaRPr lang="en-US" altLang="en-US" sz="3200" b="1" dirty="0">
              <a:solidFill>
                <a:srgbClr val="FF0000"/>
              </a:solidFill>
            </a:endParaRPr>
          </a:p>
        </p:txBody>
      </p:sp>
      <p:pic>
        <p:nvPicPr>
          <p:cNvPr id="11" name="Picture 10">
            <a:extLst>
              <a:ext uri="{FF2B5EF4-FFF2-40B4-BE49-F238E27FC236}">
                <a16:creationId xmlns:a16="http://schemas.microsoft.com/office/drawing/2014/main" xmlns="" id="{2377FE0B-4471-4715-9719-ACB2BB917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2800" y="1239596"/>
            <a:ext cx="6299200" cy="5618403"/>
          </a:xfrm>
          <a:prstGeom prst="rect">
            <a:avLst/>
          </a:prstGeom>
        </p:spPr>
      </p:pic>
      <p:pic>
        <p:nvPicPr>
          <p:cNvPr id="13" name="Picture 12">
            <a:extLst>
              <a:ext uri="{FF2B5EF4-FFF2-40B4-BE49-F238E27FC236}">
                <a16:creationId xmlns:a16="http://schemas.microsoft.com/office/drawing/2014/main" xmlns="" id="{350BDB5D-BCA1-4E8B-9086-8CE11277A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596"/>
            <a:ext cx="5999644" cy="5618404"/>
          </a:xfrm>
          <a:prstGeom prst="rect">
            <a:avLst/>
          </a:prstGeom>
        </p:spPr>
      </p:pic>
    </p:spTree>
    <p:extLst>
      <p:ext uri="{BB962C8B-B14F-4D97-AF65-F5344CB8AC3E}">
        <p14:creationId xmlns:p14="http://schemas.microsoft.com/office/powerpoint/2010/main" val="42567971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1"/>
          <p:cNvGrpSpPr/>
          <p:nvPr/>
        </p:nvGrpSpPr>
        <p:grpSpPr bwMode="auto">
          <a:xfrm>
            <a:off x="2268207" y="1941152"/>
            <a:ext cx="926576" cy="653839"/>
            <a:chOff x="3174" y="2656"/>
            <a:chExt cx="1549" cy="1351"/>
          </a:xfrm>
          <a:solidFill>
            <a:schemeClr val="bg1"/>
          </a:solidFill>
        </p:grpSpPr>
        <p:sp>
          <p:nvSpPr>
            <p:cNvPr id="18" name="AutoShape 22"/>
            <p:cNvSpPr>
              <a:spLocks noChangeArrowheads="1"/>
            </p:cNvSpPr>
            <p:nvPr/>
          </p:nvSpPr>
          <p:spPr bwMode="gray">
            <a:xfrm>
              <a:off x="3187" y="2679"/>
              <a:ext cx="1536" cy="1328"/>
            </a:xfrm>
            <a:prstGeom prst="hexagon">
              <a:avLst>
                <a:gd name="adj" fmla="val 28916"/>
                <a:gd name="vf" fmla="val 115470"/>
              </a:avLst>
            </a:prstGeom>
            <a:grpFill/>
            <a:ln w="28575">
              <a:solidFill>
                <a:schemeClr val="accent6">
                  <a:lumMod val="75000"/>
                </a:schemeClr>
              </a:solidFill>
            </a:ln>
          </p:spPr>
          <p:style>
            <a:lnRef idx="1">
              <a:schemeClr val="accent3"/>
            </a:lnRef>
            <a:fillRef idx="3">
              <a:schemeClr val="accent3"/>
            </a:fillRef>
            <a:effectRef idx="2">
              <a:schemeClr val="accent3"/>
            </a:effectRef>
            <a:fontRef idx="minor">
              <a:schemeClr val="lt1"/>
            </a:fontRef>
          </p:style>
          <p:txBody>
            <a:bodyPr wrap="none" anchor="ctr"/>
            <a:lstStyle/>
            <a:p>
              <a:pPr>
                <a:buClr>
                  <a:srgbClr val="000000"/>
                </a:buClr>
                <a:defRPr/>
              </a:pPr>
              <a:endParaRPr lang="en-US" kern="0">
                <a:sym typeface="Arial" panose="020B0604020202020204"/>
              </a:endParaRPr>
            </a:p>
          </p:txBody>
        </p:sp>
        <p:sp>
          <p:nvSpPr>
            <p:cNvPr id="19" name="AutoShape 23"/>
            <p:cNvSpPr>
              <a:spLocks noChangeArrowheads="1"/>
            </p:cNvSpPr>
            <p:nvPr/>
          </p:nvSpPr>
          <p:spPr bwMode="gray">
            <a:xfrm>
              <a:off x="3174" y="2656"/>
              <a:ext cx="1536" cy="1328"/>
            </a:xfrm>
            <a:prstGeom prst="hexagon">
              <a:avLst>
                <a:gd name="adj" fmla="val 28916"/>
                <a:gd name="vf" fmla="val 115470"/>
              </a:avLst>
            </a:prstGeom>
            <a:grpFill/>
            <a:ln w="28575">
              <a:solidFill>
                <a:schemeClr val="accent6">
                  <a:lumMod val="75000"/>
                </a:schemeClr>
              </a:solidFill>
            </a:ln>
          </p:spPr>
          <p:style>
            <a:lnRef idx="1">
              <a:schemeClr val="accent3"/>
            </a:lnRef>
            <a:fillRef idx="3">
              <a:schemeClr val="accent3"/>
            </a:fillRef>
            <a:effectRef idx="2">
              <a:schemeClr val="accent3"/>
            </a:effectRef>
            <a:fontRef idx="minor">
              <a:schemeClr val="lt1"/>
            </a:fontRef>
          </p:style>
          <p:txBody>
            <a:bodyPr wrap="none" anchor="ctr"/>
            <a:lstStyle/>
            <a:p>
              <a:pPr>
                <a:buClr>
                  <a:srgbClr val="000000"/>
                </a:buClr>
                <a:defRPr/>
              </a:pPr>
              <a:endParaRPr lang="en-US" kern="0">
                <a:sym typeface="Arial" panose="020B0604020202020204"/>
              </a:endParaRPr>
            </a:p>
          </p:txBody>
        </p:sp>
        <p:sp>
          <p:nvSpPr>
            <p:cNvPr id="20" name="AutoShape 24"/>
            <p:cNvSpPr>
              <a:spLocks noChangeArrowheads="1"/>
            </p:cNvSpPr>
            <p:nvPr/>
          </p:nvSpPr>
          <p:spPr bwMode="gray">
            <a:xfrm>
              <a:off x="3255" y="2723"/>
              <a:ext cx="1349" cy="1167"/>
            </a:xfrm>
            <a:prstGeom prst="hexagon">
              <a:avLst>
                <a:gd name="adj" fmla="val 28896"/>
                <a:gd name="vf" fmla="val 115470"/>
              </a:avLst>
            </a:prstGeom>
            <a:grpFill/>
            <a:ln w="28575">
              <a:solidFill>
                <a:schemeClr val="accent6">
                  <a:lumMod val="75000"/>
                </a:schemeClr>
              </a:solidFill>
            </a:ln>
          </p:spPr>
          <p:style>
            <a:lnRef idx="1">
              <a:schemeClr val="accent3"/>
            </a:lnRef>
            <a:fillRef idx="3">
              <a:schemeClr val="accent3"/>
            </a:fillRef>
            <a:effectRef idx="2">
              <a:schemeClr val="accent3"/>
            </a:effectRef>
            <a:fontRef idx="minor">
              <a:schemeClr val="lt1"/>
            </a:fontRef>
          </p:style>
          <p:txBody>
            <a:bodyPr wrap="none" anchor="ctr"/>
            <a:lstStyle/>
            <a:p>
              <a:pPr algn="ctr">
                <a:buClr>
                  <a:srgbClr val="000000"/>
                </a:buClr>
                <a:defRPr/>
              </a:pPr>
              <a:r>
                <a:rPr lang="en-US" sz="3200" b="1" kern="0" dirty="0">
                  <a:solidFill>
                    <a:schemeClr val="tx1">
                      <a:lumMod val="85000"/>
                      <a:lumOff val="15000"/>
                    </a:schemeClr>
                  </a:solidFill>
                  <a:latin typeface="Times New Roman" pitchFamily="18" charset="0"/>
                  <a:cs typeface="Times New Roman" pitchFamily="18" charset="0"/>
                  <a:sym typeface="Arial" panose="020B0604020202020204"/>
                </a:rPr>
                <a:t>5</a:t>
              </a:r>
            </a:p>
          </p:txBody>
        </p:sp>
      </p:grpSp>
      <p:sp>
        <p:nvSpPr>
          <p:cNvPr id="21" name="Text Box 29"/>
          <p:cNvSpPr txBox="1">
            <a:spLocks noChangeArrowheads="1"/>
          </p:cNvSpPr>
          <p:nvPr/>
        </p:nvSpPr>
        <p:spPr bwMode="auto">
          <a:xfrm>
            <a:off x="3187007" y="1922416"/>
            <a:ext cx="6034616" cy="677104"/>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en-US" altLang="zh-CN" sz="3600" b="1" dirty="0" err="1">
                <a:solidFill>
                  <a:srgbClr val="FF0000"/>
                </a:solidFill>
                <a:latin typeface="Times New Roman" pitchFamily="18" charset="0"/>
              </a:rPr>
              <a:t>Kế</a:t>
            </a:r>
            <a:r>
              <a:rPr lang="en-US" altLang="zh-CN" sz="3600" b="1" dirty="0">
                <a:solidFill>
                  <a:srgbClr val="FF0000"/>
                </a:solidFill>
                <a:latin typeface="Times New Roman" pitchFamily="18" charset="0"/>
              </a:rPr>
              <a:t> </a:t>
            </a:r>
            <a:r>
              <a:rPr lang="en-US" altLang="zh-CN" sz="3600" b="1" dirty="0" err="1">
                <a:solidFill>
                  <a:srgbClr val="FF0000"/>
                </a:solidFill>
                <a:latin typeface="Times New Roman" pitchFamily="18" charset="0"/>
              </a:rPr>
              <a:t>hoạch</a:t>
            </a:r>
            <a:r>
              <a:rPr lang="en-US" altLang="zh-CN" sz="3600" b="1" dirty="0">
                <a:solidFill>
                  <a:srgbClr val="FF0000"/>
                </a:solidFill>
                <a:latin typeface="Times New Roman" pitchFamily="18" charset="0"/>
              </a:rPr>
              <a:t> </a:t>
            </a:r>
            <a:r>
              <a:rPr lang="en-US" altLang="zh-CN" sz="3600" b="1" dirty="0" err="1">
                <a:solidFill>
                  <a:srgbClr val="FF0000"/>
                </a:solidFill>
                <a:latin typeface="Times New Roman" pitchFamily="18" charset="0"/>
              </a:rPr>
              <a:t>dạy</a:t>
            </a:r>
            <a:r>
              <a:rPr lang="en-US" altLang="zh-CN" sz="3600" b="1" dirty="0">
                <a:solidFill>
                  <a:srgbClr val="FF0000"/>
                </a:solidFill>
                <a:latin typeface="Times New Roman" pitchFamily="18" charset="0"/>
              </a:rPr>
              <a:t> </a:t>
            </a:r>
            <a:r>
              <a:rPr lang="en-US" altLang="zh-CN" sz="3600" b="1" dirty="0" err="1">
                <a:solidFill>
                  <a:srgbClr val="FF0000"/>
                </a:solidFill>
                <a:latin typeface="Times New Roman" pitchFamily="18" charset="0"/>
              </a:rPr>
              <a:t>học</a:t>
            </a:r>
            <a:endParaRPr lang="en-US" altLang="zh-CN" sz="3600" b="1" dirty="0">
              <a:solidFill>
                <a:srgbClr val="FF0000"/>
              </a:solidFill>
              <a:latin typeface="Times New Roman" pitchFamily="18" charset="0"/>
            </a:endParaRPr>
          </a:p>
        </p:txBody>
      </p:sp>
    </p:spTree>
    <p:extLst>
      <p:ext uri="{BB962C8B-B14F-4D97-AF65-F5344CB8AC3E}">
        <p14:creationId xmlns:p14="http://schemas.microsoft.com/office/powerpoint/2010/main" val="3440996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3"/>
          <p:cNvGrpSpPr/>
          <p:nvPr/>
        </p:nvGrpSpPr>
        <p:grpSpPr bwMode="auto">
          <a:xfrm>
            <a:off x="2307424" y="607804"/>
            <a:ext cx="943851" cy="653839"/>
            <a:chOff x="1110" y="2656"/>
            <a:chExt cx="1549" cy="1351"/>
          </a:xfrm>
          <a:solidFill>
            <a:schemeClr val="bg1"/>
          </a:solidFill>
        </p:grpSpPr>
        <p:sp>
          <p:nvSpPr>
            <p:cNvPr id="42" name="AutoShape 4"/>
            <p:cNvSpPr>
              <a:spLocks noChangeArrowheads="1"/>
            </p:cNvSpPr>
            <p:nvPr/>
          </p:nvSpPr>
          <p:spPr bwMode="gray">
            <a:xfrm>
              <a:off x="1123" y="2679"/>
              <a:ext cx="1536" cy="1328"/>
            </a:xfrm>
            <a:prstGeom prst="hexagon">
              <a:avLst>
                <a:gd name="adj" fmla="val 28916"/>
                <a:gd name="vf" fmla="val 115470"/>
              </a:avLst>
            </a:prstGeom>
            <a:grpFill/>
            <a:ln w="38100">
              <a:solidFill>
                <a:schemeClr val="accent2">
                  <a:lumMod val="50000"/>
                </a:schemeClr>
              </a:solidFill>
            </a:ln>
          </p:spPr>
          <p:style>
            <a:lnRef idx="1">
              <a:schemeClr val="accent4"/>
            </a:lnRef>
            <a:fillRef idx="3">
              <a:schemeClr val="accent4"/>
            </a:fillRef>
            <a:effectRef idx="2">
              <a:schemeClr val="accent4"/>
            </a:effectRef>
            <a:fontRef idx="minor">
              <a:schemeClr val="lt1"/>
            </a:fontRef>
          </p:style>
          <p:txBody>
            <a:bodyPr wrap="none" anchor="ctr"/>
            <a:lstStyle/>
            <a:p>
              <a:pPr>
                <a:buClr>
                  <a:srgbClr val="000000"/>
                </a:buClr>
                <a:defRPr/>
              </a:pPr>
              <a:endParaRPr lang="en-US" kern="0">
                <a:sym typeface="Arial" panose="020B0604020202020204"/>
              </a:endParaRPr>
            </a:p>
          </p:txBody>
        </p:sp>
        <p:sp>
          <p:nvSpPr>
            <p:cNvPr id="43" name="AutoShape 5"/>
            <p:cNvSpPr>
              <a:spLocks noChangeArrowheads="1"/>
            </p:cNvSpPr>
            <p:nvPr/>
          </p:nvSpPr>
          <p:spPr bwMode="gray">
            <a:xfrm>
              <a:off x="1110" y="2656"/>
              <a:ext cx="1536" cy="1328"/>
            </a:xfrm>
            <a:prstGeom prst="hexagon">
              <a:avLst>
                <a:gd name="adj" fmla="val 28916"/>
                <a:gd name="vf" fmla="val 115470"/>
              </a:avLst>
            </a:prstGeom>
            <a:grpFill/>
            <a:ln w="38100">
              <a:solidFill>
                <a:schemeClr val="accent2">
                  <a:lumMod val="60000"/>
                  <a:lumOff val="40000"/>
                </a:schemeClr>
              </a:solidFill>
            </a:ln>
          </p:spPr>
          <p:style>
            <a:lnRef idx="1">
              <a:schemeClr val="accent4"/>
            </a:lnRef>
            <a:fillRef idx="3">
              <a:schemeClr val="accent4"/>
            </a:fillRef>
            <a:effectRef idx="2">
              <a:schemeClr val="accent4"/>
            </a:effectRef>
            <a:fontRef idx="minor">
              <a:schemeClr val="lt1"/>
            </a:fontRef>
          </p:style>
          <p:txBody>
            <a:bodyPr wrap="none" anchor="ctr"/>
            <a:lstStyle/>
            <a:p>
              <a:pPr>
                <a:buClr>
                  <a:srgbClr val="000000"/>
                </a:buClr>
                <a:defRPr/>
              </a:pPr>
              <a:endParaRPr lang="en-US" kern="0">
                <a:sym typeface="Arial" panose="020B0604020202020204"/>
              </a:endParaRPr>
            </a:p>
          </p:txBody>
        </p:sp>
        <p:sp>
          <p:nvSpPr>
            <p:cNvPr id="44" name="AutoShape 6"/>
            <p:cNvSpPr>
              <a:spLocks noChangeArrowheads="1"/>
            </p:cNvSpPr>
            <p:nvPr/>
          </p:nvSpPr>
          <p:spPr bwMode="gray">
            <a:xfrm>
              <a:off x="1200" y="2737"/>
              <a:ext cx="1349" cy="1167"/>
            </a:xfrm>
            <a:prstGeom prst="hexagon">
              <a:avLst>
                <a:gd name="adj" fmla="val 28896"/>
                <a:gd name="vf" fmla="val 115470"/>
              </a:avLst>
            </a:prstGeom>
            <a:grpFill/>
            <a:ln w="38100">
              <a:solidFill>
                <a:schemeClr val="accent2">
                  <a:lumMod val="50000"/>
                </a:schemeClr>
              </a:solidFill>
            </a:ln>
          </p:spPr>
          <p:style>
            <a:lnRef idx="1">
              <a:schemeClr val="accent4"/>
            </a:lnRef>
            <a:fillRef idx="3">
              <a:schemeClr val="accent4"/>
            </a:fillRef>
            <a:effectRef idx="2">
              <a:schemeClr val="accent4"/>
            </a:effectRef>
            <a:fontRef idx="minor">
              <a:schemeClr val="lt1"/>
            </a:fontRef>
          </p:style>
          <p:txBody>
            <a:bodyPr wrap="none" anchor="ctr"/>
            <a:lstStyle/>
            <a:p>
              <a:pPr>
                <a:buClr>
                  <a:srgbClr val="000000"/>
                </a:buClr>
                <a:defRPr/>
              </a:pPr>
              <a:endParaRPr lang="en-US" kern="0">
                <a:latin typeface="Arial" panose="020B0604020202020204" pitchFamily="34" charset="0"/>
                <a:sym typeface="Arial" panose="020B0604020202020204"/>
              </a:endParaRPr>
            </a:p>
          </p:txBody>
        </p:sp>
      </p:grpSp>
      <p:sp>
        <p:nvSpPr>
          <p:cNvPr id="45" name="Text Box 12"/>
          <p:cNvSpPr txBox="1">
            <a:spLocks noChangeArrowheads="1"/>
          </p:cNvSpPr>
          <p:nvPr/>
        </p:nvSpPr>
        <p:spPr bwMode="auto">
          <a:xfrm>
            <a:off x="3454400" y="584200"/>
            <a:ext cx="6807200" cy="57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buFont typeface="Arial" charset="0"/>
              <a:buNone/>
            </a:pPr>
            <a:r>
              <a:rPr lang="en-US" altLang="zh-CN" sz="2900" b="1" dirty="0" err="1">
                <a:solidFill>
                  <a:srgbClr val="FF0000"/>
                </a:solidFill>
                <a:latin typeface="Times New Roman" pitchFamily="18" charset="0"/>
              </a:rPr>
              <a:t>Mục</a:t>
            </a:r>
            <a:r>
              <a:rPr lang="en-US" altLang="zh-CN" sz="2900" b="1" dirty="0">
                <a:solidFill>
                  <a:srgbClr val="FF0000"/>
                </a:solidFill>
                <a:latin typeface="Times New Roman" pitchFamily="18" charset="0"/>
              </a:rPr>
              <a:t> </a:t>
            </a:r>
            <a:r>
              <a:rPr lang="en-US" altLang="zh-CN" sz="2900" b="1" dirty="0" err="1">
                <a:solidFill>
                  <a:srgbClr val="FF0000"/>
                </a:solidFill>
                <a:latin typeface="Times New Roman" pitchFamily="18" charset="0"/>
              </a:rPr>
              <a:t>tiêu</a:t>
            </a:r>
            <a:r>
              <a:rPr lang="en-US" altLang="zh-CN" sz="2900" b="1" dirty="0">
                <a:solidFill>
                  <a:srgbClr val="FF0000"/>
                </a:solidFill>
                <a:latin typeface="Times New Roman" pitchFamily="18" charset="0"/>
              </a:rPr>
              <a:t> </a:t>
            </a:r>
            <a:r>
              <a:rPr lang="en-US" altLang="zh-CN" sz="2900" b="1" dirty="0" err="1">
                <a:solidFill>
                  <a:srgbClr val="FF0000"/>
                </a:solidFill>
                <a:latin typeface="Times New Roman" pitchFamily="18" charset="0"/>
              </a:rPr>
              <a:t>của</a:t>
            </a:r>
            <a:r>
              <a:rPr lang="en-US" altLang="zh-CN" sz="2900" b="1" dirty="0">
                <a:solidFill>
                  <a:srgbClr val="FF0000"/>
                </a:solidFill>
                <a:latin typeface="Times New Roman" pitchFamily="18" charset="0"/>
              </a:rPr>
              <a:t> </a:t>
            </a:r>
            <a:r>
              <a:rPr lang="en-US" altLang="zh-CN" sz="2900" b="1" dirty="0" err="1">
                <a:solidFill>
                  <a:srgbClr val="FF0000"/>
                </a:solidFill>
                <a:latin typeface="Times New Roman" pitchFamily="18" charset="0"/>
              </a:rPr>
              <a:t>môn</a:t>
            </a:r>
            <a:r>
              <a:rPr lang="en-US" altLang="zh-CN" sz="2900" b="1" dirty="0">
                <a:solidFill>
                  <a:srgbClr val="FF0000"/>
                </a:solidFill>
                <a:latin typeface="Times New Roman" pitchFamily="18" charset="0"/>
              </a:rPr>
              <a:t> TN-XH </a:t>
            </a:r>
          </a:p>
        </p:txBody>
      </p:sp>
      <p:sp>
        <p:nvSpPr>
          <p:cNvPr id="46" name="Text Box 13"/>
          <p:cNvSpPr txBox="1">
            <a:spLocks noChangeArrowheads="1"/>
          </p:cNvSpPr>
          <p:nvPr/>
        </p:nvSpPr>
        <p:spPr bwMode="gray">
          <a:xfrm>
            <a:off x="2461685" y="651934"/>
            <a:ext cx="586316" cy="615951"/>
          </a:xfrm>
          <a:prstGeom prst="rect">
            <a:avLst/>
          </a:prstGeom>
          <a:noFill/>
          <a:ln>
            <a:noFill/>
          </a:ln>
          <a:effectLst/>
        </p:spPr>
        <p:txBody>
          <a:bodyPr wrap="none" lIns="121917" tIns="60958" rIns="121917" bIns="60958">
            <a:spAutoFit/>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defRPr>
            </a:lvl9pPr>
          </a:lstStyle>
          <a:p>
            <a:pPr algn="ctr">
              <a:buClr>
                <a:srgbClr val="000000"/>
              </a:buClr>
              <a:defRPr/>
            </a:pPr>
            <a:r>
              <a:rPr lang="en-US" sz="3200" b="1" kern="0" dirty="0">
                <a:solidFill>
                  <a:schemeClr val="tx1">
                    <a:lumMod val="85000"/>
                    <a:lumOff val="15000"/>
                  </a:schemeClr>
                </a:solidFill>
                <a:ea typeface="Arial" panose="020B0604020202020204"/>
                <a:cs typeface="Arial" panose="020B0604020202020204"/>
                <a:sym typeface="Arial" panose="020B0604020202020204"/>
              </a:rPr>
              <a:t> </a:t>
            </a:r>
            <a:r>
              <a:rPr lang="en-US" sz="3200" b="1" kern="0" dirty="0">
                <a:solidFill>
                  <a:schemeClr val="tx1">
                    <a:lumMod val="85000"/>
                    <a:lumOff val="15000"/>
                  </a:schemeClr>
                </a:solidFill>
                <a:latin typeface="Times New Roman" pitchFamily="18" charset="0"/>
                <a:ea typeface="Arial" panose="020B0604020202020204"/>
                <a:cs typeface="Times New Roman" pitchFamily="18" charset="0"/>
                <a:sym typeface="Arial" panose="020B0604020202020204"/>
              </a:rPr>
              <a:t>1</a:t>
            </a:r>
          </a:p>
        </p:txBody>
      </p:sp>
      <p:sp>
        <p:nvSpPr>
          <p:cNvPr id="47" name="Rectangle 46"/>
          <p:cNvSpPr>
            <a:spLocks noChangeArrowheads="1"/>
          </p:cNvSpPr>
          <p:nvPr/>
        </p:nvSpPr>
        <p:spPr bwMode="auto">
          <a:xfrm>
            <a:off x="304800" y="2006600"/>
            <a:ext cx="11582400" cy="110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p>
            <a:pPr algn="just" eaLnBrk="1" hangingPunct="1">
              <a:buFont typeface="Arial" charset="0"/>
              <a:buNone/>
            </a:pPr>
            <a:r>
              <a:rPr lang="en-US" altLang="en-US" sz="3200" dirty="0"/>
              <a:t>    </a:t>
            </a:r>
            <a:r>
              <a:rPr lang="en-US" altLang="en-US" sz="3200" dirty="0" err="1">
                <a:latin typeface="Times New Roman" pitchFamily="18" charset="0"/>
                <a:cs typeface="Times New Roman" pitchFamily="18" charset="0"/>
              </a:rPr>
              <a:t>Môn</a:t>
            </a:r>
            <a:r>
              <a:rPr lang="en-US" altLang="en-US" sz="3200" dirty="0">
                <a:latin typeface="Times New Roman" pitchFamily="18" charset="0"/>
                <a:cs typeface="Times New Roman" pitchFamily="18" charset="0"/>
              </a:rPr>
              <a:t> TNXH </a:t>
            </a:r>
            <a:r>
              <a:rPr lang="en-US" altLang="en-US" sz="3200" dirty="0" err="1">
                <a:latin typeface="Times New Roman" pitchFamily="18" charset="0"/>
                <a:cs typeface="Times New Roman" pitchFamily="18" charset="0"/>
              </a:rPr>
              <a:t>góp</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phần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hình</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thành</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và</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phát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triển</a:t>
            </a:r>
            <a:r>
              <a:rPr lang="en-US" altLang="en-US" sz="3200" dirty="0">
                <a:latin typeface="Times New Roman" pitchFamily="18" charset="0"/>
                <a:cs typeface="Times New Roman" pitchFamily="18" charset="0"/>
              </a:rPr>
              <a:t> ở HS </a:t>
            </a:r>
            <a:r>
              <a:rPr lang="en-US" altLang="en-US" sz="3200" dirty="0" err="1">
                <a:latin typeface="Times New Roman" pitchFamily="18" charset="0"/>
                <a:cs typeface="Times New Roman" pitchFamily="18" charset="0"/>
              </a:rPr>
              <a:t>các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phẩm</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chất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và</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năng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lực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cần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thiết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cho</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cuộc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sống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của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mỗi</a:t>
            </a:r>
            <a:r>
              <a:rPr lang="en-US" altLang="en-US" sz="3200" dirty="0">
                <a:latin typeface="Times New Roman" pitchFamily="18" charset="0"/>
                <a:cs typeface="Times New Roman" pitchFamily="18" charset="0"/>
              </a:rPr>
              <a:t> con </a:t>
            </a:r>
            <a:r>
              <a:rPr lang="en-US" altLang="en-US" sz="3200" dirty="0" err="1">
                <a:latin typeface="Times New Roman" pitchFamily="18" charset="0"/>
                <a:cs typeface="Times New Roman" pitchFamily="18" charset="0"/>
              </a:rPr>
              <a:t>người</a:t>
            </a:r>
            <a:r>
              <a:rPr lang="en-US" alt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85254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354892" y="1920225"/>
            <a:ext cx="14991867" cy="75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6"/>
          <p:cNvSpPr>
            <a:spLocks noChangeArrowheads="1"/>
          </p:cNvSpPr>
          <p:nvPr/>
        </p:nvSpPr>
        <p:spPr bwMode="auto">
          <a:xfrm flipV="1">
            <a:off x="354892" y="5240976"/>
            <a:ext cx="14991867" cy="7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20"/>
          <p:cNvSpPr>
            <a:spLocks noChangeArrowheads="1"/>
          </p:cNvSpPr>
          <p:nvPr/>
        </p:nvSpPr>
        <p:spPr bwMode="auto">
          <a:xfrm>
            <a:off x="3709210" y="96510"/>
            <a:ext cx="5136205" cy="615549"/>
          </a:xfrm>
          <a:prstGeom prst="rect">
            <a:avLst/>
          </a:prstGeom>
          <a:solidFill>
            <a:schemeClr val="accent1"/>
          </a:solidFill>
          <a:ln>
            <a:solidFill>
              <a:schemeClr val="accent1"/>
            </a:solidFill>
          </a:ln>
        </p:spPr>
        <p:txBody>
          <a:bodyPr wrap="square" lIns="121917" tIns="60958" rIns="121917" bIns="60958">
            <a:spAutoFit/>
          </a:bodyPr>
          <a:lstStyle/>
          <a:p>
            <a:pPr algn="ctr"/>
            <a:r>
              <a:rPr lang="en-US" sz="3200" b="1" dirty="0" err="1">
                <a:solidFill>
                  <a:schemeClr val="bg1"/>
                </a:solidFill>
                <a:latin typeface="Times New Roman" pitchFamily="18" charset="0"/>
                <a:cs typeface="Times New Roman" pitchFamily="18" charset="0"/>
              </a:rPr>
              <a:t>Các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hoạt</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động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dạy</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học</a:t>
            </a:r>
            <a:endParaRPr lang="en-US" sz="3200" b="1" dirty="0">
              <a:solidFill>
                <a:schemeClr val="bg1"/>
              </a:solidFill>
              <a:latin typeface="Times New Roman" pitchFamily="18" charset="0"/>
              <a:cs typeface="Times New Roman" pitchFamily="18" charset="0"/>
            </a:endParaRPr>
          </a:p>
        </p:txBody>
      </p:sp>
      <p:sp>
        <p:nvSpPr>
          <p:cNvPr id="7" name="Rectangle 6"/>
          <p:cNvSpPr>
            <a:spLocks noChangeArrowheads="1"/>
          </p:cNvSpPr>
          <p:nvPr/>
        </p:nvSpPr>
        <p:spPr bwMode="auto">
          <a:xfrm>
            <a:off x="335492" y="1007361"/>
            <a:ext cx="11658600" cy="132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defRPr/>
            </a:pPr>
            <a:r>
              <a:rPr lang="en-US" sz="2600" b="1" i="1" dirty="0">
                <a:latin typeface="Times New Roman" pitchFamily="18" charset="0"/>
                <a:cs typeface="Times New Roman" pitchFamily="18" charset="0"/>
                <a:sym typeface="Arial" panose="020B0604020202020204" pitchFamily="34" charset="0"/>
              </a:rPr>
              <a:t>1. </a:t>
            </a:r>
            <a:r>
              <a:rPr lang="en-US" sz="2600" b="1" i="1" dirty="0" err="1">
                <a:latin typeface="Times New Roman" pitchFamily="18" charset="0"/>
                <a:cs typeface="Times New Roman" pitchFamily="18" charset="0"/>
                <a:sym typeface="Arial" panose="020B0604020202020204" pitchFamily="34" charset="0"/>
              </a:rPr>
              <a:t>Khởi</a:t>
            </a:r>
            <a:r>
              <a:rPr lang="en-US" sz="2600" b="1" i="1" dirty="0">
                <a:latin typeface="Times New Roman" pitchFamily="18" charset="0"/>
                <a:cs typeface="Times New Roman" pitchFamily="18" charset="0"/>
                <a:sym typeface="Arial" panose="020B0604020202020204" pitchFamily="34" charset="0"/>
              </a:rPr>
              <a:t> </a:t>
            </a:r>
            <a:r>
              <a:rPr lang="vi-VN" sz="2600" b="1" i="1" dirty="0">
                <a:latin typeface="Times New Roman" pitchFamily="18" charset="0"/>
                <a:cs typeface="Times New Roman" pitchFamily="18" charset="0"/>
                <a:sym typeface="Arial" panose="020B0604020202020204" pitchFamily="34" charset="0"/>
              </a:rPr>
              <a:t>động</a:t>
            </a:r>
            <a:r>
              <a:rPr lang="en-US" sz="2600" b="1" i="1" dirty="0">
                <a:latin typeface="Times New Roman" pitchFamily="18" charset="0"/>
                <a:cs typeface="Times New Roman" pitchFamily="18" charset="0"/>
                <a:sym typeface="Arial" panose="020B0604020202020204" pitchFamily="34" charset="0"/>
              </a:rPr>
              <a:t>:</a:t>
            </a:r>
            <a:r>
              <a:rPr lang="en-US" sz="2600" b="1"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Mở</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đầu</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tạo</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hứng</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thú</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để</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dẫn</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vào</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bài</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mới</a:t>
            </a:r>
            <a:r>
              <a:rPr lang="en-US" sz="2600" dirty="0">
                <a:latin typeface="Times New Roman" pitchFamily="18" charset="0"/>
                <a:cs typeface="Times New Roman" pitchFamily="18" charset="0"/>
                <a:sym typeface="Arial" panose="020B0604020202020204" pitchFamily="34" charset="0"/>
              </a:rPr>
              <a:t>:</a:t>
            </a:r>
          </a:p>
          <a:p>
            <a:pPr>
              <a:defRPr/>
            </a:pPr>
            <a:r>
              <a:rPr lang="en-US" sz="2600" dirty="0" smtClean="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Hát</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hoặc</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trò</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chơi</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liên</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quan</a:t>
            </a:r>
            <a:r>
              <a:rPr lang="en-US" sz="2600" dirty="0">
                <a:latin typeface="Times New Roman" pitchFamily="18" charset="0"/>
                <a:cs typeface="Times New Roman" pitchFamily="18" charset="0"/>
                <a:sym typeface="Arial" panose="020B0604020202020204" pitchFamily="34" charset="0"/>
              </a:rPr>
              <a:t>.</a:t>
            </a:r>
          </a:p>
          <a:p>
            <a:pPr>
              <a:defRPr/>
            </a:pPr>
            <a:endParaRPr lang="en-US" sz="2600" b="1" dirty="0">
              <a:latin typeface="Times New Roman" pitchFamily="18" charset="0"/>
              <a:cs typeface="Times New Roman" pitchFamily="18" charset="0"/>
              <a:sym typeface="Arial" panose="020B0604020202020204" pitchFamily="34" charset="0"/>
            </a:endParaRPr>
          </a:p>
        </p:txBody>
      </p:sp>
      <p:sp>
        <p:nvSpPr>
          <p:cNvPr id="8" name="Rectangle 7"/>
          <p:cNvSpPr>
            <a:spLocks noChangeArrowheads="1"/>
          </p:cNvSpPr>
          <p:nvPr/>
        </p:nvSpPr>
        <p:spPr bwMode="auto">
          <a:xfrm>
            <a:off x="335490" y="1944633"/>
            <a:ext cx="11597217" cy="172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defRPr/>
            </a:pPr>
            <a:r>
              <a:rPr lang="en-US" sz="2600" b="1" i="1" dirty="0">
                <a:latin typeface="Times New Roman" pitchFamily="18" charset="0"/>
                <a:cs typeface="Times New Roman" pitchFamily="18" charset="0"/>
                <a:sym typeface="Arial" panose="020B0604020202020204" pitchFamily="34" charset="0"/>
              </a:rPr>
              <a:t>2. </a:t>
            </a:r>
            <a:r>
              <a:rPr lang="en-US" sz="2600" b="1" i="1" dirty="0" err="1">
                <a:latin typeface="Times New Roman" pitchFamily="18" charset="0"/>
                <a:cs typeface="Times New Roman" pitchFamily="18" charset="0"/>
                <a:sym typeface="Arial" panose="020B0604020202020204" pitchFamily="34" charset="0"/>
              </a:rPr>
              <a:t>Khám</a:t>
            </a:r>
            <a:r>
              <a:rPr lang="en-US" sz="2600" b="1" i="1" dirty="0">
                <a:latin typeface="Times New Roman" pitchFamily="18" charset="0"/>
                <a:cs typeface="Times New Roman" pitchFamily="18" charset="0"/>
                <a:sym typeface="Arial" panose="020B0604020202020204" pitchFamily="34" charset="0"/>
              </a:rPr>
              <a:t> </a:t>
            </a:r>
            <a:r>
              <a:rPr lang="en-US" sz="2600" b="1" i="1" dirty="0" err="1">
                <a:latin typeface="Times New Roman" pitchFamily="18" charset="0"/>
                <a:cs typeface="Times New Roman" pitchFamily="18" charset="0"/>
                <a:sym typeface="Arial" panose="020B0604020202020204" pitchFamily="34" charset="0"/>
              </a:rPr>
              <a:t>phá</a:t>
            </a:r>
            <a:r>
              <a:rPr lang="en-US" sz="2600" b="1" i="1" dirty="0">
                <a:latin typeface="Times New Roman" pitchFamily="18" charset="0"/>
                <a:cs typeface="Times New Roman" pitchFamily="18" charset="0"/>
                <a:sym typeface="Arial" panose="020B0604020202020204" pitchFamily="34" charset="0"/>
              </a:rPr>
              <a:t>: </a:t>
            </a:r>
            <a:r>
              <a:rPr lang="pt-BR" sz="2600" dirty="0">
                <a:latin typeface="Times New Roman" pitchFamily="18" charset="0"/>
                <a:cs typeface="Times New Roman" pitchFamily="18" charset="0"/>
                <a:sym typeface="Arial" panose="020B0604020202020204" pitchFamily="34" charset="0"/>
              </a:rPr>
              <a:t>Xây dựng kiến thức mới:</a:t>
            </a:r>
          </a:p>
          <a:p>
            <a:pPr algn="just">
              <a:buFontTx/>
              <a:buChar char="-"/>
              <a:defRPr/>
            </a:pPr>
            <a:r>
              <a:rPr lang="pt-BR" sz="2600" dirty="0">
                <a:latin typeface="Times New Roman" pitchFamily="18" charset="0"/>
                <a:cs typeface="Times New Roman" pitchFamily="18" charset="0"/>
                <a:sym typeface="Arial" panose="020B0604020202020204" pitchFamily="34" charset="0"/>
              </a:rPr>
              <a:t> GV tổ chức các hoạt động quan sát, điều tra, thực hành, .... trong môi trường xung quanh để HS được khám phá.</a:t>
            </a:r>
          </a:p>
          <a:p>
            <a:pPr algn="just">
              <a:buFontTx/>
              <a:buChar char="-"/>
              <a:defRPr/>
            </a:pPr>
            <a:r>
              <a:rPr lang="pt-BR" sz="2600" dirty="0">
                <a:latin typeface="Times New Roman" pitchFamily="18" charset="0"/>
                <a:cs typeface="Times New Roman" pitchFamily="18" charset="0"/>
                <a:sym typeface="Arial" panose="020B0604020202020204" pitchFamily="34" charset="0"/>
              </a:rPr>
              <a:t> Ngoài ra là các hoạt động khác như hỏi – đáp, thảo luận,...</a:t>
            </a:r>
          </a:p>
        </p:txBody>
      </p:sp>
      <p:sp>
        <p:nvSpPr>
          <p:cNvPr id="9" name="Rectangle 8"/>
          <p:cNvSpPr>
            <a:spLocks noChangeArrowheads="1"/>
          </p:cNvSpPr>
          <p:nvPr/>
        </p:nvSpPr>
        <p:spPr bwMode="auto">
          <a:xfrm>
            <a:off x="335491" y="3698392"/>
            <a:ext cx="11597216" cy="92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defRPr/>
            </a:pPr>
            <a:r>
              <a:rPr lang="en-US" sz="2600" b="1" i="1" dirty="0">
                <a:latin typeface="Times New Roman" pitchFamily="18" charset="0"/>
                <a:cs typeface="Times New Roman" pitchFamily="18" charset="0"/>
                <a:sym typeface="Arial" panose="020B0604020202020204" pitchFamily="34" charset="0"/>
              </a:rPr>
              <a:t>3. </a:t>
            </a:r>
            <a:r>
              <a:rPr lang="en-US" sz="2600" b="1" i="1" dirty="0" err="1">
                <a:latin typeface="Times New Roman" pitchFamily="18" charset="0"/>
                <a:cs typeface="Times New Roman" pitchFamily="18" charset="0"/>
                <a:sym typeface="Arial" panose="020B0604020202020204" pitchFamily="34" charset="0"/>
              </a:rPr>
              <a:t>Thực</a:t>
            </a:r>
            <a:r>
              <a:rPr lang="en-US" sz="2600" b="1" i="1" dirty="0">
                <a:latin typeface="Times New Roman" pitchFamily="18" charset="0"/>
                <a:cs typeface="Times New Roman" pitchFamily="18" charset="0"/>
                <a:sym typeface="Arial" panose="020B0604020202020204" pitchFamily="34" charset="0"/>
              </a:rPr>
              <a:t> </a:t>
            </a:r>
            <a:r>
              <a:rPr lang="en-US" sz="2600" b="1" i="1" dirty="0" err="1">
                <a:latin typeface="Times New Roman" pitchFamily="18" charset="0"/>
                <a:cs typeface="Times New Roman" pitchFamily="18" charset="0"/>
                <a:sym typeface="Arial" panose="020B0604020202020204" pitchFamily="34" charset="0"/>
              </a:rPr>
              <a:t>hành</a:t>
            </a:r>
            <a:r>
              <a:rPr lang="en-US" sz="2600" b="1" i="1" dirty="0">
                <a:latin typeface="Times New Roman" pitchFamily="18" charset="0"/>
                <a:cs typeface="Times New Roman" pitchFamily="18" charset="0"/>
                <a:sym typeface="Arial" panose="020B0604020202020204" pitchFamily="34" charset="0"/>
              </a:rPr>
              <a:t>: </a:t>
            </a:r>
            <a:r>
              <a:rPr lang="pt-BR" sz="2600" dirty="0">
                <a:latin typeface="Times New Roman" pitchFamily="18" charset="0"/>
                <a:cs typeface="Times New Roman" pitchFamily="18" charset="0"/>
                <a:sym typeface="Arial" panose="020B0604020202020204" pitchFamily="34" charset="0"/>
              </a:rPr>
              <a:t>Đây là hoạt động củng cố kiến thức.</a:t>
            </a:r>
          </a:p>
          <a:p>
            <a:pPr>
              <a:defRPr/>
            </a:pPr>
            <a:r>
              <a:rPr lang="pt-BR"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Các</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hoạt</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đông</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học</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tập</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của</a:t>
            </a:r>
            <a:r>
              <a:rPr lang="en-US" sz="2600" dirty="0">
                <a:latin typeface="Times New Roman" pitchFamily="18" charset="0"/>
                <a:cs typeface="Times New Roman" pitchFamily="18" charset="0"/>
                <a:sym typeface="Arial" panose="020B0604020202020204" pitchFamily="34" charset="0"/>
              </a:rPr>
              <a:t> HS </a:t>
            </a:r>
            <a:r>
              <a:rPr lang="en-US" sz="2600" dirty="0" err="1">
                <a:latin typeface="Times New Roman" pitchFamily="18" charset="0"/>
                <a:cs typeface="Times New Roman" pitchFamily="18" charset="0"/>
                <a:sym typeface="Arial" panose="020B0604020202020204" pitchFamily="34" charset="0"/>
              </a:rPr>
              <a:t>là</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chơi</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trò</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chơi</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nói</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kể</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vẽ</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thảo</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luận</a:t>
            </a:r>
            <a:r>
              <a:rPr lang="en-US" sz="2600" dirty="0">
                <a:latin typeface="Times New Roman" pitchFamily="18" charset="0"/>
                <a:cs typeface="Times New Roman" pitchFamily="18" charset="0"/>
                <a:sym typeface="Arial" panose="020B0604020202020204" pitchFamily="34" charset="0"/>
              </a:rPr>
              <a:t>, …</a:t>
            </a:r>
            <a:endParaRPr lang="pt-BR" sz="2600" dirty="0">
              <a:latin typeface="Times New Roman" pitchFamily="18" charset="0"/>
              <a:cs typeface="Times New Roman" pitchFamily="18" charset="0"/>
              <a:sym typeface="Arial" panose="020B0604020202020204" pitchFamily="34" charset="0"/>
            </a:endParaRPr>
          </a:p>
        </p:txBody>
      </p:sp>
      <p:sp>
        <p:nvSpPr>
          <p:cNvPr id="11" name="Rectangle 10"/>
          <p:cNvSpPr>
            <a:spLocks noChangeArrowheads="1"/>
          </p:cNvSpPr>
          <p:nvPr/>
        </p:nvSpPr>
        <p:spPr bwMode="auto">
          <a:xfrm>
            <a:off x="335490" y="4655979"/>
            <a:ext cx="11597216" cy="132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defRPr/>
            </a:pPr>
            <a:r>
              <a:rPr lang="en-US" sz="2600" b="1" i="1" dirty="0">
                <a:latin typeface="Times New Roman" pitchFamily="18" charset="0"/>
                <a:cs typeface="Times New Roman" pitchFamily="18" charset="0"/>
                <a:sym typeface="Arial" panose="020B0604020202020204" pitchFamily="34" charset="0"/>
              </a:rPr>
              <a:t>4. </a:t>
            </a:r>
            <a:r>
              <a:rPr lang="en-US" sz="2600" b="1" i="1" dirty="0" err="1">
                <a:latin typeface="Times New Roman" pitchFamily="18" charset="0"/>
                <a:cs typeface="Times New Roman" pitchFamily="18" charset="0"/>
                <a:sym typeface="Arial" panose="020B0604020202020204" pitchFamily="34" charset="0"/>
              </a:rPr>
              <a:t>Vận</a:t>
            </a:r>
            <a:r>
              <a:rPr lang="en-US" sz="2600" b="1" i="1" dirty="0">
                <a:latin typeface="Times New Roman" pitchFamily="18" charset="0"/>
                <a:cs typeface="Times New Roman" pitchFamily="18" charset="0"/>
                <a:sym typeface="Arial" panose="020B0604020202020204" pitchFamily="34" charset="0"/>
              </a:rPr>
              <a:t> </a:t>
            </a:r>
            <a:r>
              <a:rPr lang="en-US" sz="2600" b="1" i="1" dirty="0" err="1">
                <a:latin typeface="Times New Roman" pitchFamily="18" charset="0"/>
                <a:cs typeface="Times New Roman" pitchFamily="18" charset="0"/>
                <a:sym typeface="Arial" panose="020B0604020202020204" pitchFamily="34" charset="0"/>
              </a:rPr>
              <a:t>dụng</a:t>
            </a:r>
            <a:r>
              <a:rPr lang="en-US" sz="2600" b="1" i="1"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Vận</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dụng</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kiến</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thức</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vào</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cái</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tình</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huống</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tương</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tự</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tình</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huống</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mới</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vào</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thực</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tiễn</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kết</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nối</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với</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các</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nội</a:t>
            </a:r>
            <a:r>
              <a:rPr lang="en-US" sz="2600" dirty="0">
                <a:latin typeface="Times New Roman" pitchFamily="18" charset="0"/>
                <a:cs typeface="Times New Roman" pitchFamily="18" charset="0"/>
                <a:sym typeface="Arial" panose="020B0604020202020204" pitchFamily="34" charset="0"/>
              </a:rPr>
              <a:t> dung </a:t>
            </a:r>
            <a:r>
              <a:rPr lang="en-US" sz="2600" dirty="0" err="1">
                <a:latin typeface="Times New Roman" pitchFamily="18" charset="0"/>
                <a:cs typeface="Times New Roman" pitchFamily="18" charset="0"/>
                <a:sym typeface="Arial" panose="020B0604020202020204" pitchFamily="34" charset="0"/>
              </a:rPr>
              <a:t>học</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tập</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tiếp</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theo</a:t>
            </a:r>
            <a:r>
              <a:rPr lang="en-US" sz="2600" dirty="0">
                <a:latin typeface="Times New Roman" pitchFamily="18" charset="0"/>
                <a:cs typeface="Times New Roman" pitchFamily="18" charset="0"/>
                <a:sym typeface="Arial" panose="020B0604020202020204" pitchFamily="34" charset="0"/>
              </a:rPr>
              <a:t>.</a:t>
            </a:r>
          </a:p>
          <a:p>
            <a:pPr>
              <a:buFontTx/>
              <a:buChar char="-"/>
              <a:defRPr/>
            </a:pP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Các</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hoạt</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động</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học</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tập</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đóng</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vai</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thảo</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luận</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để</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xử</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lí</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tình</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huống</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liên</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hệ</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thực</a:t>
            </a:r>
            <a:r>
              <a:rPr lang="en-US" sz="2600" dirty="0">
                <a:latin typeface="Times New Roman" pitchFamily="18" charset="0"/>
                <a:cs typeface="Times New Roman" pitchFamily="18" charset="0"/>
                <a:sym typeface="Arial" panose="020B0604020202020204" pitchFamily="34" charset="0"/>
              </a:rPr>
              <a:t> </a:t>
            </a:r>
            <a:r>
              <a:rPr lang="en-US" sz="2600" dirty="0" err="1">
                <a:latin typeface="Times New Roman" pitchFamily="18" charset="0"/>
                <a:cs typeface="Times New Roman" pitchFamily="18" charset="0"/>
                <a:sym typeface="Arial" panose="020B0604020202020204" pitchFamily="34" charset="0"/>
              </a:rPr>
              <a:t>tế</a:t>
            </a:r>
            <a:r>
              <a:rPr lang="en-US" sz="2600" dirty="0">
                <a:latin typeface="Times New Roman" pitchFamily="18" charset="0"/>
                <a:cs typeface="Times New Roman" pitchFamily="18" charset="0"/>
                <a:sym typeface="Arial" panose="020B0604020202020204" pitchFamily="34" charset="0"/>
              </a:rPr>
              <a:t>, …</a:t>
            </a:r>
          </a:p>
        </p:txBody>
      </p:sp>
    </p:spTree>
    <p:extLst>
      <p:ext uri="{BB962C8B-B14F-4D97-AF65-F5344CB8AC3E}">
        <p14:creationId xmlns:p14="http://schemas.microsoft.com/office/powerpoint/2010/main" val="26673861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xmlns="" id="{10C4765D-9EE1-4CB3-9B4D-96F5443BC9C7}"/>
              </a:ext>
            </a:extLst>
          </p:cNvPr>
          <p:cNvSpPr txBox="1">
            <a:spLocks/>
          </p:cNvSpPr>
          <p:nvPr/>
        </p:nvSpPr>
        <p:spPr>
          <a:xfrm>
            <a:off x="2701989" y="1691409"/>
            <a:ext cx="6781737" cy="83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lang="en-US" sz="2800" b="1" dirty="0">
              <a:solidFill>
                <a:srgbClr val="FF0000"/>
              </a:solidFill>
              <a:latin typeface="Arial" panose="020B0604020202020204" pitchFamily="34" charset="0"/>
              <a:cs typeface="Arial" panose="020B0604020202020204" pitchFamily="34" charset="0"/>
            </a:endParaRPr>
          </a:p>
        </p:txBody>
      </p:sp>
      <p:grpSp>
        <p:nvGrpSpPr>
          <p:cNvPr id="13" name="Group 21"/>
          <p:cNvGrpSpPr/>
          <p:nvPr/>
        </p:nvGrpSpPr>
        <p:grpSpPr bwMode="auto">
          <a:xfrm>
            <a:off x="2429603" y="2122096"/>
            <a:ext cx="926576" cy="653839"/>
            <a:chOff x="3174" y="2656"/>
            <a:chExt cx="1549" cy="1351"/>
          </a:xfrm>
          <a:solidFill>
            <a:schemeClr val="bg1"/>
          </a:solidFill>
        </p:grpSpPr>
        <p:sp>
          <p:nvSpPr>
            <p:cNvPr id="14" name="AutoShape 22"/>
            <p:cNvSpPr>
              <a:spLocks noChangeArrowheads="1"/>
            </p:cNvSpPr>
            <p:nvPr/>
          </p:nvSpPr>
          <p:spPr bwMode="gray">
            <a:xfrm>
              <a:off x="3187" y="2679"/>
              <a:ext cx="1536" cy="1328"/>
            </a:xfrm>
            <a:prstGeom prst="hexagon">
              <a:avLst>
                <a:gd name="adj" fmla="val 28916"/>
                <a:gd name="vf" fmla="val 115470"/>
              </a:avLst>
            </a:prstGeom>
            <a:grpFill/>
            <a:ln w="28575">
              <a:solidFill>
                <a:srgbClr val="033DBD"/>
              </a:solidFill>
            </a:ln>
          </p:spPr>
          <p:style>
            <a:lnRef idx="1">
              <a:schemeClr val="accent3"/>
            </a:lnRef>
            <a:fillRef idx="3">
              <a:schemeClr val="accent3"/>
            </a:fillRef>
            <a:effectRef idx="2">
              <a:schemeClr val="accent3"/>
            </a:effectRef>
            <a:fontRef idx="minor">
              <a:schemeClr val="lt1"/>
            </a:fontRef>
          </p:style>
          <p:txBody>
            <a:bodyPr wrap="none" anchor="ctr"/>
            <a:lstStyle/>
            <a:p>
              <a:pPr>
                <a:buClr>
                  <a:srgbClr val="000000"/>
                </a:buClr>
                <a:defRPr/>
              </a:pPr>
              <a:endParaRPr lang="en-US" kern="0">
                <a:sym typeface="Arial" panose="020B0604020202020204"/>
              </a:endParaRPr>
            </a:p>
          </p:txBody>
        </p:sp>
        <p:sp>
          <p:nvSpPr>
            <p:cNvPr id="15" name="AutoShape 23"/>
            <p:cNvSpPr>
              <a:spLocks noChangeArrowheads="1"/>
            </p:cNvSpPr>
            <p:nvPr/>
          </p:nvSpPr>
          <p:spPr bwMode="gray">
            <a:xfrm>
              <a:off x="3174" y="2656"/>
              <a:ext cx="1536" cy="1328"/>
            </a:xfrm>
            <a:prstGeom prst="hexagon">
              <a:avLst>
                <a:gd name="adj" fmla="val 28916"/>
                <a:gd name="vf" fmla="val 115470"/>
              </a:avLst>
            </a:prstGeom>
            <a:grpFill/>
            <a:ln w="28575">
              <a:solidFill>
                <a:srgbClr val="033DBD"/>
              </a:solidFill>
            </a:ln>
          </p:spPr>
          <p:style>
            <a:lnRef idx="1">
              <a:schemeClr val="accent3"/>
            </a:lnRef>
            <a:fillRef idx="3">
              <a:schemeClr val="accent3"/>
            </a:fillRef>
            <a:effectRef idx="2">
              <a:schemeClr val="accent3"/>
            </a:effectRef>
            <a:fontRef idx="minor">
              <a:schemeClr val="lt1"/>
            </a:fontRef>
          </p:style>
          <p:txBody>
            <a:bodyPr wrap="none" anchor="ctr"/>
            <a:lstStyle/>
            <a:p>
              <a:pPr>
                <a:buClr>
                  <a:srgbClr val="000000"/>
                </a:buClr>
                <a:defRPr/>
              </a:pPr>
              <a:endParaRPr lang="en-US" kern="0">
                <a:sym typeface="Arial" panose="020B0604020202020204"/>
              </a:endParaRPr>
            </a:p>
          </p:txBody>
        </p:sp>
        <p:sp>
          <p:nvSpPr>
            <p:cNvPr id="16" name="AutoShape 24"/>
            <p:cNvSpPr>
              <a:spLocks noChangeArrowheads="1"/>
            </p:cNvSpPr>
            <p:nvPr/>
          </p:nvSpPr>
          <p:spPr bwMode="gray">
            <a:xfrm>
              <a:off x="3264" y="2737"/>
              <a:ext cx="1349" cy="1167"/>
            </a:xfrm>
            <a:prstGeom prst="hexagon">
              <a:avLst>
                <a:gd name="adj" fmla="val 28896"/>
                <a:gd name="vf" fmla="val 115470"/>
              </a:avLst>
            </a:prstGeom>
            <a:grpFill/>
            <a:ln w="28575">
              <a:solidFill>
                <a:srgbClr val="033DBD"/>
              </a:solidFill>
            </a:ln>
          </p:spPr>
          <p:style>
            <a:lnRef idx="1">
              <a:schemeClr val="accent3"/>
            </a:lnRef>
            <a:fillRef idx="3">
              <a:schemeClr val="accent3"/>
            </a:fillRef>
            <a:effectRef idx="2">
              <a:schemeClr val="accent3"/>
            </a:effectRef>
            <a:fontRef idx="minor">
              <a:schemeClr val="lt1"/>
            </a:fontRef>
          </p:style>
          <p:txBody>
            <a:bodyPr wrap="none" anchor="ctr"/>
            <a:lstStyle/>
            <a:p>
              <a:pPr algn="ctr">
                <a:buClr>
                  <a:srgbClr val="000000"/>
                </a:buClr>
                <a:defRPr/>
              </a:pPr>
              <a:r>
                <a:rPr lang="en-US" sz="3200" b="1" kern="0" dirty="0">
                  <a:solidFill>
                    <a:schemeClr val="tx1">
                      <a:lumMod val="85000"/>
                      <a:lumOff val="15000"/>
                    </a:schemeClr>
                  </a:solidFill>
                  <a:latin typeface="Times New Roman" pitchFamily="18" charset="0"/>
                  <a:cs typeface="Times New Roman" pitchFamily="18" charset="0"/>
                  <a:sym typeface="Arial" panose="020B0604020202020204"/>
                </a:rPr>
                <a:t>6</a:t>
              </a:r>
            </a:p>
          </p:txBody>
        </p:sp>
      </p:grpSp>
      <p:sp>
        <p:nvSpPr>
          <p:cNvPr id="17" name="Text Box 29"/>
          <p:cNvSpPr txBox="1">
            <a:spLocks noChangeArrowheads="1"/>
          </p:cNvSpPr>
          <p:nvPr/>
        </p:nvSpPr>
        <p:spPr bwMode="auto">
          <a:xfrm>
            <a:off x="3348403" y="2098323"/>
            <a:ext cx="5575300" cy="677104"/>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en-US" altLang="zh-CN" sz="3600" b="1">
                <a:solidFill>
                  <a:srgbClr val="FF0000"/>
                </a:solidFill>
                <a:latin typeface="Times New Roman" pitchFamily="18" charset="0"/>
              </a:rPr>
              <a:t>Kế hoạch bài dạy</a:t>
            </a:r>
          </a:p>
        </p:txBody>
      </p:sp>
    </p:spTree>
    <p:extLst>
      <p:ext uri="{BB962C8B-B14F-4D97-AF65-F5344CB8AC3E}">
        <p14:creationId xmlns:p14="http://schemas.microsoft.com/office/powerpoint/2010/main" val="34409961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0583" y="2440921"/>
            <a:ext cx="8746433" cy="861774"/>
          </a:xfrm>
          <a:prstGeom prst="rect">
            <a:avLst/>
          </a:prstGeom>
        </p:spPr>
        <p:txBody>
          <a:bodyPr wrap="square">
            <a:spAutoFit/>
          </a:bodyPr>
          <a:lstStyle/>
          <a:p>
            <a:pPr algn="ctr"/>
            <a:r>
              <a:rPr lang="en-US" sz="5000" dirty="0">
                <a:solidFill>
                  <a:srgbClr val="7030A0"/>
                </a:solidFill>
                <a:latin typeface="Times New Roman" pitchFamily="18" charset="0"/>
                <a:cs typeface="Times New Roman" pitchFamily="18" charset="0"/>
              </a:rPr>
              <a:t>XIN CHÂN THÀNH CẢM ƠN!</a:t>
            </a:r>
          </a:p>
        </p:txBody>
      </p:sp>
    </p:spTree>
    <p:extLst>
      <p:ext uri="{BB962C8B-B14F-4D97-AF65-F5344CB8AC3E}">
        <p14:creationId xmlns:p14="http://schemas.microsoft.com/office/powerpoint/2010/main" val="39109721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8010" y="93303"/>
            <a:ext cx="5351646"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3200" b="1" dirty="0">
                <a:solidFill>
                  <a:schemeClr val="accent4"/>
                </a:solidFill>
              </a:rPr>
              <a:t> </a:t>
            </a:r>
            <a:r>
              <a:rPr lang="en-US" sz="3200" b="1" dirty="0" err="1">
                <a:solidFill>
                  <a:schemeClr val="accent4"/>
                </a:solidFill>
              </a:rPr>
              <a:t>Phẩm</a:t>
            </a:r>
            <a:r>
              <a:rPr lang="en-US" sz="3200" b="1" dirty="0">
                <a:solidFill>
                  <a:schemeClr val="accent4"/>
                </a:solidFill>
              </a:rPr>
              <a:t> </a:t>
            </a:r>
            <a:r>
              <a:rPr lang="en-US" sz="3200" b="1" dirty="0" err="1">
                <a:solidFill>
                  <a:schemeClr val="accent4"/>
                </a:solidFill>
              </a:rPr>
              <a:t>chất</a:t>
            </a:r>
            <a:endParaRPr lang="en-US" sz="3200" b="1" dirty="0">
              <a:solidFill>
                <a:schemeClr val="accent4"/>
              </a:solidFill>
            </a:endParaRPr>
          </a:p>
        </p:txBody>
      </p:sp>
      <p:pic>
        <p:nvPicPr>
          <p:cNvPr id="2050"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6937"/>
            <a:ext cx="12020550" cy="60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795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29DFDC8E-CA40-4C0A-A99B-26A091BE712C}"/>
              </a:ext>
            </a:extLst>
          </p:cNvPr>
          <p:cNvSpPr txBox="1"/>
          <p:nvPr/>
        </p:nvSpPr>
        <p:spPr>
          <a:xfrm>
            <a:off x="4871719" y="1981200"/>
            <a:ext cx="4254351" cy="461665"/>
          </a:xfrm>
          <a:prstGeom prst="rect">
            <a:avLst/>
          </a:prstGeom>
          <a:noFill/>
        </p:spPr>
        <p:txBody>
          <a:bodyPr wrap="square" rtlCol="0">
            <a:spAutoFit/>
          </a:bodyPr>
          <a:lstStyle/>
          <a:p>
            <a:endParaRPr lang="vi-VN" sz="2400" dirty="0">
              <a:latin typeface="Arial" panose="020B0604020202020204" pitchFamily="34" charset="0"/>
              <a:cs typeface="Arial" panose="020B0604020202020204" pitchFamily="34" charset="0"/>
            </a:endParaRPr>
          </a:p>
        </p:txBody>
      </p:sp>
      <p:sp>
        <p:nvSpPr>
          <p:cNvPr id="9" name="TextBox 8"/>
          <p:cNvSpPr txBox="1"/>
          <p:nvPr/>
        </p:nvSpPr>
        <p:spPr>
          <a:xfrm>
            <a:off x="2741268" y="289449"/>
            <a:ext cx="6169794"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3200" b="1" dirty="0" err="1">
                <a:solidFill>
                  <a:schemeClr val="accent4"/>
                </a:solidFill>
              </a:rPr>
              <a:t>Năng</a:t>
            </a:r>
            <a:r>
              <a:rPr lang="en-US" sz="3200" b="1" dirty="0">
                <a:solidFill>
                  <a:schemeClr val="accent4"/>
                </a:solidFill>
              </a:rPr>
              <a:t> </a:t>
            </a:r>
            <a:r>
              <a:rPr lang="en-US" sz="3200" b="1" dirty="0" err="1">
                <a:solidFill>
                  <a:schemeClr val="accent4"/>
                </a:solidFill>
              </a:rPr>
              <a:t>lực</a:t>
            </a:r>
            <a:r>
              <a:rPr lang="en-US" sz="3200" b="1" dirty="0">
                <a:solidFill>
                  <a:schemeClr val="accent4"/>
                </a:solidFill>
              </a:rPr>
              <a:t> </a:t>
            </a:r>
            <a:r>
              <a:rPr lang="en-US" sz="3200" b="1" dirty="0" err="1">
                <a:solidFill>
                  <a:schemeClr val="accent4"/>
                </a:solidFill>
              </a:rPr>
              <a:t>chung</a:t>
            </a:r>
            <a:endParaRPr lang="en-US" sz="3200" b="1" dirty="0">
              <a:solidFill>
                <a:schemeClr val="accent4"/>
              </a:solidFill>
            </a:endParaRPr>
          </a:p>
        </p:txBody>
      </p:sp>
      <p:pic>
        <p:nvPicPr>
          <p:cNvPr id="4098" name="Picture 2" descr="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082" y="1184856"/>
            <a:ext cx="12325082" cy="567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6516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86868" y="0"/>
            <a:ext cx="6930190"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3200" b="1" dirty="0" err="1">
                <a:solidFill>
                  <a:schemeClr val="accent4"/>
                </a:solidFill>
              </a:rPr>
              <a:t>Năng</a:t>
            </a:r>
            <a:r>
              <a:rPr lang="en-US" sz="3200" b="1" dirty="0">
                <a:solidFill>
                  <a:schemeClr val="accent4"/>
                </a:solidFill>
              </a:rPr>
              <a:t> </a:t>
            </a:r>
            <a:r>
              <a:rPr lang="en-US" sz="3200" b="1" dirty="0" err="1">
                <a:solidFill>
                  <a:schemeClr val="accent4"/>
                </a:solidFill>
              </a:rPr>
              <a:t>lực</a:t>
            </a:r>
            <a:r>
              <a:rPr lang="en-US" sz="3200" b="1" dirty="0">
                <a:solidFill>
                  <a:schemeClr val="accent4"/>
                </a:solidFill>
              </a:rPr>
              <a:t> </a:t>
            </a:r>
            <a:r>
              <a:rPr lang="en-US" sz="3200" b="1" dirty="0" err="1">
                <a:solidFill>
                  <a:schemeClr val="accent4"/>
                </a:solidFill>
              </a:rPr>
              <a:t>đặc</a:t>
            </a:r>
            <a:r>
              <a:rPr lang="en-US" sz="3200" b="1" dirty="0">
                <a:solidFill>
                  <a:schemeClr val="accent4"/>
                </a:solidFill>
              </a:rPr>
              <a:t> </a:t>
            </a:r>
            <a:r>
              <a:rPr lang="en-US" sz="3200" b="1" dirty="0" err="1">
                <a:solidFill>
                  <a:schemeClr val="accent4"/>
                </a:solidFill>
              </a:rPr>
              <a:t>thù</a:t>
            </a:r>
            <a:endParaRPr lang="en-US" sz="3200" b="1" dirty="0">
              <a:solidFill>
                <a:schemeClr val="accent4"/>
              </a:solidFill>
            </a:endParaRPr>
          </a:p>
        </p:txBody>
      </p:sp>
      <p:pic>
        <p:nvPicPr>
          <p:cNvPr id="5122" name="Picture 2"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84775"/>
            <a:ext cx="12192000" cy="62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4511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2947481" y="238823"/>
            <a:ext cx="6887184" cy="971548"/>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phẩm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năng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lực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cần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đạt</a:t>
            </a:r>
            <a:endParaRPr lang="en-US" sz="3200" b="1" dirty="0">
              <a:latin typeface="Times New Roman" pitchFamily="18" charset="0"/>
              <a:cs typeface="Times New Roman" pitchFamily="18" charset="0"/>
            </a:endParaRPr>
          </a:p>
        </p:txBody>
      </p:sp>
      <p:graphicFrame>
        <p:nvGraphicFramePr>
          <p:cNvPr id="24" name="Content Placeholder 4"/>
          <p:cNvGraphicFramePr>
            <a:graphicFrameLocks noGrp="1"/>
          </p:cNvGraphicFramePr>
          <p:nvPr>
            <p:ph idx="1"/>
            <p:extLst>
              <p:ext uri="{D42A27DB-BD31-4B8C-83A1-F6EECF244321}">
                <p14:modId xmlns:p14="http://schemas.microsoft.com/office/powerpoint/2010/main" val="317702898"/>
              </p:ext>
            </p:extLst>
          </p:nvPr>
        </p:nvGraphicFramePr>
        <p:xfrm>
          <a:off x="0" y="1378858"/>
          <a:ext cx="12191999" cy="5402942"/>
        </p:xfrm>
        <a:graphic>
          <a:graphicData uri="http://schemas.openxmlformats.org/drawingml/2006/table">
            <a:tbl>
              <a:tblPr firstRow="1" bandRow="1">
                <a:tableStyleId>{8799B23B-EC83-4686-B30A-512413B5E67A}</a:tableStyleId>
              </a:tblPr>
              <a:tblGrid>
                <a:gridCol w="3783722">
                  <a:extLst>
                    <a:ext uri="{9D8B030D-6E8A-4147-A177-3AD203B41FA5}">
                      <a16:colId xmlns="" xmlns:a16="http://schemas.microsoft.com/office/drawing/2014/main" val="20000"/>
                    </a:ext>
                  </a:extLst>
                </a:gridCol>
                <a:gridCol w="8408277">
                  <a:extLst>
                    <a:ext uri="{9D8B030D-6E8A-4147-A177-3AD203B41FA5}">
                      <a16:colId xmlns="" xmlns:a16="http://schemas.microsoft.com/office/drawing/2014/main" val="20001"/>
                    </a:ext>
                  </a:extLst>
                </a:gridCol>
              </a:tblGrid>
              <a:tr h="1030439">
                <a:tc>
                  <a:txBody>
                    <a:bodyPr/>
                    <a:lstStyle/>
                    <a:p>
                      <a:pPr algn="ctr"/>
                      <a:r>
                        <a:rPr lang="en-US" sz="2800" dirty="0" err="1" smtClean="0">
                          <a:latin typeface="Times New Roman" pitchFamily="18" charset="0"/>
                          <a:cs typeface="Times New Roman" pitchFamily="18" charset="0"/>
                        </a:rPr>
                        <a:t>Phẩm</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chất</a:t>
                      </a:r>
                      <a:endParaRPr lang="en-US" sz="2800" b="1" dirty="0">
                        <a:solidFill>
                          <a:schemeClr val="tx1">
                            <a:lumMod val="95000"/>
                            <a:lumOff val="5000"/>
                          </a:schemeClr>
                        </a:solidFill>
                        <a:latin typeface="Times New Roman" pitchFamily="18" charset="0"/>
                        <a:cs typeface="Times New Roman" pitchFamily="18" charset="0"/>
                      </a:endParaRPr>
                    </a:p>
                  </a:txBody>
                  <a:tcPr marL="121920" marR="121920" marT="60960" marB="60960" anchor="ctr"/>
                </a:tc>
                <a:tc>
                  <a:txBody>
                    <a:bodyPr/>
                    <a:lstStyle/>
                    <a:p>
                      <a:pPr marL="0" marR="0" indent="0" algn="ctr">
                        <a:spcBef>
                          <a:spcPts val="0"/>
                        </a:spcBef>
                        <a:spcAft>
                          <a:spcPts val="0"/>
                        </a:spcAft>
                        <a:buNone/>
                      </a:pPr>
                      <a:r>
                        <a:rPr lang="en-US" sz="2800" b="0" dirty="0" smtClean="0">
                          <a:latin typeface="Times New Roman" pitchFamily="18" charset="0"/>
                          <a:cs typeface="Times New Roman" pitchFamily="18" charset="0"/>
                        </a:rPr>
                        <a:t>1. </a:t>
                      </a:r>
                      <a:r>
                        <a:rPr lang="en-US" sz="2800" b="0" dirty="0" err="1" smtClean="0">
                          <a:latin typeface="Times New Roman" pitchFamily="18" charset="0"/>
                          <a:cs typeface="Times New Roman" pitchFamily="18" charset="0"/>
                        </a:rPr>
                        <a:t>Yêu</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nước</a:t>
                      </a:r>
                      <a:r>
                        <a:rPr lang="en-US" sz="2800" b="0" dirty="0" smtClean="0">
                          <a:latin typeface="Times New Roman" pitchFamily="18" charset="0"/>
                          <a:cs typeface="Times New Roman" pitchFamily="18" charset="0"/>
                        </a:rPr>
                        <a:t>; 2. </a:t>
                      </a:r>
                      <a:r>
                        <a:rPr lang="en-US" sz="2800" b="0" dirty="0" err="1" smtClean="0">
                          <a:latin typeface="Times New Roman" pitchFamily="18" charset="0"/>
                          <a:cs typeface="Times New Roman" pitchFamily="18" charset="0"/>
                        </a:rPr>
                        <a:t>Nhân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ái</a:t>
                      </a:r>
                      <a:r>
                        <a:rPr lang="en-US" sz="2800" b="0" baseline="0" dirty="0" smtClean="0">
                          <a:latin typeface="Times New Roman" pitchFamily="18" charset="0"/>
                          <a:cs typeface="Times New Roman" pitchFamily="18" charset="0"/>
                        </a:rPr>
                        <a:t>; 3. </a:t>
                      </a:r>
                      <a:r>
                        <a:rPr lang="en-US" sz="2800" b="0" baseline="0" dirty="0" err="1" smtClean="0">
                          <a:latin typeface="Times New Roman" pitchFamily="18" charset="0"/>
                          <a:cs typeface="Times New Roman" pitchFamily="18" charset="0"/>
                        </a:rPr>
                        <a:t>Chăm</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chỉ</a:t>
                      </a:r>
                      <a:r>
                        <a:rPr lang="en-US" sz="2800" b="0" baseline="0" dirty="0" smtClean="0">
                          <a:latin typeface="Times New Roman" pitchFamily="18" charset="0"/>
                          <a:cs typeface="Times New Roman" pitchFamily="18" charset="0"/>
                        </a:rPr>
                        <a:t>; </a:t>
                      </a:r>
                    </a:p>
                    <a:p>
                      <a:pPr marL="0" marR="0" indent="0" algn="ctr">
                        <a:spcBef>
                          <a:spcPts val="0"/>
                        </a:spcBef>
                        <a:spcAft>
                          <a:spcPts val="0"/>
                        </a:spcAft>
                        <a:buNone/>
                      </a:pPr>
                      <a:r>
                        <a:rPr lang="en-US" sz="2800" b="0" baseline="0" dirty="0" smtClean="0">
                          <a:latin typeface="Times New Roman" pitchFamily="18" charset="0"/>
                          <a:cs typeface="Times New Roman" pitchFamily="18" charset="0"/>
                        </a:rPr>
                        <a:t>4. </a:t>
                      </a:r>
                      <a:r>
                        <a:rPr lang="en-US" sz="2800" b="0" baseline="0" dirty="0" err="1" smtClean="0">
                          <a:latin typeface="Times New Roman" pitchFamily="18" charset="0"/>
                          <a:cs typeface="Times New Roman" pitchFamily="18" charset="0"/>
                        </a:rPr>
                        <a:t>Trung</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thực</a:t>
                      </a:r>
                      <a:r>
                        <a:rPr lang="en-US" sz="2800" b="0" baseline="0" dirty="0" smtClean="0">
                          <a:latin typeface="Times New Roman" pitchFamily="18" charset="0"/>
                          <a:cs typeface="Times New Roman" pitchFamily="18" charset="0"/>
                        </a:rPr>
                        <a:t>; 5. </a:t>
                      </a:r>
                      <a:r>
                        <a:rPr lang="en-US" sz="2800" b="0" baseline="0" dirty="0" err="1" smtClean="0">
                          <a:latin typeface="Times New Roman" pitchFamily="18" charset="0"/>
                          <a:cs typeface="Times New Roman" pitchFamily="18" charset="0"/>
                        </a:rPr>
                        <a:t>Trách</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nhiệm</a:t>
                      </a:r>
                      <a:endParaRPr lang="en-US" sz="2800" b="0" dirty="0">
                        <a:solidFill>
                          <a:schemeClr val="tx1">
                            <a:lumMod val="95000"/>
                            <a:lumOff val="5000"/>
                          </a:schemeClr>
                        </a:solidFill>
                        <a:latin typeface="Times New Roman" pitchFamily="18" charset="0"/>
                        <a:ea typeface="Times New Roman"/>
                        <a:cs typeface="Times New Roman" pitchFamily="18" charset="0"/>
                      </a:endParaRPr>
                    </a:p>
                  </a:txBody>
                  <a:tcPr marT="0" marB="0" anchor="ctr"/>
                </a:tc>
                <a:extLst>
                  <a:ext uri="{0D108BD9-81ED-4DB2-BD59-A6C34878D82A}">
                    <a16:rowId xmlns="" xmlns:a16="http://schemas.microsoft.com/office/drawing/2014/main" val="10000"/>
                  </a:ext>
                </a:extLst>
              </a:tr>
              <a:tr h="1514356">
                <a:tc>
                  <a:txBody>
                    <a:bodyPr/>
                    <a:lstStyle/>
                    <a:p>
                      <a:pPr algn="ctr"/>
                      <a:r>
                        <a:rPr lang="en-US" sz="2800" b="1" dirty="0" err="1" smtClean="0">
                          <a:latin typeface="Times New Roman" pitchFamily="18" charset="0"/>
                          <a:cs typeface="Times New Roman" pitchFamily="18" charset="0"/>
                        </a:rPr>
                        <a:t>Năng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lực</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chung</a:t>
                      </a:r>
                      <a:endParaRPr lang="en-US" sz="2800" b="1" dirty="0">
                        <a:solidFill>
                          <a:schemeClr val="tx1">
                            <a:lumMod val="95000"/>
                            <a:lumOff val="5000"/>
                          </a:schemeClr>
                        </a:solidFill>
                        <a:latin typeface="Times New Roman" pitchFamily="18" charset="0"/>
                        <a:cs typeface="Times New Roman" pitchFamily="18"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latin typeface="Times New Roman" pitchFamily="18" charset="0"/>
                          <a:cs typeface="Times New Roman" pitchFamily="18" charset="0"/>
                        </a:rPr>
                        <a:t>1. </a:t>
                      </a:r>
                      <a:r>
                        <a:rPr lang="en-US" sz="2800" b="0" dirty="0" err="1" smtClean="0">
                          <a:latin typeface="Times New Roman" pitchFamily="18" charset="0"/>
                          <a:cs typeface="Times New Roman" pitchFamily="18" charset="0"/>
                        </a:rPr>
                        <a:t>Tự</a:t>
                      </a:r>
                      <a:r>
                        <a:rPr lang="en-US" sz="2800" b="0" dirty="0" smtClean="0">
                          <a:latin typeface="Times New Roman" pitchFamily="18" charset="0"/>
                          <a:cs typeface="Times New Roman" pitchFamily="18" charset="0"/>
                        </a:rPr>
                        <a:t> </a:t>
                      </a:r>
                      <a:r>
                        <a:rPr lang="en-US" sz="2800" b="0" dirty="0" err="1">
                          <a:latin typeface="Times New Roman" pitchFamily="18" charset="0"/>
                          <a:cs typeface="Times New Roman" pitchFamily="18" charset="0"/>
                        </a:rPr>
                        <a:t>chủ</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và</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tự</a:t>
                      </a:r>
                      <a:r>
                        <a:rPr lang="en-US" sz="2800" b="0" dirty="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học</a:t>
                      </a:r>
                      <a:r>
                        <a:rPr lang="en-US" sz="2800" b="0" dirty="0" smtClean="0">
                          <a:latin typeface="Times New Roman" pitchFamily="18" charset="0"/>
                          <a:cs typeface="Times New Roman" pitchFamily="18" charset="0"/>
                        </a:rPr>
                        <a:t>;</a:t>
                      </a:r>
                      <a:r>
                        <a:rPr lang="en-US" sz="2800" b="0" baseline="0" dirty="0" smtClean="0">
                          <a:latin typeface="Times New Roman" pitchFamily="18" charset="0"/>
                          <a:cs typeface="Times New Roman" pitchFamily="18" charset="0"/>
                        </a:rPr>
                        <a:t> 2. </a:t>
                      </a:r>
                      <a:r>
                        <a:rPr lang="en-US" sz="2800" b="0" dirty="0" err="1" smtClean="0">
                          <a:latin typeface="Times New Roman" pitchFamily="18" charset="0"/>
                          <a:cs typeface="Times New Roman" pitchFamily="18" charset="0"/>
                        </a:rPr>
                        <a:t>Giao</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tiếp</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và</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hợp</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tác</a:t>
                      </a:r>
                      <a:r>
                        <a:rPr lang="en-US" sz="2800" b="0" dirty="0" smtClean="0">
                          <a:latin typeface="Times New Roman" pitchFamily="18" charset="0"/>
                          <a:cs typeface="Times New Roman" pitchFamily="18" charset="0"/>
                        </a:rPr>
                        <a:t>; 3. </a:t>
                      </a:r>
                      <a:r>
                        <a:rPr lang="en-US" sz="2800" b="0" dirty="0" err="1" smtClean="0">
                          <a:latin typeface="Times New Roman" pitchFamily="18" charset="0"/>
                          <a:cs typeface="Times New Roman" pitchFamily="18" charset="0"/>
                        </a:rPr>
                        <a:t>Giải</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quyết</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vấn</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đề</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và</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sáng</a:t>
                      </a:r>
                      <a:r>
                        <a:rPr lang="en-US" sz="2800" b="0" dirty="0" smtClean="0">
                          <a:latin typeface="Times New Roman" pitchFamily="18" charset="0"/>
                          <a:cs typeface="Times New Roman" pitchFamily="18" charset="0"/>
                        </a:rPr>
                        <a:t> </a:t>
                      </a:r>
                      <a:r>
                        <a:rPr lang="en-US" sz="2800" b="0" dirty="0" err="1" smtClean="0">
                          <a:latin typeface="Times New Roman" pitchFamily="18" charset="0"/>
                          <a:cs typeface="Times New Roman" pitchFamily="18" charset="0"/>
                        </a:rPr>
                        <a:t>tạo</a:t>
                      </a:r>
                      <a:endParaRPr lang="en-US" sz="2800" b="0" dirty="0" smtClean="0">
                        <a:solidFill>
                          <a:schemeClr val="tx1">
                            <a:lumMod val="95000"/>
                            <a:lumOff val="5000"/>
                          </a:schemeClr>
                        </a:solidFill>
                        <a:latin typeface="Times New Roman" pitchFamily="18" charset="0"/>
                        <a:ea typeface="Times New Roman"/>
                        <a:cs typeface="Times New Roman" pitchFamily="18" charset="0"/>
                      </a:endParaRPr>
                    </a:p>
                  </a:txBody>
                  <a:tcPr marT="0" marB="0" anchor="ctr"/>
                </a:tc>
                <a:extLst>
                  <a:ext uri="{0D108BD9-81ED-4DB2-BD59-A6C34878D82A}">
                    <a16:rowId xmlns="" xmlns:a16="http://schemas.microsoft.com/office/drawing/2014/main" val="10001"/>
                  </a:ext>
                </a:extLst>
              </a:tr>
              <a:tr h="2858147">
                <a:tc>
                  <a:txBody>
                    <a:bodyPr/>
                    <a:lstStyle/>
                    <a:p>
                      <a:pPr algn="ctr"/>
                      <a:r>
                        <a:rPr lang="en-US" sz="2800" b="1" dirty="0" err="1" smtClean="0">
                          <a:latin typeface="Times New Roman" pitchFamily="18" charset="0"/>
                          <a:cs typeface="Times New Roman" pitchFamily="18" charset="0"/>
                        </a:rPr>
                        <a:t>Năng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lực</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đặc</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thù</a:t>
                      </a:r>
                      <a:r>
                        <a:rPr lang="en-US" sz="2700" b="1" baseline="0" dirty="0" smtClean="0">
                          <a:latin typeface="Times New Roman" pitchFamily="18" charset="0"/>
                          <a:cs typeface="Times New Roman" pitchFamily="18" charset="0"/>
                        </a:rPr>
                        <a:t> </a:t>
                      </a:r>
                      <a:endParaRPr lang="en-US" sz="2700" b="1" dirty="0">
                        <a:solidFill>
                          <a:schemeClr val="tx1">
                            <a:lumMod val="95000"/>
                            <a:lumOff val="5000"/>
                          </a:schemeClr>
                        </a:solidFill>
                        <a:latin typeface="Times New Roman" pitchFamily="18" charset="0"/>
                        <a:cs typeface="Times New Roman" pitchFamily="18" charset="0"/>
                      </a:endParaRPr>
                    </a:p>
                  </a:txBody>
                  <a:tcPr marL="121920" marR="121920" marT="60960" marB="60960" anchor="ctr"/>
                </a:tc>
                <a:tc>
                  <a:txBody>
                    <a:bodyPr/>
                    <a:lstStyle/>
                    <a:p>
                      <a:pPr marL="0" marR="0" indent="0" algn="just">
                        <a:lnSpc>
                          <a:spcPct val="150000"/>
                        </a:lnSpc>
                        <a:spcBef>
                          <a:spcPts val="0"/>
                        </a:spcBef>
                        <a:spcAft>
                          <a:spcPts val="0"/>
                        </a:spcAft>
                        <a:buNone/>
                      </a:pPr>
                      <a:r>
                        <a:rPr kumimoji="0" lang="en-US" sz="2700" b="0" kern="1200" dirty="0" smtClean="0">
                          <a:latin typeface="Times New Roman" pitchFamily="18" charset="0"/>
                          <a:cs typeface="Times New Roman" pitchFamily="18" charset="0"/>
                        </a:rPr>
                        <a:t>1</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Nhận</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thức</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khoa</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học</a:t>
                      </a:r>
                      <a:r>
                        <a:rPr kumimoji="0" lang="en-US" sz="2800" b="0" kern="1200" dirty="0" smtClean="0">
                          <a:latin typeface="Times New Roman" pitchFamily="18" charset="0"/>
                          <a:cs typeface="Times New Roman" pitchFamily="18" charset="0"/>
                        </a:rPr>
                        <a:t>; </a:t>
                      </a:r>
                    </a:p>
                    <a:p>
                      <a:pPr marL="0" marR="0" indent="0" algn="l">
                        <a:lnSpc>
                          <a:spcPct val="150000"/>
                        </a:lnSpc>
                        <a:spcBef>
                          <a:spcPts val="0"/>
                        </a:spcBef>
                        <a:spcAft>
                          <a:spcPts val="0"/>
                        </a:spcAft>
                        <a:buNone/>
                      </a:pPr>
                      <a:r>
                        <a:rPr kumimoji="0" lang="en-US" sz="2800" b="0" kern="1200" dirty="0" smtClean="0">
                          <a:latin typeface="Times New Roman" pitchFamily="18" charset="0"/>
                          <a:cs typeface="Times New Roman" pitchFamily="18" charset="0"/>
                        </a:rPr>
                        <a:t>2.</a:t>
                      </a:r>
                      <a:r>
                        <a:rPr kumimoji="0" lang="en-US" sz="2800" b="0" kern="1200" baseline="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Tìm</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hiểu</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môi</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trường</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tự</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nhiên</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và</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xã</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hội</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xung</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quanh</a:t>
                      </a:r>
                      <a:r>
                        <a:rPr kumimoji="0" lang="en-US" sz="2800" b="0" kern="1200" dirty="0" smtClean="0">
                          <a:latin typeface="Times New Roman" pitchFamily="18" charset="0"/>
                          <a:cs typeface="Times New Roman" pitchFamily="18" charset="0"/>
                        </a:rPr>
                        <a:t>;</a:t>
                      </a:r>
                    </a:p>
                    <a:p>
                      <a:pPr marL="0" marR="0" indent="0" algn="just">
                        <a:lnSpc>
                          <a:spcPct val="150000"/>
                        </a:lnSpc>
                        <a:spcBef>
                          <a:spcPts val="0"/>
                        </a:spcBef>
                        <a:spcAft>
                          <a:spcPts val="0"/>
                        </a:spcAft>
                        <a:buNone/>
                      </a:pPr>
                      <a:r>
                        <a:rPr kumimoji="0" lang="en-US" sz="2800" b="0" kern="1200" dirty="0" smtClean="0">
                          <a:latin typeface="Times New Roman" pitchFamily="18" charset="0"/>
                          <a:cs typeface="Times New Roman" pitchFamily="18" charset="0"/>
                        </a:rPr>
                        <a:t>3. </a:t>
                      </a:r>
                      <a:r>
                        <a:rPr kumimoji="0" lang="en-US" sz="2800" b="0" kern="1200" dirty="0" err="1" smtClean="0">
                          <a:latin typeface="Times New Roman" pitchFamily="18" charset="0"/>
                          <a:cs typeface="Times New Roman" pitchFamily="18" charset="0"/>
                        </a:rPr>
                        <a:t>Vận</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dụng</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kiến</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thức</a:t>
                      </a:r>
                      <a:r>
                        <a:rPr kumimoji="0" lang="en-US" sz="2800" b="0" kern="1200" dirty="0" smtClean="0">
                          <a:latin typeface="Times New Roman" pitchFamily="18" charset="0"/>
                          <a:cs typeface="Times New Roman" pitchFamily="18" charset="0"/>
                        </a:rPr>
                        <a:t>, </a:t>
                      </a:r>
                      <a:r>
                        <a:rPr kumimoji="0" lang="en-US" sz="2800" b="0" kern="1200" dirty="0" err="1" smtClean="0">
                          <a:latin typeface="Times New Roman" pitchFamily="18" charset="0"/>
                          <a:cs typeface="Times New Roman" pitchFamily="18" charset="0"/>
                        </a:rPr>
                        <a:t>kĩ</a:t>
                      </a:r>
                      <a:r>
                        <a:rPr kumimoji="0" lang="en-US" sz="2800" b="0" kern="1200" baseline="0" dirty="0" smtClean="0">
                          <a:latin typeface="Times New Roman" pitchFamily="18" charset="0"/>
                          <a:cs typeface="Times New Roman" pitchFamily="18" charset="0"/>
                        </a:rPr>
                        <a:t> </a:t>
                      </a:r>
                      <a:r>
                        <a:rPr kumimoji="0" lang="en-US" sz="2800" b="0" kern="1200" baseline="0" dirty="0" err="1" smtClean="0">
                          <a:latin typeface="Times New Roman" pitchFamily="18" charset="0"/>
                          <a:cs typeface="Times New Roman" pitchFamily="18" charset="0"/>
                        </a:rPr>
                        <a:t>năng</a:t>
                      </a:r>
                      <a:r>
                        <a:rPr kumimoji="0" lang="en-US" sz="2800" b="0" kern="1200" baseline="0" dirty="0" smtClean="0">
                          <a:latin typeface="Times New Roman" pitchFamily="18" charset="0"/>
                          <a:cs typeface="Times New Roman" pitchFamily="18" charset="0"/>
                        </a:rPr>
                        <a:t> </a:t>
                      </a:r>
                      <a:r>
                        <a:rPr kumimoji="0" lang="en-US" sz="2800" b="0" kern="1200" baseline="0" dirty="0" err="1" smtClean="0">
                          <a:latin typeface="Times New Roman" pitchFamily="18" charset="0"/>
                          <a:cs typeface="Times New Roman" pitchFamily="18" charset="0"/>
                        </a:rPr>
                        <a:t>đã</a:t>
                      </a:r>
                      <a:r>
                        <a:rPr kumimoji="0" lang="en-US" sz="2800" b="0" kern="1200" baseline="0" dirty="0" smtClean="0">
                          <a:latin typeface="Times New Roman" pitchFamily="18" charset="0"/>
                          <a:cs typeface="Times New Roman" pitchFamily="18" charset="0"/>
                        </a:rPr>
                        <a:t> </a:t>
                      </a:r>
                      <a:r>
                        <a:rPr kumimoji="0" lang="en-US" sz="2800" b="0" kern="1200" baseline="0" dirty="0" err="1" smtClean="0">
                          <a:latin typeface="Times New Roman" pitchFamily="18" charset="0"/>
                          <a:cs typeface="Times New Roman" pitchFamily="18" charset="0"/>
                        </a:rPr>
                        <a:t>học</a:t>
                      </a:r>
                      <a:r>
                        <a:rPr kumimoji="0" lang="en-US" sz="2700" b="0" kern="1200" dirty="0" smtClean="0">
                          <a:latin typeface="Times New Roman" pitchFamily="18" charset="0"/>
                          <a:cs typeface="Times New Roman" pitchFamily="18" charset="0"/>
                        </a:rPr>
                        <a:t>.</a:t>
                      </a:r>
                      <a:endParaRPr lang="en-US" sz="2700" b="0" dirty="0">
                        <a:solidFill>
                          <a:schemeClr val="tx1">
                            <a:lumMod val="95000"/>
                            <a:lumOff val="5000"/>
                          </a:schemeClr>
                        </a:solidFill>
                        <a:latin typeface="Times New Roman" pitchFamily="18" charset="0"/>
                        <a:ea typeface="Times New Roman"/>
                        <a:cs typeface="Times New Roman" pitchFamily="18" charset="0"/>
                      </a:endParaRPr>
                    </a:p>
                  </a:txBody>
                  <a:tcPr marT="0" marB="0"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887461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241100" y="691763"/>
            <a:ext cx="2855159" cy="584775"/>
          </a:xfrm>
          <a:prstGeom prst="rect">
            <a:avLst/>
          </a:prstGeom>
        </p:spPr>
        <p:txBody>
          <a:bodyPr wrap="square">
            <a:spAutoFit/>
          </a:bodyPr>
          <a:lstStyle/>
          <a:p>
            <a:r>
              <a:rPr lang="en-US" sz="3200" b="1" dirty="0" err="1">
                <a:latin typeface="Times New Roman" pitchFamily="18" charset="0"/>
                <a:cs typeface="Times New Roman" pitchFamily="18" charset="0"/>
              </a:rPr>
              <a:t>Gồm</a:t>
            </a:r>
            <a:r>
              <a:rPr lang="en-US" sz="3200" b="1" dirty="0">
                <a:latin typeface="Times New Roman" pitchFamily="18" charset="0"/>
                <a:cs typeface="Times New Roman" pitchFamily="18" charset="0"/>
              </a:rPr>
              <a:t> 6 </a:t>
            </a:r>
            <a:r>
              <a:rPr lang="en-US" sz="3200" b="1" dirty="0" err="1">
                <a:latin typeface="Times New Roman" pitchFamily="18" charset="0"/>
                <a:cs typeface="Times New Roman" pitchFamily="18" charset="0"/>
              </a:rPr>
              <a:t>chủ</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a:t>
            </a:r>
            <a:r>
              <a:rPr lang="en-US" sz="3200" b="1" dirty="0">
                <a:latin typeface="Times New Roman" pitchFamily="18" charset="0"/>
                <a:cs typeface="Times New Roman" pitchFamily="18" charset="0"/>
              </a:rPr>
              <a:t>:  </a:t>
            </a:r>
          </a:p>
        </p:txBody>
      </p:sp>
      <p:sp>
        <p:nvSpPr>
          <p:cNvPr id="6" name="Hexagon 5"/>
          <p:cNvSpPr/>
          <p:nvPr/>
        </p:nvSpPr>
        <p:spPr>
          <a:xfrm>
            <a:off x="1232620" y="1405556"/>
            <a:ext cx="2768600" cy="1016000"/>
          </a:xfrm>
          <a:prstGeom prst="hexagon">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err="1">
                <a:latin typeface="Times New Roman" pitchFamily="18" charset="0"/>
                <a:cs typeface="Times New Roman" pitchFamily="18" charset="0"/>
              </a:rPr>
              <a:t>Gia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đình</a:t>
            </a:r>
            <a:endParaRPr lang="en-US" sz="3600" b="1" dirty="0">
              <a:latin typeface="Times New Roman" pitchFamily="18" charset="0"/>
              <a:cs typeface="Times New Roman" pitchFamily="18" charset="0"/>
            </a:endParaRPr>
          </a:p>
        </p:txBody>
      </p:sp>
      <p:sp>
        <p:nvSpPr>
          <p:cNvPr id="7" name="Hexagon 6"/>
          <p:cNvSpPr/>
          <p:nvPr/>
        </p:nvSpPr>
        <p:spPr>
          <a:xfrm>
            <a:off x="4123482" y="1404763"/>
            <a:ext cx="2503488" cy="1016000"/>
          </a:xfrm>
          <a:prstGeom prst="hexagon">
            <a:avLst/>
          </a:prstGeom>
          <a:solidFill>
            <a:srgbClr val="20CCD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solidFill>
                  <a:schemeClr val="tx1"/>
                </a:solidFill>
                <a:latin typeface="Times New Roman" pitchFamily="18" charset="0"/>
                <a:cs typeface="Times New Roman" pitchFamily="18" charset="0"/>
              </a:rPr>
              <a:t>Trường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học</a:t>
            </a:r>
            <a:endParaRPr lang="en-US" sz="2800" b="1" dirty="0">
              <a:solidFill>
                <a:schemeClr val="tx1"/>
              </a:solidFill>
              <a:latin typeface="Times New Roman" pitchFamily="18" charset="0"/>
              <a:cs typeface="Times New Roman" pitchFamily="18" charset="0"/>
            </a:endParaRPr>
          </a:p>
        </p:txBody>
      </p:sp>
      <p:sp>
        <p:nvSpPr>
          <p:cNvPr id="8" name="Hexagon 7"/>
          <p:cNvSpPr/>
          <p:nvPr/>
        </p:nvSpPr>
        <p:spPr>
          <a:xfrm>
            <a:off x="6749232" y="1404763"/>
            <a:ext cx="2671762" cy="1017587"/>
          </a:xfrm>
          <a:prstGeom prst="hexagon">
            <a:avLst/>
          </a:prstGeom>
          <a:solidFill>
            <a:srgbClr val="F216B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đồng</a:t>
            </a:r>
            <a:r>
              <a:rPr lang="en-US" sz="2800" b="1" dirty="0">
                <a:latin typeface="Times New Roman" pitchFamily="18" charset="0"/>
                <a:cs typeface="Times New Roman" pitchFamily="18" charset="0"/>
              </a:rPr>
              <a:t> </a:t>
            </a:r>
          </a:p>
          <a:p>
            <a:pPr algn="ctr" eaLnBrk="1" hangingPunct="1">
              <a:defRPr/>
            </a:pPr>
            <a:r>
              <a:rPr lang="en-US" sz="2800" b="1" dirty="0" err="1">
                <a:latin typeface="Times New Roman" pitchFamily="18" charset="0"/>
                <a:cs typeface="Times New Roman" pitchFamily="18" charset="0"/>
              </a:rPr>
              <a:t>địa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phương</a:t>
            </a:r>
            <a:endParaRPr lang="en-US" sz="2800" b="1" dirty="0">
              <a:latin typeface="Times New Roman" pitchFamily="18" charset="0"/>
              <a:cs typeface="Times New Roman" pitchFamily="18" charset="0"/>
            </a:endParaRPr>
          </a:p>
        </p:txBody>
      </p:sp>
      <p:sp>
        <p:nvSpPr>
          <p:cNvPr id="9" name="Hexagon 8"/>
          <p:cNvSpPr/>
          <p:nvPr/>
        </p:nvSpPr>
        <p:spPr>
          <a:xfrm>
            <a:off x="6858571" y="2647780"/>
            <a:ext cx="2768600" cy="1016000"/>
          </a:xfrm>
          <a:prstGeom prst="hexagon">
            <a:avLst/>
          </a:prstGeom>
          <a:solidFill>
            <a:srgbClr val="2CA6D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latin typeface="Times New Roman" pitchFamily="18" charset="0"/>
                <a:cs typeface="Times New Roman" pitchFamily="18" charset="0"/>
              </a:rPr>
              <a:t>Trái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trời</a:t>
            </a:r>
            <a:endParaRPr lang="en-US" sz="2800" b="1" dirty="0">
              <a:latin typeface="Times New Roman" pitchFamily="18" charset="0"/>
              <a:cs typeface="Times New Roman" pitchFamily="18" charset="0"/>
            </a:endParaRPr>
          </a:p>
        </p:txBody>
      </p:sp>
      <p:sp>
        <p:nvSpPr>
          <p:cNvPr id="10" name="Hexagon 9"/>
          <p:cNvSpPr/>
          <p:nvPr/>
        </p:nvSpPr>
        <p:spPr>
          <a:xfrm>
            <a:off x="4109220" y="2650152"/>
            <a:ext cx="2640012" cy="1016000"/>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latin typeface="Times New Roman" pitchFamily="18" charset="0"/>
                <a:cs typeface="Times New Roman" pitchFamily="18" charset="0"/>
              </a:rPr>
              <a:t>Con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sức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khỏe</a:t>
            </a:r>
            <a:endParaRPr lang="en-US" sz="2800" b="1" dirty="0">
              <a:latin typeface="Times New Roman" pitchFamily="18" charset="0"/>
              <a:cs typeface="Times New Roman" pitchFamily="18" charset="0"/>
            </a:endParaRPr>
          </a:p>
        </p:txBody>
      </p:sp>
      <p:sp>
        <p:nvSpPr>
          <p:cNvPr id="11" name="Hexagon 10"/>
          <p:cNvSpPr/>
          <p:nvPr/>
        </p:nvSpPr>
        <p:spPr>
          <a:xfrm>
            <a:off x="1232620" y="2648564"/>
            <a:ext cx="2671762" cy="1017588"/>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endParaRPr lang="en-US" sz="2800" b="1" dirty="0">
              <a:latin typeface="Times New Roman" pitchFamily="18" charset="0"/>
              <a:cs typeface="Times New Roman" pitchFamily="18" charset="0"/>
            </a:endParaRPr>
          </a:p>
        </p:txBody>
      </p:sp>
      <p:sp>
        <p:nvSpPr>
          <p:cNvPr id="5" name="Rectangle 4"/>
          <p:cNvSpPr/>
          <p:nvPr/>
        </p:nvSpPr>
        <p:spPr>
          <a:xfrm>
            <a:off x="101600" y="3794377"/>
            <a:ext cx="12090400" cy="3416320"/>
          </a:xfrm>
          <a:prstGeom prst="rect">
            <a:avLst/>
          </a:prstGeom>
        </p:spPr>
        <p:txBody>
          <a:bodyPr wrap="square">
            <a:spAutoFit/>
          </a:bodyPr>
          <a:lstStyle/>
          <a:p>
            <a:pPr>
              <a:lnSpc>
                <a:spcPct val="100000"/>
              </a:lnSpc>
              <a:spcBef>
                <a:spcPct val="0"/>
              </a:spcBef>
              <a:buNone/>
            </a:pP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Sách</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3 </a:t>
            </a:r>
            <a:r>
              <a:rPr lang="en-US" sz="3200" b="1" dirty="0" err="1">
                <a:latin typeface="Times New Roman" pitchFamily="18" charset="0"/>
                <a:cs typeface="Times New Roman" pitchFamily="18" charset="0"/>
              </a:rPr>
              <a:t>dạng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chia </a:t>
            </a:r>
            <a:r>
              <a:rPr lang="en-US" sz="3200" b="1" dirty="0" err="1">
                <a:latin typeface="Times New Roman" pitchFamily="18" charset="0"/>
                <a:cs typeface="Times New Roman" pitchFamily="18" charset="0"/>
              </a:rPr>
              <a:t>thành</a:t>
            </a:r>
            <a:r>
              <a:rPr lang="en-US" sz="3200" b="1" dirty="0">
                <a:latin typeface="Times New Roman" pitchFamily="18" charset="0"/>
                <a:cs typeface="Times New Roman" pitchFamily="18" charset="0"/>
              </a:rPr>
              <a:t> 22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mới</a:t>
            </a:r>
            <a:r>
              <a:rPr lang="en-US" sz="3200" b="1" dirty="0">
                <a:latin typeface="Times New Roman" pitchFamily="18" charset="0"/>
                <a:cs typeface="Times New Roman" pitchFamily="18" charset="0"/>
              </a:rPr>
              <a:t>, 1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6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ôn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2 </a:t>
            </a:r>
            <a:r>
              <a:rPr lang="en-US" sz="3200" b="1" dirty="0" err="1" smtClean="0">
                <a:latin typeface="Times New Roman" pitchFamily="18" charset="0"/>
                <a:cs typeface="Times New Roman" pitchFamily="18" charset="0"/>
              </a:rPr>
              <a:t>bài</a:t>
            </a:r>
            <a:r>
              <a:rPr lang="en-US" sz="3200" b="1" dirty="0" smtClean="0">
                <a:latin typeface="Times New Roman" pitchFamily="18" charset="0"/>
                <a:cs typeface="Times New Roman" pitchFamily="18" charset="0"/>
              </a:rPr>
              <a:t> 4 </a:t>
            </a:r>
            <a:r>
              <a:rPr lang="en-US" sz="3200" b="1" dirty="0" err="1" smtClean="0">
                <a:latin typeface="Times New Roman" pitchFamily="18" charset="0"/>
                <a:cs typeface="Times New Roman" pitchFamily="18" charset="0"/>
              </a:rPr>
              <a:t>tiết</a:t>
            </a:r>
            <a:r>
              <a:rPr lang="en-US" sz="3200" b="1" dirty="0" smtClean="0">
                <a:latin typeface="Times New Roman" pitchFamily="18" charset="0"/>
                <a:cs typeface="Times New Roman" pitchFamily="18" charset="0"/>
              </a:rPr>
              <a:t>, 8 </a:t>
            </a:r>
            <a:r>
              <a:rPr lang="en-US" sz="3200" b="1" dirty="0" err="1" smtClean="0">
                <a:latin typeface="Times New Roman" pitchFamily="18" charset="0"/>
                <a:cs typeface="Times New Roman" pitchFamily="18" charset="0"/>
              </a:rPr>
              <a:t>bài</a:t>
            </a:r>
            <a:r>
              <a:rPr lang="en-US" sz="3200" b="1" dirty="0" smtClean="0">
                <a:latin typeface="Times New Roman" pitchFamily="18" charset="0"/>
                <a:cs typeface="Times New Roman" pitchFamily="18" charset="0"/>
              </a:rPr>
              <a:t> 3 </a:t>
            </a:r>
            <a:r>
              <a:rPr lang="en-US" sz="3200" b="1" dirty="0" err="1" smtClean="0">
                <a:latin typeface="Times New Roman" pitchFamily="18" charset="0"/>
                <a:cs typeface="Times New Roman" pitchFamily="18" charset="0"/>
              </a:rPr>
              <a:t>tiết</a:t>
            </a:r>
            <a:r>
              <a:rPr lang="en-US" sz="3200" b="1" dirty="0" smtClean="0">
                <a:latin typeface="Times New Roman" pitchFamily="18" charset="0"/>
                <a:cs typeface="Times New Roman" pitchFamily="18" charset="0"/>
              </a:rPr>
              <a:t>, 13 </a:t>
            </a:r>
            <a:r>
              <a:rPr lang="en-US" sz="3200" b="1" dirty="0" err="1" smtClean="0">
                <a:latin typeface="Times New Roman" pitchFamily="18" charset="0"/>
                <a:cs typeface="Times New Roman" pitchFamily="18" charset="0"/>
              </a:rPr>
              <a:t>bài</a:t>
            </a:r>
            <a:r>
              <a:rPr lang="en-US" sz="3200" b="1" dirty="0" smtClean="0">
                <a:latin typeface="Times New Roman" pitchFamily="18" charset="0"/>
                <a:cs typeface="Times New Roman" pitchFamily="18" charset="0"/>
              </a:rPr>
              <a:t> 2 </a:t>
            </a:r>
            <a:r>
              <a:rPr lang="en-US" sz="3200" b="1" dirty="0" err="1" smtClean="0">
                <a:latin typeface="Times New Roman" pitchFamily="18" charset="0"/>
                <a:cs typeface="Times New Roman" pitchFamily="18" charset="0"/>
              </a:rPr>
              <a:t>tiết</a:t>
            </a:r>
            <a:r>
              <a:rPr lang="en-US" sz="3200" b="1" dirty="0" smtClean="0">
                <a:latin typeface="Times New Roman" pitchFamily="18" charset="0"/>
                <a:cs typeface="Times New Roman" pitchFamily="18" charset="0"/>
              </a:rPr>
              <a:t>, 6 </a:t>
            </a:r>
            <a:r>
              <a:rPr lang="en-US" sz="3200" b="1" dirty="0" err="1" smtClean="0">
                <a:latin typeface="Times New Roman" pitchFamily="18" charset="0"/>
                <a:cs typeface="Times New Roman" pitchFamily="18" charset="0"/>
              </a:rPr>
              <a:t>bài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ôn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tập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mỗi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bài</a:t>
            </a:r>
            <a:r>
              <a:rPr lang="en-US" sz="3200" b="1" dirty="0" smtClean="0">
                <a:latin typeface="Times New Roman" pitchFamily="18" charset="0"/>
                <a:cs typeface="Times New Roman" pitchFamily="18" charset="0"/>
              </a:rPr>
              <a:t> 2 </a:t>
            </a:r>
            <a:r>
              <a:rPr lang="en-US" sz="3200" b="1" dirty="0" err="1" smtClean="0">
                <a:latin typeface="Times New Roman" pitchFamily="18" charset="0"/>
                <a:cs typeface="Times New Roman" pitchFamily="18" charset="0"/>
              </a:rPr>
              <a:t>tiết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theo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hướng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mở</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lớp</a:t>
            </a:r>
            <a:r>
              <a:rPr lang="en-US" sz="3200" b="1" dirty="0">
                <a:latin typeface="Times New Roman" pitchFamily="18" charset="0"/>
                <a:cs typeface="Times New Roman" pitchFamily="18" charset="0"/>
              </a:rPr>
              <a:t> 3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sắp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xếp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theo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hướng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hiểu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vận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dụng</a:t>
            </a:r>
            <a:r>
              <a:rPr lang="en-US" sz="3200" b="1" dirty="0">
                <a:latin typeface="Times New Roman" pitchFamily="18" charset="0"/>
                <a:cs typeface="Times New Roman" pitchFamily="18" charset="0"/>
              </a:rPr>
              <a:t>. </a:t>
            </a:r>
            <a:endParaRPr lang="en-US" altLang="en-US" sz="3200" b="1" dirty="0">
              <a:latin typeface="Times New Roman" pitchFamily="18" charset="0"/>
              <a:cs typeface="Times New Roman" pitchFamily="18" charset="0"/>
            </a:endParaRPr>
          </a:p>
          <a:p>
            <a:pPr algn="just">
              <a:spcBef>
                <a:spcPct val="0"/>
              </a:spcBef>
            </a:pPr>
            <a:r>
              <a:rPr lang="en-US" altLang="en-US" sz="2400" dirty="0" smtClean="0">
                <a:latin typeface="Times New Roman" pitchFamily="18" charset="0"/>
                <a:cs typeface="Times New Roman" pitchFamily="18" charset="0"/>
              </a:rPr>
              <a:t>                                          </a:t>
            </a:r>
            <a:endParaRPr lang="en-US" altLang="en-US" sz="2400" dirty="0">
              <a:latin typeface="Times New Roman" pitchFamily="18" charset="0"/>
              <a:cs typeface="Times New Roman" pitchFamily="18" charset="0"/>
            </a:endParaRPr>
          </a:p>
        </p:txBody>
      </p:sp>
      <p:grpSp>
        <p:nvGrpSpPr>
          <p:cNvPr id="12" name="Group 7"/>
          <p:cNvGrpSpPr/>
          <p:nvPr/>
        </p:nvGrpSpPr>
        <p:grpSpPr bwMode="auto">
          <a:xfrm>
            <a:off x="1909198" y="72922"/>
            <a:ext cx="976685" cy="713979"/>
            <a:chOff x="3174" y="2656"/>
            <a:chExt cx="1549" cy="1351"/>
          </a:xfrm>
          <a:solidFill>
            <a:schemeClr val="bg1"/>
          </a:solidFill>
        </p:grpSpPr>
        <p:sp>
          <p:nvSpPr>
            <p:cNvPr id="13" name="AutoShape 8"/>
            <p:cNvSpPr>
              <a:spLocks noChangeArrowheads="1"/>
            </p:cNvSpPr>
            <p:nvPr/>
          </p:nvSpPr>
          <p:spPr bwMode="gray">
            <a:xfrm>
              <a:off x="3187" y="2679"/>
              <a:ext cx="1536" cy="1328"/>
            </a:xfrm>
            <a:prstGeom prst="hexagon">
              <a:avLst>
                <a:gd name="adj" fmla="val 28916"/>
                <a:gd name="vf" fmla="val 115470"/>
              </a:avLst>
            </a:prstGeom>
            <a:grpFill/>
            <a:ln w="9525">
              <a:solidFill>
                <a:srgbClr val="033DBD"/>
              </a:solidFill>
              <a:miter lim="800000"/>
            </a:ln>
            <a:effectLst/>
          </p:spPr>
          <p:txBody>
            <a:bodyPr wrap="none" anchor="ctr"/>
            <a:lstStyle/>
            <a:p>
              <a:pPr>
                <a:buClr>
                  <a:srgbClr val="000000"/>
                </a:buClr>
                <a:defRPr/>
              </a:pPr>
              <a:endParaRPr lang="en-US" kern="0">
                <a:latin typeface="Arial" panose="020B0604020202020204"/>
                <a:ea typeface="Arial" panose="020B0604020202020204"/>
                <a:cs typeface="Arial" panose="020B0604020202020204"/>
                <a:sym typeface="Arial" panose="020B0604020202020204"/>
              </a:endParaRPr>
            </a:p>
          </p:txBody>
        </p:sp>
        <p:sp>
          <p:nvSpPr>
            <p:cNvPr id="14" name="AutoShape 9"/>
            <p:cNvSpPr>
              <a:spLocks noChangeArrowheads="1"/>
            </p:cNvSpPr>
            <p:nvPr/>
          </p:nvSpPr>
          <p:spPr bwMode="gray">
            <a:xfrm>
              <a:off x="3174" y="2656"/>
              <a:ext cx="1536" cy="1328"/>
            </a:xfrm>
            <a:prstGeom prst="hexagon">
              <a:avLst>
                <a:gd name="adj" fmla="val 28916"/>
                <a:gd name="vf" fmla="val 115470"/>
              </a:avLst>
            </a:prstGeom>
            <a:grpFill/>
            <a:ln w="38100">
              <a:solidFill>
                <a:srgbClr val="033DBD"/>
              </a:solidFill>
              <a:miter lim="800000"/>
            </a:ln>
            <a:effectLst/>
          </p:spPr>
          <p:txBody>
            <a:bodyPr wrap="none" anchor="ctr"/>
            <a:lstStyle/>
            <a:p>
              <a:pPr>
                <a:buClr>
                  <a:srgbClr val="000000"/>
                </a:buClr>
                <a:defRPr/>
              </a:pPr>
              <a:endParaRPr lang="en-US" kern="0">
                <a:latin typeface="Arial" panose="020B0604020202020204"/>
                <a:ea typeface="Arial" panose="020B0604020202020204"/>
                <a:cs typeface="Arial" panose="020B0604020202020204"/>
                <a:sym typeface="Arial" panose="020B0604020202020204"/>
              </a:endParaRPr>
            </a:p>
          </p:txBody>
        </p:sp>
        <p:sp>
          <p:nvSpPr>
            <p:cNvPr id="15" name="AutoShape 10"/>
            <p:cNvSpPr>
              <a:spLocks noChangeArrowheads="1"/>
            </p:cNvSpPr>
            <p:nvPr/>
          </p:nvSpPr>
          <p:spPr bwMode="gray">
            <a:xfrm>
              <a:off x="3264" y="2737"/>
              <a:ext cx="1349" cy="1167"/>
            </a:xfrm>
            <a:prstGeom prst="hexagon">
              <a:avLst>
                <a:gd name="adj" fmla="val 28896"/>
                <a:gd name="vf" fmla="val 115470"/>
              </a:avLst>
            </a:prstGeom>
            <a:grpFill/>
            <a:ln w="38100">
              <a:solidFill>
                <a:srgbClr val="033DBD"/>
              </a:solidFill>
              <a:miter lim="800000"/>
            </a:ln>
            <a:effectLst/>
          </p:spPr>
          <p:txBody>
            <a:bodyPr wrap="none" anchor="ctr"/>
            <a:lstStyle/>
            <a:p>
              <a:pPr>
                <a:buClr>
                  <a:srgbClr val="000000"/>
                </a:buClr>
                <a:defRPr/>
              </a:pPr>
              <a:endParaRPr lang="en-US" kern="0">
                <a:latin typeface="Arial" panose="020B0604020202020204" pitchFamily="34" charset="0"/>
                <a:ea typeface="Arial" panose="020B0604020202020204"/>
                <a:cs typeface="Arial" panose="020B0604020202020204"/>
                <a:sym typeface="Arial" panose="020B0604020202020204"/>
              </a:endParaRPr>
            </a:p>
          </p:txBody>
        </p:sp>
      </p:grpSp>
      <p:sp>
        <p:nvSpPr>
          <p:cNvPr id="16" name="Line 11"/>
          <p:cNvSpPr>
            <a:spLocks noChangeShapeType="1"/>
          </p:cNvSpPr>
          <p:nvPr/>
        </p:nvSpPr>
        <p:spPr bwMode="auto">
          <a:xfrm>
            <a:off x="1909198" y="-289892"/>
            <a:ext cx="6400800"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lIns="121917" tIns="60958" rIns="121917" bIns="60958"/>
          <a:lstStyle/>
          <a:p>
            <a:endParaRPr lang="en-US"/>
          </a:p>
        </p:txBody>
      </p:sp>
      <p:sp>
        <p:nvSpPr>
          <p:cNvPr id="17" name="Text Box 15"/>
          <p:cNvSpPr txBox="1">
            <a:spLocks noChangeArrowheads="1"/>
          </p:cNvSpPr>
          <p:nvPr/>
        </p:nvSpPr>
        <p:spPr bwMode="auto">
          <a:xfrm>
            <a:off x="3248370" y="114592"/>
            <a:ext cx="4836743" cy="615549"/>
          </a:xfrm>
          <a:prstGeom prst="rect">
            <a:avLst/>
          </a:prstGeom>
          <a:solidFill>
            <a:srgbClr val="C00000"/>
          </a:solidFill>
          <a:ln>
            <a:noFill/>
          </a:ln>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en-US" altLang="zh-CN" b="1" dirty="0" err="1">
                <a:solidFill>
                  <a:schemeClr val="bg1"/>
                </a:solidFill>
                <a:latin typeface="Times New Roman" pitchFamily="18" charset="0"/>
              </a:rPr>
              <a:t>Nội</a:t>
            </a:r>
            <a:r>
              <a:rPr lang="en-US" altLang="zh-CN" b="1" dirty="0">
                <a:solidFill>
                  <a:schemeClr val="bg1"/>
                </a:solidFill>
                <a:latin typeface="Times New Roman" pitchFamily="18" charset="0"/>
              </a:rPr>
              <a:t> dung </a:t>
            </a:r>
            <a:r>
              <a:rPr lang="en-US" altLang="zh-CN" b="1" dirty="0" err="1">
                <a:solidFill>
                  <a:schemeClr val="bg1"/>
                </a:solidFill>
                <a:latin typeface="Times New Roman" pitchFamily="18" charset="0"/>
              </a:rPr>
              <a:t>chương</a:t>
            </a:r>
            <a:r>
              <a:rPr lang="en-US" altLang="zh-CN" b="1" dirty="0">
                <a:solidFill>
                  <a:schemeClr val="bg1"/>
                </a:solidFill>
                <a:latin typeface="Times New Roman" pitchFamily="18" charset="0"/>
              </a:rPr>
              <a:t> </a:t>
            </a:r>
            <a:r>
              <a:rPr lang="en-US" altLang="zh-CN" b="1" dirty="0" err="1">
                <a:solidFill>
                  <a:schemeClr val="bg1"/>
                </a:solidFill>
                <a:latin typeface="Times New Roman" pitchFamily="18" charset="0"/>
              </a:rPr>
              <a:t>trình</a:t>
            </a:r>
            <a:endParaRPr lang="en-US" altLang="zh-CN" b="1" dirty="0">
              <a:solidFill>
                <a:schemeClr val="bg1"/>
              </a:solidFill>
              <a:latin typeface="Times New Roman" pitchFamily="18" charset="0"/>
            </a:endParaRPr>
          </a:p>
        </p:txBody>
      </p:sp>
      <p:sp>
        <p:nvSpPr>
          <p:cNvPr id="18" name="Text Box 16"/>
          <p:cNvSpPr txBox="1">
            <a:spLocks noChangeArrowheads="1"/>
          </p:cNvSpPr>
          <p:nvPr/>
        </p:nvSpPr>
        <p:spPr bwMode="gray">
          <a:xfrm>
            <a:off x="2121005" y="85077"/>
            <a:ext cx="450851" cy="615949"/>
          </a:xfrm>
          <a:prstGeom prst="rect">
            <a:avLst/>
          </a:prstGeom>
          <a:noFill/>
          <a:ln>
            <a:noFill/>
          </a:ln>
          <a:effectLst/>
        </p:spPr>
        <p:txBody>
          <a:bodyPr wrap="none" lIns="121917" tIns="60958" rIns="121917" bIns="60958">
            <a:spAutoFit/>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defRPr>
            </a:lvl9pPr>
          </a:lstStyle>
          <a:p>
            <a:pPr algn="ctr">
              <a:buClr>
                <a:srgbClr val="000000"/>
              </a:buClr>
              <a:defRPr/>
            </a:pPr>
            <a:r>
              <a:rPr lang="en-US" sz="3200" b="1" kern="0" dirty="0">
                <a:solidFill>
                  <a:schemeClr val="tx1">
                    <a:lumMod val="85000"/>
                    <a:lumOff val="15000"/>
                  </a:schemeClr>
                </a:solidFill>
                <a:latin typeface="Times New Roman" pitchFamily="18" charset="0"/>
                <a:ea typeface="Arial" panose="020B0604020202020204"/>
                <a:cs typeface="Times New Roman" pitchFamily="18" charset="0"/>
                <a:sym typeface="Arial" panose="020B0604020202020204"/>
              </a:rPr>
              <a:t>2</a:t>
            </a:r>
          </a:p>
        </p:txBody>
      </p:sp>
    </p:spTree>
    <p:extLst>
      <p:ext uri="{BB962C8B-B14F-4D97-AF65-F5344CB8AC3E}">
        <p14:creationId xmlns:p14="http://schemas.microsoft.com/office/powerpoint/2010/main" val="406007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barn(inVertical)">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5" grpId="0"/>
      <p:bldP spid="16" grpId="0" animBg="1"/>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354892" y="1920225"/>
            <a:ext cx="14991867" cy="75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6"/>
          <p:cNvSpPr>
            <a:spLocks noChangeArrowheads="1"/>
          </p:cNvSpPr>
          <p:nvPr/>
        </p:nvSpPr>
        <p:spPr bwMode="auto">
          <a:xfrm flipV="1">
            <a:off x="354892" y="5240976"/>
            <a:ext cx="14991867" cy="7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 name="Content Placeholder 18">
            <a:extLst>
              <a:ext uri="{FF2B5EF4-FFF2-40B4-BE49-F238E27FC236}">
                <a16:creationId xmlns:a16="http://schemas.microsoft.com/office/drawing/2014/main" xmlns="" id="{28C916FA-FECD-5463-55A8-D6FD6552D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017"/>
            <a:ext cx="12192000" cy="6751983"/>
          </a:xfrm>
          <a:prstGeom prst="rect">
            <a:avLst/>
          </a:prstGeom>
        </p:spPr>
      </p:pic>
    </p:spTree>
    <p:extLst>
      <p:ext uri="{BB962C8B-B14F-4D97-AF65-F5344CB8AC3E}">
        <p14:creationId xmlns:p14="http://schemas.microsoft.com/office/powerpoint/2010/main" val="1976287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lop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lop 2</Template>
  <TotalTime>6842</TotalTime>
  <Words>1714</Words>
  <Application>Microsoft Office PowerPoint</Application>
  <PresentationFormat>Custom</PresentationFormat>
  <Paragraphs>166</Paragraphs>
  <Slides>32</Slides>
  <Notes>4</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lop 2</vt:lpstr>
      <vt:lpstr>Office Theme</vt:lpstr>
      <vt:lpstr>PowerPoint Presentation</vt:lpstr>
      <vt:lpstr>NỘI DUNG</vt:lpstr>
      <vt:lpstr>PowerPoint Presentation</vt:lpstr>
      <vt:lpstr>PowerPoint Presentation</vt:lpstr>
      <vt:lpstr>PowerPoint Presentation</vt:lpstr>
      <vt:lpstr>PowerPoint Presentation</vt:lpstr>
      <vt:lpstr>Các phẩm chất và năng lực cần đạt</vt:lpstr>
      <vt:lpstr>PowerPoint Presentation</vt:lpstr>
      <vt:lpstr>PowerPoint Presentation</vt:lpstr>
      <vt:lpstr>PowerPoint Presentation</vt:lpstr>
      <vt:lpstr>PowerPoint Presentation</vt:lpstr>
      <vt:lpstr>Một số ví dụ thể hiện việc giáo dục  đạo đức lối sống, kĩ năng sống cho học sinh.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DELL</dc:creator>
  <cp:lastModifiedBy>Admin</cp:lastModifiedBy>
  <cp:revision>353</cp:revision>
  <cp:lastPrinted>2022-08-11T14:28:07Z</cp:lastPrinted>
  <dcterms:created xsi:type="dcterms:W3CDTF">2019-12-31T09:04:44Z</dcterms:created>
  <dcterms:modified xsi:type="dcterms:W3CDTF">2022-08-23T23:30:59Z</dcterms:modified>
</cp:coreProperties>
</file>