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sldIdLst>
    <p:sldId id="406" r:id="rId2"/>
    <p:sldId id="408" r:id="rId3"/>
    <p:sldId id="337" r:id="rId4"/>
    <p:sldId id="437" r:id="rId5"/>
    <p:sldId id="410" r:id="rId6"/>
    <p:sldId id="412" r:id="rId7"/>
    <p:sldId id="414" r:id="rId8"/>
    <p:sldId id="438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Quynh Trang" initials="NQT" lastIdx="2" clrIdx="0">
    <p:extLst>
      <p:ext uri="{19B8F6BF-5375-455C-9EA6-DF929625EA0E}">
        <p15:presenceInfo xmlns:p15="http://schemas.microsoft.com/office/powerpoint/2012/main" userId="S::3144553795@haiphong.itrithuc.vn::d53b5ff0-3557-46b2-b643-4b8bc79716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BAAC"/>
    <a:srgbClr val="7CF729"/>
    <a:srgbClr val="FC2C6C"/>
    <a:srgbClr val="9C1102"/>
    <a:srgbClr val="00359E"/>
    <a:srgbClr val="B6F42C"/>
    <a:srgbClr val="F00028"/>
    <a:srgbClr val="90F828"/>
    <a:srgbClr val="75B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7T10:09:59.726" idx="1">
    <p:pos x="6894" y="49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22647-20E7-4E1A-9430-30814802EDF1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718EA-DC60-4568-A327-E590BEBDF7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5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31E26DC-6EAA-4C5A-9955-062A28E3E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AA53BB9-6EEF-4A82-8629-9B9E862E2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0A6D815-2F6A-4D7E-83DE-6BA0F6FAD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940759-3583-4A5E-A9B4-09A3D7EAD1D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18EA-DC60-4568-A327-E590BEBDF74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81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393C3E7-9821-4156-9845-682FFE3B1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CE4574-9A10-4813-850B-2602EF4842D3}" type="slidenum">
              <a:rPr lang="en-US" altLang="vi-VN"/>
              <a:pPr eaLnBrk="1" hangingPunct="1"/>
              <a:t>3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717152E-7276-40F0-94A2-F8A621752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6E69AF9-7D4E-4564-85D2-BC64D32F0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18EA-DC60-4568-A327-E590BEBDF74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052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393C3E7-9821-4156-9845-682FFE3B1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CE4574-9A10-4813-850B-2602EF4842D3}" type="slidenum">
              <a:rPr lang="en-US" altLang="vi-VN"/>
              <a:pPr eaLnBrk="1" hangingPunct="1"/>
              <a:t>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717152E-7276-40F0-94A2-F8A621752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6E69AF9-7D4E-4564-85D2-BC64D32F0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8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18EA-DC60-4568-A327-E590BEBDF74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10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18EA-DC60-4568-A327-E590BEBDF745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66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18EA-DC60-4568-A327-E590BEBDF74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07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C9C224-776B-40FF-84B4-A2082701C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5CBA818-D914-4785-A206-75243FB73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04139E-16D1-44CA-A4A2-08C2531C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51477F-DEDA-48BD-AB1E-73257496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7ED0E1-139A-44A2-8800-55CDE682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23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D7E07E-ADEF-4ACB-A916-BB1C8BA1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D8EE9B3-C7FB-4304-A139-9FC00CAC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8EA422-8110-4460-8825-EC34499D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D58C05-7BC8-43DB-9591-1EA3422F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EA71E7-726A-426A-889E-CAD380BC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66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F02B2C5-5FBC-49FD-B1CA-F6B5EE0D3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E215908-AD36-423D-91CD-45604F7C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D924C57-4C83-4C96-A02A-E2C07A32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4574A2-0504-4B19-90A3-3C44F7AA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7ABB3B-871A-49F7-B24B-C8CA946B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61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9D137F-F66E-4A65-9529-BAA27BEB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CDA58C-2A30-4CC6-9317-B1BA7EDF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402D66-94ED-4DBC-9B88-A2B7E902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4981F38-D40B-4A46-AF3B-335AF117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7B2176-938A-45F9-BE38-6E1B3F67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1F24E8-7DFE-4510-9179-8A54EF95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2BFDBA-0B4B-4F2B-BB47-3D27185C0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B37202-6B67-4D41-9FCC-3C94B763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FAD337-CF83-461C-A910-9B19D6C6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EAA503-9EE1-4C7B-B89F-063BEF3B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686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91627-D5B4-4E23-87DB-47BBF221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917F0A0-E277-474D-9B57-AF11C4C02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3A767EF-17A5-4594-B6BB-DCDE1EE3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0FF0F85-ED1D-4593-B090-842AA56E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0A02520-6EEA-4172-915F-9B5F8163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83E551-00E2-4FA7-8642-8C434970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4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18323-6371-45C5-AF02-313880DA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18DBF46-B86B-4013-8C51-3303C24BA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152325C-D70A-4483-844B-0E444FF47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B945CB6-B351-4AD3-AAC2-EF1B17FEA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26D3B5B-DC1C-4B10-BDB5-11C36B7FE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F09FA3E-BB19-4885-8791-B5531762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96B678C-3E0A-43EA-A506-BAD05E8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20DF63-B506-4A7E-B06D-9BD02F6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91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174D02-632F-4310-A70F-9F22F892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C25CA60-D96E-4D93-A275-D8CBFDCF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695748C-E2A0-48E5-A5FE-5EBF6932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86BA9C6-9301-4043-A1B9-BD7DED5C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99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6A660D1-23E7-4C01-BB74-B6E5085C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D3093F2-959B-444A-A3F0-3DEE1208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47B71-6676-424E-A9D3-BD96CC26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83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BFB3D7-453D-4CC5-8CB1-E50AC5D6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F4D835-A059-4068-B8E0-3ABD6ED1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C140D2C-DE16-4FFD-AE25-5E1BB8C72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E20B327-2AC7-45BB-9DF2-F2B69AB0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A8E8D3B-17E4-495E-91B3-7B4DA47F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D1424-F395-4163-AB4D-86A3BF24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12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A61504-88BD-4B91-9135-2AF0CC63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206CD99-B7E8-462F-A6C8-095E654E7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BB8B4F-5461-457F-956F-4B1522259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8FAABBD-84F5-4ECB-A0DA-409C998F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257F747-218F-4CA3-A97B-05D7727D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8A5461B-C9C7-4813-BC6C-73B790F8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11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8B812D1-58A3-45EE-8CC0-7438F8E7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5B289EA-22AD-44FA-8190-35438C7E2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26746-EC72-46E5-9BE6-5DDD117D9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D94F-FD4F-4AA7-9893-A6FF96402738}" type="datetimeFigureOut">
              <a:rPr lang="vi-VN" smtClean="0"/>
              <a:t>02/11/2022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F94209-6CC6-4F6E-B3C1-A8C168C79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246FC3-40C5-4604-B230-FA034784E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085-A8B3-44AA-B445-CA6DE696AA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548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ange-tulips-40m">
            <a:extLst>
              <a:ext uri="{FF2B5EF4-FFF2-40B4-BE49-F238E27FC236}">
                <a16:creationId xmlns:a16="http://schemas.microsoft.com/office/drawing/2014/main" id="{99D3F15E-49B5-49BA-AACF-5FF00ECB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POINSET2">
            <a:extLst>
              <a:ext uri="{FF2B5EF4-FFF2-40B4-BE49-F238E27FC236}">
                <a16:creationId xmlns:a16="http://schemas.microsoft.com/office/drawing/2014/main" id="{56065BDD-08E3-44C4-A632-EFA38FFF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188" y="4481219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WhitecornerFlower">
            <a:extLst>
              <a:ext uri="{FF2B5EF4-FFF2-40B4-BE49-F238E27FC236}">
                <a16:creationId xmlns:a16="http://schemas.microsoft.com/office/drawing/2014/main" id="{F972B253-DEA1-4913-9D67-9DCECC11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" y="-133057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WhitecornerFlower">
            <a:extLst>
              <a:ext uri="{FF2B5EF4-FFF2-40B4-BE49-F238E27FC236}">
                <a16:creationId xmlns:a16="http://schemas.microsoft.com/office/drawing/2014/main" id="{4EAE320D-E1A7-430E-96E9-422CB228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5086057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3BB7E3-3507-4618-9C40-E5A7793FE47F}"/>
              </a:ext>
            </a:extLst>
          </p:cNvPr>
          <p:cNvSpPr txBox="1"/>
          <p:nvPr/>
        </p:nvSpPr>
        <p:spPr>
          <a:xfrm>
            <a:off x="3200400" y="25527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A7076E3-667B-429E-B452-16F141402226}"/>
              </a:ext>
            </a:extLst>
          </p:cNvPr>
          <p:cNvSpPr txBox="1"/>
          <p:nvPr/>
        </p:nvSpPr>
        <p:spPr>
          <a:xfrm>
            <a:off x="2972791" y="4285727"/>
            <a:ext cx="7820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huongthht77@gmail.com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0948883898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410DB3-DEDF-4387-AA53-27D4B04ED4A7}"/>
              </a:ext>
            </a:extLst>
          </p:cNvPr>
          <p:cNvSpPr txBox="1"/>
          <p:nvPr/>
        </p:nvSpPr>
        <p:spPr>
          <a:xfrm>
            <a:off x="4191298" y="936563"/>
            <a:ext cx="4508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4</a:t>
            </a:r>
            <a:endParaRPr lang="vi-VN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F4BB291-553D-49C7-B5ED-0EDCD04330D8}"/>
              </a:ext>
            </a:extLst>
          </p:cNvPr>
          <p:cNvSpPr txBox="1"/>
          <p:nvPr/>
        </p:nvSpPr>
        <p:spPr>
          <a:xfrm>
            <a:off x="554637" y="2059297"/>
            <a:ext cx="11422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C5BFE-300D-1682-1E87-AD8FA5F36D75}"/>
              </a:ext>
            </a:extLst>
          </p:cNvPr>
          <p:cNvSpPr txBox="1"/>
          <p:nvPr/>
        </p:nvSpPr>
        <p:spPr>
          <a:xfrm>
            <a:off x="2129106" y="165359"/>
            <a:ext cx="846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C11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HẢI PHÒNG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472"/>
    </mc:Choice>
    <mc:Fallback>
      <p:transition spd="slow" advClick="0" advTm="26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CFA3878-9CB7-4ACC-A1E1-10BDA687B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57" y="1134012"/>
            <a:ext cx="8763051" cy="5632352"/>
          </a:xfrm>
          <a:prstGeom prst="rect">
            <a:avLst/>
          </a:prstGeom>
        </p:spPr>
      </p:pic>
      <p:pic>
        <p:nvPicPr>
          <p:cNvPr id="7" name="Picture 6" descr="WhitecornerFlower">
            <a:extLst>
              <a:ext uri="{FF2B5EF4-FFF2-40B4-BE49-F238E27FC236}">
                <a16:creationId xmlns:a16="http://schemas.microsoft.com/office/drawing/2014/main" id="{80555F77-BB92-437B-AA45-3A24C921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745">
            <a:off x="8600344" y="5099860"/>
            <a:ext cx="3723249" cy="17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00B27BB6-0FAE-4F66-8148-0F8EFE16F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104" y="0"/>
            <a:ext cx="3742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HĐ1. Kể chuyện</a:t>
            </a:r>
          </a:p>
        </p:txBody>
      </p:sp>
      <p:sp>
        <p:nvSpPr>
          <p:cNvPr id="10" name="WordArt 23">
            <a:extLst>
              <a:ext uri="{FF2B5EF4-FFF2-40B4-BE49-F238E27FC236}">
                <a16:creationId xmlns:a16="http://schemas.microsoft.com/office/drawing/2014/main" id="{396ADC69-BC9B-4D34-A1A5-4ED46C5B33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5996" y="487681"/>
            <a:ext cx="7191375" cy="9003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TIỆM MAY</a:t>
            </a:r>
          </a:p>
        </p:txBody>
      </p:sp>
      <p:pic>
        <p:nvPicPr>
          <p:cNvPr id="11" name="Picture 3" descr="WhitecornerFlower">
            <a:extLst>
              <a:ext uri="{FF2B5EF4-FFF2-40B4-BE49-F238E27FC236}">
                <a16:creationId xmlns:a16="http://schemas.microsoft.com/office/drawing/2014/main" id="{3E3D0DD7-AB80-4F94-A8B7-ADED17D6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19008" y="-762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WhitecornerFlower">
            <a:extLst>
              <a:ext uri="{FF2B5EF4-FFF2-40B4-BE49-F238E27FC236}">
                <a16:creationId xmlns:a16="http://schemas.microsoft.com/office/drawing/2014/main" id="{348B5B25-BB59-4B9F-A13B-19B001F4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3" y="-128465"/>
            <a:ext cx="1981200" cy="34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WhitecornerFlower">
            <a:extLst>
              <a:ext uri="{FF2B5EF4-FFF2-40B4-BE49-F238E27FC236}">
                <a16:creationId xmlns:a16="http://schemas.microsoft.com/office/drawing/2014/main" id="{C0FFD600-0BBD-4F03-ADE3-2780238F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332" y="4501530"/>
            <a:ext cx="1981200" cy="26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07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2452"/>
    </mc:Choice>
    <mc:Fallback>
      <p:transition spd="slow" advClick="0" advTm="72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ac">
            <a:extLst>
              <a:ext uri="{FF2B5EF4-FFF2-40B4-BE49-F238E27FC236}">
                <a16:creationId xmlns:a16="http://schemas.microsoft.com/office/drawing/2014/main" id="{6ECAC7D6-ED07-459D-8688-27329FEDE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23" y="4625356"/>
            <a:ext cx="15843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AutoShape 8">
            <a:extLst>
              <a:ext uri="{FF2B5EF4-FFF2-40B4-BE49-F238E27FC236}">
                <a16:creationId xmlns:a16="http://schemas.microsoft.com/office/drawing/2014/main" id="{A3535AD7-9EB9-4716-A0E3-F87A1727F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38" y="4385870"/>
            <a:ext cx="6053820" cy="2190750"/>
          </a:xfrm>
          <a:prstGeom prst="cloudCallout">
            <a:avLst>
              <a:gd name="adj1" fmla="val -45574"/>
              <a:gd name="adj2" fmla="val -127472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660066"/>
                </a:solidFill>
              </a:rPr>
              <a:t> </a:t>
            </a:r>
            <a:r>
              <a:rPr lang="en-US" altLang="vi-VN" sz="2800" b="1">
                <a:solidFill>
                  <a:srgbClr val="FF0000"/>
                </a:solidFill>
              </a:rPr>
              <a:t>*</a:t>
            </a:r>
            <a:r>
              <a:rPr lang="en-US" altLang="vi-VN" sz="2800" b="1">
                <a:solidFill>
                  <a:srgbClr val="660066"/>
                </a:solidFill>
              </a:rPr>
              <a:t>  Nếu em là bạn của Hà, em sẽ khuyên bạn điều gì? Vì sao?</a:t>
            </a:r>
          </a:p>
        </p:txBody>
      </p:sp>
      <p:sp>
        <p:nvSpPr>
          <p:cNvPr id="9" name="WordArt 23">
            <a:extLst>
              <a:ext uri="{FF2B5EF4-FFF2-40B4-BE49-F238E27FC236}">
                <a16:creationId xmlns:a16="http://schemas.microsoft.com/office/drawing/2014/main" id="{A714D046-4095-4CE2-819D-30E61ADDCA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07803" y="568541"/>
            <a:ext cx="5472967" cy="742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TIỆM MAY</a:t>
            </a:r>
          </a:p>
        </p:txBody>
      </p:sp>
      <p:sp>
        <p:nvSpPr>
          <p:cNvPr id="18436" name="AutoShape 5">
            <a:extLst>
              <a:ext uri="{FF2B5EF4-FFF2-40B4-BE49-F238E27FC236}">
                <a16:creationId xmlns:a16="http://schemas.microsoft.com/office/drawing/2014/main" id="{28425809-63CB-4321-90F5-C0B2C084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376" y="1790163"/>
            <a:ext cx="6386820" cy="2438400"/>
          </a:xfrm>
          <a:prstGeom prst="cloudCallout">
            <a:avLst>
              <a:gd name="adj1" fmla="val -46699"/>
              <a:gd name="adj2" fmla="val 44403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660066"/>
                </a:solidFill>
              </a:rPr>
              <a:t>  </a:t>
            </a:r>
            <a:r>
              <a:rPr lang="en-US" altLang="vi-VN" sz="2800" b="1">
                <a:solidFill>
                  <a:srgbClr val="FF0000"/>
                </a:solidFill>
              </a:rPr>
              <a:t>*</a:t>
            </a:r>
            <a:r>
              <a:rPr lang="en-US" altLang="vi-VN" sz="2800" b="1">
                <a:solidFill>
                  <a:srgbClr val="660066"/>
                </a:solidFill>
              </a:rPr>
              <a:t> Em có nhận xét gì về cách cư xử của bạn Trang, bạn Hà trong câu chuyện trên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3D0BB-9590-312F-6121-0ACD7E13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06" y="281380"/>
            <a:ext cx="5472967" cy="3717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403"/>
    </mc:Choice>
    <mc:Fallback>
      <p:transition spd="slow" advClick="0" advTm="1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/>
      <p:bldP spid="184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>
            <a:extLst>
              <a:ext uri="{FF2B5EF4-FFF2-40B4-BE49-F238E27FC236}">
                <a16:creationId xmlns:a16="http://schemas.microsoft.com/office/drawing/2014/main" id="{DB685761-7E0F-F2D0-EF6E-0F256A90DB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691B37E6-B699-5A5C-9408-B37F48EB0F9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66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9440"/>
    </mc:Choice>
    <mc:Fallback>
      <p:transition spd="slow" advClick="0" advTm="494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5">
            <a:extLst>
              <a:ext uri="{FF2B5EF4-FFF2-40B4-BE49-F238E27FC236}">
                <a16:creationId xmlns:a16="http://schemas.microsoft.com/office/drawing/2014/main" id="{28425809-63CB-4321-90F5-C0B2C084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09" y="1546567"/>
            <a:ext cx="8201465" cy="2293034"/>
          </a:xfrm>
          <a:prstGeom prst="cloudCallout">
            <a:avLst>
              <a:gd name="adj1" fmla="val -46699"/>
              <a:gd name="adj2" fmla="val 44403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em là bạn của Hà, em sẽ khuyên bạn điều gì? </a:t>
            </a:r>
          </a:p>
          <a:p>
            <a:pPr algn="ctr" eaLnBrk="1" hangingPunct="1"/>
            <a:r>
              <a:rPr lang="en-US" altLang="vi-VN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</a:p>
        </p:txBody>
      </p:sp>
      <p:pic>
        <p:nvPicPr>
          <p:cNvPr id="95238" name="Picture 6" descr="ac">
            <a:extLst>
              <a:ext uri="{FF2B5EF4-FFF2-40B4-BE49-F238E27FC236}">
                <a16:creationId xmlns:a16="http://schemas.microsoft.com/office/drawing/2014/main" id="{6ECAC7D6-ED07-459D-8688-27329FEDE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85" y="1929211"/>
            <a:ext cx="1326806" cy="12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23">
            <a:extLst>
              <a:ext uri="{FF2B5EF4-FFF2-40B4-BE49-F238E27FC236}">
                <a16:creationId xmlns:a16="http://schemas.microsoft.com/office/drawing/2014/main" id="{A714D046-4095-4CE2-819D-30E61ADDCA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0466" y="495300"/>
            <a:ext cx="5472967" cy="742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TIỆM MAY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2B8556CA-310F-46DC-A801-7434703AAD7B}"/>
              </a:ext>
            </a:extLst>
          </p:cNvPr>
          <p:cNvSpPr/>
          <p:nvPr/>
        </p:nvSpPr>
        <p:spPr>
          <a:xfrm>
            <a:off x="727077" y="4147918"/>
            <a:ext cx="11160123" cy="2435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Khuyên bạn nên thông cảm với cô thợ may, </a:t>
            </a: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 không nên cư xử như thế. Phải bình tĩnh, không nóng nảy để có những lời nói, cử chỉ, hành động thể hiện sự tôn trọng người khác.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1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931"/>
    </mc:Choice>
    <mc:Fallback>
      <p:transition spd="slow" advClick="0" advTm="38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ổ: 14 Điểm 3">
            <a:extLst>
              <a:ext uri="{FF2B5EF4-FFF2-40B4-BE49-F238E27FC236}">
                <a16:creationId xmlns:a16="http://schemas.microsoft.com/office/drawing/2014/main" id="{8BC8394A-52A1-4CAE-B4CA-754345977C7B}"/>
              </a:ext>
            </a:extLst>
          </p:cNvPr>
          <p:cNvSpPr/>
          <p:nvPr/>
        </p:nvSpPr>
        <p:spPr>
          <a:xfrm>
            <a:off x="134912" y="449705"/>
            <a:ext cx="8184629" cy="3642610"/>
          </a:xfrm>
          <a:prstGeom prst="irregularSeal2">
            <a:avLst/>
          </a:prstGeom>
          <a:solidFill>
            <a:srgbClr val="7CF7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khuyên chúng ta điều gì?</a:t>
            </a:r>
            <a:endParaRPr lang="vi-VN" sz="3600">
              <a:solidFill>
                <a:srgbClr val="0000FF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8E21911-8A06-458C-B9ED-D8C33EDB7FB7}"/>
              </a:ext>
            </a:extLst>
          </p:cNvPr>
          <p:cNvSpPr/>
          <p:nvPr/>
        </p:nvSpPr>
        <p:spPr>
          <a:xfrm>
            <a:off x="571500" y="4914900"/>
            <a:ext cx="11049000" cy="1371600"/>
          </a:xfrm>
          <a:prstGeom prst="roundRect">
            <a:avLst/>
          </a:prstGeom>
          <a:solidFill>
            <a:srgbClr val="90F82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25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438"/>
    </mc:Choice>
    <mc:Fallback>
      <p:transition spd="slow" advClick="0" advTm="18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ổ: 14 Điểm 2">
            <a:extLst>
              <a:ext uri="{FF2B5EF4-FFF2-40B4-BE49-F238E27FC236}">
                <a16:creationId xmlns:a16="http://schemas.microsoft.com/office/drawing/2014/main" id="{49D1A656-448E-3B9F-9F47-4059B41B61DB}"/>
              </a:ext>
            </a:extLst>
          </p:cNvPr>
          <p:cNvSpPr/>
          <p:nvPr/>
        </p:nvSpPr>
        <p:spPr>
          <a:xfrm>
            <a:off x="104930" y="1"/>
            <a:ext cx="7045377" cy="3409638"/>
          </a:xfrm>
          <a:prstGeom prst="irregularSeal2">
            <a:avLst/>
          </a:prstGeom>
          <a:solidFill>
            <a:srgbClr val="7CF72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12073B4B-9622-BC04-B91F-DFB2FBE80D78}"/>
              </a:ext>
            </a:extLst>
          </p:cNvPr>
          <p:cNvSpPr/>
          <p:nvPr/>
        </p:nvSpPr>
        <p:spPr>
          <a:xfrm>
            <a:off x="6805536" y="38726"/>
            <a:ext cx="5281534" cy="280940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5" name="Cuộn: Ngang 4">
            <a:extLst>
              <a:ext uri="{FF2B5EF4-FFF2-40B4-BE49-F238E27FC236}">
                <a16:creationId xmlns:a16="http://schemas.microsoft.com/office/drawing/2014/main" id="{945FE96C-5074-4C23-9398-D0A1FF363765}"/>
              </a:ext>
            </a:extLst>
          </p:cNvPr>
          <p:cNvSpPr/>
          <p:nvPr/>
        </p:nvSpPr>
        <p:spPr>
          <a:xfrm>
            <a:off x="1074294" y="1020955"/>
            <a:ext cx="10043411" cy="4969941"/>
          </a:xfrm>
          <a:prstGeom prst="horizontalScrol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có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chỉ,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xúc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mến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3500" i="1" dirty="0">
              <a:solidFill>
                <a:srgbClr val="0000FF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99B8F0-2F05-4E6F-903E-2FC0345A1788}"/>
              </a:ext>
            </a:extLst>
          </p:cNvPr>
          <p:cNvSpPr txBox="1"/>
          <p:nvPr/>
        </p:nvSpPr>
        <p:spPr>
          <a:xfrm>
            <a:off x="3253443" y="4100103"/>
            <a:ext cx="7104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3500" b="1" i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94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7861"/>
    </mc:Choice>
    <mc:Fallback>
      <p:transition spd="slow" advClick="0" advTm="47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>
            <a:extLst>
              <a:ext uri="{FF2B5EF4-FFF2-40B4-BE49-F238E27FC236}">
                <a16:creationId xmlns:a16="http://schemas.microsoft.com/office/drawing/2014/main" id="{6B90ADB0-D1FC-0AAF-6FE1-3E7431BD2D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1028DD3E-1ED7-AEF8-DEDA-251AAF98C76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68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453"/>
    </mc:Choice>
    <mc:Fallback>
      <p:transition spd="slow" advClick="0" advTm="1345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BÀI 10. LỊCH SỰ VỚI MỌI NGƯỜI -"/>
  <p:tag name="ISPRING_UUID" val="{E78E630C-9E23-4138-BDB5-8264557E927F}"/>
  <p:tag name="ISPRING_FIRST_PUBLISH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XU09V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V1NP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XU09V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FdTT1W28mV+TwMAADoMAAAhAAAAdW5pdmVyc2FsL2ZsYXNoX3NraW5fc2V0dGluZ3MueG1slVfbTuMwEH3nK6ruO1lKdwtSiNQbEtouoKXLu9NMW6uOHdlO2f79ju2kcdqEFCIkPHOOPZfjsQjVjvLeHqSigj/0B/3oqtcLV7mUwPUS0owRDT2aPPQf/y4W/cC5BRPyDbSmfKOMpbRZYJxrLfj1SnCNe1xzIVPC+tG3R/sTBhbZxRIY0qWcNVlBdcyPwd1kdhGlOGM4Gc2m922ElUgzwg8LsRHXMVntNlLkPDGh3ZqvjbY9ZCAZ5bvOiBhV+klDWotpfjMfzAeXUTIJSoEJ6X42Hox/drIYiYEdsx8N74bjCznVUZ835oS2p4pqSxsNRrejYRstIxuoF3k6n93MbtvxHHevd+XTuBxBwz/dmTkK/wDyS5uLLM++opFMio0p6AlnZL5ODhMkweuHhNm9+ToJJiFzUKcgFaMJtkHIxEnxu/nawG21LP70h0Ro7rYU7NU04WR6GIXEDCItcwiDcuV8ais+XnKNlwmiNWEKAb6pAr1ihq8kV+U2dVuF+wMflCceqDBUiHfB8hSmLl4PWLdX+Ol0YueKH9/R5gUoYV8YvQgrY4V8xrKeIT1jhXwz3Xrh7HAGP/U4TqmHCSma+Xn10Quc4LKsV7kqveakhbnlyju6MJSYVCQQWVktaQqma2FgbS6k4CymkJM93RCNb9Jvg4sPNhkVBieOQmnNugo11Qya5GZjxInu98uuu9XoHpAqN7fuaZz3D/2UyB3IpRBM9XsFD+8IbuNeznOGmaj43oF84mtxIYcLDf7+Nok2sHDX5FI40ZqstimG1JZBGHglCIPmGofFsU3F53kag5xjzyiUoqnbHG5LN1uGv/qdwgckdUKL0zH1FrfjhB416RkKAQCRq22pWLdwnjRnmjLYQ3nvPYNNuC2zUKFC28Q21gtYa19uheUiPRZjohKKj6s7GgjvGJeoDxzf0S15TWJlE6td+nL+VhvXJnI5yIxW/Rlm14WQahujv6mA2KpaNUmuxZsmUhebVusidbKHMaepnRHo8I5v8DgOEyIrqmKdZXnP7FUI5l05bqZKQoOnjWImYTRooljP6Rhc4u2M1hLAH4HWeOUN6V9wiAWRyfMRUpvaDW7HxhzxXbMTFWdxmukw8EyuOcc24N/4P0P0H1BLAwQUAAIACABXU09VxuHXPiQFAABKGgAAJgAAAHVuaXZlcnNhbC9odG1sX3B1Ymxpc2hpbmdfc2V0dGluZ3MueG1s3VndUts4FL7nKTTe6WUJlP5QJoFJEzNkGpJsbNoyOzuMYp/EWmTJK8mh6dU+zT7YPske2cRJCASlW9rpXjBg+XyfjnR0Pp1j6iefU06moDSTouHt7+55BEQkYyYmDe8iPH1+6BFtqIgplwIanpAeOTneqWf5iDOdBGAMmmqCNEIfZabhJcZkR7Xazc3NLtOZsm8lzw3y691IprVMgQZhQNUyTmf4y8wy0N4tgwMB/qRS3MKOd3YIqZdM5zLOORAWo+eC2UVRfmZS7tVKqxGNridK5iJuSS4VUZNRw/ul5bf32wdzm5KpzVIQdkv0MQ7aYXNE45hZJygP2BcgCbBJgt7u7730yA2LTdLwDvZeWB60r63zFOzl2qnlaUncBGFuJ0jB0JgaWj6WMyoYg8JogD42KgckXRlbsjTw2VQD5VA8EzRlUYhviN2qhtcOr4b+qT/0ey3/6mLYLV11RoSdsOs7YYJup+1f9fqhH1ydhefdrUGh/yncArStZ870g6Ef+L3QH1696/S3RLg7tcD4581Od0vMR/9d0Am3nanXPN8WMjjr99wwZ5cDf9jt9N5fhf1+N+wMFqjiDC+d1npt9eDXMUFkrpaPt0nydCQo46g1d864BoNqxamaQChPGWbjmHINHvkjg8mvOeXMzGyGoqhdA2RNnUFkhjb7Gp7NKG9BVxKiY5iSVW6/elul9pvDlaXXytkXy7rXy3qldYNEGvmdvd/fe1W5//blZvcfcLQ+ZTHIHlWqkKz1BTzqwouFOu4fvH692YsHZqtTY2iUoJSauRIuj8ytmPWfRoZNUafhjq/jnPMgzzKpzEJMlwcrJx6gqY+lWDl/9pmMJI+ruEE6grhHU8yCwanwyBhTg2MI+xkIElCBlxwzGNaoQuh8pA0zxeV2emvdVIxyghcY3sJAzoO1MEcJVXolF6qA2JslOv6tJw3o38v9LYceNA047jmxGelk74uYtBW9wUvZxXwAwsXsDE8LtycGlJMTiuotLEmTcxfj4Vx6XIzPqboGRUIpuZP9YJ5gpCPG0sn3FNXExfAjjDQz4GIaAJBUKnALSuxk91HmPCYzmRPOrvEoSYJLzVP8KwGyXPCQsZJpMcqpNkQXJ2/K4AbiE5eJLnGKNEckFoAZB1PO8GfOvpARjHFVhAOd4snEcaZL/t2tiDOq9YKUzn18VpYNnV7b//TMLpDGU4ol2HbkKFmQZuZJ+OmMCGnmONyOiOZ48G1QYhYX71zWtvv1YahUE+P8jaKxwq9ZmnP6LemrDVmifsKQP80s2wT+UQ+cp03otEh0m7wFNaY4w5CUnPgiwruRiRxcCSMqiBR8RmiE+qutbEyZzDWOlAJRUuuv97DE4zEtnibYHeKMKgblRLm3/+Lg5avXbw7fHu3W/vnr7+cbQbdF8YBTO11ZFbc2tlLOyDtt2yO4B9ojN9SdJukR0IOtkjNuWzc3tE3OyHuaJ2fs3RbKGbjWSD2C3NBOrWFPpUqt6sRr8by/s3aAd6zTzVbY+dAJL+8hKFJhvSat12yBfH+9XHQvd8rl0Y+rlwO/OWydEQzQRTcMjlwEoSdRe02UoKSM7QclR0zR4LjY9i9CjLjvRGsD61SCDv0PToQYYieddZu213da8HvHEt1WloOlqtLJBawUJuXNh7UCZymWy/F30/3/osJOWfuNBfzJhO3nEKd7m3m2UZ1KPXsicQKqouTJDutPfGH8uJj8r3a6fKq+x658gK0+DK7+x2IHx1f//3O88y9QSwMEFAACAAgAV1NPVfWTHZWwAQAATwYAAB8AAAB1bml2ZXJzYWwvaHRtbF9za2luX3NldHRpbmdzLmpzjZRRT8IwEMff/RRkvhoiA534BgwTEh5M5M340I1jLHS9pi0TJHx314HabTdhfVn/+/V/vet6h5tO8Xix13nuHMr3cv5anZcaWM2oLdxVdd6iZ1b3NE+XsEgz4KkAr4bkP0t/5eMfQRl7ojSN9m/WVjt+HtovK8a1i0vCQhGaJrSc0D4JbUcF/qpkds7qlJFT5mhrDIpujMKAMF2BKmMl492+lI+bYA3GHNQFdMViqJg++E/jsJX8cxyMg3AydLkYM8nEfo4JdiMWbxKFW7E8x+/b4dLrvQRVHPimLSxPtZkZyOqBp72pP/XbSalAazjHHYYjf/RIwpxFwN2EgsHTYPQPWjFuFrRG56lOzQ8d+EE/GLi0ZAk0qjSZhr2wX8VE4dWoZiP4iTOwM23JSM72oK6xQrmVVxygVJjYijTRwA4S5ciWqUhOXDi0g+TsZq1t279RdoxuhGr5+1fc2+EyjWJUrhnWrtmauLVZW3O5ojMY8nLrWtQ51Rc4JVJxkdAktTgnN2PqncbO34u0mdqAWiDyonnaQwFdNBNQM7FCKzBjWLzOCq1I5+PSxmuxb47fUEsDBBQAAgAIAFhTT1WMqCNv0jAAACNMAAAXAAAAdW5pdmVyc2FsL3VuaXZlcnNhbC5wbmftfHtY0tn2t02nyxmcLjNzRBvTrDmTFULpTGkpjlpZU2ZlqShqZWSNooYZggJdRu2MJVomNaZ09ZIhXkG8QOk0GJh0UVBRyVGkREWxLwgIvNC9c+Y8z+88z/t73/f5vfOH8rC/3733Z62111qf9f3uzT927vD97NNFn1pYWHy2dcvG3RYWfwFbWHxCnjvb1LIWsfTvpo8ZCbt9vS3K2mxfmL78JcrLz8vCooIMmt4/y/T9r/FbEAkWFvOazX8zuHHFBy0sttVu3ei1Jyl8tNdIHgkiyDR6xfdbNDPSdhFPrubNB7U6drcs3TDy6Y0Taz/JOVGduXHL1xfmnr9/MP1qY+CWlrNdNlENrP3Zfxt5uNLh0veWfGB12oJp1OKYH9UdPQluhp4AyY78srIAIGmLf2IiAQ6UDMOoybqG+jodBzHDhMj2brz5w/VM/yemj/gFzWaYz5akgUwfd70sTeJZnDh97DMwUXmB+vzMGrKQ6y+eaWExxBDFX6txfDTxe3UN/FC3h4XFvvA00Bf3j0QTWquTTV0bjttBq61mrideKRRyf9DNsbBofRC/v9LVj0a+qJpvYXHpgn3GJccdofLIwl7zeKja1buuMITc7fVzLGwFpXR2HV4jpQTBGl8+Gfb11GbfBMGMVoOSn6bFj/jx+6//Hh2hqy+lXCng6MX07zxju50snrkqjWMgWMMj5L4tdSPKOB+FaMgE6W9poCJ+fH+5xYmB8ZhZW/N4nIUehYuh070SAgHwN770f4guam/h2qSBIhuUvFVB/jrNBJmUov6l2QZqa2URb0u7/9PXHUCtqr8pTi9cHsgxfGWPjuUDXX3dDJp6mscJ03dEEGpYtCL3TNsEhGJgldT6hl3US0twAcmg6cBydL0dara6sWM+cfx06SagxLqmViL7ukU30BVFbcRHHGxZ/YMg/lpKnxQ51V5EIgEsT21KAmfbXAvXTPwMh600PFIX7wAqYk5nkHDA4mmttqFAXtXIJoo2Q7spjf3n4n4MlzxdYQl2Dm75/loK0xAq0QqH74MjGuqBocGJgyc9vTOr5BVKw3OP/Wtf2EBzBGT3woZWt6NhVFGRnUk+/qafvnaSH83p95Z3gaQIEBDfnxExXZWsk9XXAoDN5sH6OlaY1QHguoeYCAR5Jim48w2TX/gje+FShtTVLVb1AOjiIDl3vkMWky8rrXkMZBmzI6NZe/QQx71g5MLAqG7g86Mt8ddaXKx3D9ZP0RtV3R1N0yxZQX1dWUP4bWpY1sBgnb1hPJ2uKyOl/Q1l1F6ogBNX0GWXcEjcbK/wXHHOSR8e4aCkRRXDT8SN8KPcc8QbVXwDELmyOcfd0CPDsifzS3XnbEtHKMPqDvg8k5AivmwnjtArw8BlfAAYXUcoEMpCeJqdaURaAkQK2C6XbWNRMfNqxpbpBut6ymyTRab10SLaer66xM7XBnpwIlvRIhRxdBHGvNLULY3PHpz6OuNGzijOQxRVcV6UQEA8y9mEsFoPuCxTOusOVeSMSok8NG90rVNKbnMqxh5xVsrAuQMDZeQ87iUC/9lVNgcZ0ZdmO1CYBkKMRy1cjFp4eRQVnOXgo3qQiGiNSmbBQTok1b+2cp9gtDJYkNiVy5caMGJM3p75a3kH2C1LrsF3qFaJJ53FGKq0s0Yb3BVekJ/Nx10W8b8/oDEUS+agJM7tndwz/d5WKtSZ8rEEN9kmFjJcYBDD/SlUEUBgtlUgKdyAsaIU9qFHO8eWqcPGloko+slLCXeQnGiLu0dz7p/+mlbK3ZUGkqIQ30pRVlDET+0Z1LoYfynGygVQ9UAzKJVTK0WU+364RvgOll8Xo0y6FAIqtmWyx0Y54/QyK9IKihzdxYRMYag4d0TDUK1u3pfD17G1O62GbRZBwN2oLQukNrNq4oiTeUGwhLM9xBUiUQaAv8ZxJ6pWcenqDEvnYRFFxxirLyZfFKMW7OIf5UXegUWtPh/l3K5UDVaMlGJrswT9DRAKX9ZSJ5CmsKM4GMKRp7Ij0LivoBBBheXKYVFAH5YVRghzix1Lxp0lfGKReaMmK+tmnZ3vV9CDXnugMpTVCsDkUVdTZC70IsjPvJ1XIbcxrD2qEurfd5bRwdEllvYYVvgdWjRrbijW6BaoX5szrJfrWvcti4tsfCYucj1Wm7UpQb9sFuC9AePWnI6MAGtiiVZTiLMikD5GcIDdx0nxHlIqp1jQ4ZPfD2I0a/6xm0WVsrcBKi3854ZwO18Cq0bB0IUUmYS59j3cV4nbRSIeEpvk6flGrNTkcKnytYSCISWjv0nJ4OsDVAK3IM/CHLTbfBdki/ixiylpZEayzmTdRHlkrkVuQeQcPHp+1q5wgbTSQzwctaQ9I1/YtJzJP+AhEql3ldHVNObF++2FuRm33cukB1aA6i3nVpaHEsFuOiiVtTMOxiyR9IX9vNDTaldoLF8qxepDnW86SiYEa4ajlreHcAWJFchfZcq6qOUxoeMisVznOMzdFdF2FaVRDa2xnbwMkk4uo84HZE8KBdLdsXkJy6kZeXD/BFZUbXlKoZ8qgshm8mSkNEsaWv6BLRZDD/ZfmLUNsRp1bTdDhkJkRXldSN2KGKm2ggNNjhn5lR6gO84NWxDBF2ftJuT5OYH3I84OwZXOprAANK0Q88R77JK7mGwBJowXiWT7iX+W20E3ps2WqmGDXZ9KMfqz6cggInIpNUVK8drMuChBlLsTobK6ltVLBMWOmOkeLAsdDlPjwppTHTl8B4wEZwmI60oXchKuwecLCVAKJkyTwl+jPI7Wujv5nMHUO4/w5abQ4Tn0SGv7cI18IIcvJQaUhRb4ij95Z4wyQu1O0vLvMsjSAyUxAinkUGUtD44IvhVTCqNg6vEnL4gv3vezisI17lGVxlWV9BzChY1xbGHkKvgOKAVdYohNIFABOO4r/idHRdejarMUv1Jm3NsdHRouuO6pEOwp8Mvyr8SE3fZ8ocw34EPdhkwrDJlJSZ1WBiMGRdwVIhmKQHq9yLRHq+0CCFR5QWqFnyB+v8bt8n0iIbMaTqFQ4wAFovMl7hcBH5MpRWWGMUyBIYWYqw/oKhC3iygJtWwF3hg202SplN6vt8qHj442zzq3Cp8GsvUVxHt5gkxpSejtfX4Ybw3dvscaegXanNr83q4fJ9zDTl9/XVKW3t+0MbW/6YUz0hViytIhoL9uvS3f/2G+9412cNia6GEJ/ubnp0LtpSPqj/oe7Q6xdxk1pypaqjkVr0a+Jw4fzPuWe9w9Wm31+fk9omYTTXBF08iXj89/h3nkO+QZ4fXvRfYJhwkj1R4Wz5Jeo6lQm1nQpaC3OEwU6NTbUUwXoFv+gwuR9P6mdRyN39bzX29dLoR/OIHr4jTQ+c2vu35zqHbJkWOveu478J82y7ryN2ADqbjBqtI5dkmCvXFEfmhQXNJA3o7b7oXKKWXw5KXQuIyh0nQzq9veGt8/zVuqz1fgsQleJJ50zVerr/i+H0uUDp/OHvqdkKbsDI27MHT7faf19+1Pdta4q4Tialoo0w4dTs8reX/1R6fuqNvAWvTK06kF4hfa4f21JrL4hQvSlZObAXT92OgnN10hxBXJae/73AYPJ2oyLJlxkti+oUseQPvTIPItwDpAvpY2fK8JznwKvJM3ntgBGqsTstch5GsKhWx+7unUsLiigfb3153AvbfeXU+k3WuCMp9OfAAjBKRo71Z/E+3xW3s3szq2PCtEJz/0b66vQy+C3BSij7mYlpeJ8v7DBnolgpaK/XE0+UKNXeSPo/VoU3fm04cfTF9j1VdSo/AT4s8eYUmgp1OrG/Jjy+zMzHn1mubUydKa8R00QlylMHI7AK+fZ7WbsKE35r3Wg6L780N0fQdp3Es8FWE2qATOiGX8Ye8uhmKfgxOZnlf6oe4bAqIleXdMqhPsc6gZ81kXMN9M3S9d6m/SdIQkFb3Wi91uOfyPRRr4P9YpUvso3fNJAzGUpnv0x+pbIcbPtuQPyIf+0DZ7GIoN+4rJtDzaH4rfKIDPTNMer+syBSRT3fGrJbiNLmzaUKNqfBBCXuOkFifeLf+3hqERsDarq2OLPl7W78aOllSj7z6qOxdb+G96b8ubbUnTJ/67RRPKjL37qDvojzVmXtMhM9OExLrLH0CXXq9/edkXLu4xflOXKH88ZJpFH+o0x5JG+Ei7wKnk30LintYNz/CJrv8IXnixIFiO7t5jkovx4sPV3qcpw0qY+6i3XvuzpXWI6CNvsCNOXXiYqrOUVjD7vnm49z3kRFlbfoe4z5A59Ls+hx/ZFhnX6PdL6fspIRkv1R5ThqGlhi/5kd8Fu1LfifP1ubK3evV68vx/VHMVVi68UZpup304tLZ3+zu35ipUo+LSdQ0TfkGNo6OKYI/xu8mBiuRxfWlRAb6OZSz5VjuBcsxicmpGfewNLXuxYz0svKfHZKvLQ/2T5vkk5TChs7vwg+U4dbHfGxp1r0DkgkyaDO2rO7qQ8FQ6UVOmoFnOC/HJ6BFFkgkvhjF9nvzRRFPiDXpntonSdNCtykdt2MlJfPihR1kUhDtl1nGVrnUZtbGujM3eo/JHXBE1/zwSypBauwUS6kfyUoldRWzBdKeXXURXYCzzxcQgxsy0AilRyyGkmw7keruD7WoKb4K3ZhLjhixWI9i0EqJnjR1l3vvINIXqr7eF3kRS0Kwr9zFWbBYUNK7s1WPZ8t4gzx+y0IgckWdglvhQMuLbIkw9pJNfgSGoSsEdLE5OZK44N2r3zZ6y75CdL5N4iW47MsP6GHXSJQ5Oc+YBupXcFoP06EFODD0dJO4T9hTGbJMSwhjy8Xf2yYyIrs26H9vY0naKCRnjJyKWyLjLefIVdEpqQma24olIvA3xUuRJzOIDS5aoKWKKKMBmzyBGviYu2Z2Fjr1wn9goqGzIR1Hdm5cwS+yjCRw3okfSFtwVIH7/U/Ev6qjMIM8L13qi9Gzh/ne+aMup3Enn/14bvoDJziuQ84BbeA5kuGqngI+fQI7R2WG8RKCiKgLXiAzK7F0EjUl2lwLatTTndsfT59xV+OfZw7qHUunAHUWUWByiCA3yjF0c/t6I0U7tFFSFOGSEsik+rDGiYEZWKt7qOaqiIfZeGIMSyRyjjzzFt4rt/HGNbL9Sre+yEMH2YsU6CoXsos7mZvNNimqA6IQdcaXz6O9tVGM1zK/sDINed/k2GNoguhgFPXg3K7Ka+OU+hNwwPAv7SiPAdWKo1HdZruen519BJCPaZ55Gx0UX2GTb3wgO50w3Wq6/8y4KDIg2IFvkiBSRJ3wXswEOMlbWCiZ4ZLvq7sTanbBppkcBIQ2Eu4N4xrQymGwpiCkmCXxsruf0e3e/ZBwy9vjqLyW4xXEL+zNUHyymi6n46NCSmk5/TRkhNm90BYVPxDVCqgOsHqPuXaEAKuGpFByJVWY3b3Ct9DjqKPvFxIipRJrAiIWwm62AFKPiR7aIc3V8vuXnGNZI1SjaqfknZBCDwvSNfBf5LtEhP1Wd8Aew4sk7pzCmyl6EklTSotaExXKmK1ITybK625JMaeSR0aoxdO9xS+B/A337s/n/rWaGQvQc1vhyd8Iah60rjJtfvvbtUd132lI6uxu5c8tu81PD1908Im5wVN3RpeCIlApWedaxy9I3DyXNAw1FH3v25etwlHJu3pVPXvsx/fHJgH2vVtvkd+vjP309DnvznB0nXy900fO7K15PqVm02HXWa5eKuDGz6O5/OmijCZx2uLSUEkHEAU+2wcKAG/b6LXthDeNNjWq/Pn9PwwRZwZZpG8eV0aUwD/2NDp+Iqb7he77serzYRxLSKBUZDXd44r34l6s8kR5qcjpHcun0K5R3ZNEvIbmhoB/R0JnpfQ4+aZ/KXLd3BvYNpdsnG8aSTyYcegVGrDbdlhkKihoNLwAqyClzODXj7Jt2uN/nYCVfXVn1Cnsn2wRz6veMh7OqVPIaUXi9zq4XIgg+7MSAVVgiXCNeKaCCwNkc55RTQ9KEWYoHsRDk72TvGJ5i35vLppCTFy0m+w76zggBjWyDclrPTx5849G1LGXGmnU4WZynGLkvAoOjxhe8Nfk68Xp/YzP/4f0ag2GY0KxZ8yaK98TIDd+iCgySkGA+efMbnKYA/FCovZ+p2ZRJ21RDDOzzvQJ+LUDifLBd8si2UmajfvGrbK/Gm5Oz1pRcCb3E+e7jBaVoc40TbhxvpjbgG+FtlVI4P/JirjihHhPmtrkkZpVuCNXFjMXVE7QP/IkYdaMuoJFEVJoskayeqzYGb+piTP89e76napoAAqY3pY1EqLpeRs6VEoWjAZnZOpoUPg93fPMHiOaBC/DDL5IzFK9S7elTDRARKrkLK+r3DqeTL3htYo0Jab501QquwgY6mGTmHUxFYb83S6JlJ2tlJIOsXtFL1Y7LqNHQYube+eDrdguq00A2kC9t5t1UFtnJPU9rngcRk+KSd4ULGCMBDKkKFXpbsQHTE+eu5nVIfQyLflOiUcTXtpPbQnNm3NXZpRjlZTCQKgYmQp0Mh/1OEcGoNjutNF3hEVQMQR4sZ1C4F+55hxOfN9u/htMlexSeMnHfjAXaFprxImwlaEy5/SdtML/fe/acTWmWKM6e2bNQ8TuDIHQY88hnlrwqK165g5QOz+nfFIda0IR77Uhhovj+y1EFLOZcOvValrL1RKWTTloXYA11f/kork8caDe5Jg1UMn14Y7QXJxp1IsvexnFmmvLGHNM0mltnuujwzTyX5de/e+6YK4pbBM3R8VyslK654uRSKu7e9OvFJDLRFMZcmJh3Xf+lKbVdjnIaxLiNmWTordN11yhvLJw/3Yf9BWQSYeZPkJfyfq8Ch3JbaHWBX7n7Dgjzb3w5P/5aYGa+Dub56UIb4uBlED9yJDTznuYtsWgg1mZF7c2xJ7eo/JpTe7BHNCNnCcn9qeB52uwze+aDlXjEeFRW/J1+77405A5+1P5BYKkPuU/itCtojKKxeRUvyqJrdxqDN2oep/uJeQv2uy1wFNmbOJJokgJR4g28+ya0bn3FcDVYEge9ikW7IVuqlvys3J7mjHSkM2cvymOYYS7l2JLCcAwvzbb50qN2u3F3WgWv4tLxsObUPYa/SJXg9bkSdNaotG7kgnzYwVsPOTW9lY8h1LX1e6/knK1s+IxrDZ2eMHYZi2yeYmqzeFWznB3PVE7RSTevGlIzNQvTnB0P67e2HsDpC/ublJR1sfhDG/2l6m2r171b284LHEETkCcuc4uNX6I8VrdQMRBRFGePlcpmdTvXr94SjImQBpdMP/fuYh+p3Tl/4TBBLpdH2iuLHLdJpto814IF9cJF0IO7ImBs+X2SPvJTlt9KnzM9hUDywp+lAOqVlniMnqhMCqWkx7eLeFh6eUHrw9di5jen5txPwqm8TETyPj5ML1r0g6m4IlK9EINR+zk9DPfNJT0yJSCMd7gYMRasCB3DdikZjXosdcS4KZ3W732bdGyfpvWUMALZAouI+cxqd0UDXN11Hk3TtRiAKpt5JcRv/jLp/HrZquMdpNyvKh1hUkBIXME5fa2PWSNwUysKpmAPZ71MzPXytnp+SwhPD5RwHUgLI8OkXQtaX6ee42f7Tx1XPLI/V9seIsjcB30bJZ/KSVP6uHXgRyERBTb3et4GwiIReN506UJKCDHo7eSmuvJQnI7K6UJ+H00gfnsg9t0QI5HMMhl4VUHCx618kk4/9ElIXqh6+Ro3wrv2UY7+V+YvoMM0xTVYimIsamXV2yh7JdY49g/jE/P4ccnPQ7GeAZfPveV6x3S/YQ0VrBPCoVjS6P16Kq3117cp+8WjcPyLWx18GKcBD3QEKQzbKjzfBOhTN3c1jjeBSqnTg8uxxppO8ruyrUUJSXvLTmdtvSF/S/eyvq37v9Zc8bg5VVaQHAt00ImJwOAF/zI70vTRrVG7215cEbtxQ2XEsNfUv/N5f9OomEnP1DQqCHEAbxV9y/oLmB2ynja3vvVq+ZuKZ7MpCCxuEzZtfILLSWhIHBO9K0q2dC83j/MMbiI5qgdmPdaSTboimA1tMRZpYkFU80I4obP+8NYn0pd6hfkNpIAQC/Sp2epw++lnc4JI2iJSdw/nolm18fbNqTq+dzT1fu63PgK4bmTYnDqCPNUJnqIRCvEF5Rdm6Csi0CPLSQNRDS+LIpidmue+nnggXyhkixDsPJ25x0P0k7NSd974EtnetiptA++RgyDcUYYk1AeaFXWXsANVO27ST7hTbGWxMY+jyUv2l8SOJvdK6+tp8luIVafrE5tP46eyEipq/F/LJyixBFdOPXCZHSLeza7/hfADf9Tmh0Et5GxlnKYiDeOWURRDJ/Vcs3XxOWv5LSYs/FD2RX3CHUwD5qsjvxEnwKSJHw8HekbuR9iMo5NVp17JSg2wgR58TJ31qO6+/+z5iJdR1uXTYz8yUP05aLfNKt2vy+FHa5xOn4bkKqsVe2KDVA/5MTCf9IbW0SonbgujIXxs2y8VV1zy0rC3wlQurzSfsLI5VVk9AhmW3/PiWVwNHx/EaLL/4R7pQKdc25g2E7HkouRyVv/34XQqIWsgyvoxfrP37E+B8aWCgy1yvv7m5W7U4azjXYJ3Au+e/RfU0QgjO1VpeRoy5QJpkaNWZ53cqOeDq/xjI9I+A6qsf3D7TVm32yqwKzxcMHEckbO1CNl2Wttw+OKko+7OhnU/vNG3KWquFEBavB2lGKupFT5p+JPVyNUX7enBTA/Utb1EblPlSITnDQc1E13x93y8xr1NdtzDtZTvtnv2AnnbufNv9GWq/CEY54OdL1tPxvBPFbPLiENe0cm8CoroFuT28L2NPMWR2hJOiMO5O5bzMZntM5lKHBW9Quc0B5P4Bsd+UwXvp485aTlHGZOKbAOkCEsTjWFCfuYxLGeYTCk9i2sE7pzu+eZ0uhToImnye23pNfRvQ938nSGrfH7yQy9abXYOC7Vbar83+0IILMaUaKi/5M8ilQmIXYFpc1ZkXEVSKCy4LqffJzZIEcpLlCaxwgqc+7o9uQ+IeeyMVQ8DNX8vvmVC5hXiNudp3YzTb4Szht60/EJpeTJR8LmjeDjK9SaEiCF4nO28ZRv1VL+VEth2DX83i0+b5L0zz9e9Kai75bHlWX/gbP+BX769VWCKChf84bjEVuH1jU96pP8SDQqSx1gdX/i7HwV6/baaPGv0ygAtgfPmoVXMy3iv8/9PPD4bWZ8GkhgN6qAInJIeSNLas6u1N3yNScAc0pTb1gu5Ca4yjDki0hKIiPfxMH+DgAYHLpvKkukS46Ynly8mbJAlyXvob8LsVx7IpBFPeB8yZ8t6MiaT2aZ/H3RnCUKy2ur/SRnXaqyzj4XXvLvPHLN1wvf6zPwOOaUwcuckDtXAx9YLQt4H5zXpIIGnsaGtOpQZ+53nR9dMGWnzwdp4xEfDnmuJ76/8MV+X+K7yXJTd34TqeD+XJfjbpc2p/NsfxvDDG9NAlL3vBXRBPjpjCYaWClkR76rZqwttoMjA92KZFL7MGVl7509AfwL6rwMK48X3P6VqIoKopJegh2i+YSrDeA2nL1a6KpNCxGX1H98NzAPDdSwjGngY51E/eUpv1HKMhwBjirpNzgNwXVWXBHpmWUTQ2I2eKAJrb3WZpF050c4NjpUT8nzbP4J7vaDf2+o3I6BR0A0vjMaGrsTshlivXl3YtOXaEBG91M4xJtnK580IcXJM3qtA7Py6ZxPHKDE+7eATrB7IVQ9dFvG8PSlV4yQlvaCOuUTAaCjgjXJUQFSgUbGKjlzswlzBXVkTe4GCqs0aBUYNT0mGjGSdDJODlk7khAguHfYoMFUQSbhGU24AdL/D2NMXk7lxjeTNwo8R+xBlTZjshpJEnVAkw+A8Zp6A1E1a/qOhQIlX8aUjQfZF1Xz0MN/G7qApD28tizBVLoMtd6/aliZygIkfgDXD/BW6obWsK5FDcCWeF/kC9w237GM7P7/UnArRTjp3SPph3Bap8s6ZnFRibEA4DGUcqW+Aj2LytBgrNW7IqzFuEFVwq7yBWkkrA5KG9eahc5luzT8listufGyy/G4XcK4uJ2rpYL1O6vt5pb+Kpi4VHzeNpDn6E0b8JYqjHJiXCLBRHCkgtea/wogKJYzsIW4fXP/xontcMh/8AwsO0kMaEtx0DFVpKNY0zGwQXyJegOIIq5bk1tj5mygH5rakrbbN/nTwPykwuznVfdsSz9ydioCQMXEdkeVv1Yvqz6dI6QE3peQvctb2fsMVAIDUfWgkIJaKNj9sUG4/ZUsH7pwSDpSQF0ptviwhbphcZoMr3NQVWMYp+9hvjrXEO0gm6GAxbdPxI6w4uVYKZ11JTSox9M5lXZHnCtYHY/OQESoarGi6IL3SqLxs2cXsCQrpiziiScKwYvjjV3vg9Ciq7TqKS3kxOUIy9s/iOzTPehj0Z8j5E9D/YEAbhuK9ZOLT9lPUX+yx+VEfsab+AKqmeejAP5ec5+yg7ip7+zjolq/zff+5kjUxN5zq1LHCfyWsTzzddaMdNFhKBcs1+9sot6KEWGabBvUGvWgNMutY1/uidtF70W8+/i83d1akgUjK5aTrLnTgqAglfK3i4639TZMCT7rLqJAW+pBcD636UIleHynw1PCHypvV8ZHibn9kxT0fWbD4I+vt/MhyV+v+nPC/MCEUVxtv3n8Q4O/R2yP8kaqPk7B7GwztH9yiWgw9eFL/yIfDwj87qUYC7DkSDn7octQvOiGqIiz2AuaskMi9414oZAQCBnGsLm0duwSnL/mQ0liC4S/7yT06KBEadfdRNzOnvzlPohR2mF+u/7iLKBfeCIKF6uyqfNJA4oL7+2rL08xSX7Ey5+tH9hmdqJMFhD6VCvst85blYvNGiiDU+M4ywc7fXcgpqmGt5Wre90tFFH0ACy61WYiYEokn8V3hmUEh6k4XV0ddzoAoLpohErBbBqAmTuKBDIYXhBW8OBrwgVbS54Ers/pUramQsknTvxGKuHILSVbfR0i8AulLYEGGqhYIXJYp8St9TkHGA8r4+5Zyy5gdzAfSHDSu0ZYTE/0ZWOkq1/MG2qSVJAKrgQC4uAz3e/d52mzMiawZm9wz/F6h82yggxvGEY5Rj3u6wymzkqwmET9FHd6ZNgO1YKdqlaRXIB0JLYOhrCtSrDZm7pptgXNHDFLQwIIlGdOQ6VDxcKV/Gogvl+vlfJbC+a7jxX5vnH0NI//A+wWwSxHvkDEEMcjv3YVKjyPOUO4nW/WxrlBuOVscdmoKnXkSvyQbDUTeVkuq0Qicynv251Ku9bBpQEBP4UUKiDhPlKQOLwm4/X71DZtAI+YgkkSCTzqLetgQdtWjMuqRnRQCz8X2B8RzGHVvlr1bMZVVHnuivIGOF9fx4pcILhWr6bCo8vJpORiI369J8me9X7KHJf3eNpCDa6ipCStEUf2SRa6DWkgbX95VNH3YByriVDnoLp70LugvT9n8PU9PcfBSPazgVYEqnwkGTPwJY/MJRLGKG/sZGNOqtOZN8MVdi6CDbLl9RwtDiwB3BfYZbOnEiCshH3ALton5PaoqDg9kV0m0Hn/liw+ejICVuxQXM0WgCUtrHuC2o0ygwhu1XXNxs70II8gyk1B8YDRX4LqFP0CRFO20j8b12JaOcFK+8VHRJJlCQsEPH3IXzqNdsqD/5phw7vU7ljLz26ghRrq9YXAvDb2+8SPW32TecShqNPtVaVQBbqhPKmbGScSHalcHfawOd5/+h3E4uTxttom32yU98whqTo/hy/n93mX8cYeLJ3/aUfRegOKo2nGTb7/oO7FEhLq6M22WIkVUH2TeJBlEl7ASZInNqQ0GBpMz0DfuQPnMekfpB11l3KXOyOIIWHOqVGp+t1JvY36/p2ZIgUq/ol0f8MvWfm+G9PJnuMvK1lnNqU8/WIDrVfHX+gqfln6wJBdDB9XLc0SU5tTpU9xKmh10EEX88nrM0xcdH8WePvUznUKf5BNOTwdpUJmao+lISoQheD7YOasFXeUkpe9I+qb5yMd9jrH/zEL/X0xoIiqn2phce1KD5gP2csfEdfgl/1M31/3Z/Gfzn81/Nv/Z/N/aPOKBzPp66/lj6z2M05NYTojE7/VpFtUi8xu0hOg3J3BMHZBZb8/8mAaadeQ/uGCaI6lfKgoku0+c7jhNTsECbRLicSA3wqi7ACO7kNeRN5DtLVz9yURpepBRVsT0eEkbEs3q7pvJUeeXqvtf7U/7StCIUTfWc1J6gfFIgUR3qXpsm25vHwXHURHDxCFbtuwOIzemgQT6AXKRkbye7Bk3xyI+vHJJrF5Cb67X14AVbAqWcu2nGQIgVx0nGC96fWgo+TOwc2OsvnltKG6DxYnJ7ChItUEgulR5pleU7mlETgYvCu0T6H58JRQ3vDk14TJcPT3nrxZXoP4sjqHAkE5RsJnYp+vTyooINW/P/njL7asQMy3a0u3/UWtQ6R+fEa455jFa+vaY0t3H5wz3yxs51R0DphkFGqHm6lHcUNMLBv2dIn0TeznWa7l9UgoDbxsfbgku8zQxTXTE29NPFpnD1hzr45SI7uGjd3FrkLUGS/AO5hsEzfH7r27Ajt0hAjPtkQS9XNDTeKheMnWOHN5bpvr1CyO34yhRGmQY3Ut66Uvl1Kc+Zms76H3JETKUvmKqylOnVsNnc4B/SMKTz6O740SRkBo4DCP2J2nVisV0Q0MLm+XXlcssRYmJLLJ7m/uYHJMvuQWTwhkTrs8arKFIUhqoSMxWGhu/Rpu4cdMSxM1G8yHaDth0EyekvjyUt2ApE8G7vmZmWsrOhDvmrXPJn0E6w+DhuAiZ/oraVAZmb0rSBBda2oWAxvx0o/iztxKpYBY6c1cmhYCxz+bm3/MpE4gv6NBd1RGZFwdktV2yuuo2rvxwnhBddgMdwmRlPuuxeQskN2Pu1hATadqfBWk/8BR7jqJc/HtYwcVywZquMPghxHZRnxJmkHY8qJ7ubAcZIE3835OfEvMY6MqxyaVMWvr2ruW6oYmhoyLl8YuCB5Z/V2qq0JyGVjhObAn+reYhnOk26Ov4wXTv5N6ns/yE5308LwXLCt/jvDl6YRicSCNHFnh9rgnOufZroX4tWnywV3ZfyQAGWvkhegbKIvvePYb+Z2Hispo2LsreMJ0QRFJCIlpU0GLmkd6h9d2HRGJbbb3Ns55zttD2jOfI2NEEE3F8ie2lBuhugxecb7/NPTcPnHu8d+11+ZOQnYzB+gfSFVN5g/VP+YoyFzMEmJBizxXu2/eUWG93g/Fi0nwyd6QuQl6XHSKLXEEqMpj9DCug8qgBMaP1NJMuu4R13MoXSeIRTF6f2mvxlfpdzamv9nsuJGmjDqg1k+Wv/BbEzZlxpK13j/0yY9tFwu6u5TN/xXMawhVBPMJBjhIvVzNSXrywD0Pzrx5njWZhWgnVmUe3ADqshnFRHa1aIULj7Yf0geERdqvoFLSmYSVFtFdyPExzqYO0yJUaRdPjxe9O5s2OdnIMHS66Qb+gcIWBT599GrJRlAFIuRPWzal+VLAMjmwB4wHq9lZpymPGdCaBvYTPQHJeUBxin9Y9rOOBr8ljmWPa6odQ5gPwTU0Tq0ZRdo/11RpkCy5QjD0absgP5rkhDY28AWRRuHXUs0e7raqkEr6Uk4341QooP7BR3sdODOG63tQaJlUiMU9X00B6wlDv75NUuAfiJId0heSgXZLjAZqU24u1Cnwv+91px+BoL9Ye4mPJN5p5x4m/sdUz+ccRv8Kof6vkK5DFr1ztSzEchifJvCvkxHXfIYs5h1vBP9EIu9lfBfOxz0MirqKrekhhmqZKQ2xAI60hPJzRfegpWsn4G/D7zeWu2GVpIMClSBnnF031u0jiYsYOOSBgsQlhqhJwKYqqRcJmnsSI3Qt7CvcYGleBBjA9u9M+yxZ3iMjFBiweTIu0faI0yI2rTBJZzjNL5NEO5a5kPgC6Cnijw1E17dxVauY2wLh/medmHU/0F/NB+TTQ6VFnpGNGUyJvnwN3RUfGD789OFDfEFfVApV0CRIRzylflE5fTG1ZsMT+Rme1pBDtZJKwstEuLUeQ3QKgsrK5Qca+NHchEpynWhV7oHYn2zpTCubxhSWclp7qiF2K+pgLUiLADxTfqffTxB7Usx+ArzfOnO2K1UGVuRc3oV7Om+T9zjSoiy3n8a6vI1c56m5eb1gsnWjPkNYpLVPdhVptZVIY/Mb+jfz7+rUmGXezjMpK4GyWVl8zSrjEq/or5o7WFxwiCEGoK8RF7n0Y+4ppTimTIDUSt3bvmd+ceq/StWft3JalVRBVSOXdMMaRx1s5KbaVz9p0rjD5FytAaqHOUyQSWAQzI2K6GdWjk0udrR25q2Zmtgy0TfAZ2oTVdMrJpkL9z7ZMuOowbbIiZQ2SHdDevdyJuvsX2CNlKkJewhFD1HTxzZi4xpgaP/la/iYvNj+X+R0AP2fV1uvQnIp/bN3IXZnRJ4y/5v7F9ZrvafRQeIKDETqEKSHG2LhuRsyVSQTXo1wraUrV6O3Esz4r1dQodLtnXRZaSuhcBI3B2xdqjVcd7UtRNHKYP3D0gCYJ3x2EcN/ypO5Vvql5kQKJ+LqslDgcH4P/4cVamjhn7QpxKCwU/bTOr9Tyb/g5oL+akICqK7eQE0H8sJUZEsjuBFb4Wcq1fsx+RCmVtdfqt20s9khAQWGEYRQys9OnL82vI04ANXsKxoizb28esjzI032ny9FjcfaF0+KQUHUcWl8RjZYUOT86s9DTruKD/GfCgyTeY95J8UKQ7nV2w8wwjlyobAQqO0zYRkLkNl/JTyVgW+L7szgLdolCUmRJwLNjvfH7Ncv2SyUsiHtC3m59J8bNubVFjrJIXuz5ebZ5fxOnIBWP4zDSQHl96Svsqd11XlgW+TBaUtNDgsN+XkhyO/BBiv3xqaZ29DLolhZ0T6iqNpnllh9PJTQtxerYqm2IjdXE7Qd6sT3PelD9Im2PpGahZCs0o/cKFeVQPz3xk/STGsiJBLhIlyuX38eUKu9k2DIhwfQB36W7cbrjHet/c7iogzWnam3mSC9b0vqbCtX7CWcrSdUGpzDiCH6VfZU1ALnwPqH7SgwqZhDZXdkyPGBvnJLzErtmjxQmwnNh1nyshLGXvVpcbdFZmJj35Bu+fphCYxzpPRQKgGuBEw6wSS3G+BcZVLZJnkASVS6BZUw6gjoJIVBiaI1VsVRSTQD/VjL9RIQ5K3VZsjmwjx1WYwrNNHWczVqKhFKu0JU3SHhLOZaXQ4ycs9bQHO6X/JNPHN7TmdCD8VkOTVy4qqKDwpmWdog4BkAETA2Q6cRREXH0R3uf2Z1lZqSZkU/B0hKDm9jP/++9JqiBAPjUrjhTvH8NlzKsRrC/fyhH7W/vtm/rvdacuseo+5ymCI+7XTMVJgy5mntvXw5JlGtUfclPxVgV1TR8BqiyLzLjgsxeLdfX237aoaCiFc2VjeGDIm4o0Xb+YujgAPIrTUX3u9yxNunFLUrZ7Dk2S2LO63lZDpSTgCnxrZQk/iwFH7uV4hDIfl7KsX7lhHIeOEdKDBWLwqhmeKLhGT60GtiV+oUmYMQ4r8F6UZ4hHyEMmYaGMr934qgdjMLBKCXT6aychxUniKWMt9ie1Knj9HH79Yaul/A7JIVXrGR9uIkCyOfbQAcni923Ld3s2Xzw3brrfIYlqbF04sj+INL4HFK5Nl+iyTdvfIXko+gNyirYWbyJHewhyaDKTcHs1ZAOz/mLxeyBKhPiPB44jQYbflo4YHKXh/AadlLs6BxZbHu8gwzvMdIDYO8hvdd5IC+xtNhZ0slo6rUO6FszrluPrH3AeEB2H7w8V6e9OwderpVzDPKhpu3r0+d1rLffppm3S5+fn2u55DhiY4xp9ESzQ9QzbFu+pBH6e84tgh4mvKI/b5Nd+eaCiixJRXlOkdMQ6NKegqZgHZ8zze8oggMlQ9ffjCpX9l65Egpg5y2jyzZ4AgF71pkVL3psdvEndfe8q1XpCVG18XrztuE3JNxErBYpkiW6QIGnUdvvJZcNDFMfnu0ZMm+STdj1Tb5PekiBj8gcJJC+JkdNWHyP5fIv9PicukHmgYXpt8tdj7ygkDSUvAznF7br259TXdAXdZ2/mXj5gX+dNg20u97HibRKnVg9Rndsd5/nCksDiaj9HzL3O4+1FWeUzCJ5Lgd7j7zpec+G9sTp3JE622SNblHIH3fJ9vTp0qZmAlibUMlnrbBjL2WOiW3nsjhzjy4GnbRNEEfkFeNs4+FlA7ZP5C5I115Vx6tyx5Savisgal90mF2vnj5qojPoGScG/qkYMP8UQSI8UX1JOtq5afYssqdhqlfE4LM9Zv7V4tlq7pT+75Q+tueBGjl1nnC/VN9Ap4TjS1iXsm7mkJaZfyvBlWKsxeqlhzT6v2p6QRHTv4MV4U9zsUTVEX3BbItn2hoDsvq3jqoT34277agnhoUmAx1BeaBPt/6gWXfdXDDJDfcjuYclEbG5+72IRm+tVsQhqrupKzzh2aOzQRbxCXZTjYpvjQpRf6+hOwMr4ddvSKd/5d9I4JTRGv/gkFW0qbxCimB2GzanT2OqpjFcMml6IIh0vRIqqiFOLLOIR8Iapn9R5M6HCoKf20C+dCH1Jg0vViY63U3sTDY/W7XY+WofrsW8A6++2f76X/jxq1fbSS3mrPmo474ardHC3xE3Xle67rG5ZeumHRvLvPed+l9QSwMEFAACAAgAWFNPVVpZ8z9NAAAAagAAABsAAAB1bml2ZXJzYWwvdW5pdmVyc2FsLnBuZy54bWyzsa/IzVEoSy0qzszPs1Uy1DNQsrfj5bIpKEoty0wtV6gAigEFIUBJodJWycQIwS3PTCnJsFUyNzFFiGWkZqZnlNgqmZpawgX1gUYCAFBLAQIAABQAAgAIAPNWyUzWo37aRwMAAOEJAAAUAAAAAAAAAAEAAAAAAAAAAAB1bml2ZXJzYWwvcGxheWVyLnhtbFBLAQIAABQAAgAIAFdTT1V/ZO2n+gQAAGITAAAdAAAAAAAAAAEAAAAAAHkDAAB1bml2ZXJzYWwvY29tbW9uX21lc3NhZ2VzLmxuZ1BLAQIAABQAAgAIAFdTT1UVHmAbowAAAH8BAAAuAAAAAAAAAAEAAAAAAK4IAAB1bml2ZXJzYWwvcGxheWJhY2tfYW5kX25hdmlnYXRpb25fc2V0dGluZ3MueG1sUEsBAgAAFAACAAgAV1NPVT9xd145BQAAuRoAACcAAAAAAAAAAQAAAAAAnQkAAHVuaXZlcnNhbC9mbGFzaF9wdWJsaXNoaW5nX3NldHRpbmdzLnhtbFBLAQIAABQAAgAIAFdTT1W28mV+TwMAADoMAAAhAAAAAAAAAAEAAAAAABsPAAB1bml2ZXJzYWwvZmxhc2hfc2tpbl9zZXR0aW5ncy54bWxQSwECAAAUAAIACABXU09VxuHXPiQFAABKGgAAJgAAAAAAAAABAAAAAACpEgAAdW5pdmVyc2FsL2h0bWxfcHVibGlzaGluZ19zZXR0aW5ncy54bWxQSwECAAAUAAIACABXU09V9ZMdlbABAABPBgAAHwAAAAAAAAABAAAAAAARGAAAdW5pdmVyc2FsL2h0bWxfc2tpbl9zZXR0aW5ncy5qc1BLAQIAABQAAgAIAFhTT1WMqCNv0jAAACNMAAAXAAAAAAAAAAAAAAAAAP4ZAAB1bml2ZXJzYWwvdW5pdmVyc2FsLnBuZ1BLAQIAABQAAgAIAFhTT1VaWfM/TQAAAGoAAAAbAAAAAAAAAAEAAAAAAAVLAAB1bml2ZXJzYWwvdW5pdmVyc2FsLnBuZy54bWxQSwUGAAAAAAkACQC8AgAAi0sAAAAA"/>
  <p:tag name="ISPRING_CURRENT_PLAYER_ID" val="universal"/>
  <p:tag name="ISPRING_RESOURCE_FOLDER" val="G:\GADT\Lớp 4\CÔ HƯƠNG\ĐẠO ĐỨC  4 - BÀI 10 (MỚI)\BÀI 10. LỊCH SỰ VỚI MỌI NGƯỜI -"/>
  <p:tag name="ISPRING_PRESENTATION_PATH" val="G:\GADT\Lớp 4\CÔ HƯƠNG\ĐẠO ĐỨC  4 - BÀI 10 (MỚI)\BÀI 10. LỊCH SỰ VỚI MỌI NGƯỜI -.pptx"/>
  <p:tag name="ISPRING_SCREEN_RECS_UPDATED" val="G:\GADT\Lớp 4\CÔ HƯƠNG\ĐẠO ĐỨC  4 - BÀI 10 (MỚI)\BÀI 10. LỊCH SỰ VỚI MỌI NGƯỜI -"/>
  <p:tag name="FLASHSPRING_ZOOM_TAG" val="88"/>
  <p:tag name="ISPRING_PRESENTATION_INFO_2" val="&lt;?xml version=&quot;1.0&quot; encoding=&quot;UTF-8&quot; standalone=&quot;no&quot; ?&gt;&#10;&lt;presentation2&gt;&#10;&#10;  &lt;slides&gt;&#10;    &lt;slide id=&quot;{5A3C46BB-A4C8-4242-A96C-7D5490DE1CF6}&quot; pptId=&quot;406&quot;/&gt;&#10;    &lt;slide id=&quot;{66FC789C-84C5-4EB8-99AC-90EB8CC3F8CE}&quot; pptId=&quot;408&quot;/&gt;&#10;    &lt;slide id=&quot;{5DA21975-CC25-420E-A496-5F54DC7E3788}&quot; pptId=&quot;337&quot;/&gt;&#10;    &lt;slide id=&quot;{7E5ADD74-A282-4FF1-BF7D-B3E4B2846669}&quot; pptId=&quot;437&quot;/&gt;&#10;    &lt;slide id=&quot;{069508E7-3206-4481-818E-04FEE28AFE24}&quot; pptId=&quot;410&quot;/&gt;&#10;    &lt;slide id=&quot;{3A538993-E944-4732-BB86-8B1D2D58C1A3}&quot; pptId=&quot;412&quot;/&gt;&#10;    &lt;slide id=&quot;{A8F569B6-F125-4D20-9EE3-1691BB908967}&quot; pptId=&quot;414&quot;/&gt;&#10;    &lt;slide id=&quot;{9919EB32-F3B7-471A-81E4-4BC58977B349}&quot; pptId=&quot;438&quot;/&gt;&#10;  &lt;/slides&gt;&#10;&#10;  &lt;narration&gt;&#10;    &lt;audioTracks&gt;&#10;      &lt;audioTrack muted=&quot;false&quot; name=&quot;slide 2&quot; resource=&quot;cd364fc5&quot; slideId=&quot;{66FC789C-84C5-4EB8-99AC-90EB8CC3F8CE}&quot; startTime=&quot;2&quot; stepIndex=&quot;0&quot; volume=&quot;1&quot;&gt;&#10;        &lt;audio channels=&quot;2&quot; format=&quot;s16p&quot; sampleRate=&quot;48000&quot;/&gt;&#10;      &lt;/audioTrack&gt;&#10;      &lt;audioTrack muted=&quot;false&quot; name=&quot;S 3&quot; resource=&quot;6fc252f9&quot; slideId=&quot;{5DA21975-CC25-420E-A496-5F54DC7E3788}&quot; startTime=&quot;274&quot; stepIndex=&quot;0&quot; volume=&quot;1&quot;&gt;&#10;        &lt;audio channels=&quot;2&quot; format=&quot;s16p&quot; sampleRate=&quot;48000&quot;/&gt;&#10;      &lt;/audioTrack&gt;&#10;      &lt;audioTrack muted=&quot;false&quot; name=&quot;S 4&quot; resource=&quot;1411ca52&quot; slideId=&quot;{7E5ADD74-A282-4FF1-BF7D-B3E4B2846669}&quot; startTime=&quot;0&quot; stepIndex=&quot;0&quot; volume=&quot;1&quot;&gt;&#10;        &lt;audio channels=&quot;2&quot; format=&quot;s16p&quot; sampleRate=&quot;48000&quot;/&gt;&#10;      &lt;/audioTrack&gt;&#10;      &lt;audioTrack muted=&quot;false&quot; name=&quot;S 5&quot; resource=&quot;0e5196d5&quot; slideId=&quot;{7E5ADD74-A282-4FF1-BF7D-B3E4B2846669}&quot; startTime=&quot;10512&quot; stepIndex=&quot;0&quot; volume=&quot;1&quot;&gt;&#10;        &lt;audio channels=&quot;2&quot; format=&quot;s16p&quot; sampleRate=&quot;48000&quot;/&gt;&#10;      &lt;/audioTrack&gt;&#10;      &lt;audioTrack muted=&quot;false&quot; name=&quot;S6&quot; resource=&quot;c76c249f&quot; slideId=&quot;{3A538993-E944-4732-BB86-8B1D2D58C1A3}&quot; startTime=&quot;1&quot; stepIndex=&quot;0&quot; volume=&quot;1&quot;&gt;&#10;        &lt;audio channels=&quot;2&quot; format=&quot;s16p&quot; sampleRate=&quot;48000&quot;/&gt;&#10;      &lt;/audioTrack&gt;&#10;      &lt;audioTrack muted=&quot;false&quot; name=&quot;S7, 8&quot; resource=&quot;b7f11c08&quot; slideId=&quot;{A8F569B6-F125-4D20-9EE3-1691BB908967}&quot; startTime=&quot;0&quot; stepIndex=&quot;0&quot; volume=&quot;1&quot;&gt;&#10;        &lt;audio channels=&quot;2&quot; format=&quot;s16p&quot; sampleRate=&quot;48000&quot;/&gt;&#10;      &lt;/audioTrack&gt;&#10;      &lt;audioTrack muted=&quot;false&quot; name=&quot;bt củng cố&quot; resource=&quot;f182c82e&quot; slideId=&quot;{9919EB32-F3B7-471A-81E4-4BC58977B349}&quot; startTime=&quot;0&quot; stepIndex=&quot;0&quot; volume=&quot;1&quot;&gt;&#10;        &lt;audio channels=&quot;2&quot; format=&quot;s16p&quot; sampleRate=&quot;48000&quot;/&gt;&#10;      &lt;/audioTrack&gt;&#10;      &lt;audioTrack muted=&quot;false&quot; name=&quot;slide  1 (2)&quot; resource=&quot;b36b4d7d&quot; slideId=&quot;{5A3C46BB-A4C8-4242-A96C-7D5490DE1CF6}&quot; startTime=&quot;0&quot; stepIndex=&quot;0&quot; volume=&quot;1&quot;&gt;&#10;        &lt;audio channels=&quot;2&quot; format=&quot;s16p&quot; sampleRate=&quot;48000&quot;/&gt;&#10;      &lt;/audioTrack&gt;&#10;      &lt;audioTrack muted=&quot;false&quot; name=&quot;S 5 (2)&quot; resource=&quot;f37b46dd&quot; slideId=&quot;{069508E7-3206-4481-818E-04FEE28AFE24}&quot; startTime=&quot;0&quot; stepIndex=&quot;0&quot; volume=&quot;1&quot;&gt;&#10;        &lt;audio channels=&quot;2&quot; format=&quot;s16p&quot; sampleRate=&quot;480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6.472"/>
  <p:tag name="TIMING" val="|26.065"/>
  <p:tag name="ISPRING_SLIDE_ID_2" val="{5A3C46BB-A4C8-4242-A96C-7D5490DE1CF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66FC789C-84C5-4EB8-99AC-90EB8CC3F8CE}"/>
  <p:tag name="GENSWF_ADVANCE_TIME" val="72.4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19.403"/>
  <p:tag name="ISPRING_SLIDE_ID_2" val="{5DA21975-CC25-420E-A496-5F54DC7E378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BÀI 10. LỊCH SỰ VỚI MỌI NGƯỜI -\quiz\quiz1.quiz"/>
  <p:tag name="ISPRING_SLIDE_INDENT_LEVEL" val="0"/>
  <p:tag name="ISPRING_CUSTOM_TIMING_USED" val="1"/>
  <p:tag name="ISPRING_QUIZ_FULL_PATH" val="G:\GADT\Lớp 4\CÔ HƯƠNG\ĐẠO ĐỨC  4 - BÀI 10 (MỚI)\BÀI 10. LỊCH SỰ VỚI MỌI NGƯỜI -\quiz\quiz1.quiz"/>
  <p:tag name="GENSWF_ADVANCE_TIME" val="49.44"/>
  <p:tag name="ISPRING_SLIDE_ID_2" val="{7E5ADD74-A282-4FF1-BF7D-B3E4B284666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38.931"/>
  <p:tag name="ISPRING_SLIDE_ID_2" val="{069508E7-3206-4481-818E-04FEE28AFE2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3A538993-E944-4732-BB86-8B1D2D58C1A3}"/>
  <p:tag name="GENSWF_ADVANCE_TIME" val="18.4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A8F569B6-F125-4D20-9EE3-1691BB908967}"/>
  <p:tag name="GENSWF_ADVANCE_TIME" val="47.8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BÀI 10. LỊCH SỰ VỚI MỌI NGƯỜI -\quiz\quiz2.quiz"/>
  <p:tag name="ISPRING_SLIDE_INDENT_LEVEL" val="0"/>
  <p:tag name="ISPRING_CUSTOM_TIMING_USED" val="1"/>
  <p:tag name="ISPRING_QUIZ_FULL_PATH" val="G:\GADT\Lớp 4\CÔ HƯƠNG\ĐẠO ĐỨC  4 - BÀI 10 (MỚI)\BÀI 10. LỊCH SỰ VỚI MỌI NGƯỜI -\quiz\quiz2.quiz"/>
  <p:tag name="ISPRING_SLIDE_ID_2" val="{9919EB32-F3B7-471A-81E4-4BC58977B349}"/>
  <p:tag name="GENSWF_ADVANCE_TIME" val="13.452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309</Words>
  <Application>Microsoft Office PowerPoint</Application>
  <PresentationFormat>Widescreen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10. LỊCH SỰ VỚI MỌI NGƯỜI -</dc:title>
  <dc:creator>Nguyen Quynh Trang</dc:creator>
  <cp:lastModifiedBy>Tuyên Phạm Trung</cp:lastModifiedBy>
  <cp:revision>67</cp:revision>
  <dcterms:created xsi:type="dcterms:W3CDTF">2021-10-27T01:35:08Z</dcterms:created>
  <dcterms:modified xsi:type="dcterms:W3CDTF">2022-11-02T16:32:24Z</dcterms:modified>
</cp:coreProperties>
</file>