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70" r:id="rId2"/>
    <p:sldId id="371" r:id="rId3"/>
    <p:sldId id="256" r:id="rId4"/>
    <p:sldId id="368" r:id="rId5"/>
    <p:sldId id="258" r:id="rId6"/>
    <p:sldId id="259" r:id="rId7"/>
    <p:sldId id="372" r:id="rId8"/>
    <p:sldId id="373"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1FD1E-8BA1-46E1-B1A6-BFF126113F0B}" type="datetimeFigureOut">
              <a:rPr lang="vi-VN" smtClean="0"/>
              <a:t>12/04/2023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F985B-7DDE-40D1-A286-837109D975D9}" type="slidenum">
              <a:rPr lang="vi-VN" smtClean="0"/>
              <a:t>‹#›</a:t>
            </a:fld>
            <a:endParaRPr lang="vi-VN"/>
          </a:p>
        </p:txBody>
      </p:sp>
    </p:spTree>
    <p:extLst>
      <p:ext uri="{BB962C8B-B14F-4D97-AF65-F5344CB8AC3E}">
        <p14:creationId xmlns:p14="http://schemas.microsoft.com/office/powerpoint/2010/main" val="2698544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B9ACD5-4993-490D-9F63-8857A175D726}" type="slidenum">
              <a:rPr lang="zh-CN" altLang="en-US" smtClean="0"/>
              <a:pPr/>
              <a:t>4</a:t>
            </a:fld>
            <a:endParaRPr lang="zh-CN" altLang="en-US"/>
          </a:p>
        </p:txBody>
      </p:sp>
    </p:spTree>
    <p:extLst>
      <p:ext uri="{BB962C8B-B14F-4D97-AF65-F5344CB8AC3E}">
        <p14:creationId xmlns:p14="http://schemas.microsoft.com/office/powerpoint/2010/main" val="12730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2E3C-D5A8-4808-AE90-34C246512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CC23015-8A5E-1D74-7D41-05AC8C589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542F9E-075E-4A1D-3A18-48803A2A473E}"/>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044EA099-9CD9-A46D-519D-C290EEFBD5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1A72DE3-6FDA-A65F-25EF-491141D1CA40}"/>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260362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B660-27DE-45EF-8389-B1990946D9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E1203F2-CAAC-D2E0-9D86-CF8A1F93D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6E4A3C1-F1A7-BFC3-A71D-87EA6D3E7EFB}"/>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296CFAD1-5F2C-0FD5-9519-8B0E98AB04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A200D7C-EF76-96CD-3022-CC0B21A6DAA6}"/>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97739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23D46-85B9-FF41-5A15-3A12F01650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73DEAA-9B30-226C-1257-3D7E26B588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70E31E-7129-2E81-31F4-845FFA462F81}"/>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A2562233-75B3-B8D7-05CE-CFC9B75F6E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933A0F-063A-44ED-61CC-221B110AAF21}"/>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148660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30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CA84-712C-067B-285D-9F54819CBE5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426E3DD-A963-95C6-3E6C-3E079CB4D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3CE239-90BA-EE90-29C6-51C55A780788}"/>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6041746A-080B-B062-D5BA-F96016C613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715AE2-56D2-A151-3431-ED20B2F397B5}"/>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178063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8383-08CE-5AA3-ED61-033AC73CC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96BE4AE-6602-FFE9-BC2B-AFC86B3A0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819F-4BD8-78FA-6FEE-48113D89C7B1}"/>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C8A3095E-05DA-52B8-0CA3-1D6C0A17270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968CF06-C7E9-9F44-033E-3177C58047A8}"/>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361962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1A06-81F7-BF4D-7109-D3F64C1D52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4147984-094D-F1E3-5DCC-61C01B67A1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850EC4B-F780-0817-6701-690F9D97EC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A7BBC3B-2EF1-B09D-A214-B867B85E860D}"/>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6" name="Footer Placeholder 5">
            <a:extLst>
              <a:ext uri="{FF2B5EF4-FFF2-40B4-BE49-F238E27FC236}">
                <a16:creationId xmlns:a16="http://schemas.microsoft.com/office/drawing/2014/main" id="{10869E53-E69D-0174-7B85-73C9A7377F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25B733-EFDB-D7A1-D8CA-AD193621E104}"/>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187513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D40F-078C-C8A7-6211-BD8A793CD7C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0A2F6C-0A32-317F-13DF-2E42E3AF92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76C6A4-AED7-5E27-491D-A2617BB86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29D4F7-BC24-0C5F-4100-591EBF8B8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CDADF9-5529-AAFC-CD9F-A1ABCA59D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7FB2B25-D64B-5A86-DB34-DD51ADABC183}"/>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8" name="Footer Placeholder 7">
            <a:extLst>
              <a:ext uri="{FF2B5EF4-FFF2-40B4-BE49-F238E27FC236}">
                <a16:creationId xmlns:a16="http://schemas.microsoft.com/office/drawing/2014/main" id="{3DEFDABD-4BF8-1B40-58A0-1D1C997B4D8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601489F-906F-637C-3550-A083F174B560}"/>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110293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EB6B-F7EC-6B79-EA3F-A9632647DB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B00EBBF-C938-7B20-1878-7D456388888C}"/>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4" name="Footer Placeholder 3">
            <a:extLst>
              <a:ext uri="{FF2B5EF4-FFF2-40B4-BE49-F238E27FC236}">
                <a16:creationId xmlns:a16="http://schemas.microsoft.com/office/drawing/2014/main" id="{AA4C12EF-0FDB-E34D-5A9F-BED5F92F6C3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19626B3-6DED-F754-7763-B09355738A24}"/>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212017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E7050-EB1A-EAD9-6954-5C9E716BCEEA}"/>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3" name="Footer Placeholder 2">
            <a:extLst>
              <a:ext uri="{FF2B5EF4-FFF2-40B4-BE49-F238E27FC236}">
                <a16:creationId xmlns:a16="http://schemas.microsoft.com/office/drawing/2014/main" id="{76D8D084-8399-0E18-98B3-8899F2B5876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EBA1260-F6E9-E7D1-704A-4FE8C359AB92}"/>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60874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66FA-1B86-B97D-B870-803A9570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7218DC-D786-A7DF-EBBD-92023B30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B5A1B51-93A8-47D2-4CD0-4B7E30197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D4F25-7747-B7A6-5BC7-DAB2A69E6B0A}"/>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6" name="Footer Placeholder 5">
            <a:extLst>
              <a:ext uri="{FF2B5EF4-FFF2-40B4-BE49-F238E27FC236}">
                <a16:creationId xmlns:a16="http://schemas.microsoft.com/office/drawing/2014/main" id="{2B3754CC-9AE2-BA87-B7CD-FE16239ECB0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389F86-1767-1DB5-6209-2DEE7AE1DBBD}"/>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116857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1F52-3FE1-6287-1256-BC9F00076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EFF8C73-9E69-57B4-54E3-03EF1FE03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B997DC1-1160-9E32-2E18-51F8B7B88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724E5D-C9E4-E247-92CA-94E8B6CED767}"/>
              </a:ext>
            </a:extLst>
          </p:cNvPr>
          <p:cNvSpPr>
            <a:spLocks noGrp="1"/>
          </p:cNvSpPr>
          <p:nvPr>
            <p:ph type="dt" sz="half" idx="10"/>
          </p:nvPr>
        </p:nvSpPr>
        <p:spPr/>
        <p:txBody>
          <a:bodyPr/>
          <a:lstStyle/>
          <a:p>
            <a:fld id="{69CDA887-D833-465C-9668-A5F6F335E33C}" type="datetimeFigureOut">
              <a:rPr lang="vi-VN" smtClean="0"/>
              <a:t>12/04/2023</a:t>
            </a:fld>
            <a:endParaRPr lang="vi-VN"/>
          </a:p>
        </p:txBody>
      </p:sp>
      <p:sp>
        <p:nvSpPr>
          <p:cNvPr id="6" name="Footer Placeholder 5">
            <a:extLst>
              <a:ext uri="{FF2B5EF4-FFF2-40B4-BE49-F238E27FC236}">
                <a16:creationId xmlns:a16="http://schemas.microsoft.com/office/drawing/2014/main" id="{FDC5347E-7FC2-DE09-EAA3-3F6A97DEB7D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01314C7-1C86-B756-1F73-FD3FBC4DFD1A}"/>
              </a:ext>
            </a:extLst>
          </p:cNvPr>
          <p:cNvSpPr>
            <a:spLocks noGrp="1"/>
          </p:cNvSpPr>
          <p:nvPr>
            <p:ph type="sldNum" sz="quarter" idx="12"/>
          </p:nvPr>
        </p:nvSpPr>
        <p:spPr/>
        <p:txBody>
          <a:bodyPr/>
          <a:lstStyle/>
          <a:p>
            <a:fld id="{3F62E9C2-15BD-4273-8F04-3533D9F074E7}" type="slidenum">
              <a:rPr lang="vi-VN" smtClean="0"/>
              <a:t>‹#›</a:t>
            </a:fld>
            <a:endParaRPr lang="vi-VN"/>
          </a:p>
        </p:txBody>
      </p:sp>
    </p:spTree>
    <p:extLst>
      <p:ext uri="{BB962C8B-B14F-4D97-AF65-F5344CB8AC3E}">
        <p14:creationId xmlns:p14="http://schemas.microsoft.com/office/powerpoint/2010/main" val="3047719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8D8032-FDCF-582C-AC15-47F8DA4A9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FF75B2-4824-36C6-760E-B77F5BB17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A6D850-F55E-C148-F221-F12796F32F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DA887-D833-465C-9668-A5F6F335E33C}" type="datetimeFigureOut">
              <a:rPr lang="vi-VN" smtClean="0"/>
              <a:t>12/04/2023</a:t>
            </a:fld>
            <a:endParaRPr lang="vi-VN"/>
          </a:p>
        </p:txBody>
      </p:sp>
      <p:sp>
        <p:nvSpPr>
          <p:cNvPr id="5" name="Footer Placeholder 4">
            <a:extLst>
              <a:ext uri="{FF2B5EF4-FFF2-40B4-BE49-F238E27FC236}">
                <a16:creationId xmlns:a16="http://schemas.microsoft.com/office/drawing/2014/main" id="{52DE801F-9CCF-07EE-A952-45428BEC5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1E341D2-CB35-7BF0-0CBE-5A485D71E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2E9C2-15BD-4273-8F04-3533D9F074E7}" type="slidenum">
              <a:rPr lang="vi-VN" smtClean="0"/>
              <a:t>‹#›</a:t>
            </a:fld>
            <a:endParaRPr lang="vi-VN"/>
          </a:p>
        </p:txBody>
      </p:sp>
    </p:spTree>
    <p:extLst>
      <p:ext uri="{BB962C8B-B14F-4D97-AF65-F5344CB8AC3E}">
        <p14:creationId xmlns:p14="http://schemas.microsoft.com/office/powerpoint/2010/main" val="1890635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microsoft.com/office/2007/relationships/hdphoto" Target="../media/hdphoto1.wdp"/><Relationship Id="rId9" Type="http://schemas.openxmlformats.org/officeDocument/2006/relationships/image" Target="../media/image8.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ải ngay bộ hình nền Powerpoint đẹp, chuyên nghiệp - QuanTriMang.com">
            <a:extLst>
              <a:ext uri="{FF2B5EF4-FFF2-40B4-BE49-F238E27FC236}">
                <a16:creationId xmlns:a16="http://schemas.microsoft.com/office/drawing/2014/main" id="{E3443048-2723-6866-CE8A-E9DE3F78F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27" y="156301"/>
            <a:ext cx="11850289" cy="6567141"/>
          </a:xfrm>
          <a:prstGeom prst="rect">
            <a:avLst/>
          </a:prstGeom>
          <a:ln w="5334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6A7027-4E84-4E23-BF98-7DCDFA36E43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368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3527871" y="-1348245"/>
            <a:ext cx="5151625" cy="9307741"/>
          </a:xfrm>
          <a:prstGeom prst="rect">
            <a:avLst/>
          </a:prstGeom>
          <a:ln>
            <a:noFill/>
          </a:ln>
          <a:effectLst>
            <a:softEdge rad="112500"/>
          </a:effectLst>
        </p:spPr>
      </p:pic>
      <p:pic>
        <p:nvPicPr>
          <p:cNvPr id="8" name="Picture 5"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55827" y="4584937"/>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HÙNG TIẾN</a:t>
            </a:r>
          </a:p>
        </p:txBody>
      </p:sp>
      <p:sp>
        <p:nvSpPr>
          <p:cNvPr id="10" name="Text Box 14"/>
          <p:cNvSpPr txBox="1">
            <a:spLocks noChangeArrowheads="1"/>
          </p:cNvSpPr>
          <p:nvPr/>
        </p:nvSpPr>
        <p:spPr bwMode="auto">
          <a:xfrm>
            <a:off x="2605350" y="3490671"/>
            <a:ext cx="7374393" cy="13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Tập đọc lớp 5</a:t>
            </a:r>
          </a:p>
          <a:p>
            <a:pPr algn="ctr" eaLnBrk="1" hangingPunct="1">
              <a:spcBef>
                <a:spcPts val="1348"/>
              </a:spcBef>
              <a:defRPr/>
            </a:pPr>
            <a:r>
              <a:rPr lang="en-US" sz="404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Chuyện một khu vườn nhỏ</a:t>
            </a: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2230" y="306292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583266">
            <a:off x="8369722" y="5158494"/>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50530" flipH="1">
            <a:off x="1333817" y="4438112"/>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706474" y="266633"/>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 Karaoke HD - HÃY GIỮ CHO EM BẦU TRỜI XANH - Âm Nhạc Lớp 5 -- CD Chuẩn Bộ Giáo Dục 00_00_00-00_01_31">
            <a:hlinkClick r:id="" action="ppaction://media"/>
            <a:extLst>
              <a:ext uri="{FF2B5EF4-FFF2-40B4-BE49-F238E27FC236}">
                <a16:creationId xmlns:a16="http://schemas.microsoft.com/office/drawing/2014/main" id="{F8355D9C-6868-E1E8-98CE-6E839C96A1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963" y="5770927"/>
            <a:ext cx="1217333" cy="647659"/>
          </a:xfrm>
          <a:prstGeom prst="rect">
            <a:avLst/>
          </a:prstGeom>
        </p:spPr>
      </p:pic>
      <p:pic>
        <p:nvPicPr>
          <p:cNvPr id="4" name="Picture 4" descr="Tải ngay bộ hình nền Powerpoint đẹp, chuyên nghiệp - QuanTriMang.com">
            <a:extLst>
              <a:ext uri="{FF2B5EF4-FFF2-40B4-BE49-F238E27FC236}">
                <a16:creationId xmlns:a16="http://schemas.microsoft.com/office/drawing/2014/main" id="{A4F21938-3E9E-2DE5-C392-C023296F5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527" y="156301"/>
            <a:ext cx="11850289" cy="6567141"/>
          </a:xfrm>
          <a:prstGeom prst="rect">
            <a:avLst/>
          </a:prstGeom>
          <a:ln w="5334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CC4D78-1CB2-6B9C-B4C6-2636A52A53D7}"/>
              </a:ext>
            </a:extLst>
          </p:cNvPr>
          <p:cNvSpPr txBox="1"/>
          <p:nvPr/>
        </p:nvSpPr>
        <p:spPr>
          <a:xfrm>
            <a:off x="2377440" y="1422400"/>
            <a:ext cx="5967663" cy="1569660"/>
          </a:xfrm>
          <a:prstGeom prst="rect">
            <a:avLst/>
          </a:prstGeom>
          <a:noFill/>
        </p:spPr>
        <p:txBody>
          <a:bodyPr wrap="square" rtlCol="0">
            <a:spAutoFit/>
          </a:bodyPr>
          <a:lstStyle/>
          <a:p>
            <a:r>
              <a:rPr lang="en-US" sz="9600" b="1" dirty="0" err="1">
                <a:solidFill>
                  <a:srgbClr val="00B050"/>
                </a:solidFill>
                <a:latin typeface=".VnCooper" panose="020B7200000000000000" pitchFamily="34" charset="0"/>
              </a:rPr>
              <a:t>Khởi</a:t>
            </a:r>
            <a:r>
              <a:rPr lang="en-US" sz="9600" b="1" dirty="0">
                <a:solidFill>
                  <a:srgbClr val="00B050"/>
                </a:solidFill>
                <a:latin typeface=".VnCooper" panose="020B7200000000000000" pitchFamily="34" charset="0"/>
              </a:rPr>
              <a:t> </a:t>
            </a:r>
            <a:r>
              <a:rPr lang="en-US" sz="9600" b="1" dirty="0" err="1">
                <a:solidFill>
                  <a:srgbClr val="00B050"/>
                </a:solidFill>
                <a:latin typeface=".VnCooper" panose="020B7200000000000000" pitchFamily="34" charset="0"/>
              </a:rPr>
              <a:t>động</a:t>
            </a:r>
            <a:endParaRPr lang="vi-VN" sz="9600" b="1" dirty="0">
              <a:solidFill>
                <a:srgbClr val="00B050"/>
              </a:solidFill>
            </a:endParaRPr>
          </a:p>
        </p:txBody>
      </p:sp>
    </p:spTree>
    <p:extLst>
      <p:ext uri="{BB962C8B-B14F-4D97-AF65-F5344CB8AC3E}">
        <p14:creationId xmlns:p14="http://schemas.microsoft.com/office/powerpoint/2010/main" val="26683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2000"/>
                                        <p:tgtEl>
                                          <p:spTgt spid="5"/>
                                        </p:tgtEl>
                                        <p:attrNameLst>
                                          <p:attrName>ppt_w</p:attrName>
                                        </p:attrNameLst>
                                      </p:cBhvr>
                                      <p:tavLst>
                                        <p:tav tm="0">
                                          <p:val>
                                            <p:strVal val="ppt_w"/>
                                          </p:val>
                                        </p:tav>
                                        <p:tav tm="100000">
                                          <p:val>
                                            <p:fltVal val="0"/>
                                          </p:val>
                                        </p:tav>
                                      </p:tavLst>
                                    </p:anim>
                                    <p:anim calcmode="lin" valueType="num">
                                      <p:cBhvr>
                                        <p:cTn id="7" dur="2000"/>
                                        <p:tgtEl>
                                          <p:spTgt spid="5"/>
                                        </p:tgtEl>
                                        <p:attrNameLst>
                                          <p:attrName>ppt_h</p:attrName>
                                        </p:attrNameLst>
                                      </p:cBhvr>
                                      <p:tavLst>
                                        <p:tav tm="0">
                                          <p:val>
                                            <p:strVal val="ppt_h"/>
                                          </p:val>
                                        </p:tav>
                                        <p:tav tm="100000">
                                          <p:val>
                                            <p:fltVal val="0"/>
                                          </p:val>
                                        </p:tav>
                                      </p:tavLst>
                                    </p:anim>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par>
                                <p:cTn id="15" presetID="1" presetClass="mediacall" presetSubtype="0" fill="hold" nodeType="withEffect">
                                  <p:stCondLst>
                                    <p:cond delay="0"/>
                                  </p:stCondLst>
                                  <p:childTnLst>
                                    <p:cmd type="call" cmd="playFrom(0.0)">
                                      <p:cBhvr>
                                        <p:cTn id="16" dur="91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Mẫu thiết kế ban công nhà phố đẹp, cực phong cách">
            <a:extLst>
              <a:ext uri="{FF2B5EF4-FFF2-40B4-BE49-F238E27FC236}">
                <a16:creationId xmlns:a16="http://schemas.microsoft.com/office/drawing/2014/main" id="{9A681006-E96A-FD11-C453-0F00688EB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4" y="35559"/>
            <a:ext cx="12142205" cy="68117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ng thủy cho ban công ngôi nhà của bạn">
            <a:extLst>
              <a:ext uri="{FF2B5EF4-FFF2-40B4-BE49-F238E27FC236}">
                <a16:creationId xmlns:a16="http://schemas.microsoft.com/office/drawing/2014/main" id="{5F580E1D-C629-C5F6-AF2A-2691F5396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4" y="35559"/>
            <a:ext cx="12133052" cy="6786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a đẹp rực rỡ trên ban công ">
            <a:extLst>
              <a:ext uri="{FF2B5EF4-FFF2-40B4-BE49-F238E27FC236}">
                <a16:creationId xmlns:a16="http://schemas.microsoft.com/office/drawing/2014/main" id="{2ED57032-D9E2-6EA3-DBDA-D96F4F11BB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17"/>
          <a:stretch/>
        </p:blipFill>
        <p:spPr bwMode="auto">
          <a:xfrm>
            <a:off x="20759" y="35559"/>
            <a:ext cx="12133052" cy="6712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a đẹp rực rỡ trên ban công ">
            <a:extLst>
              <a:ext uri="{FF2B5EF4-FFF2-40B4-BE49-F238E27FC236}">
                <a16:creationId xmlns:a16="http://schemas.microsoft.com/office/drawing/2014/main" id="{EADD68D1-56A0-2E82-7E9B-509794070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89" y="-3"/>
            <a:ext cx="12115622" cy="6822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ẫu nhà có ban công đẹp">
            <a:extLst>
              <a:ext uri="{FF2B5EF4-FFF2-40B4-BE49-F238E27FC236}">
                <a16:creationId xmlns:a16="http://schemas.microsoft.com/office/drawing/2014/main" id="{4A15902E-4BC5-5078-547E-57C8E7BED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89" y="-1"/>
            <a:ext cx="12115622" cy="6811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CA4031A-6AB6-7475-B099-B9763A8AE818}"/>
              </a:ext>
            </a:extLst>
          </p:cNvPr>
          <p:cNvPicPr>
            <a:picLocks noChangeAspect="1"/>
          </p:cNvPicPr>
          <p:nvPr/>
        </p:nvPicPr>
        <p:blipFill>
          <a:blip r:embed="rId7"/>
          <a:stretch>
            <a:fillRect/>
          </a:stretch>
        </p:blipFill>
        <p:spPr>
          <a:xfrm>
            <a:off x="38189" y="-10671"/>
            <a:ext cx="12115621" cy="6858003"/>
          </a:xfrm>
          <a:prstGeom prst="rect">
            <a:avLst/>
          </a:prstGeom>
        </p:spPr>
      </p:pic>
    </p:spTree>
    <p:extLst>
      <p:ext uri="{BB962C8B-B14F-4D97-AF65-F5344CB8AC3E}">
        <p14:creationId xmlns:p14="http://schemas.microsoft.com/office/powerpoint/2010/main" val="31615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heckerboard(across)">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1000" fill="hold"/>
                                        <p:tgtEl>
                                          <p:spTgt spid="1030"/>
                                        </p:tgtEl>
                                        <p:attrNameLst>
                                          <p:attrName>ppt_w</p:attrName>
                                        </p:attrNameLst>
                                      </p:cBhvr>
                                      <p:tavLst>
                                        <p:tav tm="0">
                                          <p:val>
                                            <p:strVal val="#ppt_w*0.70"/>
                                          </p:val>
                                        </p:tav>
                                        <p:tav tm="100000">
                                          <p:val>
                                            <p:strVal val="#ppt_w"/>
                                          </p:val>
                                        </p:tav>
                                      </p:tavLst>
                                    </p:anim>
                                    <p:anim calcmode="lin" valueType="num">
                                      <p:cBhvr>
                                        <p:cTn id="19" dur="1000" fill="hold"/>
                                        <p:tgtEl>
                                          <p:spTgt spid="1030"/>
                                        </p:tgtEl>
                                        <p:attrNameLst>
                                          <p:attrName>ppt_h</p:attrName>
                                        </p:attrNameLst>
                                      </p:cBhvr>
                                      <p:tavLst>
                                        <p:tav tm="0">
                                          <p:val>
                                            <p:strVal val="#ppt_h"/>
                                          </p:val>
                                        </p:tav>
                                        <p:tav tm="100000">
                                          <p:val>
                                            <p:strVal val="#ppt_h"/>
                                          </p:val>
                                        </p:tav>
                                      </p:tavLst>
                                    </p:anim>
                                    <p:animEffect transition="in" filter="fade">
                                      <p:cBhvr>
                                        <p:cTn id="20" dur="10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randombar(horizontal)">
                                      <p:cBhvr>
                                        <p:cTn id="25" dur="500"/>
                                        <p:tgtEl>
                                          <p:spTgt spid="103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fade">
                                      <p:cBhvr>
                                        <p:cTn id="30" dur="1000"/>
                                        <p:tgtEl>
                                          <p:spTgt spid="1034"/>
                                        </p:tgtEl>
                                      </p:cBhvr>
                                    </p:animEffect>
                                    <p:anim calcmode="lin" valueType="num">
                                      <p:cBhvr>
                                        <p:cTn id="31" dur="1000" fill="hold"/>
                                        <p:tgtEl>
                                          <p:spTgt spid="1034"/>
                                        </p:tgtEl>
                                        <p:attrNameLst>
                                          <p:attrName>ppt_x</p:attrName>
                                        </p:attrNameLst>
                                      </p:cBhvr>
                                      <p:tavLst>
                                        <p:tav tm="0">
                                          <p:val>
                                            <p:strVal val="#ppt_x"/>
                                          </p:val>
                                        </p:tav>
                                        <p:tav tm="100000">
                                          <p:val>
                                            <p:strVal val="#ppt_x"/>
                                          </p:val>
                                        </p:tav>
                                      </p:tavLst>
                                    </p:anim>
                                    <p:anim calcmode="lin" valueType="num">
                                      <p:cBhvr>
                                        <p:cTn id="32"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5020"/>
            <a:ext cx="12192000" cy="1482980"/>
          </a:xfrm>
          <a:prstGeom prst="rect">
            <a:avLst/>
          </a:prstGeom>
        </p:spPr>
      </p:pic>
      <p:pic>
        <p:nvPicPr>
          <p:cNvPr id="50" name="图片 49"/>
          <p:cNvPicPr>
            <a:picLocks noChangeAspect="1"/>
          </p:cNvPicPr>
          <p:nvPr/>
        </p:nvPicPr>
        <p:blipFill>
          <a:blip r:embed="rId4"/>
          <a:stretch>
            <a:fillRect/>
          </a:stretch>
        </p:blipFill>
        <p:spPr>
          <a:xfrm rot="5400000">
            <a:off x="282239" y="-233927"/>
            <a:ext cx="582008" cy="1146486"/>
          </a:xfrm>
          <a:prstGeom prst="rect">
            <a:avLst/>
          </a:prstGeom>
        </p:spPr>
      </p:pic>
      <p:pic>
        <p:nvPicPr>
          <p:cNvPr id="51" name="图片 50"/>
          <p:cNvPicPr>
            <a:picLocks noChangeAspect="1"/>
          </p:cNvPicPr>
          <p:nvPr/>
        </p:nvPicPr>
        <p:blipFill>
          <a:blip r:embed="rId4"/>
          <a:stretch>
            <a:fillRect/>
          </a:stretch>
        </p:blipFill>
        <p:spPr>
          <a:xfrm flipH="1">
            <a:off x="11091084" y="25118"/>
            <a:ext cx="1005840" cy="1981384"/>
          </a:xfrm>
          <a:prstGeom prst="rect">
            <a:avLst/>
          </a:prstGeom>
        </p:spPr>
      </p:pic>
      <p:sp>
        <p:nvSpPr>
          <p:cNvPr id="3" name="TextBox 2">
            <a:extLst>
              <a:ext uri="{FF2B5EF4-FFF2-40B4-BE49-F238E27FC236}">
                <a16:creationId xmlns:a16="http://schemas.microsoft.com/office/drawing/2014/main" id="{89DA4E8D-A736-CA60-0396-46406DD049F9}"/>
              </a:ext>
            </a:extLst>
          </p:cNvPr>
          <p:cNvSpPr txBox="1"/>
          <p:nvPr/>
        </p:nvSpPr>
        <p:spPr>
          <a:xfrm>
            <a:off x="692324" y="650450"/>
            <a:ext cx="10901680" cy="4832092"/>
          </a:xfrm>
          <a:prstGeom prst="rect">
            <a:avLst/>
          </a:prstGeom>
          <a:noFill/>
        </p:spPr>
        <p:txBody>
          <a:bodyPr wrap="square" rtlCol="0">
            <a:spAutoFit/>
          </a:bodyPr>
          <a:lstStyle/>
          <a:p>
            <a:pPr algn="just"/>
            <a:r>
              <a:rPr lang="en-US" sz="4400"/>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a:t>
            </a:r>
            <a:endParaRPr lang="vi-VN" sz="4400"/>
          </a:p>
        </p:txBody>
      </p:sp>
      <p:cxnSp>
        <p:nvCxnSpPr>
          <p:cNvPr id="4" name="Straight Connector 3">
            <a:extLst>
              <a:ext uri="{FF2B5EF4-FFF2-40B4-BE49-F238E27FC236}">
                <a16:creationId xmlns:a16="http://schemas.microsoft.com/office/drawing/2014/main" id="{A10FEEE2-A9F3-D4EB-0EF5-2D258CF82B1A}"/>
              </a:ext>
            </a:extLst>
          </p:cNvPr>
          <p:cNvCxnSpPr>
            <a:cxnSpLocks/>
          </p:cNvCxnSpPr>
          <p:nvPr/>
        </p:nvCxnSpPr>
        <p:spPr>
          <a:xfrm flipH="1">
            <a:off x="11512724" y="1496776"/>
            <a:ext cx="111760" cy="518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F6B105-0CFB-1DB8-6709-A1F1A60BBD4F}"/>
              </a:ext>
            </a:extLst>
          </p:cNvPr>
          <p:cNvCxnSpPr>
            <a:cxnSpLocks/>
          </p:cNvCxnSpPr>
          <p:nvPr/>
        </p:nvCxnSpPr>
        <p:spPr>
          <a:xfrm flipH="1">
            <a:off x="4156884" y="2136856"/>
            <a:ext cx="119380" cy="5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78340E-7C10-8831-E255-EC7CAEB3DBB6}"/>
              </a:ext>
            </a:extLst>
          </p:cNvPr>
          <p:cNvCxnSpPr>
            <a:cxnSpLocks/>
          </p:cNvCxnSpPr>
          <p:nvPr/>
        </p:nvCxnSpPr>
        <p:spPr>
          <a:xfrm flipH="1">
            <a:off x="5741844" y="2807416"/>
            <a:ext cx="91440" cy="518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F2ED1E-4474-21B9-850F-78AC1BDA5CAF}"/>
              </a:ext>
            </a:extLst>
          </p:cNvPr>
          <p:cNvCxnSpPr>
            <a:cxnSpLocks/>
          </p:cNvCxnSpPr>
          <p:nvPr/>
        </p:nvCxnSpPr>
        <p:spPr>
          <a:xfrm flipH="1">
            <a:off x="4192444" y="4829256"/>
            <a:ext cx="106680" cy="518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A76CE4-9102-3F97-26F7-2F847093B1D1}"/>
              </a:ext>
            </a:extLst>
          </p:cNvPr>
          <p:cNvCxnSpPr>
            <a:cxnSpLocks/>
          </p:cNvCxnSpPr>
          <p:nvPr/>
        </p:nvCxnSpPr>
        <p:spPr>
          <a:xfrm flipH="1">
            <a:off x="1987724" y="4138376"/>
            <a:ext cx="106680" cy="518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7092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par>
                                <p:cTn id="22" presetID="18" presetClass="entr" presetSubtype="1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44090-E953-C9F4-6686-53477C940D71}"/>
              </a:ext>
            </a:extLst>
          </p:cNvPr>
          <p:cNvSpPr>
            <a:spLocks noGrp="1"/>
          </p:cNvSpPr>
          <p:nvPr>
            <p:ph type="title"/>
          </p:nvPr>
        </p:nvSpPr>
        <p:spPr/>
        <p:txBody>
          <a:bodyPr/>
          <a:lstStyle/>
          <a:p>
            <a:r>
              <a:rPr lang="en-US"/>
              <a:t>Tranh sách giáo khoa</a:t>
            </a:r>
            <a:endParaRPr lang="vi-VN"/>
          </a:p>
        </p:txBody>
      </p:sp>
      <p:pic>
        <p:nvPicPr>
          <p:cNvPr id="5" name="Picture 4">
            <a:extLst>
              <a:ext uri="{FF2B5EF4-FFF2-40B4-BE49-F238E27FC236}">
                <a16:creationId xmlns:a16="http://schemas.microsoft.com/office/drawing/2014/main" id="{1CB01F9B-8AF6-28FF-00C8-813C6ED8477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667001" y="-2667001"/>
            <a:ext cx="6858002" cy="12192002"/>
          </a:xfrm>
          <a:prstGeom prst="rect">
            <a:avLst/>
          </a:prstGeom>
        </p:spPr>
      </p:pic>
    </p:spTree>
    <p:extLst>
      <p:ext uri="{BB962C8B-B14F-4D97-AF65-F5344CB8AC3E}">
        <p14:creationId xmlns:p14="http://schemas.microsoft.com/office/powerpoint/2010/main" val="389377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y quynh">
            <a:extLst>
              <a:ext uri="{FF2B5EF4-FFF2-40B4-BE49-F238E27FC236}">
                <a16:creationId xmlns:a16="http://schemas.microsoft.com/office/drawing/2014/main" id="{3DBA8655-616A-46CC-AE3A-BFE515F87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0724" y="122028"/>
            <a:ext cx="5626363" cy="3260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Hoagiay1">
            <a:extLst>
              <a:ext uri="{FF2B5EF4-FFF2-40B4-BE49-F238E27FC236}">
                <a16:creationId xmlns:a16="http://schemas.microsoft.com/office/drawing/2014/main" id="{D685C1C8-3E87-53C4-A521-0B22F104857F}"/>
              </a:ext>
            </a:extLst>
          </p:cNvPr>
          <p:cNvPicPr>
            <a:picLocks noChangeAspect="1" noChangeArrowheads="1"/>
          </p:cNvPicPr>
          <p:nvPr/>
        </p:nvPicPr>
        <p:blipFill>
          <a:blip r:embed="rId4"/>
          <a:srcRect/>
          <a:stretch>
            <a:fillRect/>
          </a:stretch>
        </p:blipFill>
        <p:spPr bwMode="auto">
          <a:xfrm>
            <a:off x="5892800" y="102470"/>
            <a:ext cx="6158476" cy="32707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26FA8AA-D477-E271-7991-F9F23B6FB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516" y="3475411"/>
            <a:ext cx="5626363" cy="32699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tigon">
            <a:extLst>
              <a:ext uri="{FF2B5EF4-FFF2-40B4-BE49-F238E27FC236}">
                <a16:creationId xmlns:a16="http://schemas.microsoft.com/office/drawing/2014/main" id="{2DC7456C-5EE0-6CD6-AFF4-6F54870B9469}"/>
              </a:ext>
            </a:extLst>
          </p:cNvPr>
          <p:cNvPicPr>
            <a:picLocks noChangeAspect="1" noChangeArrowheads="1"/>
          </p:cNvPicPr>
          <p:nvPr/>
        </p:nvPicPr>
        <p:blipFill>
          <a:blip r:embed="rId6"/>
          <a:srcRect/>
          <a:stretch>
            <a:fillRect/>
          </a:stretch>
        </p:blipFill>
        <p:spPr bwMode="auto">
          <a:xfrm>
            <a:off x="5943600" y="3373191"/>
            <a:ext cx="6158476" cy="33933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Rounded Corners 1">
            <a:extLst>
              <a:ext uri="{FF2B5EF4-FFF2-40B4-BE49-F238E27FC236}">
                <a16:creationId xmlns:a16="http://schemas.microsoft.com/office/drawing/2014/main" id="{60163400-5BA0-0A79-93EA-7FF7FA312DEF}"/>
              </a:ext>
            </a:extLst>
          </p:cNvPr>
          <p:cNvSpPr/>
          <p:nvPr/>
        </p:nvSpPr>
        <p:spPr>
          <a:xfrm>
            <a:off x="3606800" y="2829560"/>
            <a:ext cx="1371600" cy="3657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a:t>HOA QUỲNH</a:t>
            </a:r>
            <a:endParaRPr lang="vi-VN" sz="1600" b="1"/>
          </a:p>
        </p:txBody>
      </p:sp>
      <p:sp>
        <p:nvSpPr>
          <p:cNvPr id="3" name="Rectangle: Rounded Corners 2">
            <a:extLst>
              <a:ext uri="{FF2B5EF4-FFF2-40B4-BE49-F238E27FC236}">
                <a16:creationId xmlns:a16="http://schemas.microsoft.com/office/drawing/2014/main" id="{E3473A71-5E7B-1779-EC9C-23463B10BA16}"/>
              </a:ext>
            </a:extLst>
          </p:cNvPr>
          <p:cNvSpPr/>
          <p:nvPr/>
        </p:nvSpPr>
        <p:spPr>
          <a:xfrm>
            <a:off x="10393680" y="2829560"/>
            <a:ext cx="1371600" cy="3657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a:t>HOA GIẤY</a:t>
            </a:r>
            <a:endParaRPr lang="vi-VN" sz="1600" b="1"/>
          </a:p>
        </p:txBody>
      </p:sp>
      <p:sp>
        <p:nvSpPr>
          <p:cNvPr id="8" name="Rectangle: Rounded Corners 7">
            <a:extLst>
              <a:ext uri="{FF2B5EF4-FFF2-40B4-BE49-F238E27FC236}">
                <a16:creationId xmlns:a16="http://schemas.microsoft.com/office/drawing/2014/main" id="{4F1B1141-68FA-6178-6A61-7A360D641C94}"/>
              </a:ext>
            </a:extLst>
          </p:cNvPr>
          <p:cNvSpPr/>
          <p:nvPr/>
        </p:nvSpPr>
        <p:spPr>
          <a:xfrm>
            <a:off x="4104640" y="6182360"/>
            <a:ext cx="1371600" cy="3657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a:t>ĐA ẤN ĐỘ</a:t>
            </a:r>
            <a:endParaRPr lang="vi-VN" sz="1600" b="1"/>
          </a:p>
        </p:txBody>
      </p:sp>
      <p:sp>
        <p:nvSpPr>
          <p:cNvPr id="9" name="Rectangle: Rounded Corners 8">
            <a:extLst>
              <a:ext uri="{FF2B5EF4-FFF2-40B4-BE49-F238E27FC236}">
                <a16:creationId xmlns:a16="http://schemas.microsoft.com/office/drawing/2014/main" id="{156C2A4F-B4B6-C985-7612-392522CC4DC7}"/>
              </a:ext>
            </a:extLst>
          </p:cNvPr>
          <p:cNvSpPr/>
          <p:nvPr/>
        </p:nvSpPr>
        <p:spPr>
          <a:xfrm>
            <a:off x="10408920" y="6213310"/>
            <a:ext cx="1371600" cy="3657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a:t>HOA TI GÔN</a:t>
            </a:r>
            <a:endParaRPr lang="vi-VN" sz="1600" b="1"/>
          </a:p>
        </p:txBody>
      </p:sp>
    </p:spTree>
    <p:extLst>
      <p:ext uri="{BB962C8B-B14F-4D97-AF65-F5344CB8AC3E}">
        <p14:creationId xmlns:p14="http://schemas.microsoft.com/office/powerpoint/2010/main" val="35565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par>
                          <p:cTn id="17" fill="hold">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par>
                          <p:cTn id="26" fill="hold">
                            <p:stCondLst>
                              <p:cond delay="500"/>
                            </p:stCondLst>
                            <p:childTnLst>
                              <p:par>
                                <p:cTn id="27" presetID="18" presetClass="entr" presetSubtype="12"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strips(down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par>
                          <p:cTn id="35" fill="hold">
                            <p:stCondLst>
                              <p:cond delay="500"/>
                            </p:stCondLst>
                            <p:childTnLst>
                              <p:par>
                                <p:cTn id="36" presetID="18" presetClass="entr" presetSubtype="1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trips(down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B5DCF7-D45D-528C-D7C9-69BCD2EFD06E}"/>
              </a:ext>
            </a:extLst>
          </p:cNvPr>
          <p:cNvSpPr txBox="1"/>
          <p:nvPr/>
        </p:nvSpPr>
        <p:spPr>
          <a:xfrm>
            <a:off x="797560" y="245596"/>
            <a:ext cx="10744200" cy="6524863"/>
          </a:xfrm>
          <a:prstGeom prst="rect">
            <a:avLst/>
          </a:prstGeom>
          <a:noFill/>
        </p:spPr>
        <p:txBody>
          <a:bodyPr wrap="square" rtlCol="0">
            <a:spAutoFit/>
          </a:bodyPr>
          <a:lstStyle/>
          <a:p>
            <a:pPr algn="just"/>
            <a:r>
              <a:rPr lang="en-US" sz="3700">
                <a:solidFill>
                  <a:srgbClr val="000066"/>
                </a:solidFill>
              </a:rPr>
              <a:t>Cây quỳnh lá dày, giữ được nước, chẳng phải tưới nhiều. Cây hoa ti gôn thích leo trèo, cứ thò những cái râu ra, theo gió mà ngọ nguậy như những cái vòi voi bé xíu. Cây hoa giấy mọc ngay bên cạnh bị nó cuốn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p:txBody>
      </p:sp>
      <p:cxnSp>
        <p:nvCxnSpPr>
          <p:cNvPr id="6" name="Straight Connector 5">
            <a:extLst>
              <a:ext uri="{FF2B5EF4-FFF2-40B4-BE49-F238E27FC236}">
                <a16:creationId xmlns:a16="http://schemas.microsoft.com/office/drawing/2014/main" id="{C632B543-6186-2CCB-7DBA-EC8D27B971FE}"/>
              </a:ext>
            </a:extLst>
          </p:cNvPr>
          <p:cNvCxnSpPr/>
          <p:nvPr/>
        </p:nvCxnSpPr>
        <p:spPr>
          <a:xfrm>
            <a:off x="3261360" y="802640"/>
            <a:ext cx="1158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30F338-E532-70D4-BF9D-C307D10537BF}"/>
              </a:ext>
            </a:extLst>
          </p:cNvPr>
          <p:cNvCxnSpPr>
            <a:cxnSpLocks/>
          </p:cNvCxnSpPr>
          <p:nvPr/>
        </p:nvCxnSpPr>
        <p:spPr>
          <a:xfrm>
            <a:off x="5262880" y="1371600"/>
            <a:ext cx="2529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F9D6DB-AD45-75D8-D2F9-E9BAB2E8649B}"/>
              </a:ext>
            </a:extLst>
          </p:cNvPr>
          <p:cNvCxnSpPr>
            <a:cxnSpLocks/>
          </p:cNvCxnSpPr>
          <p:nvPr/>
        </p:nvCxnSpPr>
        <p:spPr>
          <a:xfrm>
            <a:off x="8117840" y="1351280"/>
            <a:ext cx="3291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97CE70-5EE3-FB13-E931-A2ED7B636626}"/>
              </a:ext>
            </a:extLst>
          </p:cNvPr>
          <p:cNvCxnSpPr/>
          <p:nvPr/>
        </p:nvCxnSpPr>
        <p:spPr>
          <a:xfrm>
            <a:off x="914400" y="1930400"/>
            <a:ext cx="1158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BA289E-866A-D2F0-25E5-1FE1A89A09BF}"/>
              </a:ext>
            </a:extLst>
          </p:cNvPr>
          <p:cNvCxnSpPr>
            <a:cxnSpLocks/>
          </p:cNvCxnSpPr>
          <p:nvPr/>
        </p:nvCxnSpPr>
        <p:spPr>
          <a:xfrm>
            <a:off x="4683760" y="1930400"/>
            <a:ext cx="1859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D07430-431C-B481-61C1-4A4C2AAD8380}"/>
              </a:ext>
            </a:extLst>
          </p:cNvPr>
          <p:cNvCxnSpPr>
            <a:cxnSpLocks/>
          </p:cNvCxnSpPr>
          <p:nvPr/>
        </p:nvCxnSpPr>
        <p:spPr>
          <a:xfrm>
            <a:off x="9631680" y="1930400"/>
            <a:ext cx="177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041F57-2714-A269-99FD-1208D25C0E26}"/>
              </a:ext>
            </a:extLst>
          </p:cNvPr>
          <p:cNvCxnSpPr>
            <a:cxnSpLocks/>
          </p:cNvCxnSpPr>
          <p:nvPr/>
        </p:nvCxnSpPr>
        <p:spPr>
          <a:xfrm>
            <a:off x="914400" y="2509520"/>
            <a:ext cx="5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36AECB-58F0-5CA5-4E41-93EC7923B36E}"/>
              </a:ext>
            </a:extLst>
          </p:cNvPr>
          <p:cNvCxnSpPr>
            <a:cxnSpLocks/>
          </p:cNvCxnSpPr>
          <p:nvPr/>
        </p:nvCxnSpPr>
        <p:spPr>
          <a:xfrm>
            <a:off x="1960880" y="2499360"/>
            <a:ext cx="1859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399F21-F411-12FB-815D-69E82F4781FB}"/>
              </a:ext>
            </a:extLst>
          </p:cNvPr>
          <p:cNvCxnSpPr>
            <a:cxnSpLocks/>
          </p:cNvCxnSpPr>
          <p:nvPr/>
        </p:nvCxnSpPr>
        <p:spPr>
          <a:xfrm>
            <a:off x="9550400" y="2509520"/>
            <a:ext cx="1859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268896-6C87-43B2-5BBE-67F0969A6B98}"/>
              </a:ext>
            </a:extLst>
          </p:cNvPr>
          <p:cNvCxnSpPr>
            <a:cxnSpLocks/>
          </p:cNvCxnSpPr>
          <p:nvPr/>
        </p:nvCxnSpPr>
        <p:spPr>
          <a:xfrm>
            <a:off x="2966720" y="3048000"/>
            <a:ext cx="3291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8FF036-CD33-98D9-F835-3EFE62E42598}"/>
              </a:ext>
            </a:extLst>
          </p:cNvPr>
          <p:cNvCxnSpPr>
            <a:cxnSpLocks/>
          </p:cNvCxnSpPr>
          <p:nvPr/>
        </p:nvCxnSpPr>
        <p:spPr>
          <a:xfrm>
            <a:off x="6390640" y="3048000"/>
            <a:ext cx="1859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3F05B6-CE93-F76C-AFA4-5AA6288FB909}"/>
              </a:ext>
            </a:extLst>
          </p:cNvPr>
          <p:cNvCxnSpPr>
            <a:cxnSpLocks/>
          </p:cNvCxnSpPr>
          <p:nvPr/>
        </p:nvCxnSpPr>
        <p:spPr>
          <a:xfrm>
            <a:off x="1859280" y="3627120"/>
            <a:ext cx="3291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136118-B572-5F5E-FF9C-F67FFF265EFE}"/>
              </a:ext>
            </a:extLst>
          </p:cNvPr>
          <p:cNvCxnSpPr>
            <a:cxnSpLocks/>
          </p:cNvCxnSpPr>
          <p:nvPr/>
        </p:nvCxnSpPr>
        <p:spPr>
          <a:xfrm>
            <a:off x="8829040" y="3627120"/>
            <a:ext cx="258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37F358-7A9F-2BF6-285E-4496FF7CF092}"/>
              </a:ext>
            </a:extLst>
          </p:cNvPr>
          <p:cNvCxnSpPr>
            <a:cxnSpLocks/>
          </p:cNvCxnSpPr>
          <p:nvPr/>
        </p:nvCxnSpPr>
        <p:spPr>
          <a:xfrm>
            <a:off x="2286000" y="4206240"/>
            <a:ext cx="258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571735-F2A5-638B-413B-51D03176CC4C}"/>
              </a:ext>
            </a:extLst>
          </p:cNvPr>
          <p:cNvCxnSpPr>
            <a:cxnSpLocks/>
          </p:cNvCxnSpPr>
          <p:nvPr/>
        </p:nvCxnSpPr>
        <p:spPr>
          <a:xfrm>
            <a:off x="5100320" y="4206240"/>
            <a:ext cx="1838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CE4229-862A-C211-8453-69B645382026}"/>
              </a:ext>
            </a:extLst>
          </p:cNvPr>
          <p:cNvCxnSpPr/>
          <p:nvPr/>
        </p:nvCxnSpPr>
        <p:spPr>
          <a:xfrm>
            <a:off x="10251440" y="4206240"/>
            <a:ext cx="1158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0F6D4A-0452-AFF2-86A0-70BAB9AA088D}"/>
              </a:ext>
            </a:extLst>
          </p:cNvPr>
          <p:cNvCxnSpPr>
            <a:cxnSpLocks/>
          </p:cNvCxnSpPr>
          <p:nvPr/>
        </p:nvCxnSpPr>
        <p:spPr>
          <a:xfrm>
            <a:off x="2184400" y="4775200"/>
            <a:ext cx="325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E9EBF6-5BC0-58CC-A46E-DC2907DBCA11}"/>
              </a:ext>
            </a:extLst>
          </p:cNvPr>
          <p:cNvCxnSpPr>
            <a:cxnSpLocks/>
          </p:cNvCxnSpPr>
          <p:nvPr/>
        </p:nvCxnSpPr>
        <p:spPr>
          <a:xfrm>
            <a:off x="1859280" y="5313680"/>
            <a:ext cx="1838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277E5A-64F9-C7A8-BAD0-E3B87500BBCD}"/>
              </a:ext>
            </a:extLst>
          </p:cNvPr>
          <p:cNvCxnSpPr>
            <a:cxnSpLocks/>
          </p:cNvCxnSpPr>
          <p:nvPr/>
        </p:nvCxnSpPr>
        <p:spPr>
          <a:xfrm>
            <a:off x="4104640" y="5313680"/>
            <a:ext cx="1838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4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22" presetClass="entr" presetSubtype="8"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par>
                                <p:cTn id="46" presetID="22" presetClass="entr" presetSubtype="8"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par>
                                <p:cTn id="58" presetID="22" presetClass="entr" presetSubtype="8"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par>
                                <p:cTn id="61" presetID="22" presetClass="entr" presetSubtype="8"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par>
                                <p:cTn id="64" presetID="22" presetClass="entr" presetSubtype="8"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6E873F-29A8-825C-A975-43ED644644F9}"/>
              </a:ext>
            </a:extLst>
          </p:cNvPr>
          <p:cNvSpPr txBox="1"/>
          <p:nvPr/>
        </p:nvSpPr>
        <p:spPr>
          <a:xfrm>
            <a:off x="863600" y="579330"/>
            <a:ext cx="10637520" cy="5847755"/>
          </a:xfrm>
          <a:prstGeom prst="rect">
            <a:avLst/>
          </a:prstGeom>
          <a:noFill/>
        </p:spPr>
        <p:txBody>
          <a:bodyPr wrap="square" rtlCol="0">
            <a:spAutoFit/>
          </a:bodyPr>
          <a:lstStyle/>
          <a:p>
            <a:pPr algn="just"/>
            <a:r>
              <a:rPr lang="en-US" sz="3400"/>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 </a:t>
            </a:r>
          </a:p>
          <a:p>
            <a:pPr algn="just"/>
            <a:r>
              <a:rPr lang="en-US" sz="3400"/>
              <a:t>	- Ông ơi, đúng là có chú chim vừa đỗ ở đây bắt sâu và hót nữa ông nhỉ!</a:t>
            </a:r>
          </a:p>
          <a:p>
            <a:pPr algn="just"/>
            <a:r>
              <a:rPr lang="en-US" sz="3400"/>
              <a:t>	Ông nó hiền hậu quay lại xoa đầu cả hai đứa:</a:t>
            </a:r>
          </a:p>
          <a:p>
            <a:pPr algn="just"/>
            <a:r>
              <a:rPr lang="en-US" sz="3400"/>
              <a:t>	- Ừ, đúng rồi! Đất lành chim đậu, có gì lạ đâu hả cháu? </a:t>
            </a:r>
            <a:endParaRPr lang="vi-VN" sz="3400"/>
          </a:p>
        </p:txBody>
      </p:sp>
      <p:cxnSp>
        <p:nvCxnSpPr>
          <p:cNvPr id="6" name="Straight Connector 5">
            <a:extLst>
              <a:ext uri="{FF2B5EF4-FFF2-40B4-BE49-F238E27FC236}">
                <a16:creationId xmlns:a16="http://schemas.microsoft.com/office/drawing/2014/main" id="{55E601CB-8BF5-E57D-BCDC-6E86F7BEB5FF}"/>
              </a:ext>
            </a:extLst>
          </p:cNvPr>
          <p:cNvCxnSpPr/>
          <p:nvPr/>
        </p:nvCxnSpPr>
        <p:spPr>
          <a:xfrm>
            <a:off x="5379720" y="1615440"/>
            <a:ext cx="158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EBDD2B-33A1-CA8F-3D9A-4C010672A0A9}"/>
              </a:ext>
            </a:extLst>
          </p:cNvPr>
          <p:cNvCxnSpPr/>
          <p:nvPr/>
        </p:nvCxnSpPr>
        <p:spPr>
          <a:xfrm>
            <a:off x="7152640" y="1615440"/>
            <a:ext cx="248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1F9E9B-7E6F-6102-0C92-4B9E2DF854F6}"/>
              </a:ext>
            </a:extLst>
          </p:cNvPr>
          <p:cNvCxnSpPr>
            <a:cxnSpLocks/>
          </p:cNvCxnSpPr>
          <p:nvPr/>
        </p:nvCxnSpPr>
        <p:spPr>
          <a:xfrm>
            <a:off x="2631440" y="2661920"/>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CDE6AC-8EE8-C523-5E6B-7E93D7C80094}"/>
              </a:ext>
            </a:extLst>
          </p:cNvPr>
          <p:cNvCxnSpPr>
            <a:cxnSpLocks/>
          </p:cNvCxnSpPr>
          <p:nvPr/>
        </p:nvCxnSpPr>
        <p:spPr>
          <a:xfrm>
            <a:off x="5547360" y="4744720"/>
            <a:ext cx="525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C49031-6CB8-3342-867F-BA44B99E0FC6}"/>
              </a:ext>
            </a:extLst>
          </p:cNvPr>
          <p:cNvCxnSpPr>
            <a:cxnSpLocks/>
          </p:cNvCxnSpPr>
          <p:nvPr/>
        </p:nvCxnSpPr>
        <p:spPr>
          <a:xfrm>
            <a:off x="990600" y="3708400"/>
            <a:ext cx="180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4215F8-5163-9435-0710-05CBFB74F677}"/>
              </a:ext>
            </a:extLst>
          </p:cNvPr>
          <p:cNvCxnSpPr>
            <a:cxnSpLocks/>
          </p:cNvCxnSpPr>
          <p:nvPr/>
        </p:nvCxnSpPr>
        <p:spPr>
          <a:xfrm>
            <a:off x="10833840" y="3180080"/>
            <a:ext cx="523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A37421-30BD-0FC5-EF2B-F718AF7EFFA3}"/>
              </a:ext>
            </a:extLst>
          </p:cNvPr>
          <p:cNvCxnSpPr/>
          <p:nvPr/>
        </p:nvCxnSpPr>
        <p:spPr>
          <a:xfrm>
            <a:off x="990600" y="5252720"/>
            <a:ext cx="12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2E0BB2-6066-1FA5-55B6-83D402FA443F}"/>
              </a:ext>
            </a:extLst>
          </p:cNvPr>
          <p:cNvCxnSpPr/>
          <p:nvPr/>
        </p:nvCxnSpPr>
        <p:spPr>
          <a:xfrm>
            <a:off x="9860280" y="1615440"/>
            <a:ext cx="158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1FBCC9-0759-07E1-A1DE-CC2C0570E468}"/>
              </a:ext>
            </a:extLst>
          </p:cNvPr>
          <p:cNvCxnSpPr>
            <a:cxnSpLocks/>
          </p:cNvCxnSpPr>
          <p:nvPr/>
        </p:nvCxnSpPr>
        <p:spPr>
          <a:xfrm>
            <a:off x="4307840" y="629920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8F5706C-6591-A264-165D-14C6A656ABD9}"/>
              </a:ext>
            </a:extLst>
          </p:cNvPr>
          <p:cNvCxnSpPr>
            <a:cxnSpLocks/>
          </p:cNvCxnSpPr>
          <p:nvPr/>
        </p:nvCxnSpPr>
        <p:spPr>
          <a:xfrm>
            <a:off x="7755360" y="6299200"/>
            <a:ext cx="183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5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415</Words>
  <Application>Microsoft Office PowerPoint</Application>
  <PresentationFormat>Màn hình rộng</PresentationFormat>
  <Paragraphs>18</Paragraphs>
  <Slides>8</Slides>
  <Notes>1</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8</vt:i4>
      </vt:variant>
    </vt:vector>
  </HeadingPairs>
  <TitlesOfParts>
    <vt:vector size="14" baseType="lpstr">
      <vt:lpstr>.VnCooper</vt:lpstr>
      <vt:lpstr>Arial</vt:lpstr>
      <vt:lpstr>Calibri</vt:lpstr>
      <vt:lpstr>Calibri Light</vt:lpstr>
      <vt:lpstr>Times New Roman</vt:lpstr>
      <vt:lpstr>Office Theme</vt:lpstr>
      <vt:lpstr>Bản trình bày PowerPoint</vt:lpstr>
      <vt:lpstr>Bản trình bày PowerPoint</vt:lpstr>
      <vt:lpstr>Bản trình bày PowerPoint</vt:lpstr>
      <vt:lpstr>Bản trình bày PowerPoint</vt:lpstr>
      <vt:lpstr>Tranh sách giáo khoa</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Tuyên Phạm Trung</dc:creator>
  <cp:lastModifiedBy>Tuyên Phạm Trung</cp:lastModifiedBy>
  <cp:revision>18</cp:revision>
  <dcterms:created xsi:type="dcterms:W3CDTF">2022-10-31T14:45:11Z</dcterms:created>
  <dcterms:modified xsi:type="dcterms:W3CDTF">2023-04-12T02:56:10Z</dcterms:modified>
</cp:coreProperties>
</file>